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56" r:id="rId2"/>
    <p:sldId id="257" r:id="rId3"/>
    <p:sldId id="294" r:id="rId4"/>
    <p:sldId id="293" r:id="rId5"/>
    <p:sldId id="258" r:id="rId6"/>
    <p:sldId id="259" r:id="rId7"/>
    <p:sldId id="260" r:id="rId8"/>
    <p:sldId id="261" r:id="rId9"/>
    <p:sldId id="262" r:id="rId10"/>
    <p:sldId id="263" r:id="rId11"/>
    <p:sldId id="264" r:id="rId12"/>
    <p:sldId id="265" r:id="rId13"/>
    <p:sldId id="295" r:id="rId14"/>
    <p:sldId id="266" r:id="rId15"/>
    <p:sldId id="267" r:id="rId16"/>
    <p:sldId id="268" r:id="rId17"/>
    <p:sldId id="269" r:id="rId18"/>
    <p:sldId id="270" r:id="rId19"/>
    <p:sldId id="271" r:id="rId20"/>
    <p:sldId id="273" r:id="rId21"/>
    <p:sldId id="274" r:id="rId22"/>
    <p:sldId id="275" r:id="rId23"/>
    <p:sldId id="296" r:id="rId24"/>
    <p:sldId id="276" r:id="rId25"/>
    <p:sldId id="278" r:id="rId26"/>
    <p:sldId id="280" r:id="rId27"/>
    <p:sldId id="281" r:id="rId28"/>
    <p:sldId id="297" r:id="rId29"/>
    <p:sldId id="282" r:id="rId30"/>
    <p:sldId id="283" r:id="rId31"/>
    <p:sldId id="287" r:id="rId32"/>
    <p:sldId id="298" r:id="rId33"/>
    <p:sldId id="291" r:id="rId34"/>
    <p:sldId id="289" r:id="rId35"/>
    <p:sldId id="290" r:id="rId36"/>
    <p:sldId id="292" r:id="rId37"/>
    <p:sldId id="299" r:id="rId38"/>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62C2C"/>
    <a:srgbClr val="FEC202"/>
    <a:srgbClr val="EEA800"/>
    <a:srgbClr val="CE3A3A"/>
    <a:srgbClr val="FFE699"/>
    <a:srgbClr val="F8F8F8"/>
    <a:srgbClr val="FFFFFF"/>
    <a:srgbClr val="FEFEFE"/>
    <a:srgbClr val="004A82"/>
    <a:srgbClr val="47C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37" autoAdjust="0"/>
    <p:restoredTop sz="94660"/>
  </p:normalViewPr>
  <p:slideViewPr>
    <p:cSldViewPr>
      <p:cViewPr varScale="1">
        <p:scale>
          <a:sx n="51" d="100"/>
          <a:sy n="51" d="100"/>
        </p:scale>
        <p:origin x="96" y="996"/>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E84B2D8-49B2-4CD0-A224-C7461A1D42EA}" type="datetimeFigureOut">
              <a:rPr lang="zh-CN" altLang="en-US" smtClean="0"/>
              <a:pPr/>
              <a:t>2022-1-21</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85EDEE-A756-42FC-9507-6426E81D625F}" type="slidenum">
              <a:rPr lang="zh-CN" altLang="en-US" smtClean="0"/>
              <a:pPr/>
              <a:t>‹#›</a:t>
            </a:fld>
            <a:endParaRPr lang="zh-CN" altLang="en-US"/>
          </a:p>
        </p:txBody>
      </p:sp>
    </p:spTree>
    <p:extLst>
      <p:ext uri="{BB962C8B-B14F-4D97-AF65-F5344CB8AC3E}">
        <p14:creationId xmlns:p14="http://schemas.microsoft.com/office/powerpoint/2010/main" val="21999894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1</a:t>
            </a:fld>
            <a:endParaRPr lang="zh-CN" altLang="en-US"/>
          </a:p>
        </p:txBody>
      </p:sp>
    </p:spTree>
    <p:extLst>
      <p:ext uri="{BB962C8B-B14F-4D97-AF65-F5344CB8AC3E}">
        <p14:creationId xmlns:p14="http://schemas.microsoft.com/office/powerpoint/2010/main" val="38888992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10</a:t>
            </a:fld>
            <a:endParaRPr lang="zh-CN" altLang="en-US"/>
          </a:p>
        </p:txBody>
      </p:sp>
    </p:spTree>
    <p:extLst>
      <p:ext uri="{BB962C8B-B14F-4D97-AF65-F5344CB8AC3E}">
        <p14:creationId xmlns:p14="http://schemas.microsoft.com/office/powerpoint/2010/main" val="36092386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11</a:t>
            </a:fld>
            <a:endParaRPr lang="zh-CN" altLang="en-US"/>
          </a:p>
        </p:txBody>
      </p:sp>
    </p:spTree>
    <p:extLst>
      <p:ext uri="{BB962C8B-B14F-4D97-AF65-F5344CB8AC3E}">
        <p14:creationId xmlns:p14="http://schemas.microsoft.com/office/powerpoint/2010/main" val="28804035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12</a:t>
            </a:fld>
            <a:endParaRPr lang="zh-CN" altLang="en-US"/>
          </a:p>
        </p:txBody>
      </p:sp>
    </p:spTree>
    <p:extLst>
      <p:ext uri="{BB962C8B-B14F-4D97-AF65-F5344CB8AC3E}">
        <p14:creationId xmlns:p14="http://schemas.microsoft.com/office/powerpoint/2010/main" val="2990009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13</a:t>
            </a:fld>
            <a:endParaRPr lang="zh-CN" altLang="en-US"/>
          </a:p>
        </p:txBody>
      </p:sp>
    </p:spTree>
    <p:extLst>
      <p:ext uri="{BB962C8B-B14F-4D97-AF65-F5344CB8AC3E}">
        <p14:creationId xmlns:p14="http://schemas.microsoft.com/office/powerpoint/2010/main" val="20243651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14</a:t>
            </a:fld>
            <a:endParaRPr lang="zh-CN" altLang="en-US"/>
          </a:p>
        </p:txBody>
      </p:sp>
    </p:spTree>
    <p:extLst>
      <p:ext uri="{BB962C8B-B14F-4D97-AF65-F5344CB8AC3E}">
        <p14:creationId xmlns:p14="http://schemas.microsoft.com/office/powerpoint/2010/main" val="35989290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15</a:t>
            </a:fld>
            <a:endParaRPr lang="zh-CN" altLang="en-US"/>
          </a:p>
        </p:txBody>
      </p:sp>
    </p:spTree>
    <p:extLst>
      <p:ext uri="{BB962C8B-B14F-4D97-AF65-F5344CB8AC3E}">
        <p14:creationId xmlns:p14="http://schemas.microsoft.com/office/powerpoint/2010/main" val="13842264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16</a:t>
            </a:fld>
            <a:endParaRPr lang="zh-CN" altLang="en-US"/>
          </a:p>
        </p:txBody>
      </p:sp>
    </p:spTree>
    <p:extLst>
      <p:ext uri="{BB962C8B-B14F-4D97-AF65-F5344CB8AC3E}">
        <p14:creationId xmlns:p14="http://schemas.microsoft.com/office/powerpoint/2010/main" val="37805470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17</a:t>
            </a:fld>
            <a:endParaRPr lang="zh-CN" altLang="en-US"/>
          </a:p>
        </p:txBody>
      </p:sp>
    </p:spTree>
    <p:extLst>
      <p:ext uri="{BB962C8B-B14F-4D97-AF65-F5344CB8AC3E}">
        <p14:creationId xmlns:p14="http://schemas.microsoft.com/office/powerpoint/2010/main" val="23345676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18</a:t>
            </a:fld>
            <a:endParaRPr lang="zh-CN" altLang="en-US"/>
          </a:p>
        </p:txBody>
      </p:sp>
    </p:spTree>
    <p:extLst>
      <p:ext uri="{BB962C8B-B14F-4D97-AF65-F5344CB8AC3E}">
        <p14:creationId xmlns:p14="http://schemas.microsoft.com/office/powerpoint/2010/main" val="38877652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19</a:t>
            </a:fld>
            <a:endParaRPr lang="zh-CN" altLang="en-US"/>
          </a:p>
        </p:txBody>
      </p:sp>
    </p:spTree>
    <p:extLst>
      <p:ext uri="{BB962C8B-B14F-4D97-AF65-F5344CB8AC3E}">
        <p14:creationId xmlns:p14="http://schemas.microsoft.com/office/powerpoint/2010/main" val="41162353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2</a:t>
            </a:fld>
            <a:endParaRPr lang="zh-CN" altLang="en-US"/>
          </a:p>
        </p:txBody>
      </p:sp>
    </p:spTree>
    <p:extLst>
      <p:ext uri="{BB962C8B-B14F-4D97-AF65-F5344CB8AC3E}">
        <p14:creationId xmlns:p14="http://schemas.microsoft.com/office/powerpoint/2010/main" val="9855208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20</a:t>
            </a:fld>
            <a:endParaRPr lang="zh-CN" altLang="en-US"/>
          </a:p>
        </p:txBody>
      </p:sp>
    </p:spTree>
    <p:extLst>
      <p:ext uri="{BB962C8B-B14F-4D97-AF65-F5344CB8AC3E}">
        <p14:creationId xmlns:p14="http://schemas.microsoft.com/office/powerpoint/2010/main" val="2759760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21</a:t>
            </a:fld>
            <a:endParaRPr lang="zh-CN" altLang="en-US"/>
          </a:p>
        </p:txBody>
      </p:sp>
    </p:spTree>
    <p:extLst>
      <p:ext uri="{BB962C8B-B14F-4D97-AF65-F5344CB8AC3E}">
        <p14:creationId xmlns:p14="http://schemas.microsoft.com/office/powerpoint/2010/main" val="23524074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22</a:t>
            </a:fld>
            <a:endParaRPr lang="zh-CN" altLang="en-US"/>
          </a:p>
        </p:txBody>
      </p:sp>
    </p:spTree>
    <p:extLst>
      <p:ext uri="{BB962C8B-B14F-4D97-AF65-F5344CB8AC3E}">
        <p14:creationId xmlns:p14="http://schemas.microsoft.com/office/powerpoint/2010/main" val="9129316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23</a:t>
            </a:fld>
            <a:endParaRPr lang="zh-CN" altLang="en-US"/>
          </a:p>
        </p:txBody>
      </p:sp>
    </p:spTree>
    <p:extLst>
      <p:ext uri="{BB962C8B-B14F-4D97-AF65-F5344CB8AC3E}">
        <p14:creationId xmlns:p14="http://schemas.microsoft.com/office/powerpoint/2010/main" val="3013709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24</a:t>
            </a:fld>
            <a:endParaRPr lang="zh-CN" altLang="en-US"/>
          </a:p>
        </p:txBody>
      </p:sp>
    </p:spTree>
    <p:extLst>
      <p:ext uri="{BB962C8B-B14F-4D97-AF65-F5344CB8AC3E}">
        <p14:creationId xmlns:p14="http://schemas.microsoft.com/office/powerpoint/2010/main" val="1458138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25</a:t>
            </a:fld>
            <a:endParaRPr lang="zh-CN" altLang="en-US"/>
          </a:p>
        </p:txBody>
      </p:sp>
    </p:spTree>
    <p:extLst>
      <p:ext uri="{BB962C8B-B14F-4D97-AF65-F5344CB8AC3E}">
        <p14:creationId xmlns:p14="http://schemas.microsoft.com/office/powerpoint/2010/main" val="9426018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26</a:t>
            </a:fld>
            <a:endParaRPr lang="zh-CN" altLang="en-US"/>
          </a:p>
        </p:txBody>
      </p:sp>
    </p:spTree>
    <p:extLst>
      <p:ext uri="{BB962C8B-B14F-4D97-AF65-F5344CB8AC3E}">
        <p14:creationId xmlns:p14="http://schemas.microsoft.com/office/powerpoint/2010/main" val="28584875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27</a:t>
            </a:fld>
            <a:endParaRPr lang="zh-CN" altLang="en-US"/>
          </a:p>
        </p:txBody>
      </p:sp>
    </p:spTree>
    <p:extLst>
      <p:ext uri="{BB962C8B-B14F-4D97-AF65-F5344CB8AC3E}">
        <p14:creationId xmlns:p14="http://schemas.microsoft.com/office/powerpoint/2010/main" val="3584087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28</a:t>
            </a:fld>
            <a:endParaRPr lang="zh-CN" altLang="en-US"/>
          </a:p>
        </p:txBody>
      </p:sp>
    </p:spTree>
    <p:extLst>
      <p:ext uri="{BB962C8B-B14F-4D97-AF65-F5344CB8AC3E}">
        <p14:creationId xmlns:p14="http://schemas.microsoft.com/office/powerpoint/2010/main" val="26079067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29</a:t>
            </a:fld>
            <a:endParaRPr lang="zh-CN" altLang="en-US"/>
          </a:p>
        </p:txBody>
      </p:sp>
    </p:spTree>
    <p:extLst>
      <p:ext uri="{BB962C8B-B14F-4D97-AF65-F5344CB8AC3E}">
        <p14:creationId xmlns:p14="http://schemas.microsoft.com/office/powerpoint/2010/main" val="41549074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3</a:t>
            </a:fld>
            <a:endParaRPr lang="zh-CN" altLang="en-US"/>
          </a:p>
        </p:txBody>
      </p:sp>
    </p:spTree>
    <p:extLst>
      <p:ext uri="{BB962C8B-B14F-4D97-AF65-F5344CB8AC3E}">
        <p14:creationId xmlns:p14="http://schemas.microsoft.com/office/powerpoint/2010/main" val="17392899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30</a:t>
            </a:fld>
            <a:endParaRPr lang="zh-CN" altLang="en-US"/>
          </a:p>
        </p:txBody>
      </p:sp>
    </p:spTree>
    <p:extLst>
      <p:ext uri="{BB962C8B-B14F-4D97-AF65-F5344CB8AC3E}">
        <p14:creationId xmlns:p14="http://schemas.microsoft.com/office/powerpoint/2010/main" val="20206914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31</a:t>
            </a:fld>
            <a:endParaRPr lang="zh-CN" altLang="en-US"/>
          </a:p>
        </p:txBody>
      </p:sp>
    </p:spTree>
    <p:extLst>
      <p:ext uri="{BB962C8B-B14F-4D97-AF65-F5344CB8AC3E}">
        <p14:creationId xmlns:p14="http://schemas.microsoft.com/office/powerpoint/2010/main" val="9728470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32</a:t>
            </a:fld>
            <a:endParaRPr lang="zh-CN" altLang="en-US"/>
          </a:p>
        </p:txBody>
      </p:sp>
    </p:spTree>
    <p:extLst>
      <p:ext uri="{BB962C8B-B14F-4D97-AF65-F5344CB8AC3E}">
        <p14:creationId xmlns:p14="http://schemas.microsoft.com/office/powerpoint/2010/main" val="31833574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33</a:t>
            </a:fld>
            <a:endParaRPr lang="zh-CN" altLang="en-US"/>
          </a:p>
        </p:txBody>
      </p:sp>
    </p:spTree>
    <p:extLst>
      <p:ext uri="{BB962C8B-B14F-4D97-AF65-F5344CB8AC3E}">
        <p14:creationId xmlns:p14="http://schemas.microsoft.com/office/powerpoint/2010/main" val="145316090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34</a:t>
            </a:fld>
            <a:endParaRPr lang="zh-CN" altLang="en-US"/>
          </a:p>
        </p:txBody>
      </p:sp>
    </p:spTree>
    <p:extLst>
      <p:ext uri="{BB962C8B-B14F-4D97-AF65-F5344CB8AC3E}">
        <p14:creationId xmlns:p14="http://schemas.microsoft.com/office/powerpoint/2010/main" val="339126242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35</a:t>
            </a:fld>
            <a:endParaRPr lang="zh-CN" altLang="en-US"/>
          </a:p>
        </p:txBody>
      </p:sp>
    </p:spTree>
    <p:extLst>
      <p:ext uri="{BB962C8B-B14F-4D97-AF65-F5344CB8AC3E}">
        <p14:creationId xmlns:p14="http://schemas.microsoft.com/office/powerpoint/2010/main" val="153071272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36</a:t>
            </a:fld>
            <a:endParaRPr lang="zh-CN" altLang="en-US"/>
          </a:p>
        </p:txBody>
      </p:sp>
    </p:spTree>
    <p:extLst>
      <p:ext uri="{BB962C8B-B14F-4D97-AF65-F5344CB8AC3E}">
        <p14:creationId xmlns:p14="http://schemas.microsoft.com/office/powerpoint/2010/main" val="1944749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37</a:t>
            </a:fld>
            <a:endParaRPr lang="zh-CN" altLang="en-US"/>
          </a:p>
        </p:txBody>
      </p:sp>
    </p:spTree>
    <p:extLst>
      <p:ext uri="{BB962C8B-B14F-4D97-AF65-F5344CB8AC3E}">
        <p14:creationId xmlns:p14="http://schemas.microsoft.com/office/powerpoint/2010/main" val="31475726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4</a:t>
            </a:fld>
            <a:endParaRPr lang="zh-CN" altLang="en-US"/>
          </a:p>
        </p:txBody>
      </p:sp>
    </p:spTree>
    <p:extLst>
      <p:ext uri="{BB962C8B-B14F-4D97-AF65-F5344CB8AC3E}">
        <p14:creationId xmlns:p14="http://schemas.microsoft.com/office/powerpoint/2010/main" val="1398889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5</a:t>
            </a:fld>
            <a:endParaRPr lang="zh-CN" altLang="en-US"/>
          </a:p>
        </p:txBody>
      </p:sp>
    </p:spTree>
    <p:extLst>
      <p:ext uri="{BB962C8B-B14F-4D97-AF65-F5344CB8AC3E}">
        <p14:creationId xmlns:p14="http://schemas.microsoft.com/office/powerpoint/2010/main" val="493158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6</a:t>
            </a:fld>
            <a:endParaRPr lang="zh-CN" altLang="en-US"/>
          </a:p>
        </p:txBody>
      </p:sp>
    </p:spTree>
    <p:extLst>
      <p:ext uri="{BB962C8B-B14F-4D97-AF65-F5344CB8AC3E}">
        <p14:creationId xmlns:p14="http://schemas.microsoft.com/office/powerpoint/2010/main" val="28490681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7</a:t>
            </a:fld>
            <a:endParaRPr lang="zh-CN" altLang="en-US"/>
          </a:p>
        </p:txBody>
      </p:sp>
    </p:spTree>
    <p:extLst>
      <p:ext uri="{BB962C8B-B14F-4D97-AF65-F5344CB8AC3E}">
        <p14:creationId xmlns:p14="http://schemas.microsoft.com/office/powerpoint/2010/main" val="4033741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8</a:t>
            </a:fld>
            <a:endParaRPr lang="zh-CN" altLang="en-US"/>
          </a:p>
        </p:txBody>
      </p:sp>
    </p:spTree>
    <p:extLst>
      <p:ext uri="{BB962C8B-B14F-4D97-AF65-F5344CB8AC3E}">
        <p14:creationId xmlns:p14="http://schemas.microsoft.com/office/powerpoint/2010/main" val="3872862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pPr/>
              <a:t>9</a:t>
            </a:fld>
            <a:endParaRPr lang="zh-CN" altLang="en-US"/>
          </a:p>
        </p:txBody>
      </p:sp>
    </p:spTree>
    <p:extLst>
      <p:ext uri="{BB962C8B-B14F-4D97-AF65-F5344CB8AC3E}">
        <p14:creationId xmlns:p14="http://schemas.microsoft.com/office/powerpoint/2010/main" val="2233324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a:t>单击此处编辑母版标题样式</a:t>
            </a:r>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2022-1-21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2022-1-21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2022-1-21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2022-1-21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矩形 1"/>
          <p:cNvSpPr/>
          <p:nvPr userDrawn="1"/>
        </p:nvSpPr>
        <p:spPr>
          <a:xfrm>
            <a:off x="0" y="0"/>
            <a:ext cx="12190413"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第一节">
    <p:spTree>
      <p:nvGrpSpPr>
        <p:cNvPr id="1" name=""/>
        <p:cNvGrpSpPr/>
        <p:nvPr/>
      </p:nvGrpSpPr>
      <p:grpSpPr>
        <a:xfrm>
          <a:off x="0" y="0"/>
          <a:ext cx="0" cy="0"/>
          <a:chOff x="0" y="0"/>
          <a:chExt cx="0" cy="0"/>
        </a:xfrm>
      </p:grpSpPr>
      <p:sp>
        <p:nvSpPr>
          <p:cNvPr id="8" name="矩形 7"/>
          <p:cNvSpPr/>
          <p:nvPr userDrawn="1"/>
        </p:nvSpPr>
        <p:spPr>
          <a:xfrm>
            <a:off x="1573218" y="-1"/>
            <a:ext cx="10617195" cy="6858002"/>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userDrawn="1"/>
        </p:nvGrpSpPr>
        <p:grpSpPr>
          <a:xfrm>
            <a:off x="0" y="-1"/>
            <a:ext cx="3095357" cy="6858002"/>
            <a:chOff x="0" y="-1"/>
            <a:chExt cx="3095357" cy="6858002"/>
          </a:xfrm>
        </p:grpSpPr>
        <p:sp>
          <p:nvSpPr>
            <p:cNvPr id="31" name="矩形 30"/>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直角三角形 31"/>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userDrawn="1"/>
        </p:nvSpPr>
        <p:spPr>
          <a:xfrm>
            <a:off x="1069162" y="1298223"/>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年度工作概述</a:t>
            </a:r>
          </a:p>
        </p:txBody>
      </p:sp>
      <p:sp>
        <p:nvSpPr>
          <p:cNvPr id="71" name="TextBox 70"/>
          <p:cNvSpPr txBox="1"/>
          <p:nvPr userDrawn="1"/>
        </p:nvSpPr>
        <p:spPr>
          <a:xfrm>
            <a:off x="1069162" y="2296646"/>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工作完成情况</a:t>
            </a:r>
          </a:p>
        </p:txBody>
      </p:sp>
      <p:sp>
        <p:nvSpPr>
          <p:cNvPr id="72" name="TextBox 71"/>
          <p:cNvSpPr txBox="1"/>
          <p:nvPr userDrawn="1"/>
        </p:nvSpPr>
        <p:spPr>
          <a:xfrm>
            <a:off x="1069162" y="3295069"/>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项目成果展示</a:t>
            </a:r>
          </a:p>
        </p:txBody>
      </p:sp>
      <p:sp>
        <p:nvSpPr>
          <p:cNvPr id="73" name="TextBox 72"/>
          <p:cNvSpPr txBox="1"/>
          <p:nvPr userDrawn="1"/>
        </p:nvSpPr>
        <p:spPr>
          <a:xfrm>
            <a:off x="1069162" y="4293492"/>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工作不足之处</a:t>
            </a:r>
          </a:p>
        </p:txBody>
      </p:sp>
      <p:sp>
        <p:nvSpPr>
          <p:cNvPr id="74" name="TextBox 73"/>
          <p:cNvSpPr txBox="1"/>
          <p:nvPr userDrawn="1"/>
        </p:nvSpPr>
        <p:spPr>
          <a:xfrm>
            <a:off x="1069162" y="5291916"/>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明年工作计划</a:t>
            </a:r>
          </a:p>
        </p:txBody>
      </p:sp>
      <p:sp>
        <p:nvSpPr>
          <p:cNvPr id="80" name="矩形 79"/>
          <p:cNvSpPr/>
          <p:nvPr userDrawn="1"/>
        </p:nvSpPr>
        <p:spPr>
          <a:xfrm>
            <a:off x="1143950" y="1124744"/>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userDrawn="1"/>
        </p:nvSpPr>
        <p:spPr>
          <a:xfrm>
            <a:off x="1143950" y="1200054"/>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userDrawn="1"/>
        </p:nvSpPr>
        <p:spPr>
          <a:xfrm>
            <a:off x="1143950" y="1275363"/>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userDrawn="1"/>
        </p:nvSpPr>
        <p:spPr>
          <a:xfrm>
            <a:off x="1143950" y="2104021"/>
            <a:ext cx="21463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userDrawn="1"/>
        </p:nvSpPr>
        <p:spPr>
          <a:xfrm>
            <a:off x="1143950" y="2179331"/>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userDrawn="1"/>
        </p:nvSpPr>
        <p:spPr>
          <a:xfrm>
            <a:off x="1143950" y="22546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1143950" y="3121590"/>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userDrawn="1"/>
        </p:nvSpPr>
        <p:spPr>
          <a:xfrm>
            <a:off x="1143950" y="319690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userDrawn="1"/>
        </p:nvSpPr>
        <p:spPr>
          <a:xfrm>
            <a:off x="1143950" y="3272209"/>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userDrawn="1"/>
        </p:nvSpPr>
        <p:spPr>
          <a:xfrm>
            <a:off x="1143950" y="4095822"/>
            <a:ext cx="142781"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userDrawn="1"/>
        </p:nvSpPr>
        <p:spPr>
          <a:xfrm>
            <a:off x="1143950" y="4171132"/>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userDrawn="1"/>
        </p:nvSpPr>
        <p:spPr>
          <a:xfrm>
            <a:off x="1143950" y="4246441"/>
            <a:ext cx="213244" cy="47051"/>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userDrawn="1"/>
        </p:nvSpPr>
        <p:spPr>
          <a:xfrm>
            <a:off x="1143950" y="5089421"/>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userDrawn="1"/>
        </p:nvSpPr>
        <p:spPr>
          <a:xfrm>
            <a:off x="1143950" y="5164731"/>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userDrawn="1"/>
        </p:nvSpPr>
        <p:spPr>
          <a:xfrm>
            <a:off x="1143950" y="52400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7" name="直接连接符 96"/>
          <p:cNvCxnSpPr/>
          <p:nvPr userDrawn="1"/>
        </p:nvCxnSpPr>
        <p:spPr>
          <a:xfrm>
            <a:off x="2782838" y="1038796"/>
            <a:ext cx="90370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userDrawn="1"/>
        </p:nvSpPr>
        <p:spPr>
          <a:xfrm>
            <a:off x="356555" y="1041472"/>
            <a:ext cx="626083" cy="626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rgbClr val="CE3A3A"/>
                </a:solidFill>
                <a:latin typeface="Bebas" pitchFamily="2" charset="0"/>
              </a:rPr>
              <a:t>01</a:t>
            </a:r>
            <a:endParaRPr lang="zh-CN" altLang="en-US" sz="3200">
              <a:solidFill>
                <a:srgbClr val="CE3A3A"/>
              </a:solidFill>
              <a:latin typeface="Bebas" pitchFamily="2" charset="0"/>
            </a:endParaRPr>
          </a:p>
        </p:txBody>
      </p:sp>
      <p:sp>
        <p:nvSpPr>
          <p:cNvPr id="41" name="矩形 40"/>
          <p:cNvSpPr/>
          <p:nvPr userDrawn="1"/>
        </p:nvSpPr>
        <p:spPr>
          <a:xfrm>
            <a:off x="356555" y="20337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rgbClr val="FFFFFF"/>
                </a:solidFill>
                <a:latin typeface="Bebas" pitchFamily="2" charset="0"/>
              </a:rPr>
              <a:t>02</a:t>
            </a:r>
            <a:endParaRPr lang="zh-CN" altLang="en-US" sz="3200">
              <a:solidFill>
                <a:srgbClr val="FFFFFF"/>
              </a:solidFill>
              <a:latin typeface="Bebas" pitchFamily="2" charset="0"/>
            </a:endParaRPr>
          </a:p>
        </p:txBody>
      </p:sp>
      <p:sp>
        <p:nvSpPr>
          <p:cNvPr id="42" name="矩形 41"/>
          <p:cNvSpPr/>
          <p:nvPr userDrawn="1"/>
        </p:nvSpPr>
        <p:spPr>
          <a:xfrm>
            <a:off x="356555" y="30259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rgbClr val="FFFFFF"/>
                </a:solidFill>
                <a:latin typeface="Bebas" pitchFamily="2" charset="0"/>
              </a:rPr>
              <a:t>03</a:t>
            </a:r>
            <a:endParaRPr lang="zh-CN" altLang="en-US" sz="3200">
              <a:solidFill>
                <a:srgbClr val="FFFFFF"/>
              </a:solidFill>
              <a:latin typeface="Bebas" pitchFamily="2" charset="0"/>
            </a:endParaRPr>
          </a:p>
        </p:txBody>
      </p:sp>
      <p:sp>
        <p:nvSpPr>
          <p:cNvPr id="43" name="矩形 42"/>
          <p:cNvSpPr/>
          <p:nvPr userDrawn="1"/>
        </p:nvSpPr>
        <p:spPr>
          <a:xfrm>
            <a:off x="356555" y="40182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rgbClr val="FFFFFF"/>
                </a:solidFill>
                <a:latin typeface="Bebas" pitchFamily="2" charset="0"/>
              </a:rPr>
              <a:t>04</a:t>
            </a:r>
            <a:endParaRPr lang="zh-CN" altLang="en-US" sz="3200">
              <a:solidFill>
                <a:srgbClr val="FFFFFF"/>
              </a:solidFill>
              <a:latin typeface="Bebas" pitchFamily="2" charset="0"/>
            </a:endParaRPr>
          </a:p>
        </p:txBody>
      </p:sp>
      <p:sp>
        <p:nvSpPr>
          <p:cNvPr id="44" name="矩形 43"/>
          <p:cNvSpPr/>
          <p:nvPr userDrawn="1"/>
        </p:nvSpPr>
        <p:spPr>
          <a:xfrm>
            <a:off x="356555" y="5010471"/>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rgbClr val="FFFFFF"/>
                </a:solidFill>
                <a:latin typeface="Bebas" pitchFamily="2" charset="0"/>
              </a:rPr>
              <a:t>05</a:t>
            </a:r>
            <a:endParaRPr lang="zh-CN" altLang="en-US" sz="3200">
              <a:solidFill>
                <a:srgbClr val="FFFFFF"/>
              </a:solidFill>
              <a:latin typeface="Bebas" pitchFamily="2"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第二节">
    <p:spTree>
      <p:nvGrpSpPr>
        <p:cNvPr id="1" name=""/>
        <p:cNvGrpSpPr/>
        <p:nvPr/>
      </p:nvGrpSpPr>
      <p:grpSpPr>
        <a:xfrm>
          <a:off x="0" y="0"/>
          <a:ext cx="0" cy="0"/>
          <a:chOff x="0" y="0"/>
          <a:chExt cx="0" cy="0"/>
        </a:xfrm>
      </p:grpSpPr>
      <p:sp>
        <p:nvSpPr>
          <p:cNvPr id="40" name="矩形 39"/>
          <p:cNvSpPr/>
          <p:nvPr userDrawn="1"/>
        </p:nvSpPr>
        <p:spPr>
          <a:xfrm>
            <a:off x="1573218" y="-1"/>
            <a:ext cx="10617195" cy="6858002"/>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p:cNvCxnSpPr/>
          <p:nvPr userDrawn="1"/>
        </p:nvCxnSpPr>
        <p:spPr>
          <a:xfrm>
            <a:off x="2782838" y="1038796"/>
            <a:ext cx="90370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userDrawn="1"/>
        </p:nvGrpSpPr>
        <p:grpSpPr>
          <a:xfrm>
            <a:off x="0" y="-1"/>
            <a:ext cx="3095357" cy="6858002"/>
            <a:chOff x="0" y="-1"/>
            <a:chExt cx="3095357" cy="6858002"/>
          </a:xfrm>
        </p:grpSpPr>
        <p:sp>
          <p:nvSpPr>
            <p:cNvPr id="42" name="矩形 41"/>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直角三角形 42"/>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userDrawn="1"/>
        </p:nvSpPr>
        <p:spPr>
          <a:xfrm>
            <a:off x="1069162" y="1298223"/>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年度工作概述</a:t>
            </a:r>
          </a:p>
        </p:txBody>
      </p:sp>
      <p:sp>
        <p:nvSpPr>
          <p:cNvPr id="71" name="TextBox 70"/>
          <p:cNvSpPr txBox="1"/>
          <p:nvPr userDrawn="1"/>
        </p:nvSpPr>
        <p:spPr>
          <a:xfrm>
            <a:off x="1069162" y="2296646"/>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工作完成情况</a:t>
            </a:r>
          </a:p>
        </p:txBody>
      </p:sp>
      <p:sp>
        <p:nvSpPr>
          <p:cNvPr id="72" name="TextBox 71"/>
          <p:cNvSpPr txBox="1"/>
          <p:nvPr userDrawn="1"/>
        </p:nvSpPr>
        <p:spPr>
          <a:xfrm>
            <a:off x="1069162" y="3295069"/>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项目成果展示</a:t>
            </a:r>
          </a:p>
        </p:txBody>
      </p:sp>
      <p:sp>
        <p:nvSpPr>
          <p:cNvPr id="73" name="TextBox 72"/>
          <p:cNvSpPr txBox="1"/>
          <p:nvPr userDrawn="1"/>
        </p:nvSpPr>
        <p:spPr>
          <a:xfrm>
            <a:off x="1069162" y="4293492"/>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工作不足之处</a:t>
            </a:r>
          </a:p>
        </p:txBody>
      </p:sp>
      <p:sp>
        <p:nvSpPr>
          <p:cNvPr id="74" name="TextBox 73"/>
          <p:cNvSpPr txBox="1"/>
          <p:nvPr userDrawn="1"/>
        </p:nvSpPr>
        <p:spPr>
          <a:xfrm>
            <a:off x="1069162" y="5291916"/>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明年工作计划</a:t>
            </a:r>
          </a:p>
        </p:txBody>
      </p:sp>
      <p:sp>
        <p:nvSpPr>
          <p:cNvPr id="80" name="矩形 79"/>
          <p:cNvSpPr/>
          <p:nvPr userDrawn="1"/>
        </p:nvSpPr>
        <p:spPr>
          <a:xfrm>
            <a:off x="1143950" y="1124744"/>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userDrawn="1"/>
        </p:nvSpPr>
        <p:spPr>
          <a:xfrm>
            <a:off x="1143950" y="1200054"/>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userDrawn="1"/>
        </p:nvSpPr>
        <p:spPr>
          <a:xfrm>
            <a:off x="1143950" y="1275363"/>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userDrawn="1"/>
        </p:nvSpPr>
        <p:spPr>
          <a:xfrm>
            <a:off x="1143950" y="2104021"/>
            <a:ext cx="21463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userDrawn="1"/>
        </p:nvSpPr>
        <p:spPr>
          <a:xfrm>
            <a:off x="1143950" y="2179331"/>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userDrawn="1"/>
        </p:nvSpPr>
        <p:spPr>
          <a:xfrm>
            <a:off x="1143950" y="22546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1143950" y="3121590"/>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userDrawn="1"/>
        </p:nvSpPr>
        <p:spPr>
          <a:xfrm>
            <a:off x="1143950" y="319690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userDrawn="1"/>
        </p:nvSpPr>
        <p:spPr>
          <a:xfrm>
            <a:off x="1143950" y="3272209"/>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userDrawn="1"/>
        </p:nvSpPr>
        <p:spPr>
          <a:xfrm>
            <a:off x="1143950" y="4095822"/>
            <a:ext cx="142781"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userDrawn="1"/>
        </p:nvSpPr>
        <p:spPr>
          <a:xfrm>
            <a:off x="1143950" y="4171132"/>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userDrawn="1"/>
        </p:nvSpPr>
        <p:spPr>
          <a:xfrm>
            <a:off x="1143950" y="4246441"/>
            <a:ext cx="213244" cy="47051"/>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userDrawn="1"/>
        </p:nvSpPr>
        <p:spPr>
          <a:xfrm>
            <a:off x="1143950" y="5089421"/>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userDrawn="1"/>
        </p:nvSpPr>
        <p:spPr>
          <a:xfrm>
            <a:off x="1143950" y="5164731"/>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userDrawn="1"/>
        </p:nvSpPr>
        <p:spPr>
          <a:xfrm>
            <a:off x="1143950" y="52400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userDrawn="1"/>
        </p:nvSpPr>
        <p:spPr>
          <a:xfrm>
            <a:off x="356555" y="10414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chemeClr val="bg1"/>
                </a:solidFill>
                <a:latin typeface="Bebas" pitchFamily="2" charset="0"/>
              </a:rPr>
              <a:t>01</a:t>
            </a:r>
            <a:endParaRPr lang="zh-CN" altLang="en-US" sz="3200">
              <a:solidFill>
                <a:schemeClr val="bg1"/>
              </a:solidFill>
              <a:latin typeface="Bebas" pitchFamily="2" charset="0"/>
            </a:endParaRPr>
          </a:p>
        </p:txBody>
      </p:sp>
      <p:sp>
        <p:nvSpPr>
          <p:cNvPr id="45" name="矩形 44"/>
          <p:cNvSpPr/>
          <p:nvPr userDrawn="1"/>
        </p:nvSpPr>
        <p:spPr>
          <a:xfrm>
            <a:off x="356555" y="2033722"/>
            <a:ext cx="626083" cy="626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rgbClr val="CE3A3A"/>
                </a:solidFill>
                <a:latin typeface="Bebas" pitchFamily="2" charset="0"/>
              </a:rPr>
              <a:t>02</a:t>
            </a:r>
            <a:endParaRPr lang="zh-CN" altLang="en-US" sz="3200">
              <a:solidFill>
                <a:srgbClr val="CE3A3A"/>
              </a:solidFill>
              <a:latin typeface="Bebas" pitchFamily="2" charset="0"/>
            </a:endParaRPr>
          </a:p>
        </p:txBody>
      </p:sp>
      <p:sp>
        <p:nvSpPr>
          <p:cNvPr id="46" name="矩形 45"/>
          <p:cNvSpPr/>
          <p:nvPr userDrawn="1"/>
        </p:nvSpPr>
        <p:spPr>
          <a:xfrm>
            <a:off x="356555" y="30259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chemeClr val="bg1"/>
                </a:solidFill>
                <a:latin typeface="Bebas" pitchFamily="2" charset="0"/>
              </a:rPr>
              <a:t>03</a:t>
            </a:r>
            <a:endParaRPr lang="zh-CN" altLang="en-US" sz="3200">
              <a:solidFill>
                <a:schemeClr val="bg1"/>
              </a:solidFill>
              <a:latin typeface="Bebas" pitchFamily="2" charset="0"/>
            </a:endParaRPr>
          </a:p>
        </p:txBody>
      </p:sp>
      <p:sp>
        <p:nvSpPr>
          <p:cNvPr id="47" name="矩形 46"/>
          <p:cNvSpPr/>
          <p:nvPr userDrawn="1"/>
        </p:nvSpPr>
        <p:spPr>
          <a:xfrm>
            <a:off x="356555" y="40182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chemeClr val="bg1"/>
                </a:solidFill>
                <a:latin typeface="Bebas" pitchFamily="2" charset="0"/>
              </a:rPr>
              <a:t>04</a:t>
            </a:r>
            <a:endParaRPr lang="zh-CN" altLang="en-US" sz="3200">
              <a:solidFill>
                <a:schemeClr val="bg1"/>
              </a:solidFill>
              <a:latin typeface="Bebas" pitchFamily="2" charset="0"/>
            </a:endParaRPr>
          </a:p>
        </p:txBody>
      </p:sp>
      <p:sp>
        <p:nvSpPr>
          <p:cNvPr id="48" name="矩形 47"/>
          <p:cNvSpPr/>
          <p:nvPr userDrawn="1"/>
        </p:nvSpPr>
        <p:spPr>
          <a:xfrm>
            <a:off x="356555" y="5010471"/>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chemeClr val="bg1"/>
                </a:solidFill>
                <a:latin typeface="Bebas" pitchFamily="2" charset="0"/>
              </a:rPr>
              <a:t>05</a:t>
            </a:r>
            <a:endParaRPr lang="zh-CN" altLang="en-US" sz="3200">
              <a:solidFill>
                <a:schemeClr val="bg1"/>
              </a:solidFill>
              <a:latin typeface="Bebas" pitchFamily="2" charset="0"/>
            </a:endParaRPr>
          </a:p>
        </p:txBody>
      </p:sp>
    </p:spTree>
    <p:extLst>
      <p:ext uri="{BB962C8B-B14F-4D97-AF65-F5344CB8AC3E}">
        <p14:creationId xmlns:p14="http://schemas.microsoft.com/office/powerpoint/2010/main" val="4587780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第三节">
    <p:spTree>
      <p:nvGrpSpPr>
        <p:cNvPr id="1" name=""/>
        <p:cNvGrpSpPr/>
        <p:nvPr/>
      </p:nvGrpSpPr>
      <p:grpSpPr>
        <a:xfrm>
          <a:off x="0" y="0"/>
          <a:ext cx="0" cy="0"/>
          <a:chOff x="0" y="0"/>
          <a:chExt cx="0" cy="0"/>
        </a:xfrm>
      </p:grpSpPr>
      <p:sp>
        <p:nvSpPr>
          <p:cNvPr id="41" name="矩形 40"/>
          <p:cNvSpPr/>
          <p:nvPr userDrawn="1"/>
        </p:nvSpPr>
        <p:spPr>
          <a:xfrm>
            <a:off x="1573218" y="-1"/>
            <a:ext cx="10617195" cy="6858002"/>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userDrawn="1"/>
        </p:nvCxnSpPr>
        <p:spPr>
          <a:xfrm>
            <a:off x="2782838" y="1038796"/>
            <a:ext cx="90370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userDrawn="1"/>
        </p:nvGrpSpPr>
        <p:grpSpPr>
          <a:xfrm>
            <a:off x="0" y="-1"/>
            <a:ext cx="3095357" cy="6858002"/>
            <a:chOff x="0" y="-1"/>
            <a:chExt cx="3095357" cy="6858002"/>
          </a:xfrm>
        </p:grpSpPr>
        <p:sp>
          <p:nvSpPr>
            <p:cNvPr id="44" name="矩形 43"/>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直角三角形 44"/>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userDrawn="1"/>
        </p:nvSpPr>
        <p:spPr>
          <a:xfrm>
            <a:off x="1069162" y="1298223"/>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年度工作概述</a:t>
            </a:r>
          </a:p>
        </p:txBody>
      </p:sp>
      <p:sp>
        <p:nvSpPr>
          <p:cNvPr id="71" name="TextBox 70"/>
          <p:cNvSpPr txBox="1"/>
          <p:nvPr userDrawn="1"/>
        </p:nvSpPr>
        <p:spPr>
          <a:xfrm>
            <a:off x="1069162" y="2296646"/>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工作完成情况</a:t>
            </a:r>
          </a:p>
        </p:txBody>
      </p:sp>
      <p:sp>
        <p:nvSpPr>
          <p:cNvPr id="72" name="TextBox 71"/>
          <p:cNvSpPr txBox="1"/>
          <p:nvPr userDrawn="1"/>
        </p:nvSpPr>
        <p:spPr>
          <a:xfrm>
            <a:off x="1069162" y="3295069"/>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项目成果展示</a:t>
            </a:r>
          </a:p>
        </p:txBody>
      </p:sp>
      <p:sp>
        <p:nvSpPr>
          <p:cNvPr id="73" name="TextBox 72"/>
          <p:cNvSpPr txBox="1"/>
          <p:nvPr userDrawn="1"/>
        </p:nvSpPr>
        <p:spPr>
          <a:xfrm>
            <a:off x="1069162" y="4293492"/>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工作不足之处</a:t>
            </a:r>
          </a:p>
        </p:txBody>
      </p:sp>
      <p:sp>
        <p:nvSpPr>
          <p:cNvPr id="74" name="TextBox 73"/>
          <p:cNvSpPr txBox="1"/>
          <p:nvPr userDrawn="1"/>
        </p:nvSpPr>
        <p:spPr>
          <a:xfrm>
            <a:off x="1069162" y="5291916"/>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明年工作计划</a:t>
            </a:r>
          </a:p>
        </p:txBody>
      </p:sp>
      <p:sp>
        <p:nvSpPr>
          <p:cNvPr id="80" name="矩形 79"/>
          <p:cNvSpPr/>
          <p:nvPr userDrawn="1"/>
        </p:nvSpPr>
        <p:spPr>
          <a:xfrm>
            <a:off x="1143950" y="1124744"/>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userDrawn="1"/>
        </p:nvSpPr>
        <p:spPr>
          <a:xfrm>
            <a:off x="1143950" y="1200054"/>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userDrawn="1"/>
        </p:nvSpPr>
        <p:spPr>
          <a:xfrm>
            <a:off x="1143950" y="1275363"/>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userDrawn="1"/>
        </p:nvSpPr>
        <p:spPr>
          <a:xfrm>
            <a:off x="1143950" y="2104021"/>
            <a:ext cx="21463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userDrawn="1"/>
        </p:nvSpPr>
        <p:spPr>
          <a:xfrm>
            <a:off x="1143950" y="2179331"/>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userDrawn="1"/>
        </p:nvSpPr>
        <p:spPr>
          <a:xfrm>
            <a:off x="1143950" y="22546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1143950" y="3121590"/>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userDrawn="1"/>
        </p:nvSpPr>
        <p:spPr>
          <a:xfrm>
            <a:off x="1143950" y="319690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userDrawn="1"/>
        </p:nvSpPr>
        <p:spPr>
          <a:xfrm>
            <a:off x="1143950" y="3272209"/>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userDrawn="1"/>
        </p:nvSpPr>
        <p:spPr>
          <a:xfrm>
            <a:off x="1143950" y="4095822"/>
            <a:ext cx="142781"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userDrawn="1"/>
        </p:nvSpPr>
        <p:spPr>
          <a:xfrm>
            <a:off x="1143950" y="4171132"/>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userDrawn="1"/>
        </p:nvSpPr>
        <p:spPr>
          <a:xfrm>
            <a:off x="1143950" y="4246441"/>
            <a:ext cx="213244" cy="47051"/>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userDrawn="1"/>
        </p:nvSpPr>
        <p:spPr>
          <a:xfrm>
            <a:off x="1143950" y="5089421"/>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userDrawn="1"/>
        </p:nvSpPr>
        <p:spPr>
          <a:xfrm>
            <a:off x="1143950" y="5164731"/>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userDrawn="1"/>
        </p:nvSpPr>
        <p:spPr>
          <a:xfrm>
            <a:off x="1143950" y="52400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userDrawn="1"/>
        </p:nvSpPr>
        <p:spPr>
          <a:xfrm>
            <a:off x="356555" y="10414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chemeClr val="bg1"/>
                </a:solidFill>
                <a:latin typeface="Bebas" pitchFamily="2" charset="0"/>
              </a:rPr>
              <a:t>01</a:t>
            </a:r>
            <a:endParaRPr lang="zh-CN" altLang="en-US" sz="3200">
              <a:solidFill>
                <a:schemeClr val="bg1"/>
              </a:solidFill>
              <a:latin typeface="Bebas" pitchFamily="2" charset="0"/>
            </a:endParaRPr>
          </a:p>
        </p:txBody>
      </p:sp>
      <p:sp>
        <p:nvSpPr>
          <p:cNvPr id="47" name="矩形 46"/>
          <p:cNvSpPr/>
          <p:nvPr userDrawn="1"/>
        </p:nvSpPr>
        <p:spPr>
          <a:xfrm>
            <a:off x="356555" y="20337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chemeClr val="bg1"/>
                </a:solidFill>
                <a:latin typeface="Bebas" pitchFamily="2" charset="0"/>
              </a:rPr>
              <a:t>02</a:t>
            </a:r>
            <a:endParaRPr lang="zh-CN" altLang="en-US" sz="3200">
              <a:solidFill>
                <a:schemeClr val="bg1"/>
              </a:solidFill>
              <a:latin typeface="Bebas" pitchFamily="2" charset="0"/>
            </a:endParaRPr>
          </a:p>
        </p:txBody>
      </p:sp>
      <p:sp>
        <p:nvSpPr>
          <p:cNvPr id="48" name="矩形 47"/>
          <p:cNvSpPr/>
          <p:nvPr userDrawn="1"/>
        </p:nvSpPr>
        <p:spPr>
          <a:xfrm>
            <a:off x="356555" y="3025972"/>
            <a:ext cx="626083" cy="626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rgbClr val="CE3A3A"/>
                </a:solidFill>
                <a:latin typeface="Bebas" pitchFamily="2" charset="0"/>
              </a:rPr>
              <a:t>03</a:t>
            </a:r>
            <a:endParaRPr lang="zh-CN" altLang="en-US" sz="3200">
              <a:solidFill>
                <a:srgbClr val="CE3A3A"/>
              </a:solidFill>
              <a:latin typeface="Bebas" pitchFamily="2" charset="0"/>
            </a:endParaRPr>
          </a:p>
        </p:txBody>
      </p:sp>
      <p:sp>
        <p:nvSpPr>
          <p:cNvPr id="49" name="矩形 48"/>
          <p:cNvSpPr/>
          <p:nvPr userDrawn="1"/>
        </p:nvSpPr>
        <p:spPr>
          <a:xfrm>
            <a:off x="356555" y="40182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chemeClr val="bg1"/>
                </a:solidFill>
                <a:latin typeface="Bebas" pitchFamily="2" charset="0"/>
              </a:rPr>
              <a:t>04</a:t>
            </a:r>
            <a:endParaRPr lang="zh-CN" altLang="en-US" sz="3200">
              <a:solidFill>
                <a:schemeClr val="bg1"/>
              </a:solidFill>
              <a:latin typeface="Bebas" pitchFamily="2" charset="0"/>
            </a:endParaRPr>
          </a:p>
        </p:txBody>
      </p:sp>
      <p:sp>
        <p:nvSpPr>
          <p:cNvPr id="50" name="矩形 49"/>
          <p:cNvSpPr/>
          <p:nvPr userDrawn="1"/>
        </p:nvSpPr>
        <p:spPr>
          <a:xfrm>
            <a:off x="356555" y="5010471"/>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chemeClr val="bg1"/>
                </a:solidFill>
                <a:latin typeface="Bebas" pitchFamily="2" charset="0"/>
              </a:rPr>
              <a:t>05</a:t>
            </a:r>
            <a:endParaRPr lang="zh-CN" altLang="en-US" sz="3200">
              <a:solidFill>
                <a:schemeClr val="bg1"/>
              </a:solidFill>
              <a:latin typeface="Bebas" pitchFamily="2" charset="0"/>
            </a:endParaRPr>
          </a:p>
        </p:txBody>
      </p:sp>
    </p:spTree>
    <p:extLst>
      <p:ext uri="{BB962C8B-B14F-4D97-AF65-F5344CB8AC3E}">
        <p14:creationId xmlns:p14="http://schemas.microsoft.com/office/powerpoint/2010/main" val="20501805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第四节">
    <p:spTree>
      <p:nvGrpSpPr>
        <p:cNvPr id="1" name=""/>
        <p:cNvGrpSpPr/>
        <p:nvPr/>
      </p:nvGrpSpPr>
      <p:grpSpPr>
        <a:xfrm>
          <a:off x="0" y="0"/>
          <a:ext cx="0" cy="0"/>
          <a:chOff x="0" y="0"/>
          <a:chExt cx="0" cy="0"/>
        </a:xfrm>
      </p:grpSpPr>
      <p:sp>
        <p:nvSpPr>
          <p:cNvPr id="41" name="矩形 40"/>
          <p:cNvSpPr/>
          <p:nvPr userDrawn="1"/>
        </p:nvSpPr>
        <p:spPr>
          <a:xfrm>
            <a:off x="1573218" y="-1"/>
            <a:ext cx="10617195" cy="6858002"/>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userDrawn="1"/>
        </p:nvCxnSpPr>
        <p:spPr>
          <a:xfrm>
            <a:off x="2782838" y="1038796"/>
            <a:ext cx="90370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userDrawn="1"/>
        </p:nvGrpSpPr>
        <p:grpSpPr>
          <a:xfrm>
            <a:off x="0" y="-1"/>
            <a:ext cx="3095357" cy="6858002"/>
            <a:chOff x="0" y="-1"/>
            <a:chExt cx="3095357" cy="6858002"/>
          </a:xfrm>
        </p:grpSpPr>
        <p:sp>
          <p:nvSpPr>
            <p:cNvPr id="44" name="矩形 43"/>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直角三角形 44"/>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userDrawn="1"/>
        </p:nvSpPr>
        <p:spPr>
          <a:xfrm>
            <a:off x="1069162" y="1298223"/>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年度工作概述</a:t>
            </a:r>
          </a:p>
        </p:txBody>
      </p:sp>
      <p:sp>
        <p:nvSpPr>
          <p:cNvPr id="71" name="TextBox 70"/>
          <p:cNvSpPr txBox="1"/>
          <p:nvPr userDrawn="1"/>
        </p:nvSpPr>
        <p:spPr>
          <a:xfrm>
            <a:off x="1069162" y="2296646"/>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工作完成情况</a:t>
            </a:r>
          </a:p>
        </p:txBody>
      </p:sp>
      <p:sp>
        <p:nvSpPr>
          <p:cNvPr id="72" name="TextBox 71"/>
          <p:cNvSpPr txBox="1"/>
          <p:nvPr userDrawn="1"/>
        </p:nvSpPr>
        <p:spPr>
          <a:xfrm>
            <a:off x="1069162" y="3295069"/>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项目成果展示</a:t>
            </a:r>
          </a:p>
        </p:txBody>
      </p:sp>
      <p:sp>
        <p:nvSpPr>
          <p:cNvPr id="73" name="TextBox 72"/>
          <p:cNvSpPr txBox="1"/>
          <p:nvPr userDrawn="1"/>
        </p:nvSpPr>
        <p:spPr>
          <a:xfrm>
            <a:off x="1069162" y="4293492"/>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工作不足之处</a:t>
            </a:r>
          </a:p>
        </p:txBody>
      </p:sp>
      <p:sp>
        <p:nvSpPr>
          <p:cNvPr id="74" name="TextBox 73"/>
          <p:cNvSpPr txBox="1"/>
          <p:nvPr userDrawn="1"/>
        </p:nvSpPr>
        <p:spPr>
          <a:xfrm>
            <a:off x="1069162" y="5291916"/>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明年工作计划</a:t>
            </a:r>
          </a:p>
        </p:txBody>
      </p:sp>
      <p:sp>
        <p:nvSpPr>
          <p:cNvPr id="80" name="矩形 79"/>
          <p:cNvSpPr/>
          <p:nvPr userDrawn="1"/>
        </p:nvSpPr>
        <p:spPr>
          <a:xfrm>
            <a:off x="1143950" y="1124744"/>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userDrawn="1"/>
        </p:nvSpPr>
        <p:spPr>
          <a:xfrm>
            <a:off x="1143950" y="1200054"/>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userDrawn="1"/>
        </p:nvSpPr>
        <p:spPr>
          <a:xfrm>
            <a:off x="1143950" y="1275363"/>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userDrawn="1"/>
        </p:nvSpPr>
        <p:spPr>
          <a:xfrm>
            <a:off x="1143950" y="2104021"/>
            <a:ext cx="21463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userDrawn="1"/>
        </p:nvSpPr>
        <p:spPr>
          <a:xfrm>
            <a:off x="1143950" y="2179331"/>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userDrawn="1"/>
        </p:nvSpPr>
        <p:spPr>
          <a:xfrm>
            <a:off x="1143950" y="22546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1143950" y="3121590"/>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userDrawn="1"/>
        </p:nvSpPr>
        <p:spPr>
          <a:xfrm>
            <a:off x="1143950" y="319690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userDrawn="1"/>
        </p:nvSpPr>
        <p:spPr>
          <a:xfrm>
            <a:off x="1143950" y="3272209"/>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userDrawn="1"/>
        </p:nvSpPr>
        <p:spPr>
          <a:xfrm>
            <a:off x="1143950" y="4095822"/>
            <a:ext cx="142781"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userDrawn="1"/>
        </p:nvSpPr>
        <p:spPr>
          <a:xfrm>
            <a:off x="1143950" y="4171132"/>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userDrawn="1"/>
        </p:nvSpPr>
        <p:spPr>
          <a:xfrm>
            <a:off x="1143950" y="4246441"/>
            <a:ext cx="213244" cy="47051"/>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userDrawn="1"/>
        </p:nvSpPr>
        <p:spPr>
          <a:xfrm>
            <a:off x="1143950" y="5089421"/>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userDrawn="1"/>
        </p:nvSpPr>
        <p:spPr>
          <a:xfrm>
            <a:off x="1143950" y="5164731"/>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userDrawn="1"/>
        </p:nvSpPr>
        <p:spPr>
          <a:xfrm>
            <a:off x="1143950" y="52400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userDrawn="1"/>
        </p:nvSpPr>
        <p:spPr>
          <a:xfrm>
            <a:off x="356555" y="10414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chemeClr val="bg1"/>
                </a:solidFill>
                <a:latin typeface="Bebas" pitchFamily="2" charset="0"/>
              </a:rPr>
              <a:t>01</a:t>
            </a:r>
            <a:endParaRPr lang="zh-CN" altLang="en-US" sz="3200">
              <a:solidFill>
                <a:schemeClr val="bg1"/>
              </a:solidFill>
              <a:latin typeface="Bebas" pitchFamily="2" charset="0"/>
            </a:endParaRPr>
          </a:p>
        </p:txBody>
      </p:sp>
      <p:sp>
        <p:nvSpPr>
          <p:cNvPr id="47" name="矩形 46"/>
          <p:cNvSpPr/>
          <p:nvPr userDrawn="1"/>
        </p:nvSpPr>
        <p:spPr>
          <a:xfrm>
            <a:off x="356555" y="20337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chemeClr val="bg1"/>
                </a:solidFill>
                <a:latin typeface="Bebas" pitchFamily="2" charset="0"/>
              </a:rPr>
              <a:t>02</a:t>
            </a:r>
            <a:endParaRPr lang="zh-CN" altLang="en-US" sz="3200">
              <a:solidFill>
                <a:schemeClr val="bg1"/>
              </a:solidFill>
              <a:latin typeface="Bebas" pitchFamily="2" charset="0"/>
            </a:endParaRPr>
          </a:p>
        </p:txBody>
      </p:sp>
      <p:sp>
        <p:nvSpPr>
          <p:cNvPr id="48" name="矩形 47"/>
          <p:cNvSpPr/>
          <p:nvPr userDrawn="1"/>
        </p:nvSpPr>
        <p:spPr>
          <a:xfrm>
            <a:off x="356555" y="30259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chemeClr val="bg1"/>
                </a:solidFill>
                <a:latin typeface="Bebas" pitchFamily="2" charset="0"/>
              </a:rPr>
              <a:t>03</a:t>
            </a:r>
            <a:endParaRPr lang="zh-CN" altLang="en-US" sz="3200">
              <a:solidFill>
                <a:schemeClr val="bg1"/>
              </a:solidFill>
              <a:latin typeface="Bebas" pitchFamily="2" charset="0"/>
            </a:endParaRPr>
          </a:p>
        </p:txBody>
      </p:sp>
      <p:sp>
        <p:nvSpPr>
          <p:cNvPr id="49" name="矩形 48"/>
          <p:cNvSpPr/>
          <p:nvPr userDrawn="1"/>
        </p:nvSpPr>
        <p:spPr>
          <a:xfrm>
            <a:off x="356555" y="4018222"/>
            <a:ext cx="626083" cy="626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rgbClr val="CE3A3A"/>
                </a:solidFill>
                <a:latin typeface="Bebas" pitchFamily="2" charset="0"/>
              </a:rPr>
              <a:t>04</a:t>
            </a:r>
            <a:endParaRPr lang="zh-CN" altLang="en-US" sz="3200">
              <a:solidFill>
                <a:srgbClr val="CE3A3A"/>
              </a:solidFill>
              <a:latin typeface="Bebas" pitchFamily="2" charset="0"/>
            </a:endParaRPr>
          </a:p>
        </p:txBody>
      </p:sp>
      <p:sp>
        <p:nvSpPr>
          <p:cNvPr id="50" name="矩形 49"/>
          <p:cNvSpPr/>
          <p:nvPr userDrawn="1"/>
        </p:nvSpPr>
        <p:spPr>
          <a:xfrm>
            <a:off x="356555" y="5010471"/>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chemeClr val="bg1"/>
                </a:solidFill>
                <a:latin typeface="Bebas" pitchFamily="2" charset="0"/>
              </a:rPr>
              <a:t>05</a:t>
            </a:r>
            <a:endParaRPr lang="zh-CN" altLang="en-US" sz="3200">
              <a:solidFill>
                <a:schemeClr val="bg1"/>
              </a:solidFill>
              <a:latin typeface="Bebas" pitchFamily="2" charset="0"/>
            </a:endParaRPr>
          </a:p>
        </p:txBody>
      </p:sp>
    </p:spTree>
    <p:extLst>
      <p:ext uri="{BB962C8B-B14F-4D97-AF65-F5344CB8AC3E}">
        <p14:creationId xmlns:p14="http://schemas.microsoft.com/office/powerpoint/2010/main" val="33835500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第五节">
    <p:spTree>
      <p:nvGrpSpPr>
        <p:cNvPr id="1" name=""/>
        <p:cNvGrpSpPr/>
        <p:nvPr/>
      </p:nvGrpSpPr>
      <p:grpSpPr>
        <a:xfrm>
          <a:off x="0" y="0"/>
          <a:ext cx="0" cy="0"/>
          <a:chOff x="0" y="0"/>
          <a:chExt cx="0" cy="0"/>
        </a:xfrm>
      </p:grpSpPr>
      <p:sp>
        <p:nvSpPr>
          <p:cNvPr id="41" name="矩形 40"/>
          <p:cNvSpPr/>
          <p:nvPr userDrawn="1"/>
        </p:nvSpPr>
        <p:spPr>
          <a:xfrm>
            <a:off x="1573218" y="-1"/>
            <a:ext cx="10617195" cy="6858002"/>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userDrawn="1"/>
        </p:nvCxnSpPr>
        <p:spPr>
          <a:xfrm>
            <a:off x="2782838" y="1038796"/>
            <a:ext cx="90370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userDrawn="1"/>
        </p:nvGrpSpPr>
        <p:grpSpPr>
          <a:xfrm>
            <a:off x="0" y="-1"/>
            <a:ext cx="3095357" cy="6858002"/>
            <a:chOff x="0" y="-1"/>
            <a:chExt cx="3095357" cy="6858002"/>
          </a:xfrm>
        </p:grpSpPr>
        <p:sp>
          <p:nvSpPr>
            <p:cNvPr id="44" name="矩形 43"/>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直角三角形 44"/>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userDrawn="1"/>
        </p:nvSpPr>
        <p:spPr>
          <a:xfrm>
            <a:off x="1069162" y="1298223"/>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年度工作概述</a:t>
            </a:r>
          </a:p>
        </p:txBody>
      </p:sp>
      <p:sp>
        <p:nvSpPr>
          <p:cNvPr id="71" name="TextBox 70"/>
          <p:cNvSpPr txBox="1"/>
          <p:nvPr userDrawn="1"/>
        </p:nvSpPr>
        <p:spPr>
          <a:xfrm>
            <a:off x="1069162" y="2296646"/>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工作完成情况</a:t>
            </a:r>
          </a:p>
        </p:txBody>
      </p:sp>
      <p:sp>
        <p:nvSpPr>
          <p:cNvPr id="72" name="TextBox 71"/>
          <p:cNvSpPr txBox="1"/>
          <p:nvPr userDrawn="1"/>
        </p:nvSpPr>
        <p:spPr>
          <a:xfrm>
            <a:off x="1069162" y="3295069"/>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项目成果展示</a:t>
            </a:r>
          </a:p>
        </p:txBody>
      </p:sp>
      <p:sp>
        <p:nvSpPr>
          <p:cNvPr id="73" name="TextBox 72"/>
          <p:cNvSpPr txBox="1"/>
          <p:nvPr userDrawn="1"/>
        </p:nvSpPr>
        <p:spPr>
          <a:xfrm>
            <a:off x="1069162" y="4293492"/>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工作不足之处</a:t>
            </a:r>
          </a:p>
        </p:txBody>
      </p:sp>
      <p:sp>
        <p:nvSpPr>
          <p:cNvPr id="74" name="TextBox 73"/>
          <p:cNvSpPr txBox="1"/>
          <p:nvPr userDrawn="1"/>
        </p:nvSpPr>
        <p:spPr>
          <a:xfrm>
            <a:off x="1069162" y="5291916"/>
            <a:ext cx="1569660" cy="369332"/>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明年工作计划</a:t>
            </a:r>
          </a:p>
        </p:txBody>
      </p:sp>
      <p:sp>
        <p:nvSpPr>
          <p:cNvPr id="80" name="矩形 79"/>
          <p:cNvSpPr/>
          <p:nvPr userDrawn="1"/>
        </p:nvSpPr>
        <p:spPr>
          <a:xfrm>
            <a:off x="1143950" y="1124744"/>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userDrawn="1"/>
        </p:nvSpPr>
        <p:spPr>
          <a:xfrm>
            <a:off x="1143950" y="1200054"/>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userDrawn="1"/>
        </p:nvSpPr>
        <p:spPr>
          <a:xfrm>
            <a:off x="1143950" y="1275363"/>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userDrawn="1"/>
        </p:nvSpPr>
        <p:spPr>
          <a:xfrm>
            <a:off x="1143950" y="2104021"/>
            <a:ext cx="21463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userDrawn="1"/>
        </p:nvSpPr>
        <p:spPr>
          <a:xfrm>
            <a:off x="1143950" y="2179331"/>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userDrawn="1"/>
        </p:nvSpPr>
        <p:spPr>
          <a:xfrm>
            <a:off x="1143950" y="22546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1143950" y="3121590"/>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userDrawn="1"/>
        </p:nvSpPr>
        <p:spPr>
          <a:xfrm>
            <a:off x="1143950" y="319690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userDrawn="1"/>
        </p:nvSpPr>
        <p:spPr>
          <a:xfrm>
            <a:off x="1143950" y="3272209"/>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userDrawn="1"/>
        </p:nvSpPr>
        <p:spPr>
          <a:xfrm>
            <a:off x="1143950" y="4095822"/>
            <a:ext cx="142781"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userDrawn="1"/>
        </p:nvSpPr>
        <p:spPr>
          <a:xfrm>
            <a:off x="1143950" y="4171132"/>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userDrawn="1"/>
        </p:nvSpPr>
        <p:spPr>
          <a:xfrm>
            <a:off x="1143950" y="4246441"/>
            <a:ext cx="213244" cy="47051"/>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userDrawn="1"/>
        </p:nvSpPr>
        <p:spPr>
          <a:xfrm>
            <a:off x="1143950" y="5089421"/>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userDrawn="1"/>
        </p:nvSpPr>
        <p:spPr>
          <a:xfrm>
            <a:off x="1143950" y="5164731"/>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userDrawn="1"/>
        </p:nvSpPr>
        <p:spPr>
          <a:xfrm>
            <a:off x="1143950" y="52400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userDrawn="1"/>
        </p:nvSpPr>
        <p:spPr>
          <a:xfrm>
            <a:off x="356555" y="10414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chemeClr val="bg1"/>
                </a:solidFill>
                <a:latin typeface="Bebas" pitchFamily="2" charset="0"/>
              </a:rPr>
              <a:t>01</a:t>
            </a:r>
            <a:endParaRPr lang="zh-CN" altLang="en-US" sz="3200">
              <a:solidFill>
                <a:schemeClr val="bg1"/>
              </a:solidFill>
              <a:latin typeface="Bebas" pitchFamily="2" charset="0"/>
            </a:endParaRPr>
          </a:p>
        </p:txBody>
      </p:sp>
      <p:sp>
        <p:nvSpPr>
          <p:cNvPr id="47" name="矩形 46"/>
          <p:cNvSpPr/>
          <p:nvPr userDrawn="1"/>
        </p:nvSpPr>
        <p:spPr>
          <a:xfrm>
            <a:off x="356555" y="20337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chemeClr val="bg1"/>
                </a:solidFill>
                <a:latin typeface="Bebas" pitchFamily="2" charset="0"/>
              </a:rPr>
              <a:t>02</a:t>
            </a:r>
            <a:endParaRPr lang="zh-CN" altLang="en-US" sz="3200">
              <a:solidFill>
                <a:schemeClr val="bg1"/>
              </a:solidFill>
              <a:latin typeface="Bebas" pitchFamily="2" charset="0"/>
            </a:endParaRPr>
          </a:p>
        </p:txBody>
      </p:sp>
      <p:sp>
        <p:nvSpPr>
          <p:cNvPr id="48" name="矩形 47"/>
          <p:cNvSpPr/>
          <p:nvPr userDrawn="1"/>
        </p:nvSpPr>
        <p:spPr>
          <a:xfrm>
            <a:off x="356555" y="30259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chemeClr val="bg1"/>
                </a:solidFill>
                <a:latin typeface="Bebas" pitchFamily="2" charset="0"/>
              </a:rPr>
              <a:t>03</a:t>
            </a:r>
            <a:endParaRPr lang="zh-CN" altLang="en-US" sz="3200">
              <a:solidFill>
                <a:schemeClr val="bg1"/>
              </a:solidFill>
              <a:latin typeface="Bebas" pitchFamily="2" charset="0"/>
            </a:endParaRPr>
          </a:p>
        </p:txBody>
      </p:sp>
      <p:sp>
        <p:nvSpPr>
          <p:cNvPr id="49" name="矩形 48"/>
          <p:cNvSpPr/>
          <p:nvPr userDrawn="1"/>
        </p:nvSpPr>
        <p:spPr>
          <a:xfrm>
            <a:off x="356555" y="40182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chemeClr val="bg1"/>
                </a:solidFill>
                <a:latin typeface="Bebas" pitchFamily="2" charset="0"/>
              </a:rPr>
              <a:t>04</a:t>
            </a:r>
            <a:endParaRPr lang="zh-CN" altLang="en-US" sz="3200">
              <a:solidFill>
                <a:schemeClr val="bg1"/>
              </a:solidFill>
              <a:latin typeface="Bebas" pitchFamily="2" charset="0"/>
            </a:endParaRPr>
          </a:p>
        </p:txBody>
      </p:sp>
      <p:sp>
        <p:nvSpPr>
          <p:cNvPr id="50" name="矩形 49"/>
          <p:cNvSpPr/>
          <p:nvPr userDrawn="1"/>
        </p:nvSpPr>
        <p:spPr>
          <a:xfrm>
            <a:off x="356555" y="5010471"/>
            <a:ext cx="626083" cy="626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a:solidFill>
                  <a:srgbClr val="CE3A3A"/>
                </a:solidFill>
                <a:latin typeface="Bebas" pitchFamily="2" charset="0"/>
              </a:rPr>
              <a:t>05</a:t>
            </a:r>
            <a:endParaRPr lang="zh-CN" altLang="en-US" sz="3200">
              <a:solidFill>
                <a:srgbClr val="CE3A3A"/>
              </a:solidFill>
              <a:latin typeface="Bebas" pitchFamily="2" charset="0"/>
            </a:endParaRPr>
          </a:p>
        </p:txBody>
      </p:sp>
    </p:spTree>
    <p:extLst>
      <p:ext uri="{BB962C8B-B14F-4D97-AF65-F5344CB8AC3E}">
        <p14:creationId xmlns:p14="http://schemas.microsoft.com/office/powerpoint/2010/main" val="15719128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2022-1-21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2022-1-21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2022-1-21</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0" r:id="rId4"/>
    <p:sldLayoutId id="2147483661" r:id="rId5"/>
    <p:sldLayoutId id="2147483662" r:id="rId6"/>
    <p:sldLayoutId id="2147483663"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24.xml"/><Relationship Id="rId1" Type="http://schemas.openxmlformats.org/officeDocument/2006/relationships/slideLayout" Target="../slideLayouts/slideLayout5.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7"/>
          <p:cNvSpPr>
            <a:spLocks/>
          </p:cNvSpPr>
          <p:nvPr/>
        </p:nvSpPr>
        <p:spPr bwMode="auto">
          <a:xfrm>
            <a:off x="-1" y="3357935"/>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B62C2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2617331" y="3324821"/>
            <a:ext cx="6955750" cy="830997"/>
          </a:xfrm>
          <a:prstGeom prst="rect">
            <a:avLst/>
          </a:prstGeom>
          <a:noFill/>
        </p:spPr>
        <p:txBody>
          <a:bodyPr wrap="none" rtlCol="0">
            <a:spAutoFit/>
          </a:bodyPr>
          <a:lstStyle/>
          <a:p>
            <a:r>
              <a:rPr lang="zh-CN" altLang="en-US" sz="4800" b="1">
                <a:solidFill>
                  <a:srgbClr val="FFE699"/>
                </a:solidFill>
                <a:latin typeface="微软雅黑" pitchFamily="34" charset="-122"/>
                <a:ea typeface="微软雅黑" pitchFamily="34" charset="-122"/>
              </a:rPr>
              <a:t>年度工作总结汇报幻灯片</a:t>
            </a:r>
          </a:p>
        </p:txBody>
      </p:sp>
      <p:sp>
        <p:nvSpPr>
          <p:cNvPr id="10" name="TextBox 9"/>
          <p:cNvSpPr txBox="1"/>
          <p:nvPr/>
        </p:nvSpPr>
        <p:spPr>
          <a:xfrm>
            <a:off x="4308499" y="5085184"/>
            <a:ext cx="3573415" cy="400110"/>
          </a:xfrm>
          <a:prstGeom prst="rect">
            <a:avLst/>
          </a:prstGeom>
          <a:noFill/>
        </p:spPr>
        <p:txBody>
          <a:bodyPr wrap="none" rtlCol="0">
            <a:spAutoFit/>
          </a:bodyPr>
          <a:lstStyle/>
          <a:p>
            <a:pPr algn="ctr"/>
            <a:r>
              <a:rPr lang="zh-CN" altLang="en-US" sz="2000" dirty="0">
                <a:solidFill>
                  <a:srgbClr val="FEFEFE"/>
                </a:solidFill>
                <a:latin typeface="微软雅黑" pitchFamily="34" charset="-122"/>
                <a:ea typeface="微软雅黑" pitchFamily="34" charset="-122"/>
              </a:rPr>
              <a:t>汇报人：</a:t>
            </a:r>
            <a:r>
              <a:rPr lang="en-US" altLang="zh-CN" sz="2000" dirty="0">
                <a:solidFill>
                  <a:srgbClr val="FEFEFE"/>
                </a:solidFill>
                <a:latin typeface="微软雅黑" pitchFamily="34" charset="-122"/>
                <a:ea typeface="微软雅黑" pitchFamily="34" charset="-122"/>
              </a:rPr>
              <a:t>XXX</a:t>
            </a:r>
            <a:r>
              <a:rPr lang="zh-CN" altLang="en-US" sz="2000" dirty="0">
                <a:solidFill>
                  <a:srgbClr val="FEFEFE"/>
                </a:solidFill>
                <a:latin typeface="微软雅黑" pitchFamily="34" charset="-122"/>
                <a:ea typeface="微软雅黑" pitchFamily="34" charset="-122"/>
              </a:rPr>
              <a:t>        部门：</a:t>
            </a:r>
            <a:r>
              <a:rPr lang="en-US" altLang="zh-CN" sz="2000" dirty="0">
                <a:solidFill>
                  <a:srgbClr val="FEFEFE"/>
                </a:solidFill>
                <a:latin typeface="微软雅黑" pitchFamily="34" charset="-122"/>
                <a:ea typeface="微软雅黑" pitchFamily="34" charset="-122"/>
              </a:rPr>
              <a:t>XXX</a:t>
            </a:r>
            <a:endParaRPr lang="zh-CN" altLang="en-US" sz="2000" dirty="0">
              <a:solidFill>
                <a:srgbClr val="FEFEFE"/>
              </a:solidFill>
              <a:latin typeface="微软雅黑" pitchFamily="34" charset="-122"/>
              <a:ea typeface="微软雅黑" pitchFamily="34" charset="-122"/>
            </a:endParaRPr>
          </a:p>
        </p:txBody>
      </p:sp>
      <p:grpSp>
        <p:nvGrpSpPr>
          <p:cNvPr id="3" name="组合 2"/>
          <p:cNvGrpSpPr/>
          <p:nvPr/>
        </p:nvGrpSpPr>
        <p:grpSpPr>
          <a:xfrm>
            <a:off x="3071019" y="935783"/>
            <a:ext cx="6048375" cy="2387600"/>
            <a:chOff x="3054350" y="1227807"/>
            <a:chExt cx="6048375" cy="2387600"/>
          </a:xfrm>
        </p:grpSpPr>
        <p:sp>
          <p:nvSpPr>
            <p:cNvPr id="25" name="矩形 5"/>
            <p:cNvSpPr>
              <a:spLocks noChangeArrowheads="1"/>
            </p:cNvSpPr>
            <p:nvPr/>
          </p:nvSpPr>
          <p:spPr bwMode="auto">
            <a:xfrm>
              <a:off x="3054350" y="1730460"/>
              <a:ext cx="6048375" cy="1382295"/>
            </a:xfrm>
            <a:prstGeom prst="rect">
              <a:avLst/>
            </a:prstGeom>
            <a:solidFill>
              <a:srgbClr val="FEC202"/>
            </a:solidFill>
            <a:ln>
              <a:noFill/>
            </a:ln>
            <a:effectLst/>
          </p:spPr>
          <p:txBody>
            <a:bodyPr lIns="90170" tIns="46990" rIns="90170" bIns="46990"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en-US" altLang="zh-CN" sz="8800" b="1" i="0" u="none" strike="noStrike" kern="0" cap="none" spc="0" normalizeH="0" baseline="0" noProof="0" dirty="0">
                  <a:ln>
                    <a:noFill/>
                  </a:ln>
                  <a:solidFill>
                    <a:srgbClr val="FEFEFE"/>
                  </a:solidFill>
                  <a:effectLst/>
                  <a:uLnTx/>
                  <a:uFillTx/>
                  <a:latin typeface="微软雅黑" pitchFamily="34" charset="-122"/>
                  <a:ea typeface="微软雅黑" pitchFamily="34" charset="-122"/>
                  <a:sym typeface="宋体" pitchFamily="2" charset="-122"/>
                </a:rPr>
                <a:t>2018</a:t>
              </a:r>
              <a:endParaRPr kumimoji="0" lang="zh-CN" altLang="zh-CN" sz="8800" b="1" i="0" u="none" strike="noStrike" kern="0" cap="none" spc="0" normalizeH="0" baseline="0" noProof="0" dirty="0">
                <a:ln>
                  <a:noFill/>
                </a:ln>
                <a:solidFill>
                  <a:srgbClr val="FEFEFE"/>
                </a:solidFill>
                <a:effectLst/>
                <a:uLnTx/>
                <a:uFillTx/>
                <a:latin typeface="微软雅黑" pitchFamily="34" charset="-122"/>
                <a:ea typeface="微软雅黑" pitchFamily="34" charset="-122"/>
                <a:sym typeface="宋体" pitchFamily="2" charset="-122"/>
              </a:endParaRPr>
            </a:p>
          </p:txBody>
        </p:sp>
        <p:sp>
          <p:nvSpPr>
            <p:cNvPr id="26" name="等腰三角形 6"/>
            <p:cNvSpPr>
              <a:spLocks noChangeArrowheads="1"/>
            </p:cNvSpPr>
            <p:nvPr/>
          </p:nvSpPr>
          <p:spPr bwMode="auto">
            <a:xfrm>
              <a:off x="8637465" y="1227807"/>
              <a:ext cx="465260" cy="502653"/>
            </a:xfrm>
            <a:prstGeom prst="triangle">
              <a:avLst>
                <a:gd name="adj" fmla="val 0"/>
              </a:avLst>
            </a:prstGeom>
            <a:solidFill>
              <a:schemeClr val="accent6">
                <a:lumMod val="75000"/>
              </a:schemeClr>
            </a:solidFill>
            <a:ln>
              <a:noFill/>
            </a:ln>
            <a:effectLst/>
          </p:spPr>
          <p:txBody>
            <a:bodyPr lIns="90170" tIns="46990" rIns="90170" bIns="46990" anchor="ct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FFFFFF"/>
                </a:solidFill>
                <a:effectLst/>
                <a:uLnTx/>
                <a:uFillTx/>
                <a:latin typeface="宋体" pitchFamily="2" charset="-122"/>
                <a:sym typeface="宋体" pitchFamily="2" charset="-122"/>
              </a:endParaRPr>
            </a:p>
          </p:txBody>
        </p:sp>
        <p:sp>
          <p:nvSpPr>
            <p:cNvPr id="27" name="等腰三角形 7"/>
            <p:cNvSpPr>
              <a:spLocks noChangeArrowheads="1"/>
            </p:cNvSpPr>
            <p:nvPr/>
          </p:nvSpPr>
          <p:spPr bwMode="auto">
            <a:xfrm rot="10800000">
              <a:off x="3054350" y="3112754"/>
              <a:ext cx="465260" cy="502653"/>
            </a:xfrm>
            <a:prstGeom prst="triangle">
              <a:avLst>
                <a:gd name="adj" fmla="val 0"/>
              </a:avLst>
            </a:prstGeom>
            <a:solidFill>
              <a:schemeClr val="accent6">
                <a:lumMod val="75000"/>
              </a:schemeClr>
            </a:solidFill>
            <a:ln>
              <a:noFill/>
            </a:ln>
            <a:effectLst/>
          </p:spPr>
          <p:txBody>
            <a:bodyPr lIns="90170" tIns="46990" rIns="90170" bIns="46990" anchor="ct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FFFFFF"/>
                </a:solidFill>
                <a:effectLst/>
                <a:uLnTx/>
                <a:uFillTx/>
                <a:latin typeface="宋体" pitchFamily="2" charset="-122"/>
                <a:sym typeface="宋体" pitchFamily="2" charset="-122"/>
              </a:endParaRPr>
            </a:p>
          </p:txBody>
        </p:sp>
      </p:grpSp>
      <p:sp>
        <p:nvSpPr>
          <p:cNvPr id="4" name="圆角矩形 3"/>
          <p:cNvSpPr/>
          <p:nvPr/>
        </p:nvSpPr>
        <p:spPr>
          <a:xfrm>
            <a:off x="3812544" y="4200763"/>
            <a:ext cx="4565325" cy="380365"/>
          </a:xfrm>
          <a:prstGeom prst="roundRect">
            <a:avLst/>
          </a:prstGeom>
          <a:solidFill>
            <a:srgbClr val="FEC202"/>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微软雅黑" pitchFamily="34" charset="-122"/>
                <a:ea typeface="微软雅黑" pitchFamily="34" charset="-122"/>
              </a:rPr>
              <a:t>在此输入公司名称</a:t>
            </a:r>
          </a:p>
        </p:txBody>
      </p:sp>
      <p:pic>
        <p:nvPicPr>
          <p:cNvPr id="12" name="Peter McIsaac Music - Epic Hollywood Trailer.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5789613" y="-675456"/>
            <a:ext cx="609600" cy="609600"/>
          </a:xfrm>
          <a:prstGeom prst="rect">
            <a:avLst/>
          </a:prstGeom>
        </p:spPr>
      </p:pic>
    </p:spTree>
    <p:extLst>
      <p:ext uri="{BB962C8B-B14F-4D97-AF65-F5344CB8AC3E}">
        <p14:creationId xmlns:p14="http://schemas.microsoft.com/office/powerpoint/2010/main" val="1026268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1" presetClass="entr" presetSubtype="0" fill="hold" grpId="0" nodeType="withEffect">
                                  <p:stCondLst>
                                    <p:cond delay="800"/>
                                  </p:stCondLst>
                                  <p:iterate type="lt">
                                    <p:tmPct val="10000"/>
                                  </p:iterate>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7"/>
                                        </p:tgtEl>
                                        <p:attrNameLst>
                                          <p:attrName>ppt_y</p:attrName>
                                        </p:attrNameLst>
                                      </p:cBhvr>
                                      <p:tavLst>
                                        <p:tav tm="0">
                                          <p:val>
                                            <p:strVal val="#ppt_y"/>
                                          </p:val>
                                        </p:tav>
                                        <p:tav tm="100000">
                                          <p:val>
                                            <p:strVal val="#ppt_y"/>
                                          </p:val>
                                        </p:tav>
                                      </p:tavLst>
                                    </p:anim>
                                    <p:anim calcmode="lin" valueType="num">
                                      <p:cBhvr>
                                        <p:cTn id="2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7"/>
                                        </p:tgtEl>
                                      </p:cBhvr>
                                    </p:animEffect>
                                  </p:childTnLst>
                                </p:cTn>
                              </p:par>
                            </p:childTnLst>
                          </p:cTn>
                        </p:par>
                        <p:par>
                          <p:cTn id="27" fill="hold">
                            <p:stCondLst>
                              <p:cond delay="2300"/>
                            </p:stCondLst>
                            <p:childTnLst>
                              <p:par>
                                <p:cTn id="28" presetID="55"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ppt_w</p:attrName>
                                        </p:attrNameLst>
                                      </p:cBhvr>
                                      <p:tavLst>
                                        <p:tav tm="0">
                                          <p:val>
                                            <p:strVal val="#ppt_w*0.70"/>
                                          </p:val>
                                        </p:tav>
                                        <p:tav tm="100000">
                                          <p:val>
                                            <p:strVal val="#ppt_w"/>
                                          </p:val>
                                        </p:tav>
                                      </p:tavLst>
                                    </p:anim>
                                    <p:anim calcmode="lin" valueType="num">
                                      <p:cBhvr>
                                        <p:cTn id="31" dur="1000" fill="hold"/>
                                        <p:tgtEl>
                                          <p:spTgt spid="4"/>
                                        </p:tgtEl>
                                        <p:attrNameLst>
                                          <p:attrName>ppt_h</p:attrName>
                                        </p:attrNameLst>
                                      </p:cBhvr>
                                      <p:tavLst>
                                        <p:tav tm="0">
                                          <p:val>
                                            <p:strVal val="#ppt_h"/>
                                          </p:val>
                                        </p:tav>
                                        <p:tav tm="100000">
                                          <p:val>
                                            <p:strVal val="#ppt_h"/>
                                          </p:val>
                                        </p:tav>
                                      </p:tavLst>
                                    </p:anim>
                                    <p:animEffect transition="in" filter="fade">
                                      <p:cBhvr>
                                        <p:cTn id="32" dur="1000"/>
                                        <p:tgtEl>
                                          <p:spTgt spid="4"/>
                                        </p:tgtEl>
                                      </p:cBhvr>
                                    </p:animEffect>
                                  </p:childTnLst>
                                </p:cTn>
                              </p:par>
                            </p:childTnLst>
                          </p:cTn>
                        </p:par>
                        <p:par>
                          <p:cTn id="33" fill="hold">
                            <p:stCondLst>
                              <p:cond delay="3300"/>
                            </p:stCondLst>
                            <p:childTnLst>
                              <p:par>
                                <p:cTn id="34" presetID="14" presetClass="entr" presetSubtype="1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randombar(horizontal)">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7" repeatCount="indefinite" fill="hold" display="0">
                  <p:stCondLst>
                    <p:cond delay="indefinite"/>
                  </p:stCondLst>
                  <p:endCondLst>
                    <p:cond evt="onStopAudio" delay="0">
                      <p:tgtEl>
                        <p:sldTgt/>
                      </p:tgtEl>
                    </p:cond>
                  </p:endCondLst>
                </p:cTn>
                <p:tgtEl>
                  <p:spTgt spid="12"/>
                </p:tgtEl>
              </p:cMediaNode>
            </p:audio>
          </p:childTnLst>
        </p:cTn>
      </p:par>
    </p:tnLst>
    <p:bldLst>
      <p:bldP spid="18" grpId="0" animBg="1"/>
      <p:bldP spid="19" grpId="0" animBg="1"/>
      <p:bldP spid="7" grpId="0"/>
      <p:bldP spid="10" grpId="0"/>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grpSp>
        <p:nvGrpSpPr>
          <p:cNvPr id="45" name="组合 44"/>
          <p:cNvGrpSpPr/>
          <p:nvPr/>
        </p:nvGrpSpPr>
        <p:grpSpPr>
          <a:xfrm>
            <a:off x="3924654" y="2169688"/>
            <a:ext cx="3351058" cy="111612"/>
            <a:chOff x="1507396" y="1628800"/>
            <a:chExt cx="4320480" cy="144016"/>
          </a:xfrm>
        </p:grpSpPr>
        <p:cxnSp>
          <p:nvCxnSpPr>
            <p:cNvPr id="46" name="直接连接符 45"/>
            <p:cNvCxnSpPr/>
            <p:nvPr/>
          </p:nvCxnSpPr>
          <p:spPr>
            <a:xfrm>
              <a:off x="1507396" y="1700808"/>
              <a:ext cx="432048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150739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V="1">
              <a:off x="1987449"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2467502"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V="1">
              <a:off x="2947555"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3427608"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3907661"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V="1">
              <a:off x="4387714"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V="1">
              <a:off x="4867767"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V="1">
              <a:off x="5347820"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V="1">
              <a:off x="582787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57" name="组合 56"/>
          <p:cNvGrpSpPr/>
          <p:nvPr/>
        </p:nvGrpSpPr>
        <p:grpSpPr>
          <a:xfrm>
            <a:off x="7706463" y="2169688"/>
            <a:ext cx="3351058" cy="111612"/>
            <a:chOff x="1507396" y="1628800"/>
            <a:chExt cx="4320480" cy="144016"/>
          </a:xfrm>
        </p:grpSpPr>
        <p:cxnSp>
          <p:nvCxnSpPr>
            <p:cNvPr id="58" name="直接连接符 57"/>
            <p:cNvCxnSpPr/>
            <p:nvPr/>
          </p:nvCxnSpPr>
          <p:spPr>
            <a:xfrm>
              <a:off x="1507396" y="1700808"/>
              <a:ext cx="432048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V="1">
              <a:off x="150739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V="1">
              <a:off x="1987449"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V="1">
              <a:off x="2467502"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V="1">
              <a:off x="2947555"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3427608"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3907661"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4387714"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867767"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347820"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582787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128560"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10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0" name="TextBox 69"/>
          <p:cNvSpPr txBox="1"/>
          <p:nvPr/>
        </p:nvSpPr>
        <p:spPr>
          <a:xfrm>
            <a:off x="6762129"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20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1" name="TextBox 70"/>
          <p:cNvSpPr txBox="1"/>
          <p:nvPr/>
        </p:nvSpPr>
        <p:spPr>
          <a:xfrm>
            <a:off x="6389789"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30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2" name="TextBox 71"/>
          <p:cNvSpPr txBox="1"/>
          <p:nvPr/>
        </p:nvSpPr>
        <p:spPr>
          <a:xfrm>
            <a:off x="6017450"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40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3" name="TextBox 72"/>
          <p:cNvSpPr txBox="1"/>
          <p:nvPr/>
        </p:nvSpPr>
        <p:spPr>
          <a:xfrm>
            <a:off x="5645110"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50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4" name="TextBox 73"/>
          <p:cNvSpPr txBox="1"/>
          <p:nvPr/>
        </p:nvSpPr>
        <p:spPr>
          <a:xfrm>
            <a:off x="5272771"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60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5" name="TextBox 74"/>
          <p:cNvSpPr txBox="1"/>
          <p:nvPr/>
        </p:nvSpPr>
        <p:spPr>
          <a:xfrm>
            <a:off x="4900431"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70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6" name="TextBox 75"/>
          <p:cNvSpPr txBox="1"/>
          <p:nvPr/>
        </p:nvSpPr>
        <p:spPr>
          <a:xfrm>
            <a:off x="4528091"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80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7" name="TextBox 76"/>
          <p:cNvSpPr txBox="1"/>
          <p:nvPr/>
        </p:nvSpPr>
        <p:spPr>
          <a:xfrm>
            <a:off x="4155752"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90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8" name="TextBox 77"/>
          <p:cNvSpPr txBox="1"/>
          <p:nvPr/>
        </p:nvSpPr>
        <p:spPr>
          <a:xfrm>
            <a:off x="3748599" y="1955014"/>
            <a:ext cx="352109"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100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9" name="TextBox 78"/>
          <p:cNvSpPr txBox="1"/>
          <p:nvPr/>
        </p:nvSpPr>
        <p:spPr>
          <a:xfrm>
            <a:off x="7566872"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10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0" name="TextBox 79"/>
          <p:cNvSpPr txBox="1"/>
          <p:nvPr/>
        </p:nvSpPr>
        <p:spPr>
          <a:xfrm>
            <a:off x="7937561"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20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1" name="TextBox 80"/>
          <p:cNvSpPr txBox="1"/>
          <p:nvPr/>
        </p:nvSpPr>
        <p:spPr>
          <a:xfrm>
            <a:off x="8309901"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30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2" name="TextBox 81"/>
          <p:cNvSpPr txBox="1"/>
          <p:nvPr/>
        </p:nvSpPr>
        <p:spPr>
          <a:xfrm>
            <a:off x="8682240"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40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3" name="TextBox 82"/>
          <p:cNvSpPr txBox="1"/>
          <p:nvPr/>
        </p:nvSpPr>
        <p:spPr>
          <a:xfrm>
            <a:off x="9054580"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50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4" name="TextBox 83"/>
          <p:cNvSpPr txBox="1"/>
          <p:nvPr/>
        </p:nvSpPr>
        <p:spPr>
          <a:xfrm>
            <a:off x="9426919"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60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5" name="TextBox 84"/>
          <p:cNvSpPr txBox="1"/>
          <p:nvPr/>
        </p:nvSpPr>
        <p:spPr>
          <a:xfrm>
            <a:off x="9799259"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70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6" name="TextBox 85"/>
          <p:cNvSpPr txBox="1"/>
          <p:nvPr/>
        </p:nvSpPr>
        <p:spPr>
          <a:xfrm>
            <a:off x="10171599"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80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7" name="TextBox 86"/>
          <p:cNvSpPr txBox="1"/>
          <p:nvPr/>
        </p:nvSpPr>
        <p:spPr>
          <a:xfrm>
            <a:off x="10543938"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90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8" name="TextBox 87"/>
          <p:cNvSpPr txBox="1"/>
          <p:nvPr/>
        </p:nvSpPr>
        <p:spPr>
          <a:xfrm>
            <a:off x="10881467" y="1955014"/>
            <a:ext cx="352109"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100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9" name="五边形 88"/>
          <p:cNvSpPr/>
          <p:nvPr/>
        </p:nvSpPr>
        <p:spPr>
          <a:xfrm flipH="1">
            <a:off x="4810574" y="2589824"/>
            <a:ext cx="2465138"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0" name="五边形 89"/>
          <p:cNvSpPr/>
          <p:nvPr/>
        </p:nvSpPr>
        <p:spPr>
          <a:xfrm flipH="1">
            <a:off x="5759656" y="3017671"/>
            <a:ext cx="1516056"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1" name="五边形 90"/>
          <p:cNvSpPr/>
          <p:nvPr/>
        </p:nvSpPr>
        <p:spPr>
          <a:xfrm flipH="1">
            <a:off x="5182914" y="3445518"/>
            <a:ext cx="2092798"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2" name="五边形 91"/>
          <p:cNvSpPr/>
          <p:nvPr/>
        </p:nvSpPr>
        <p:spPr>
          <a:xfrm flipH="1">
            <a:off x="3948740" y="3873365"/>
            <a:ext cx="3326973"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3" name="五边形 92"/>
          <p:cNvSpPr/>
          <p:nvPr/>
        </p:nvSpPr>
        <p:spPr>
          <a:xfrm flipH="1">
            <a:off x="4528092" y="4301213"/>
            <a:ext cx="2747621"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4" name="五边形 93"/>
          <p:cNvSpPr/>
          <p:nvPr/>
        </p:nvSpPr>
        <p:spPr>
          <a:xfrm flipH="1">
            <a:off x="5414012" y="4729060"/>
            <a:ext cx="1861700"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5" name="五边形 94"/>
          <p:cNvSpPr/>
          <p:nvPr/>
        </p:nvSpPr>
        <p:spPr>
          <a:xfrm flipH="1">
            <a:off x="6158691" y="5157274"/>
            <a:ext cx="1117021"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6" name="TextBox 95"/>
          <p:cNvSpPr txBox="1"/>
          <p:nvPr/>
        </p:nvSpPr>
        <p:spPr>
          <a:xfrm>
            <a:off x="4317223" y="2596110"/>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97" name="TextBox 96"/>
          <p:cNvSpPr txBox="1"/>
          <p:nvPr/>
        </p:nvSpPr>
        <p:spPr>
          <a:xfrm>
            <a:off x="5247769" y="3024442"/>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98" name="TextBox 97"/>
          <p:cNvSpPr txBox="1"/>
          <p:nvPr/>
        </p:nvSpPr>
        <p:spPr>
          <a:xfrm>
            <a:off x="4692693" y="3451988"/>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99" name="TextBox 98"/>
          <p:cNvSpPr txBox="1"/>
          <p:nvPr/>
        </p:nvSpPr>
        <p:spPr>
          <a:xfrm>
            <a:off x="3502918" y="3873366"/>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00" name="TextBox 99"/>
          <p:cNvSpPr txBox="1"/>
          <p:nvPr/>
        </p:nvSpPr>
        <p:spPr>
          <a:xfrm>
            <a:off x="4085948" y="4307499"/>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01" name="TextBox 100"/>
          <p:cNvSpPr txBox="1"/>
          <p:nvPr/>
        </p:nvSpPr>
        <p:spPr>
          <a:xfrm>
            <a:off x="4900431" y="4735831"/>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02" name="TextBox 101"/>
          <p:cNvSpPr txBox="1"/>
          <p:nvPr/>
        </p:nvSpPr>
        <p:spPr>
          <a:xfrm>
            <a:off x="5638857" y="5163377"/>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03" name="五边形 102"/>
          <p:cNvSpPr/>
          <p:nvPr/>
        </p:nvSpPr>
        <p:spPr>
          <a:xfrm>
            <a:off x="7706463" y="2589824"/>
            <a:ext cx="1258260"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4" name="五边形 103"/>
          <p:cNvSpPr/>
          <p:nvPr/>
        </p:nvSpPr>
        <p:spPr>
          <a:xfrm>
            <a:off x="7706463" y="3017671"/>
            <a:ext cx="2375279"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5" name="五边形 104"/>
          <p:cNvSpPr/>
          <p:nvPr/>
        </p:nvSpPr>
        <p:spPr>
          <a:xfrm>
            <a:off x="7706463" y="3445518"/>
            <a:ext cx="1489358"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6" name="五边形 105"/>
          <p:cNvSpPr/>
          <p:nvPr/>
        </p:nvSpPr>
        <p:spPr>
          <a:xfrm>
            <a:off x="7706463" y="3873365"/>
            <a:ext cx="3175004"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7" name="五边形 106"/>
          <p:cNvSpPr/>
          <p:nvPr/>
        </p:nvSpPr>
        <p:spPr>
          <a:xfrm>
            <a:off x="7706463" y="4301213"/>
            <a:ext cx="2606377"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8" name="五边形 107"/>
          <p:cNvSpPr/>
          <p:nvPr/>
        </p:nvSpPr>
        <p:spPr>
          <a:xfrm>
            <a:off x="7706463" y="4729060"/>
            <a:ext cx="2837475"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9" name="五边形 108"/>
          <p:cNvSpPr/>
          <p:nvPr/>
        </p:nvSpPr>
        <p:spPr>
          <a:xfrm>
            <a:off x="7706463" y="5157274"/>
            <a:ext cx="2234037"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10" name="TextBox 109"/>
          <p:cNvSpPr txBox="1"/>
          <p:nvPr/>
        </p:nvSpPr>
        <p:spPr>
          <a:xfrm>
            <a:off x="9030185" y="2596110"/>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1" name="TextBox 110"/>
          <p:cNvSpPr txBox="1"/>
          <p:nvPr/>
        </p:nvSpPr>
        <p:spPr>
          <a:xfrm>
            <a:off x="10141156" y="3024442"/>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2" name="TextBox 111"/>
          <p:cNvSpPr txBox="1"/>
          <p:nvPr/>
        </p:nvSpPr>
        <p:spPr>
          <a:xfrm>
            <a:off x="9247540" y="3451988"/>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3" name="TextBox 112"/>
          <p:cNvSpPr txBox="1"/>
          <p:nvPr/>
        </p:nvSpPr>
        <p:spPr>
          <a:xfrm>
            <a:off x="10881467" y="3873366"/>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4" name="TextBox 113"/>
          <p:cNvSpPr txBox="1"/>
          <p:nvPr/>
        </p:nvSpPr>
        <p:spPr>
          <a:xfrm>
            <a:off x="10369850" y="4307499"/>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5" name="TextBox 114"/>
          <p:cNvSpPr txBox="1"/>
          <p:nvPr/>
        </p:nvSpPr>
        <p:spPr>
          <a:xfrm>
            <a:off x="10575522" y="4735831"/>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6" name="TextBox 115"/>
          <p:cNvSpPr txBox="1"/>
          <p:nvPr/>
        </p:nvSpPr>
        <p:spPr>
          <a:xfrm>
            <a:off x="10032346" y="5163377"/>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7" name="TextBox 116"/>
          <p:cNvSpPr txBox="1"/>
          <p:nvPr/>
        </p:nvSpPr>
        <p:spPr>
          <a:xfrm>
            <a:off x="7349224" y="2560331"/>
            <a:ext cx="287441"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A</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18" name="TextBox 117"/>
          <p:cNvSpPr txBox="1"/>
          <p:nvPr/>
        </p:nvSpPr>
        <p:spPr>
          <a:xfrm>
            <a:off x="7349224" y="2988178"/>
            <a:ext cx="271411"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B</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19" name="TextBox 118"/>
          <p:cNvSpPr txBox="1"/>
          <p:nvPr/>
        </p:nvSpPr>
        <p:spPr>
          <a:xfrm>
            <a:off x="7349224" y="3416026"/>
            <a:ext cx="281029"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C</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20" name="TextBox 119"/>
          <p:cNvSpPr txBox="1"/>
          <p:nvPr/>
        </p:nvSpPr>
        <p:spPr>
          <a:xfrm>
            <a:off x="7349224" y="3843873"/>
            <a:ext cx="300265"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D</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21" name="TextBox 120"/>
          <p:cNvSpPr txBox="1"/>
          <p:nvPr/>
        </p:nvSpPr>
        <p:spPr>
          <a:xfrm>
            <a:off x="7349224" y="4271720"/>
            <a:ext cx="255381"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E</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22" name="TextBox 121"/>
          <p:cNvSpPr txBox="1"/>
          <p:nvPr/>
        </p:nvSpPr>
        <p:spPr>
          <a:xfrm>
            <a:off x="7349224" y="4699567"/>
            <a:ext cx="252175"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F</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23" name="TextBox 122"/>
          <p:cNvSpPr txBox="1"/>
          <p:nvPr/>
        </p:nvSpPr>
        <p:spPr>
          <a:xfrm>
            <a:off x="7349224" y="5127416"/>
            <a:ext cx="295456"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G</a:t>
            </a:r>
            <a:endParaRPr lang="zh-CN" altLang="en-US" sz="16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1000"/>
                                        <p:tgtEl>
                                          <p:spTgt spid="45"/>
                                        </p:tgtEl>
                                      </p:cBhvr>
                                    </p:animEffect>
                                    <p:anim calcmode="lin" valueType="num">
                                      <p:cBhvr>
                                        <p:cTn id="13" dur="1000" fill="hold"/>
                                        <p:tgtEl>
                                          <p:spTgt spid="45"/>
                                        </p:tgtEl>
                                        <p:attrNameLst>
                                          <p:attrName>ppt_x</p:attrName>
                                        </p:attrNameLst>
                                      </p:cBhvr>
                                      <p:tavLst>
                                        <p:tav tm="0">
                                          <p:val>
                                            <p:strVal val="#ppt_x"/>
                                          </p:val>
                                        </p:tav>
                                        <p:tav tm="100000">
                                          <p:val>
                                            <p:strVal val="#ppt_x"/>
                                          </p:val>
                                        </p:tav>
                                      </p:tavLst>
                                    </p:anim>
                                    <p:anim calcmode="lin" valueType="num">
                                      <p:cBhvr>
                                        <p:cTn id="14" dur="1000" fill="hold"/>
                                        <p:tgtEl>
                                          <p:spTgt spid="4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1000"/>
                                        <p:tgtEl>
                                          <p:spTgt spid="57"/>
                                        </p:tgtEl>
                                      </p:cBhvr>
                                    </p:animEffect>
                                    <p:anim calcmode="lin" valueType="num">
                                      <p:cBhvr>
                                        <p:cTn id="18" dur="1000" fill="hold"/>
                                        <p:tgtEl>
                                          <p:spTgt spid="57"/>
                                        </p:tgtEl>
                                        <p:attrNameLst>
                                          <p:attrName>ppt_x</p:attrName>
                                        </p:attrNameLst>
                                      </p:cBhvr>
                                      <p:tavLst>
                                        <p:tav tm="0">
                                          <p:val>
                                            <p:strVal val="#ppt_x"/>
                                          </p:val>
                                        </p:tav>
                                        <p:tav tm="100000">
                                          <p:val>
                                            <p:strVal val="#ppt_x"/>
                                          </p:val>
                                        </p:tav>
                                      </p:tavLst>
                                    </p:anim>
                                    <p:anim calcmode="lin" valueType="num">
                                      <p:cBhvr>
                                        <p:cTn id="19" dur="1000" fill="hold"/>
                                        <p:tgtEl>
                                          <p:spTgt spid="5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1000"/>
                                        <p:tgtEl>
                                          <p:spTgt spid="69"/>
                                        </p:tgtEl>
                                      </p:cBhvr>
                                    </p:animEffect>
                                    <p:anim calcmode="lin" valueType="num">
                                      <p:cBhvr>
                                        <p:cTn id="24" dur="1000" fill="hold"/>
                                        <p:tgtEl>
                                          <p:spTgt spid="69"/>
                                        </p:tgtEl>
                                        <p:attrNameLst>
                                          <p:attrName>ppt_x</p:attrName>
                                        </p:attrNameLst>
                                      </p:cBhvr>
                                      <p:tavLst>
                                        <p:tav tm="0">
                                          <p:val>
                                            <p:strVal val="#ppt_x"/>
                                          </p:val>
                                        </p:tav>
                                        <p:tav tm="100000">
                                          <p:val>
                                            <p:strVal val="#ppt_x"/>
                                          </p:val>
                                        </p:tav>
                                      </p:tavLst>
                                    </p:anim>
                                    <p:anim calcmode="lin" valueType="num">
                                      <p:cBhvr>
                                        <p:cTn id="25" dur="1000" fill="hold"/>
                                        <p:tgtEl>
                                          <p:spTgt spid="69"/>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10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1000"/>
                                        <p:tgtEl>
                                          <p:spTgt spid="70"/>
                                        </p:tgtEl>
                                      </p:cBhvr>
                                    </p:animEffect>
                                    <p:anim calcmode="lin" valueType="num">
                                      <p:cBhvr>
                                        <p:cTn id="29" dur="1000" fill="hold"/>
                                        <p:tgtEl>
                                          <p:spTgt spid="70"/>
                                        </p:tgtEl>
                                        <p:attrNameLst>
                                          <p:attrName>ppt_x</p:attrName>
                                        </p:attrNameLst>
                                      </p:cBhvr>
                                      <p:tavLst>
                                        <p:tav tm="0">
                                          <p:val>
                                            <p:strVal val="#ppt_x"/>
                                          </p:val>
                                        </p:tav>
                                        <p:tav tm="100000">
                                          <p:val>
                                            <p:strVal val="#ppt_x"/>
                                          </p:val>
                                        </p:tav>
                                      </p:tavLst>
                                    </p:anim>
                                    <p:anim calcmode="lin" valueType="num">
                                      <p:cBhvr>
                                        <p:cTn id="30" dur="1000" fill="hold"/>
                                        <p:tgtEl>
                                          <p:spTgt spid="70"/>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200"/>
                                  </p:stCondLst>
                                  <p:childTnLst>
                                    <p:set>
                                      <p:cBhvr>
                                        <p:cTn id="32" dur="1" fill="hold">
                                          <p:stCondLst>
                                            <p:cond delay="0"/>
                                          </p:stCondLst>
                                        </p:cTn>
                                        <p:tgtEl>
                                          <p:spTgt spid="71"/>
                                        </p:tgtEl>
                                        <p:attrNameLst>
                                          <p:attrName>style.visibility</p:attrName>
                                        </p:attrNameLst>
                                      </p:cBhvr>
                                      <p:to>
                                        <p:strVal val="visible"/>
                                      </p:to>
                                    </p:set>
                                    <p:animEffect transition="in" filter="fade">
                                      <p:cBhvr>
                                        <p:cTn id="33" dur="1000"/>
                                        <p:tgtEl>
                                          <p:spTgt spid="71"/>
                                        </p:tgtEl>
                                      </p:cBhvr>
                                    </p:animEffect>
                                    <p:anim calcmode="lin" valueType="num">
                                      <p:cBhvr>
                                        <p:cTn id="34" dur="1000" fill="hold"/>
                                        <p:tgtEl>
                                          <p:spTgt spid="71"/>
                                        </p:tgtEl>
                                        <p:attrNameLst>
                                          <p:attrName>ppt_x</p:attrName>
                                        </p:attrNameLst>
                                      </p:cBhvr>
                                      <p:tavLst>
                                        <p:tav tm="0">
                                          <p:val>
                                            <p:strVal val="#ppt_x"/>
                                          </p:val>
                                        </p:tav>
                                        <p:tav tm="100000">
                                          <p:val>
                                            <p:strVal val="#ppt_x"/>
                                          </p:val>
                                        </p:tav>
                                      </p:tavLst>
                                    </p:anim>
                                    <p:anim calcmode="lin" valueType="num">
                                      <p:cBhvr>
                                        <p:cTn id="35" dur="1000" fill="hold"/>
                                        <p:tgtEl>
                                          <p:spTgt spid="71"/>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300"/>
                                  </p:stCondLst>
                                  <p:childTnLst>
                                    <p:set>
                                      <p:cBhvr>
                                        <p:cTn id="37" dur="1" fill="hold">
                                          <p:stCondLst>
                                            <p:cond delay="0"/>
                                          </p:stCondLst>
                                        </p:cTn>
                                        <p:tgtEl>
                                          <p:spTgt spid="72"/>
                                        </p:tgtEl>
                                        <p:attrNameLst>
                                          <p:attrName>style.visibility</p:attrName>
                                        </p:attrNameLst>
                                      </p:cBhvr>
                                      <p:to>
                                        <p:strVal val="visible"/>
                                      </p:to>
                                    </p:set>
                                    <p:animEffect transition="in" filter="fade">
                                      <p:cBhvr>
                                        <p:cTn id="38" dur="1000"/>
                                        <p:tgtEl>
                                          <p:spTgt spid="72"/>
                                        </p:tgtEl>
                                      </p:cBhvr>
                                    </p:animEffect>
                                    <p:anim calcmode="lin" valueType="num">
                                      <p:cBhvr>
                                        <p:cTn id="39" dur="1000" fill="hold"/>
                                        <p:tgtEl>
                                          <p:spTgt spid="72"/>
                                        </p:tgtEl>
                                        <p:attrNameLst>
                                          <p:attrName>ppt_x</p:attrName>
                                        </p:attrNameLst>
                                      </p:cBhvr>
                                      <p:tavLst>
                                        <p:tav tm="0">
                                          <p:val>
                                            <p:strVal val="#ppt_x"/>
                                          </p:val>
                                        </p:tav>
                                        <p:tav tm="100000">
                                          <p:val>
                                            <p:strVal val="#ppt_x"/>
                                          </p:val>
                                        </p:tav>
                                      </p:tavLst>
                                    </p:anim>
                                    <p:anim calcmode="lin" valueType="num">
                                      <p:cBhvr>
                                        <p:cTn id="40" dur="1000" fill="hold"/>
                                        <p:tgtEl>
                                          <p:spTgt spid="72"/>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400"/>
                                  </p:stCondLst>
                                  <p:childTnLst>
                                    <p:set>
                                      <p:cBhvr>
                                        <p:cTn id="42" dur="1" fill="hold">
                                          <p:stCondLst>
                                            <p:cond delay="0"/>
                                          </p:stCondLst>
                                        </p:cTn>
                                        <p:tgtEl>
                                          <p:spTgt spid="73"/>
                                        </p:tgtEl>
                                        <p:attrNameLst>
                                          <p:attrName>style.visibility</p:attrName>
                                        </p:attrNameLst>
                                      </p:cBhvr>
                                      <p:to>
                                        <p:strVal val="visible"/>
                                      </p:to>
                                    </p:set>
                                    <p:animEffect transition="in" filter="fade">
                                      <p:cBhvr>
                                        <p:cTn id="43" dur="1000"/>
                                        <p:tgtEl>
                                          <p:spTgt spid="73"/>
                                        </p:tgtEl>
                                      </p:cBhvr>
                                    </p:animEffect>
                                    <p:anim calcmode="lin" valueType="num">
                                      <p:cBhvr>
                                        <p:cTn id="44" dur="1000" fill="hold"/>
                                        <p:tgtEl>
                                          <p:spTgt spid="73"/>
                                        </p:tgtEl>
                                        <p:attrNameLst>
                                          <p:attrName>ppt_x</p:attrName>
                                        </p:attrNameLst>
                                      </p:cBhvr>
                                      <p:tavLst>
                                        <p:tav tm="0">
                                          <p:val>
                                            <p:strVal val="#ppt_x"/>
                                          </p:val>
                                        </p:tav>
                                        <p:tav tm="100000">
                                          <p:val>
                                            <p:strVal val="#ppt_x"/>
                                          </p:val>
                                        </p:tav>
                                      </p:tavLst>
                                    </p:anim>
                                    <p:anim calcmode="lin" valueType="num">
                                      <p:cBhvr>
                                        <p:cTn id="45" dur="1000" fill="hold"/>
                                        <p:tgtEl>
                                          <p:spTgt spid="73"/>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500"/>
                                  </p:stCondLst>
                                  <p:childTnLst>
                                    <p:set>
                                      <p:cBhvr>
                                        <p:cTn id="47" dur="1" fill="hold">
                                          <p:stCondLst>
                                            <p:cond delay="0"/>
                                          </p:stCondLst>
                                        </p:cTn>
                                        <p:tgtEl>
                                          <p:spTgt spid="74"/>
                                        </p:tgtEl>
                                        <p:attrNameLst>
                                          <p:attrName>style.visibility</p:attrName>
                                        </p:attrNameLst>
                                      </p:cBhvr>
                                      <p:to>
                                        <p:strVal val="visible"/>
                                      </p:to>
                                    </p:set>
                                    <p:animEffect transition="in" filter="fade">
                                      <p:cBhvr>
                                        <p:cTn id="48" dur="1000"/>
                                        <p:tgtEl>
                                          <p:spTgt spid="74"/>
                                        </p:tgtEl>
                                      </p:cBhvr>
                                    </p:animEffect>
                                    <p:anim calcmode="lin" valueType="num">
                                      <p:cBhvr>
                                        <p:cTn id="49" dur="1000" fill="hold"/>
                                        <p:tgtEl>
                                          <p:spTgt spid="74"/>
                                        </p:tgtEl>
                                        <p:attrNameLst>
                                          <p:attrName>ppt_x</p:attrName>
                                        </p:attrNameLst>
                                      </p:cBhvr>
                                      <p:tavLst>
                                        <p:tav tm="0">
                                          <p:val>
                                            <p:strVal val="#ppt_x"/>
                                          </p:val>
                                        </p:tav>
                                        <p:tav tm="100000">
                                          <p:val>
                                            <p:strVal val="#ppt_x"/>
                                          </p:val>
                                        </p:tav>
                                      </p:tavLst>
                                    </p:anim>
                                    <p:anim calcmode="lin" valueType="num">
                                      <p:cBhvr>
                                        <p:cTn id="50" dur="1000" fill="hold"/>
                                        <p:tgtEl>
                                          <p:spTgt spid="74"/>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600"/>
                                  </p:stCondLst>
                                  <p:childTnLst>
                                    <p:set>
                                      <p:cBhvr>
                                        <p:cTn id="52" dur="1" fill="hold">
                                          <p:stCondLst>
                                            <p:cond delay="0"/>
                                          </p:stCondLst>
                                        </p:cTn>
                                        <p:tgtEl>
                                          <p:spTgt spid="75"/>
                                        </p:tgtEl>
                                        <p:attrNameLst>
                                          <p:attrName>style.visibility</p:attrName>
                                        </p:attrNameLst>
                                      </p:cBhvr>
                                      <p:to>
                                        <p:strVal val="visible"/>
                                      </p:to>
                                    </p:set>
                                    <p:animEffect transition="in" filter="fade">
                                      <p:cBhvr>
                                        <p:cTn id="53" dur="1000"/>
                                        <p:tgtEl>
                                          <p:spTgt spid="75"/>
                                        </p:tgtEl>
                                      </p:cBhvr>
                                    </p:animEffect>
                                    <p:anim calcmode="lin" valueType="num">
                                      <p:cBhvr>
                                        <p:cTn id="54" dur="1000" fill="hold"/>
                                        <p:tgtEl>
                                          <p:spTgt spid="75"/>
                                        </p:tgtEl>
                                        <p:attrNameLst>
                                          <p:attrName>ppt_x</p:attrName>
                                        </p:attrNameLst>
                                      </p:cBhvr>
                                      <p:tavLst>
                                        <p:tav tm="0">
                                          <p:val>
                                            <p:strVal val="#ppt_x"/>
                                          </p:val>
                                        </p:tav>
                                        <p:tav tm="100000">
                                          <p:val>
                                            <p:strVal val="#ppt_x"/>
                                          </p:val>
                                        </p:tav>
                                      </p:tavLst>
                                    </p:anim>
                                    <p:anim calcmode="lin" valueType="num">
                                      <p:cBhvr>
                                        <p:cTn id="55" dur="1000" fill="hold"/>
                                        <p:tgtEl>
                                          <p:spTgt spid="75"/>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700"/>
                                  </p:stCondLst>
                                  <p:childTnLst>
                                    <p:set>
                                      <p:cBhvr>
                                        <p:cTn id="57" dur="1" fill="hold">
                                          <p:stCondLst>
                                            <p:cond delay="0"/>
                                          </p:stCondLst>
                                        </p:cTn>
                                        <p:tgtEl>
                                          <p:spTgt spid="76"/>
                                        </p:tgtEl>
                                        <p:attrNameLst>
                                          <p:attrName>style.visibility</p:attrName>
                                        </p:attrNameLst>
                                      </p:cBhvr>
                                      <p:to>
                                        <p:strVal val="visible"/>
                                      </p:to>
                                    </p:set>
                                    <p:animEffect transition="in" filter="fade">
                                      <p:cBhvr>
                                        <p:cTn id="58" dur="1000"/>
                                        <p:tgtEl>
                                          <p:spTgt spid="76"/>
                                        </p:tgtEl>
                                      </p:cBhvr>
                                    </p:animEffect>
                                    <p:anim calcmode="lin" valueType="num">
                                      <p:cBhvr>
                                        <p:cTn id="59" dur="1000" fill="hold"/>
                                        <p:tgtEl>
                                          <p:spTgt spid="76"/>
                                        </p:tgtEl>
                                        <p:attrNameLst>
                                          <p:attrName>ppt_x</p:attrName>
                                        </p:attrNameLst>
                                      </p:cBhvr>
                                      <p:tavLst>
                                        <p:tav tm="0">
                                          <p:val>
                                            <p:strVal val="#ppt_x"/>
                                          </p:val>
                                        </p:tav>
                                        <p:tav tm="100000">
                                          <p:val>
                                            <p:strVal val="#ppt_x"/>
                                          </p:val>
                                        </p:tav>
                                      </p:tavLst>
                                    </p:anim>
                                    <p:anim calcmode="lin" valueType="num">
                                      <p:cBhvr>
                                        <p:cTn id="60" dur="1000" fill="hold"/>
                                        <p:tgtEl>
                                          <p:spTgt spid="76"/>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800"/>
                                  </p:stCondLst>
                                  <p:childTnLst>
                                    <p:set>
                                      <p:cBhvr>
                                        <p:cTn id="62" dur="1" fill="hold">
                                          <p:stCondLst>
                                            <p:cond delay="0"/>
                                          </p:stCondLst>
                                        </p:cTn>
                                        <p:tgtEl>
                                          <p:spTgt spid="77"/>
                                        </p:tgtEl>
                                        <p:attrNameLst>
                                          <p:attrName>style.visibility</p:attrName>
                                        </p:attrNameLst>
                                      </p:cBhvr>
                                      <p:to>
                                        <p:strVal val="visible"/>
                                      </p:to>
                                    </p:set>
                                    <p:animEffect transition="in" filter="fade">
                                      <p:cBhvr>
                                        <p:cTn id="63" dur="1000"/>
                                        <p:tgtEl>
                                          <p:spTgt spid="77"/>
                                        </p:tgtEl>
                                      </p:cBhvr>
                                    </p:animEffect>
                                    <p:anim calcmode="lin" valueType="num">
                                      <p:cBhvr>
                                        <p:cTn id="64" dur="1000" fill="hold"/>
                                        <p:tgtEl>
                                          <p:spTgt spid="77"/>
                                        </p:tgtEl>
                                        <p:attrNameLst>
                                          <p:attrName>ppt_x</p:attrName>
                                        </p:attrNameLst>
                                      </p:cBhvr>
                                      <p:tavLst>
                                        <p:tav tm="0">
                                          <p:val>
                                            <p:strVal val="#ppt_x"/>
                                          </p:val>
                                        </p:tav>
                                        <p:tav tm="100000">
                                          <p:val>
                                            <p:strVal val="#ppt_x"/>
                                          </p:val>
                                        </p:tav>
                                      </p:tavLst>
                                    </p:anim>
                                    <p:anim calcmode="lin" valueType="num">
                                      <p:cBhvr>
                                        <p:cTn id="65" dur="1000" fill="hold"/>
                                        <p:tgtEl>
                                          <p:spTgt spid="77"/>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900"/>
                                  </p:stCondLst>
                                  <p:childTnLst>
                                    <p:set>
                                      <p:cBhvr>
                                        <p:cTn id="67" dur="1" fill="hold">
                                          <p:stCondLst>
                                            <p:cond delay="0"/>
                                          </p:stCondLst>
                                        </p:cTn>
                                        <p:tgtEl>
                                          <p:spTgt spid="78"/>
                                        </p:tgtEl>
                                        <p:attrNameLst>
                                          <p:attrName>style.visibility</p:attrName>
                                        </p:attrNameLst>
                                      </p:cBhvr>
                                      <p:to>
                                        <p:strVal val="visible"/>
                                      </p:to>
                                    </p:set>
                                    <p:animEffect transition="in" filter="fade">
                                      <p:cBhvr>
                                        <p:cTn id="68" dur="1000"/>
                                        <p:tgtEl>
                                          <p:spTgt spid="78"/>
                                        </p:tgtEl>
                                      </p:cBhvr>
                                    </p:animEffect>
                                    <p:anim calcmode="lin" valueType="num">
                                      <p:cBhvr>
                                        <p:cTn id="69" dur="1000" fill="hold"/>
                                        <p:tgtEl>
                                          <p:spTgt spid="78"/>
                                        </p:tgtEl>
                                        <p:attrNameLst>
                                          <p:attrName>ppt_x</p:attrName>
                                        </p:attrNameLst>
                                      </p:cBhvr>
                                      <p:tavLst>
                                        <p:tav tm="0">
                                          <p:val>
                                            <p:strVal val="#ppt_x"/>
                                          </p:val>
                                        </p:tav>
                                        <p:tav tm="100000">
                                          <p:val>
                                            <p:strVal val="#ppt_x"/>
                                          </p:val>
                                        </p:tav>
                                      </p:tavLst>
                                    </p:anim>
                                    <p:anim calcmode="lin" valueType="num">
                                      <p:cBhvr>
                                        <p:cTn id="70" dur="1000" fill="hold"/>
                                        <p:tgtEl>
                                          <p:spTgt spid="78"/>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79"/>
                                        </p:tgtEl>
                                        <p:attrNameLst>
                                          <p:attrName>style.visibility</p:attrName>
                                        </p:attrNameLst>
                                      </p:cBhvr>
                                      <p:to>
                                        <p:strVal val="visible"/>
                                      </p:to>
                                    </p:set>
                                    <p:animEffect transition="in" filter="fade">
                                      <p:cBhvr>
                                        <p:cTn id="73" dur="1000"/>
                                        <p:tgtEl>
                                          <p:spTgt spid="79"/>
                                        </p:tgtEl>
                                      </p:cBhvr>
                                    </p:animEffect>
                                    <p:anim calcmode="lin" valueType="num">
                                      <p:cBhvr>
                                        <p:cTn id="74" dur="1000" fill="hold"/>
                                        <p:tgtEl>
                                          <p:spTgt spid="79"/>
                                        </p:tgtEl>
                                        <p:attrNameLst>
                                          <p:attrName>ppt_x</p:attrName>
                                        </p:attrNameLst>
                                      </p:cBhvr>
                                      <p:tavLst>
                                        <p:tav tm="0">
                                          <p:val>
                                            <p:strVal val="#ppt_x"/>
                                          </p:val>
                                        </p:tav>
                                        <p:tav tm="100000">
                                          <p:val>
                                            <p:strVal val="#ppt_x"/>
                                          </p:val>
                                        </p:tav>
                                      </p:tavLst>
                                    </p:anim>
                                    <p:anim calcmode="lin" valueType="num">
                                      <p:cBhvr>
                                        <p:cTn id="75" dur="1000" fill="hold"/>
                                        <p:tgtEl>
                                          <p:spTgt spid="79"/>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100"/>
                                  </p:stCondLst>
                                  <p:childTnLst>
                                    <p:set>
                                      <p:cBhvr>
                                        <p:cTn id="77" dur="1" fill="hold">
                                          <p:stCondLst>
                                            <p:cond delay="0"/>
                                          </p:stCondLst>
                                        </p:cTn>
                                        <p:tgtEl>
                                          <p:spTgt spid="80"/>
                                        </p:tgtEl>
                                        <p:attrNameLst>
                                          <p:attrName>style.visibility</p:attrName>
                                        </p:attrNameLst>
                                      </p:cBhvr>
                                      <p:to>
                                        <p:strVal val="visible"/>
                                      </p:to>
                                    </p:set>
                                    <p:animEffect transition="in" filter="fade">
                                      <p:cBhvr>
                                        <p:cTn id="78" dur="1000"/>
                                        <p:tgtEl>
                                          <p:spTgt spid="80"/>
                                        </p:tgtEl>
                                      </p:cBhvr>
                                    </p:animEffect>
                                    <p:anim calcmode="lin" valueType="num">
                                      <p:cBhvr>
                                        <p:cTn id="79" dur="1000" fill="hold"/>
                                        <p:tgtEl>
                                          <p:spTgt spid="80"/>
                                        </p:tgtEl>
                                        <p:attrNameLst>
                                          <p:attrName>ppt_x</p:attrName>
                                        </p:attrNameLst>
                                      </p:cBhvr>
                                      <p:tavLst>
                                        <p:tav tm="0">
                                          <p:val>
                                            <p:strVal val="#ppt_x"/>
                                          </p:val>
                                        </p:tav>
                                        <p:tav tm="100000">
                                          <p:val>
                                            <p:strVal val="#ppt_x"/>
                                          </p:val>
                                        </p:tav>
                                      </p:tavLst>
                                    </p:anim>
                                    <p:anim calcmode="lin" valueType="num">
                                      <p:cBhvr>
                                        <p:cTn id="80" dur="1000" fill="hold"/>
                                        <p:tgtEl>
                                          <p:spTgt spid="80"/>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200"/>
                                  </p:stCondLst>
                                  <p:childTnLst>
                                    <p:set>
                                      <p:cBhvr>
                                        <p:cTn id="82" dur="1" fill="hold">
                                          <p:stCondLst>
                                            <p:cond delay="0"/>
                                          </p:stCondLst>
                                        </p:cTn>
                                        <p:tgtEl>
                                          <p:spTgt spid="81"/>
                                        </p:tgtEl>
                                        <p:attrNameLst>
                                          <p:attrName>style.visibility</p:attrName>
                                        </p:attrNameLst>
                                      </p:cBhvr>
                                      <p:to>
                                        <p:strVal val="visible"/>
                                      </p:to>
                                    </p:set>
                                    <p:animEffect transition="in" filter="fade">
                                      <p:cBhvr>
                                        <p:cTn id="83" dur="1000"/>
                                        <p:tgtEl>
                                          <p:spTgt spid="81"/>
                                        </p:tgtEl>
                                      </p:cBhvr>
                                    </p:animEffect>
                                    <p:anim calcmode="lin" valueType="num">
                                      <p:cBhvr>
                                        <p:cTn id="84" dur="1000" fill="hold"/>
                                        <p:tgtEl>
                                          <p:spTgt spid="81"/>
                                        </p:tgtEl>
                                        <p:attrNameLst>
                                          <p:attrName>ppt_x</p:attrName>
                                        </p:attrNameLst>
                                      </p:cBhvr>
                                      <p:tavLst>
                                        <p:tav tm="0">
                                          <p:val>
                                            <p:strVal val="#ppt_x"/>
                                          </p:val>
                                        </p:tav>
                                        <p:tav tm="100000">
                                          <p:val>
                                            <p:strVal val="#ppt_x"/>
                                          </p:val>
                                        </p:tav>
                                      </p:tavLst>
                                    </p:anim>
                                    <p:anim calcmode="lin" valueType="num">
                                      <p:cBhvr>
                                        <p:cTn id="85" dur="1000" fill="hold"/>
                                        <p:tgtEl>
                                          <p:spTgt spid="81"/>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300"/>
                                  </p:stCondLst>
                                  <p:childTnLst>
                                    <p:set>
                                      <p:cBhvr>
                                        <p:cTn id="87" dur="1" fill="hold">
                                          <p:stCondLst>
                                            <p:cond delay="0"/>
                                          </p:stCondLst>
                                        </p:cTn>
                                        <p:tgtEl>
                                          <p:spTgt spid="82"/>
                                        </p:tgtEl>
                                        <p:attrNameLst>
                                          <p:attrName>style.visibility</p:attrName>
                                        </p:attrNameLst>
                                      </p:cBhvr>
                                      <p:to>
                                        <p:strVal val="visible"/>
                                      </p:to>
                                    </p:set>
                                    <p:animEffect transition="in" filter="fade">
                                      <p:cBhvr>
                                        <p:cTn id="88" dur="1000"/>
                                        <p:tgtEl>
                                          <p:spTgt spid="82"/>
                                        </p:tgtEl>
                                      </p:cBhvr>
                                    </p:animEffect>
                                    <p:anim calcmode="lin" valueType="num">
                                      <p:cBhvr>
                                        <p:cTn id="89" dur="1000" fill="hold"/>
                                        <p:tgtEl>
                                          <p:spTgt spid="82"/>
                                        </p:tgtEl>
                                        <p:attrNameLst>
                                          <p:attrName>ppt_x</p:attrName>
                                        </p:attrNameLst>
                                      </p:cBhvr>
                                      <p:tavLst>
                                        <p:tav tm="0">
                                          <p:val>
                                            <p:strVal val="#ppt_x"/>
                                          </p:val>
                                        </p:tav>
                                        <p:tav tm="100000">
                                          <p:val>
                                            <p:strVal val="#ppt_x"/>
                                          </p:val>
                                        </p:tav>
                                      </p:tavLst>
                                    </p:anim>
                                    <p:anim calcmode="lin" valueType="num">
                                      <p:cBhvr>
                                        <p:cTn id="90" dur="1000" fill="hold"/>
                                        <p:tgtEl>
                                          <p:spTgt spid="82"/>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400"/>
                                  </p:stCondLst>
                                  <p:childTnLst>
                                    <p:set>
                                      <p:cBhvr>
                                        <p:cTn id="92" dur="1" fill="hold">
                                          <p:stCondLst>
                                            <p:cond delay="0"/>
                                          </p:stCondLst>
                                        </p:cTn>
                                        <p:tgtEl>
                                          <p:spTgt spid="83"/>
                                        </p:tgtEl>
                                        <p:attrNameLst>
                                          <p:attrName>style.visibility</p:attrName>
                                        </p:attrNameLst>
                                      </p:cBhvr>
                                      <p:to>
                                        <p:strVal val="visible"/>
                                      </p:to>
                                    </p:set>
                                    <p:animEffect transition="in" filter="fade">
                                      <p:cBhvr>
                                        <p:cTn id="93" dur="1000"/>
                                        <p:tgtEl>
                                          <p:spTgt spid="83"/>
                                        </p:tgtEl>
                                      </p:cBhvr>
                                    </p:animEffect>
                                    <p:anim calcmode="lin" valueType="num">
                                      <p:cBhvr>
                                        <p:cTn id="94" dur="1000" fill="hold"/>
                                        <p:tgtEl>
                                          <p:spTgt spid="83"/>
                                        </p:tgtEl>
                                        <p:attrNameLst>
                                          <p:attrName>ppt_x</p:attrName>
                                        </p:attrNameLst>
                                      </p:cBhvr>
                                      <p:tavLst>
                                        <p:tav tm="0">
                                          <p:val>
                                            <p:strVal val="#ppt_x"/>
                                          </p:val>
                                        </p:tav>
                                        <p:tav tm="100000">
                                          <p:val>
                                            <p:strVal val="#ppt_x"/>
                                          </p:val>
                                        </p:tav>
                                      </p:tavLst>
                                    </p:anim>
                                    <p:anim calcmode="lin" valueType="num">
                                      <p:cBhvr>
                                        <p:cTn id="95" dur="1000" fill="hold"/>
                                        <p:tgtEl>
                                          <p:spTgt spid="83"/>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500"/>
                                  </p:stCondLst>
                                  <p:childTnLst>
                                    <p:set>
                                      <p:cBhvr>
                                        <p:cTn id="97" dur="1" fill="hold">
                                          <p:stCondLst>
                                            <p:cond delay="0"/>
                                          </p:stCondLst>
                                        </p:cTn>
                                        <p:tgtEl>
                                          <p:spTgt spid="84"/>
                                        </p:tgtEl>
                                        <p:attrNameLst>
                                          <p:attrName>style.visibility</p:attrName>
                                        </p:attrNameLst>
                                      </p:cBhvr>
                                      <p:to>
                                        <p:strVal val="visible"/>
                                      </p:to>
                                    </p:set>
                                    <p:animEffect transition="in" filter="fade">
                                      <p:cBhvr>
                                        <p:cTn id="98" dur="1000"/>
                                        <p:tgtEl>
                                          <p:spTgt spid="84"/>
                                        </p:tgtEl>
                                      </p:cBhvr>
                                    </p:animEffect>
                                    <p:anim calcmode="lin" valueType="num">
                                      <p:cBhvr>
                                        <p:cTn id="99" dur="1000" fill="hold"/>
                                        <p:tgtEl>
                                          <p:spTgt spid="84"/>
                                        </p:tgtEl>
                                        <p:attrNameLst>
                                          <p:attrName>ppt_x</p:attrName>
                                        </p:attrNameLst>
                                      </p:cBhvr>
                                      <p:tavLst>
                                        <p:tav tm="0">
                                          <p:val>
                                            <p:strVal val="#ppt_x"/>
                                          </p:val>
                                        </p:tav>
                                        <p:tav tm="100000">
                                          <p:val>
                                            <p:strVal val="#ppt_x"/>
                                          </p:val>
                                        </p:tav>
                                      </p:tavLst>
                                    </p:anim>
                                    <p:anim calcmode="lin" valueType="num">
                                      <p:cBhvr>
                                        <p:cTn id="100" dur="1000" fill="hold"/>
                                        <p:tgtEl>
                                          <p:spTgt spid="84"/>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600"/>
                                  </p:stCondLst>
                                  <p:childTnLst>
                                    <p:set>
                                      <p:cBhvr>
                                        <p:cTn id="102" dur="1" fill="hold">
                                          <p:stCondLst>
                                            <p:cond delay="0"/>
                                          </p:stCondLst>
                                        </p:cTn>
                                        <p:tgtEl>
                                          <p:spTgt spid="85"/>
                                        </p:tgtEl>
                                        <p:attrNameLst>
                                          <p:attrName>style.visibility</p:attrName>
                                        </p:attrNameLst>
                                      </p:cBhvr>
                                      <p:to>
                                        <p:strVal val="visible"/>
                                      </p:to>
                                    </p:set>
                                    <p:animEffect transition="in" filter="fade">
                                      <p:cBhvr>
                                        <p:cTn id="103" dur="1000"/>
                                        <p:tgtEl>
                                          <p:spTgt spid="85"/>
                                        </p:tgtEl>
                                      </p:cBhvr>
                                    </p:animEffect>
                                    <p:anim calcmode="lin" valueType="num">
                                      <p:cBhvr>
                                        <p:cTn id="104" dur="1000" fill="hold"/>
                                        <p:tgtEl>
                                          <p:spTgt spid="85"/>
                                        </p:tgtEl>
                                        <p:attrNameLst>
                                          <p:attrName>ppt_x</p:attrName>
                                        </p:attrNameLst>
                                      </p:cBhvr>
                                      <p:tavLst>
                                        <p:tav tm="0">
                                          <p:val>
                                            <p:strVal val="#ppt_x"/>
                                          </p:val>
                                        </p:tav>
                                        <p:tav tm="100000">
                                          <p:val>
                                            <p:strVal val="#ppt_x"/>
                                          </p:val>
                                        </p:tav>
                                      </p:tavLst>
                                    </p:anim>
                                    <p:anim calcmode="lin" valueType="num">
                                      <p:cBhvr>
                                        <p:cTn id="105" dur="1000" fill="hold"/>
                                        <p:tgtEl>
                                          <p:spTgt spid="85"/>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700"/>
                                  </p:stCondLst>
                                  <p:childTnLst>
                                    <p:set>
                                      <p:cBhvr>
                                        <p:cTn id="107" dur="1" fill="hold">
                                          <p:stCondLst>
                                            <p:cond delay="0"/>
                                          </p:stCondLst>
                                        </p:cTn>
                                        <p:tgtEl>
                                          <p:spTgt spid="86"/>
                                        </p:tgtEl>
                                        <p:attrNameLst>
                                          <p:attrName>style.visibility</p:attrName>
                                        </p:attrNameLst>
                                      </p:cBhvr>
                                      <p:to>
                                        <p:strVal val="visible"/>
                                      </p:to>
                                    </p:set>
                                    <p:animEffect transition="in" filter="fade">
                                      <p:cBhvr>
                                        <p:cTn id="108" dur="1000"/>
                                        <p:tgtEl>
                                          <p:spTgt spid="86"/>
                                        </p:tgtEl>
                                      </p:cBhvr>
                                    </p:animEffect>
                                    <p:anim calcmode="lin" valueType="num">
                                      <p:cBhvr>
                                        <p:cTn id="109" dur="1000" fill="hold"/>
                                        <p:tgtEl>
                                          <p:spTgt spid="86"/>
                                        </p:tgtEl>
                                        <p:attrNameLst>
                                          <p:attrName>ppt_x</p:attrName>
                                        </p:attrNameLst>
                                      </p:cBhvr>
                                      <p:tavLst>
                                        <p:tav tm="0">
                                          <p:val>
                                            <p:strVal val="#ppt_x"/>
                                          </p:val>
                                        </p:tav>
                                        <p:tav tm="100000">
                                          <p:val>
                                            <p:strVal val="#ppt_x"/>
                                          </p:val>
                                        </p:tav>
                                      </p:tavLst>
                                    </p:anim>
                                    <p:anim calcmode="lin" valueType="num">
                                      <p:cBhvr>
                                        <p:cTn id="110" dur="1000" fill="hold"/>
                                        <p:tgtEl>
                                          <p:spTgt spid="86"/>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800"/>
                                  </p:stCondLst>
                                  <p:childTnLst>
                                    <p:set>
                                      <p:cBhvr>
                                        <p:cTn id="112" dur="1" fill="hold">
                                          <p:stCondLst>
                                            <p:cond delay="0"/>
                                          </p:stCondLst>
                                        </p:cTn>
                                        <p:tgtEl>
                                          <p:spTgt spid="87"/>
                                        </p:tgtEl>
                                        <p:attrNameLst>
                                          <p:attrName>style.visibility</p:attrName>
                                        </p:attrNameLst>
                                      </p:cBhvr>
                                      <p:to>
                                        <p:strVal val="visible"/>
                                      </p:to>
                                    </p:set>
                                    <p:animEffect transition="in" filter="fade">
                                      <p:cBhvr>
                                        <p:cTn id="113" dur="1000"/>
                                        <p:tgtEl>
                                          <p:spTgt spid="87"/>
                                        </p:tgtEl>
                                      </p:cBhvr>
                                    </p:animEffect>
                                    <p:anim calcmode="lin" valueType="num">
                                      <p:cBhvr>
                                        <p:cTn id="114" dur="1000" fill="hold"/>
                                        <p:tgtEl>
                                          <p:spTgt spid="87"/>
                                        </p:tgtEl>
                                        <p:attrNameLst>
                                          <p:attrName>ppt_x</p:attrName>
                                        </p:attrNameLst>
                                      </p:cBhvr>
                                      <p:tavLst>
                                        <p:tav tm="0">
                                          <p:val>
                                            <p:strVal val="#ppt_x"/>
                                          </p:val>
                                        </p:tav>
                                        <p:tav tm="100000">
                                          <p:val>
                                            <p:strVal val="#ppt_x"/>
                                          </p:val>
                                        </p:tav>
                                      </p:tavLst>
                                    </p:anim>
                                    <p:anim calcmode="lin" valueType="num">
                                      <p:cBhvr>
                                        <p:cTn id="115" dur="1000" fill="hold"/>
                                        <p:tgtEl>
                                          <p:spTgt spid="87"/>
                                        </p:tgtEl>
                                        <p:attrNameLst>
                                          <p:attrName>ppt_y</p:attrName>
                                        </p:attrNameLst>
                                      </p:cBhvr>
                                      <p:tavLst>
                                        <p:tav tm="0">
                                          <p:val>
                                            <p:strVal val="#ppt_y-.1"/>
                                          </p:val>
                                        </p:tav>
                                        <p:tav tm="100000">
                                          <p:val>
                                            <p:strVal val="#ppt_y"/>
                                          </p:val>
                                        </p:tav>
                                      </p:tavLst>
                                    </p:anim>
                                  </p:childTnLst>
                                </p:cTn>
                              </p:par>
                              <p:par>
                                <p:cTn id="116" presetID="47" presetClass="entr" presetSubtype="0" fill="hold" grpId="0" nodeType="withEffect">
                                  <p:stCondLst>
                                    <p:cond delay="900"/>
                                  </p:stCondLst>
                                  <p:childTnLst>
                                    <p:set>
                                      <p:cBhvr>
                                        <p:cTn id="117" dur="1" fill="hold">
                                          <p:stCondLst>
                                            <p:cond delay="0"/>
                                          </p:stCondLst>
                                        </p:cTn>
                                        <p:tgtEl>
                                          <p:spTgt spid="88"/>
                                        </p:tgtEl>
                                        <p:attrNameLst>
                                          <p:attrName>style.visibility</p:attrName>
                                        </p:attrNameLst>
                                      </p:cBhvr>
                                      <p:to>
                                        <p:strVal val="visible"/>
                                      </p:to>
                                    </p:set>
                                    <p:animEffect transition="in" filter="fade">
                                      <p:cBhvr>
                                        <p:cTn id="118" dur="1000"/>
                                        <p:tgtEl>
                                          <p:spTgt spid="88"/>
                                        </p:tgtEl>
                                      </p:cBhvr>
                                    </p:animEffect>
                                    <p:anim calcmode="lin" valueType="num">
                                      <p:cBhvr>
                                        <p:cTn id="119" dur="1000" fill="hold"/>
                                        <p:tgtEl>
                                          <p:spTgt spid="88"/>
                                        </p:tgtEl>
                                        <p:attrNameLst>
                                          <p:attrName>ppt_x</p:attrName>
                                        </p:attrNameLst>
                                      </p:cBhvr>
                                      <p:tavLst>
                                        <p:tav tm="0">
                                          <p:val>
                                            <p:strVal val="#ppt_x"/>
                                          </p:val>
                                        </p:tav>
                                        <p:tav tm="100000">
                                          <p:val>
                                            <p:strVal val="#ppt_x"/>
                                          </p:val>
                                        </p:tav>
                                      </p:tavLst>
                                    </p:anim>
                                    <p:anim calcmode="lin" valueType="num">
                                      <p:cBhvr>
                                        <p:cTn id="120" dur="1000" fill="hold"/>
                                        <p:tgtEl>
                                          <p:spTgt spid="88"/>
                                        </p:tgtEl>
                                        <p:attrNameLst>
                                          <p:attrName>ppt_y</p:attrName>
                                        </p:attrNameLst>
                                      </p:cBhvr>
                                      <p:tavLst>
                                        <p:tav tm="0">
                                          <p:val>
                                            <p:strVal val="#ppt_y-.1"/>
                                          </p:val>
                                        </p:tav>
                                        <p:tav tm="100000">
                                          <p:val>
                                            <p:strVal val="#ppt_y"/>
                                          </p:val>
                                        </p:tav>
                                      </p:tavLst>
                                    </p:anim>
                                  </p:childTnLst>
                                </p:cTn>
                              </p:par>
                            </p:childTnLst>
                          </p:cTn>
                        </p:par>
                      </p:childTnLst>
                    </p:cTn>
                  </p:par>
                  <p:par>
                    <p:cTn id="121" fill="hold">
                      <p:stCondLst>
                        <p:cond delay="indefinite"/>
                      </p:stCondLst>
                      <p:childTnLst>
                        <p:par>
                          <p:cTn id="122" fill="hold">
                            <p:stCondLst>
                              <p:cond delay="0"/>
                            </p:stCondLst>
                            <p:childTnLst>
                              <p:par>
                                <p:cTn id="123" presetID="2" presetClass="entr" presetSubtype="4" decel="100000" fill="hold" grpId="0" nodeType="clickEffect">
                                  <p:stCondLst>
                                    <p:cond delay="0"/>
                                  </p:stCondLst>
                                  <p:childTnLst>
                                    <p:set>
                                      <p:cBhvr>
                                        <p:cTn id="124" dur="1" fill="hold">
                                          <p:stCondLst>
                                            <p:cond delay="0"/>
                                          </p:stCondLst>
                                        </p:cTn>
                                        <p:tgtEl>
                                          <p:spTgt spid="117"/>
                                        </p:tgtEl>
                                        <p:attrNameLst>
                                          <p:attrName>style.visibility</p:attrName>
                                        </p:attrNameLst>
                                      </p:cBhvr>
                                      <p:to>
                                        <p:strVal val="visible"/>
                                      </p:to>
                                    </p:set>
                                    <p:anim calcmode="lin" valueType="num">
                                      <p:cBhvr additive="base">
                                        <p:cTn id="125" dur="500" fill="hold"/>
                                        <p:tgtEl>
                                          <p:spTgt spid="117"/>
                                        </p:tgtEl>
                                        <p:attrNameLst>
                                          <p:attrName>ppt_x</p:attrName>
                                        </p:attrNameLst>
                                      </p:cBhvr>
                                      <p:tavLst>
                                        <p:tav tm="0">
                                          <p:val>
                                            <p:strVal val="#ppt_x"/>
                                          </p:val>
                                        </p:tav>
                                        <p:tav tm="100000">
                                          <p:val>
                                            <p:strVal val="#ppt_x"/>
                                          </p:val>
                                        </p:tav>
                                      </p:tavLst>
                                    </p:anim>
                                    <p:anim calcmode="lin" valueType="num">
                                      <p:cBhvr additive="base">
                                        <p:cTn id="126" dur="500" fill="hold"/>
                                        <p:tgtEl>
                                          <p:spTgt spid="117"/>
                                        </p:tgtEl>
                                        <p:attrNameLst>
                                          <p:attrName>ppt_y</p:attrName>
                                        </p:attrNameLst>
                                      </p:cBhvr>
                                      <p:tavLst>
                                        <p:tav tm="0">
                                          <p:val>
                                            <p:strVal val="1+#ppt_h/2"/>
                                          </p:val>
                                        </p:tav>
                                        <p:tav tm="100000">
                                          <p:val>
                                            <p:strVal val="#ppt_y"/>
                                          </p:val>
                                        </p:tav>
                                      </p:tavLst>
                                    </p:anim>
                                  </p:childTnLst>
                                </p:cTn>
                              </p:par>
                              <p:par>
                                <p:cTn id="127" presetID="2" presetClass="entr" presetSubtype="4" decel="100000" fill="hold" grpId="0" nodeType="withEffect">
                                  <p:stCondLst>
                                    <p:cond delay="0"/>
                                  </p:stCondLst>
                                  <p:childTnLst>
                                    <p:set>
                                      <p:cBhvr>
                                        <p:cTn id="128" dur="1" fill="hold">
                                          <p:stCondLst>
                                            <p:cond delay="0"/>
                                          </p:stCondLst>
                                        </p:cTn>
                                        <p:tgtEl>
                                          <p:spTgt spid="118"/>
                                        </p:tgtEl>
                                        <p:attrNameLst>
                                          <p:attrName>style.visibility</p:attrName>
                                        </p:attrNameLst>
                                      </p:cBhvr>
                                      <p:to>
                                        <p:strVal val="visible"/>
                                      </p:to>
                                    </p:set>
                                    <p:anim calcmode="lin" valueType="num">
                                      <p:cBhvr additive="base">
                                        <p:cTn id="129" dur="500" fill="hold"/>
                                        <p:tgtEl>
                                          <p:spTgt spid="118"/>
                                        </p:tgtEl>
                                        <p:attrNameLst>
                                          <p:attrName>ppt_x</p:attrName>
                                        </p:attrNameLst>
                                      </p:cBhvr>
                                      <p:tavLst>
                                        <p:tav tm="0">
                                          <p:val>
                                            <p:strVal val="#ppt_x"/>
                                          </p:val>
                                        </p:tav>
                                        <p:tav tm="100000">
                                          <p:val>
                                            <p:strVal val="#ppt_x"/>
                                          </p:val>
                                        </p:tav>
                                      </p:tavLst>
                                    </p:anim>
                                    <p:anim calcmode="lin" valueType="num">
                                      <p:cBhvr additive="base">
                                        <p:cTn id="130" dur="500" fill="hold"/>
                                        <p:tgtEl>
                                          <p:spTgt spid="118"/>
                                        </p:tgtEl>
                                        <p:attrNameLst>
                                          <p:attrName>ppt_y</p:attrName>
                                        </p:attrNameLst>
                                      </p:cBhvr>
                                      <p:tavLst>
                                        <p:tav tm="0">
                                          <p:val>
                                            <p:strVal val="1+#ppt_h/2"/>
                                          </p:val>
                                        </p:tav>
                                        <p:tav tm="100000">
                                          <p:val>
                                            <p:strVal val="#ppt_y"/>
                                          </p:val>
                                        </p:tav>
                                      </p:tavLst>
                                    </p:anim>
                                  </p:childTnLst>
                                </p:cTn>
                              </p:par>
                              <p:par>
                                <p:cTn id="131" presetID="2" presetClass="entr" presetSubtype="4" decel="100000" fill="hold" grpId="0" nodeType="withEffect">
                                  <p:stCondLst>
                                    <p:cond delay="0"/>
                                  </p:stCondLst>
                                  <p:childTnLst>
                                    <p:set>
                                      <p:cBhvr>
                                        <p:cTn id="132" dur="1" fill="hold">
                                          <p:stCondLst>
                                            <p:cond delay="0"/>
                                          </p:stCondLst>
                                        </p:cTn>
                                        <p:tgtEl>
                                          <p:spTgt spid="119"/>
                                        </p:tgtEl>
                                        <p:attrNameLst>
                                          <p:attrName>style.visibility</p:attrName>
                                        </p:attrNameLst>
                                      </p:cBhvr>
                                      <p:to>
                                        <p:strVal val="visible"/>
                                      </p:to>
                                    </p:set>
                                    <p:anim calcmode="lin" valueType="num">
                                      <p:cBhvr additive="base">
                                        <p:cTn id="133" dur="500" fill="hold"/>
                                        <p:tgtEl>
                                          <p:spTgt spid="119"/>
                                        </p:tgtEl>
                                        <p:attrNameLst>
                                          <p:attrName>ppt_x</p:attrName>
                                        </p:attrNameLst>
                                      </p:cBhvr>
                                      <p:tavLst>
                                        <p:tav tm="0">
                                          <p:val>
                                            <p:strVal val="#ppt_x"/>
                                          </p:val>
                                        </p:tav>
                                        <p:tav tm="100000">
                                          <p:val>
                                            <p:strVal val="#ppt_x"/>
                                          </p:val>
                                        </p:tav>
                                      </p:tavLst>
                                    </p:anim>
                                    <p:anim calcmode="lin" valueType="num">
                                      <p:cBhvr additive="base">
                                        <p:cTn id="134" dur="500" fill="hold"/>
                                        <p:tgtEl>
                                          <p:spTgt spid="119"/>
                                        </p:tgtEl>
                                        <p:attrNameLst>
                                          <p:attrName>ppt_y</p:attrName>
                                        </p:attrNameLst>
                                      </p:cBhvr>
                                      <p:tavLst>
                                        <p:tav tm="0">
                                          <p:val>
                                            <p:strVal val="1+#ppt_h/2"/>
                                          </p:val>
                                        </p:tav>
                                        <p:tav tm="100000">
                                          <p:val>
                                            <p:strVal val="#ppt_y"/>
                                          </p:val>
                                        </p:tav>
                                      </p:tavLst>
                                    </p:anim>
                                  </p:childTnLst>
                                </p:cTn>
                              </p:par>
                              <p:par>
                                <p:cTn id="135" presetID="2" presetClass="entr" presetSubtype="4" decel="100000" fill="hold" grpId="0" nodeType="withEffect">
                                  <p:stCondLst>
                                    <p:cond delay="0"/>
                                  </p:stCondLst>
                                  <p:childTnLst>
                                    <p:set>
                                      <p:cBhvr>
                                        <p:cTn id="136" dur="1" fill="hold">
                                          <p:stCondLst>
                                            <p:cond delay="0"/>
                                          </p:stCondLst>
                                        </p:cTn>
                                        <p:tgtEl>
                                          <p:spTgt spid="120"/>
                                        </p:tgtEl>
                                        <p:attrNameLst>
                                          <p:attrName>style.visibility</p:attrName>
                                        </p:attrNameLst>
                                      </p:cBhvr>
                                      <p:to>
                                        <p:strVal val="visible"/>
                                      </p:to>
                                    </p:set>
                                    <p:anim calcmode="lin" valueType="num">
                                      <p:cBhvr additive="base">
                                        <p:cTn id="137" dur="500" fill="hold"/>
                                        <p:tgtEl>
                                          <p:spTgt spid="120"/>
                                        </p:tgtEl>
                                        <p:attrNameLst>
                                          <p:attrName>ppt_x</p:attrName>
                                        </p:attrNameLst>
                                      </p:cBhvr>
                                      <p:tavLst>
                                        <p:tav tm="0">
                                          <p:val>
                                            <p:strVal val="#ppt_x"/>
                                          </p:val>
                                        </p:tav>
                                        <p:tav tm="100000">
                                          <p:val>
                                            <p:strVal val="#ppt_x"/>
                                          </p:val>
                                        </p:tav>
                                      </p:tavLst>
                                    </p:anim>
                                    <p:anim calcmode="lin" valueType="num">
                                      <p:cBhvr additive="base">
                                        <p:cTn id="138" dur="500" fill="hold"/>
                                        <p:tgtEl>
                                          <p:spTgt spid="120"/>
                                        </p:tgtEl>
                                        <p:attrNameLst>
                                          <p:attrName>ppt_y</p:attrName>
                                        </p:attrNameLst>
                                      </p:cBhvr>
                                      <p:tavLst>
                                        <p:tav tm="0">
                                          <p:val>
                                            <p:strVal val="1+#ppt_h/2"/>
                                          </p:val>
                                        </p:tav>
                                        <p:tav tm="100000">
                                          <p:val>
                                            <p:strVal val="#ppt_y"/>
                                          </p:val>
                                        </p:tav>
                                      </p:tavLst>
                                    </p:anim>
                                  </p:childTnLst>
                                </p:cTn>
                              </p:par>
                              <p:par>
                                <p:cTn id="139" presetID="2" presetClass="entr" presetSubtype="4" decel="100000" fill="hold" grpId="0" nodeType="withEffect">
                                  <p:stCondLst>
                                    <p:cond delay="0"/>
                                  </p:stCondLst>
                                  <p:childTnLst>
                                    <p:set>
                                      <p:cBhvr>
                                        <p:cTn id="140" dur="1" fill="hold">
                                          <p:stCondLst>
                                            <p:cond delay="0"/>
                                          </p:stCondLst>
                                        </p:cTn>
                                        <p:tgtEl>
                                          <p:spTgt spid="121"/>
                                        </p:tgtEl>
                                        <p:attrNameLst>
                                          <p:attrName>style.visibility</p:attrName>
                                        </p:attrNameLst>
                                      </p:cBhvr>
                                      <p:to>
                                        <p:strVal val="visible"/>
                                      </p:to>
                                    </p:set>
                                    <p:anim calcmode="lin" valueType="num">
                                      <p:cBhvr additive="base">
                                        <p:cTn id="141" dur="500" fill="hold"/>
                                        <p:tgtEl>
                                          <p:spTgt spid="121"/>
                                        </p:tgtEl>
                                        <p:attrNameLst>
                                          <p:attrName>ppt_x</p:attrName>
                                        </p:attrNameLst>
                                      </p:cBhvr>
                                      <p:tavLst>
                                        <p:tav tm="0">
                                          <p:val>
                                            <p:strVal val="#ppt_x"/>
                                          </p:val>
                                        </p:tav>
                                        <p:tav tm="100000">
                                          <p:val>
                                            <p:strVal val="#ppt_x"/>
                                          </p:val>
                                        </p:tav>
                                      </p:tavLst>
                                    </p:anim>
                                    <p:anim calcmode="lin" valueType="num">
                                      <p:cBhvr additive="base">
                                        <p:cTn id="142" dur="500" fill="hold"/>
                                        <p:tgtEl>
                                          <p:spTgt spid="121"/>
                                        </p:tgtEl>
                                        <p:attrNameLst>
                                          <p:attrName>ppt_y</p:attrName>
                                        </p:attrNameLst>
                                      </p:cBhvr>
                                      <p:tavLst>
                                        <p:tav tm="0">
                                          <p:val>
                                            <p:strVal val="1+#ppt_h/2"/>
                                          </p:val>
                                        </p:tav>
                                        <p:tav tm="100000">
                                          <p:val>
                                            <p:strVal val="#ppt_y"/>
                                          </p:val>
                                        </p:tav>
                                      </p:tavLst>
                                    </p:anim>
                                  </p:childTnLst>
                                </p:cTn>
                              </p:par>
                              <p:par>
                                <p:cTn id="143" presetID="2" presetClass="entr" presetSubtype="4" decel="100000" fill="hold" grpId="0" nodeType="withEffect">
                                  <p:stCondLst>
                                    <p:cond delay="0"/>
                                  </p:stCondLst>
                                  <p:childTnLst>
                                    <p:set>
                                      <p:cBhvr>
                                        <p:cTn id="144" dur="1" fill="hold">
                                          <p:stCondLst>
                                            <p:cond delay="0"/>
                                          </p:stCondLst>
                                        </p:cTn>
                                        <p:tgtEl>
                                          <p:spTgt spid="122"/>
                                        </p:tgtEl>
                                        <p:attrNameLst>
                                          <p:attrName>style.visibility</p:attrName>
                                        </p:attrNameLst>
                                      </p:cBhvr>
                                      <p:to>
                                        <p:strVal val="visible"/>
                                      </p:to>
                                    </p:set>
                                    <p:anim calcmode="lin" valueType="num">
                                      <p:cBhvr additive="base">
                                        <p:cTn id="145" dur="500" fill="hold"/>
                                        <p:tgtEl>
                                          <p:spTgt spid="122"/>
                                        </p:tgtEl>
                                        <p:attrNameLst>
                                          <p:attrName>ppt_x</p:attrName>
                                        </p:attrNameLst>
                                      </p:cBhvr>
                                      <p:tavLst>
                                        <p:tav tm="0">
                                          <p:val>
                                            <p:strVal val="#ppt_x"/>
                                          </p:val>
                                        </p:tav>
                                        <p:tav tm="100000">
                                          <p:val>
                                            <p:strVal val="#ppt_x"/>
                                          </p:val>
                                        </p:tav>
                                      </p:tavLst>
                                    </p:anim>
                                    <p:anim calcmode="lin" valueType="num">
                                      <p:cBhvr additive="base">
                                        <p:cTn id="146" dur="500" fill="hold"/>
                                        <p:tgtEl>
                                          <p:spTgt spid="122"/>
                                        </p:tgtEl>
                                        <p:attrNameLst>
                                          <p:attrName>ppt_y</p:attrName>
                                        </p:attrNameLst>
                                      </p:cBhvr>
                                      <p:tavLst>
                                        <p:tav tm="0">
                                          <p:val>
                                            <p:strVal val="1+#ppt_h/2"/>
                                          </p:val>
                                        </p:tav>
                                        <p:tav tm="100000">
                                          <p:val>
                                            <p:strVal val="#ppt_y"/>
                                          </p:val>
                                        </p:tav>
                                      </p:tavLst>
                                    </p:anim>
                                  </p:childTnLst>
                                </p:cTn>
                              </p:par>
                              <p:par>
                                <p:cTn id="147" presetID="2" presetClass="entr" presetSubtype="4" decel="100000" fill="hold" grpId="0" nodeType="withEffect">
                                  <p:stCondLst>
                                    <p:cond delay="0"/>
                                  </p:stCondLst>
                                  <p:childTnLst>
                                    <p:set>
                                      <p:cBhvr>
                                        <p:cTn id="148" dur="1" fill="hold">
                                          <p:stCondLst>
                                            <p:cond delay="0"/>
                                          </p:stCondLst>
                                        </p:cTn>
                                        <p:tgtEl>
                                          <p:spTgt spid="123"/>
                                        </p:tgtEl>
                                        <p:attrNameLst>
                                          <p:attrName>style.visibility</p:attrName>
                                        </p:attrNameLst>
                                      </p:cBhvr>
                                      <p:to>
                                        <p:strVal val="visible"/>
                                      </p:to>
                                    </p:set>
                                    <p:anim calcmode="lin" valueType="num">
                                      <p:cBhvr additive="base">
                                        <p:cTn id="149" dur="500" fill="hold"/>
                                        <p:tgtEl>
                                          <p:spTgt spid="123"/>
                                        </p:tgtEl>
                                        <p:attrNameLst>
                                          <p:attrName>ppt_x</p:attrName>
                                        </p:attrNameLst>
                                      </p:cBhvr>
                                      <p:tavLst>
                                        <p:tav tm="0">
                                          <p:val>
                                            <p:strVal val="#ppt_x"/>
                                          </p:val>
                                        </p:tav>
                                        <p:tav tm="100000">
                                          <p:val>
                                            <p:strVal val="#ppt_x"/>
                                          </p:val>
                                        </p:tav>
                                      </p:tavLst>
                                    </p:anim>
                                    <p:anim calcmode="lin" valueType="num">
                                      <p:cBhvr additive="base">
                                        <p:cTn id="150" dur="500" fill="hold"/>
                                        <p:tgtEl>
                                          <p:spTgt spid="123"/>
                                        </p:tgtEl>
                                        <p:attrNameLst>
                                          <p:attrName>ppt_y</p:attrName>
                                        </p:attrNameLst>
                                      </p:cBhvr>
                                      <p:tavLst>
                                        <p:tav tm="0">
                                          <p:val>
                                            <p:strVal val="1+#ppt_h/2"/>
                                          </p:val>
                                        </p:tav>
                                        <p:tav tm="100000">
                                          <p:val>
                                            <p:strVal val="#ppt_y"/>
                                          </p:val>
                                        </p:tav>
                                      </p:tavLst>
                                    </p:anim>
                                  </p:childTnLst>
                                </p:cTn>
                              </p:par>
                            </p:childTnLst>
                          </p:cTn>
                        </p:par>
                        <p:par>
                          <p:cTn id="151" fill="hold">
                            <p:stCondLst>
                              <p:cond delay="500"/>
                            </p:stCondLst>
                            <p:childTnLst>
                              <p:par>
                                <p:cTn id="152" presetID="22" presetClass="entr" presetSubtype="8" fill="hold" grpId="0" nodeType="afterEffect">
                                  <p:stCondLst>
                                    <p:cond delay="0"/>
                                  </p:stCondLst>
                                  <p:childTnLst>
                                    <p:set>
                                      <p:cBhvr>
                                        <p:cTn id="153" dur="1" fill="hold">
                                          <p:stCondLst>
                                            <p:cond delay="0"/>
                                          </p:stCondLst>
                                        </p:cTn>
                                        <p:tgtEl>
                                          <p:spTgt spid="103"/>
                                        </p:tgtEl>
                                        <p:attrNameLst>
                                          <p:attrName>style.visibility</p:attrName>
                                        </p:attrNameLst>
                                      </p:cBhvr>
                                      <p:to>
                                        <p:strVal val="visible"/>
                                      </p:to>
                                    </p:set>
                                    <p:animEffect transition="in" filter="wipe(left)">
                                      <p:cBhvr>
                                        <p:cTn id="154" dur="500"/>
                                        <p:tgtEl>
                                          <p:spTgt spid="103"/>
                                        </p:tgtEl>
                                      </p:cBhvr>
                                    </p:animEffect>
                                  </p:childTnLst>
                                </p:cTn>
                              </p:par>
                              <p:par>
                                <p:cTn id="155" presetID="22" presetClass="entr" presetSubtype="8" fill="hold" grpId="0" nodeType="withEffect">
                                  <p:stCondLst>
                                    <p:cond delay="100"/>
                                  </p:stCondLst>
                                  <p:childTnLst>
                                    <p:set>
                                      <p:cBhvr>
                                        <p:cTn id="156" dur="1" fill="hold">
                                          <p:stCondLst>
                                            <p:cond delay="0"/>
                                          </p:stCondLst>
                                        </p:cTn>
                                        <p:tgtEl>
                                          <p:spTgt spid="104"/>
                                        </p:tgtEl>
                                        <p:attrNameLst>
                                          <p:attrName>style.visibility</p:attrName>
                                        </p:attrNameLst>
                                      </p:cBhvr>
                                      <p:to>
                                        <p:strVal val="visible"/>
                                      </p:to>
                                    </p:set>
                                    <p:animEffect transition="in" filter="wipe(left)">
                                      <p:cBhvr>
                                        <p:cTn id="157" dur="500"/>
                                        <p:tgtEl>
                                          <p:spTgt spid="104"/>
                                        </p:tgtEl>
                                      </p:cBhvr>
                                    </p:animEffect>
                                  </p:childTnLst>
                                </p:cTn>
                              </p:par>
                              <p:par>
                                <p:cTn id="158" presetID="22" presetClass="entr" presetSubtype="8" fill="hold" grpId="0" nodeType="withEffect">
                                  <p:stCondLst>
                                    <p:cond delay="200"/>
                                  </p:stCondLst>
                                  <p:childTnLst>
                                    <p:set>
                                      <p:cBhvr>
                                        <p:cTn id="159" dur="1" fill="hold">
                                          <p:stCondLst>
                                            <p:cond delay="0"/>
                                          </p:stCondLst>
                                        </p:cTn>
                                        <p:tgtEl>
                                          <p:spTgt spid="105"/>
                                        </p:tgtEl>
                                        <p:attrNameLst>
                                          <p:attrName>style.visibility</p:attrName>
                                        </p:attrNameLst>
                                      </p:cBhvr>
                                      <p:to>
                                        <p:strVal val="visible"/>
                                      </p:to>
                                    </p:set>
                                    <p:animEffect transition="in" filter="wipe(left)">
                                      <p:cBhvr>
                                        <p:cTn id="160" dur="500"/>
                                        <p:tgtEl>
                                          <p:spTgt spid="105"/>
                                        </p:tgtEl>
                                      </p:cBhvr>
                                    </p:animEffect>
                                  </p:childTnLst>
                                </p:cTn>
                              </p:par>
                              <p:par>
                                <p:cTn id="161" presetID="22" presetClass="entr" presetSubtype="8" fill="hold" grpId="0" nodeType="withEffect">
                                  <p:stCondLst>
                                    <p:cond delay="300"/>
                                  </p:stCondLst>
                                  <p:childTnLst>
                                    <p:set>
                                      <p:cBhvr>
                                        <p:cTn id="162" dur="1" fill="hold">
                                          <p:stCondLst>
                                            <p:cond delay="0"/>
                                          </p:stCondLst>
                                        </p:cTn>
                                        <p:tgtEl>
                                          <p:spTgt spid="106"/>
                                        </p:tgtEl>
                                        <p:attrNameLst>
                                          <p:attrName>style.visibility</p:attrName>
                                        </p:attrNameLst>
                                      </p:cBhvr>
                                      <p:to>
                                        <p:strVal val="visible"/>
                                      </p:to>
                                    </p:set>
                                    <p:animEffect transition="in" filter="wipe(left)">
                                      <p:cBhvr>
                                        <p:cTn id="163" dur="500"/>
                                        <p:tgtEl>
                                          <p:spTgt spid="106"/>
                                        </p:tgtEl>
                                      </p:cBhvr>
                                    </p:animEffect>
                                  </p:childTnLst>
                                </p:cTn>
                              </p:par>
                              <p:par>
                                <p:cTn id="164" presetID="22" presetClass="entr" presetSubtype="8" fill="hold" grpId="0" nodeType="withEffect">
                                  <p:stCondLst>
                                    <p:cond delay="400"/>
                                  </p:stCondLst>
                                  <p:childTnLst>
                                    <p:set>
                                      <p:cBhvr>
                                        <p:cTn id="165" dur="1" fill="hold">
                                          <p:stCondLst>
                                            <p:cond delay="0"/>
                                          </p:stCondLst>
                                        </p:cTn>
                                        <p:tgtEl>
                                          <p:spTgt spid="107"/>
                                        </p:tgtEl>
                                        <p:attrNameLst>
                                          <p:attrName>style.visibility</p:attrName>
                                        </p:attrNameLst>
                                      </p:cBhvr>
                                      <p:to>
                                        <p:strVal val="visible"/>
                                      </p:to>
                                    </p:set>
                                    <p:animEffect transition="in" filter="wipe(left)">
                                      <p:cBhvr>
                                        <p:cTn id="166" dur="500"/>
                                        <p:tgtEl>
                                          <p:spTgt spid="107"/>
                                        </p:tgtEl>
                                      </p:cBhvr>
                                    </p:animEffect>
                                  </p:childTnLst>
                                </p:cTn>
                              </p:par>
                              <p:par>
                                <p:cTn id="167" presetID="22" presetClass="entr" presetSubtype="8" fill="hold" grpId="0" nodeType="withEffect">
                                  <p:stCondLst>
                                    <p:cond delay="500"/>
                                  </p:stCondLst>
                                  <p:childTnLst>
                                    <p:set>
                                      <p:cBhvr>
                                        <p:cTn id="168" dur="1" fill="hold">
                                          <p:stCondLst>
                                            <p:cond delay="0"/>
                                          </p:stCondLst>
                                        </p:cTn>
                                        <p:tgtEl>
                                          <p:spTgt spid="108"/>
                                        </p:tgtEl>
                                        <p:attrNameLst>
                                          <p:attrName>style.visibility</p:attrName>
                                        </p:attrNameLst>
                                      </p:cBhvr>
                                      <p:to>
                                        <p:strVal val="visible"/>
                                      </p:to>
                                    </p:set>
                                    <p:animEffect transition="in" filter="wipe(left)">
                                      <p:cBhvr>
                                        <p:cTn id="169" dur="500"/>
                                        <p:tgtEl>
                                          <p:spTgt spid="108"/>
                                        </p:tgtEl>
                                      </p:cBhvr>
                                    </p:animEffect>
                                  </p:childTnLst>
                                </p:cTn>
                              </p:par>
                              <p:par>
                                <p:cTn id="170" presetID="22" presetClass="entr" presetSubtype="8" fill="hold" grpId="0" nodeType="withEffect">
                                  <p:stCondLst>
                                    <p:cond delay="600"/>
                                  </p:stCondLst>
                                  <p:childTnLst>
                                    <p:set>
                                      <p:cBhvr>
                                        <p:cTn id="171" dur="1" fill="hold">
                                          <p:stCondLst>
                                            <p:cond delay="0"/>
                                          </p:stCondLst>
                                        </p:cTn>
                                        <p:tgtEl>
                                          <p:spTgt spid="109"/>
                                        </p:tgtEl>
                                        <p:attrNameLst>
                                          <p:attrName>style.visibility</p:attrName>
                                        </p:attrNameLst>
                                      </p:cBhvr>
                                      <p:to>
                                        <p:strVal val="visible"/>
                                      </p:to>
                                    </p:set>
                                    <p:animEffect transition="in" filter="wipe(left)">
                                      <p:cBhvr>
                                        <p:cTn id="172" dur="500"/>
                                        <p:tgtEl>
                                          <p:spTgt spid="109"/>
                                        </p:tgtEl>
                                      </p:cBhvr>
                                    </p:animEffect>
                                  </p:childTnLst>
                                </p:cTn>
                              </p:par>
                              <p:par>
                                <p:cTn id="173" presetID="22" presetClass="entr" presetSubtype="2" fill="hold" grpId="0" nodeType="withEffect">
                                  <p:stCondLst>
                                    <p:cond delay="0"/>
                                  </p:stCondLst>
                                  <p:childTnLst>
                                    <p:set>
                                      <p:cBhvr>
                                        <p:cTn id="174" dur="1" fill="hold">
                                          <p:stCondLst>
                                            <p:cond delay="0"/>
                                          </p:stCondLst>
                                        </p:cTn>
                                        <p:tgtEl>
                                          <p:spTgt spid="89"/>
                                        </p:tgtEl>
                                        <p:attrNameLst>
                                          <p:attrName>style.visibility</p:attrName>
                                        </p:attrNameLst>
                                      </p:cBhvr>
                                      <p:to>
                                        <p:strVal val="visible"/>
                                      </p:to>
                                    </p:set>
                                    <p:animEffect transition="in" filter="wipe(right)">
                                      <p:cBhvr>
                                        <p:cTn id="175" dur="500"/>
                                        <p:tgtEl>
                                          <p:spTgt spid="89"/>
                                        </p:tgtEl>
                                      </p:cBhvr>
                                    </p:animEffect>
                                  </p:childTnLst>
                                </p:cTn>
                              </p:par>
                              <p:par>
                                <p:cTn id="176" presetID="22" presetClass="entr" presetSubtype="2" fill="hold" grpId="0" nodeType="withEffect">
                                  <p:stCondLst>
                                    <p:cond delay="100"/>
                                  </p:stCondLst>
                                  <p:childTnLst>
                                    <p:set>
                                      <p:cBhvr>
                                        <p:cTn id="177" dur="1" fill="hold">
                                          <p:stCondLst>
                                            <p:cond delay="0"/>
                                          </p:stCondLst>
                                        </p:cTn>
                                        <p:tgtEl>
                                          <p:spTgt spid="90"/>
                                        </p:tgtEl>
                                        <p:attrNameLst>
                                          <p:attrName>style.visibility</p:attrName>
                                        </p:attrNameLst>
                                      </p:cBhvr>
                                      <p:to>
                                        <p:strVal val="visible"/>
                                      </p:to>
                                    </p:set>
                                    <p:animEffect transition="in" filter="wipe(right)">
                                      <p:cBhvr>
                                        <p:cTn id="178" dur="500"/>
                                        <p:tgtEl>
                                          <p:spTgt spid="90"/>
                                        </p:tgtEl>
                                      </p:cBhvr>
                                    </p:animEffect>
                                  </p:childTnLst>
                                </p:cTn>
                              </p:par>
                              <p:par>
                                <p:cTn id="179" presetID="22" presetClass="entr" presetSubtype="2" fill="hold" grpId="0" nodeType="withEffect">
                                  <p:stCondLst>
                                    <p:cond delay="200"/>
                                  </p:stCondLst>
                                  <p:childTnLst>
                                    <p:set>
                                      <p:cBhvr>
                                        <p:cTn id="180" dur="1" fill="hold">
                                          <p:stCondLst>
                                            <p:cond delay="0"/>
                                          </p:stCondLst>
                                        </p:cTn>
                                        <p:tgtEl>
                                          <p:spTgt spid="91"/>
                                        </p:tgtEl>
                                        <p:attrNameLst>
                                          <p:attrName>style.visibility</p:attrName>
                                        </p:attrNameLst>
                                      </p:cBhvr>
                                      <p:to>
                                        <p:strVal val="visible"/>
                                      </p:to>
                                    </p:set>
                                    <p:animEffect transition="in" filter="wipe(right)">
                                      <p:cBhvr>
                                        <p:cTn id="181" dur="500"/>
                                        <p:tgtEl>
                                          <p:spTgt spid="91"/>
                                        </p:tgtEl>
                                      </p:cBhvr>
                                    </p:animEffect>
                                  </p:childTnLst>
                                </p:cTn>
                              </p:par>
                              <p:par>
                                <p:cTn id="182" presetID="22" presetClass="entr" presetSubtype="2" fill="hold" grpId="0" nodeType="withEffect">
                                  <p:stCondLst>
                                    <p:cond delay="300"/>
                                  </p:stCondLst>
                                  <p:childTnLst>
                                    <p:set>
                                      <p:cBhvr>
                                        <p:cTn id="183" dur="1" fill="hold">
                                          <p:stCondLst>
                                            <p:cond delay="0"/>
                                          </p:stCondLst>
                                        </p:cTn>
                                        <p:tgtEl>
                                          <p:spTgt spid="92"/>
                                        </p:tgtEl>
                                        <p:attrNameLst>
                                          <p:attrName>style.visibility</p:attrName>
                                        </p:attrNameLst>
                                      </p:cBhvr>
                                      <p:to>
                                        <p:strVal val="visible"/>
                                      </p:to>
                                    </p:set>
                                    <p:animEffect transition="in" filter="wipe(right)">
                                      <p:cBhvr>
                                        <p:cTn id="184" dur="500"/>
                                        <p:tgtEl>
                                          <p:spTgt spid="92"/>
                                        </p:tgtEl>
                                      </p:cBhvr>
                                    </p:animEffect>
                                  </p:childTnLst>
                                </p:cTn>
                              </p:par>
                              <p:par>
                                <p:cTn id="185" presetID="22" presetClass="entr" presetSubtype="2" fill="hold" grpId="0" nodeType="withEffect">
                                  <p:stCondLst>
                                    <p:cond delay="400"/>
                                  </p:stCondLst>
                                  <p:childTnLst>
                                    <p:set>
                                      <p:cBhvr>
                                        <p:cTn id="186" dur="1" fill="hold">
                                          <p:stCondLst>
                                            <p:cond delay="0"/>
                                          </p:stCondLst>
                                        </p:cTn>
                                        <p:tgtEl>
                                          <p:spTgt spid="93"/>
                                        </p:tgtEl>
                                        <p:attrNameLst>
                                          <p:attrName>style.visibility</p:attrName>
                                        </p:attrNameLst>
                                      </p:cBhvr>
                                      <p:to>
                                        <p:strVal val="visible"/>
                                      </p:to>
                                    </p:set>
                                    <p:animEffect transition="in" filter="wipe(right)">
                                      <p:cBhvr>
                                        <p:cTn id="187" dur="500"/>
                                        <p:tgtEl>
                                          <p:spTgt spid="93"/>
                                        </p:tgtEl>
                                      </p:cBhvr>
                                    </p:animEffect>
                                  </p:childTnLst>
                                </p:cTn>
                              </p:par>
                              <p:par>
                                <p:cTn id="188" presetID="22" presetClass="entr" presetSubtype="2" fill="hold" grpId="0" nodeType="withEffect">
                                  <p:stCondLst>
                                    <p:cond delay="500"/>
                                  </p:stCondLst>
                                  <p:childTnLst>
                                    <p:set>
                                      <p:cBhvr>
                                        <p:cTn id="189" dur="1" fill="hold">
                                          <p:stCondLst>
                                            <p:cond delay="0"/>
                                          </p:stCondLst>
                                        </p:cTn>
                                        <p:tgtEl>
                                          <p:spTgt spid="94"/>
                                        </p:tgtEl>
                                        <p:attrNameLst>
                                          <p:attrName>style.visibility</p:attrName>
                                        </p:attrNameLst>
                                      </p:cBhvr>
                                      <p:to>
                                        <p:strVal val="visible"/>
                                      </p:to>
                                    </p:set>
                                    <p:animEffect transition="in" filter="wipe(right)">
                                      <p:cBhvr>
                                        <p:cTn id="190" dur="500"/>
                                        <p:tgtEl>
                                          <p:spTgt spid="94"/>
                                        </p:tgtEl>
                                      </p:cBhvr>
                                    </p:animEffect>
                                  </p:childTnLst>
                                </p:cTn>
                              </p:par>
                              <p:par>
                                <p:cTn id="191" presetID="22" presetClass="entr" presetSubtype="2" fill="hold" grpId="0" nodeType="withEffect">
                                  <p:stCondLst>
                                    <p:cond delay="600"/>
                                  </p:stCondLst>
                                  <p:childTnLst>
                                    <p:set>
                                      <p:cBhvr>
                                        <p:cTn id="192" dur="1" fill="hold">
                                          <p:stCondLst>
                                            <p:cond delay="0"/>
                                          </p:stCondLst>
                                        </p:cTn>
                                        <p:tgtEl>
                                          <p:spTgt spid="95"/>
                                        </p:tgtEl>
                                        <p:attrNameLst>
                                          <p:attrName>style.visibility</p:attrName>
                                        </p:attrNameLst>
                                      </p:cBhvr>
                                      <p:to>
                                        <p:strVal val="visible"/>
                                      </p:to>
                                    </p:set>
                                    <p:animEffect transition="in" filter="wipe(right)">
                                      <p:cBhvr>
                                        <p:cTn id="193" dur="500"/>
                                        <p:tgtEl>
                                          <p:spTgt spid="95"/>
                                        </p:tgtEl>
                                      </p:cBhvr>
                                    </p:animEffect>
                                  </p:childTnLst>
                                </p:cTn>
                              </p:par>
                            </p:childTnLst>
                          </p:cTn>
                        </p:par>
                        <p:par>
                          <p:cTn id="194" fill="hold">
                            <p:stCondLst>
                              <p:cond delay="1600"/>
                            </p:stCondLst>
                            <p:childTnLst>
                              <p:par>
                                <p:cTn id="195" presetID="22" presetClass="entr" presetSubtype="8" fill="hold" grpId="0" nodeType="afterEffect">
                                  <p:stCondLst>
                                    <p:cond delay="0"/>
                                  </p:stCondLst>
                                  <p:childTnLst>
                                    <p:set>
                                      <p:cBhvr>
                                        <p:cTn id="196" dur="1" fill="hold">
                                          <p:stCondLst>
                                            <p:cond delay="0"/>
                                          </p:stCondLst>
                                        </p:cTn>
                                        <p:tgtEl>
                                          <p:spTgt spid="110"/>
                                        </p:tgtEl>
                                        <p:attrNameLst>
                                          <p:attrName>style.visibility</p:attrName>
                                        </p:attrNameLst>
                                      </p:cBhvr>
                                      <p:to>
                                        <p:strVal val="visible"/>
                                      </p:to>
                                    </p:set>
                                    <p:animEffect transition="in" filter="wipe(left)">
                                      <p:cBhvr>
                                        <p:cTn id="197" dur="500"/>
                                        <p:tgtEl>
                                          <p:spTgt spid="110"/>
                                        </p:tgtEl>
                                      </p:cBhvr>
                                    </p:animEffect>
                                  </p:childTnLst>
                                </p:cTn>
                              </p:par>
                              <p:par>
                                <p:cTn id="198" presetID="22" presetClass="entr" presetSubtype="8" fill="hold" grpId="0" nodeType="withEffect">
                                  <p:stCondLst>
                                    <p:cond delay="0"/>
                                  </p:stCondLst>
                                  <p:childTnLst>
                                    <p:set>
                                      <p:cBhvr>
                                        <p:cTn id="199" dur="1" fill="hold">
                                          <p:stCondLst>
                                            <p:cond delay="0"/>
                                          </p:stCondLst>
                                        </p:cTn>
                                        <p:tgtEl>
                                          <p:spTgt spid="111"/>
                                        </p:tgtEl>
                                        <p:attrNameLst>
                                          <p:attrName>style.visibility</p:attrName>
                                        </p:attrNameLst>
                                      </p:cBhvr>
                                      <p:to>
                                        <p:strVal val="visible"/>
                                      </p:to>
                                    </p:set>
                                    <p:animEffect transition="in" filter="wipe(left)">
                                      <p:cBhvr>
                                        <p:cTn id="200" dur="500"/>
                                        <p:tgtEl>
                                          <p:spTgt spid="111"/>
                                        </p:tgtEl>
                                      </p:cBhvr>
                                    </p:animEffect>
                                  </p:childTnLst>
                                </p:cTn>
                              </p:par>
                              <p:par>
                                <p:cTn id="201" presetID="22" presetClass="entr" presetSubtype="8" fill="hold" grpId="0" nodeType="withEffect">
                                  <p:stCondLst>
                                    <p:cond delay="0"/>
                                  </p:stCondLst>
                                  <p:childTnLst>
                                    <p:set>
                                      <p:cBhvr>
                                        <p:cTn id="202" dur="1" fill="hold">
                                          <p:stCondLst>
                                            <p:cond delay="0"/>
                                          </p:stCondLst>
                                        </p:cTn>
                                        <p:tgtEl>
                                          <p:spTgt spid="112"/>
                                        </p:tgtEl>
                                        <p:attrNameLst>
                                          <p:attrName>style.visibility</p:attrName>
                                        </p:attrNameLst>
                                      </p:cBhvr>
                                      <p:to>
                                        <p:strVal val="visible"/>
                                      </p:to>
                                    </p:set>
                                    <p:animEffect transition="in" filter="wipe(left)">
                                      <p:cBhvr>
                                        <p:cTn id="203" dur="500"/>
                                        <p:tgtEl>
                                          <p:spTgt spid="112"/>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113"/>
                                        </p:tgtEl>
                                        <p:attrNameLst>
                                          <p:attrName>style.visibility</p:attrName>
                                        </p:attrNameLst>
                                      </p:cBhvr>
                                      <p:to>
                                        <p:strVal val="visible"/>
                                      </p:to>
                                    </p:set>
                                    <p:animEffect transition="in" filter="wipe(left)">
                                      <p:cBhvr>
                                        <p:cTn id="206" dur="500"/>
                                        <p:tgtEl>
                                          <p:spTgt spid="113"/>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114"/>
                                        </p:tgtEl>
                                        <p:attrNameLst>
                                          <p:attrName>style.visibility</p:attrName>
                                        </p:attrNameLst>
                                      </p:cBhvr>
                                      <p:to>
                                        <p:strVal val="visible"/>
                                      </p:to>
                                    </p:set>
                                    <p:animEffect transition="in" filter="wipe(left)">
                                      <p:cBhvr>
                                        <p:cTn id="209" dur="500"/>
                                        <p:tgtEl>
                                          <p:spTgt spid="114"/>
                                        </p:tgtEl>
                                      </p:cBhvr>
                                    </p:animEffect>
                                  </p:childTnLst>
                                </p:cTn>
                              </p:par>
                              <p:par>
                                <p:cTn id="210" presetID="22" presetClass="entr" presetSubtype="8" fill="hold" grpId="0" nodeType="withEffect">
                                  <p:stCondLst>
                                    <p:cond delay="0"/>
                                  </p:stCondLst>
                                  <p:childTnLst>
                                    <p:set>
                                      <p:cBhvr>
                                        <p:cTn id="211" dur="1" fill="hold">
                                          <p:stCondLst>
                                            <p:cond delay="0"/>
                                          </p:stCondLst>
                                        </p:cTn>
                                        <p:tgtEl>
                                          <p:spTgt spid="115"/>
                                        </p:tgtEl>
                                        <p:attrNameLst>
                                          <p:attrName>style.visibility</p:attrName>
                                        </p:attrNameLst>
                                      </p:cBhvr>
                                      <p:to>
                                        <p:strVal val="visible"/>
                                      </p:to>
                                    </p:set>
                                    <p:animEffect transition="in" filter="wipe(left)">
                                      <p:cBhvr>
                                        <p:cTn id="212" dur="500"/>
                                        <p:tgtEl>
                                          <p:spTgt spid="115"/>
                                        </p:tgtEl>
                                      </p:cBhvr>
                                    </p:animEffect>
                                  </p:childTnLst>
                                </p:cTn>
                              </p:par>
                              <p:par>
                                <p:cTn id="213" presetID="22" presetClass="entr" presetSubtype="8" fill="hold" grpId="0" nodeType="withEffect">
                                  <p:stCondLst>
                                    <p:cond delay="0"/>
                                  </p:stCondLst>
                                  <p:childTnLst>
                                    <p:set>
                                      <p:cBhvr>
                                        <p:cTn id="214" dur="1" fill="hold">
                                          <p:stCondLst>
                                            <p:cond delay="0"/>
                                          </p:stCondLst>
                                        </p:cTn>
                                        <p:tgtEl>
                                          <p:spTgt spid="116"/>
                                        </p:tgtEl>
                                        <p:attrNameLst>
                                          <p:attrName>style.visibility</p:attrName>
                                        </p:attrNameLst>
                                      </p:cBhvr>
                                      <p:to>
                                        <p:strVal val="visible"/>
                                      </p:to>
                                    </p:set>
                                    <p:animEffect transition="in" filter="wipe(left)">
                                      <p:cBhvr>
                                        <p:cTn id="215" dur="500"/>
                                        <p:tgtEl>
                                          <p:spTgt spid="116"/>
                                        </p:tgtEl>
                                      </p:cBhvr>
                                    </p:animEffect>
                                  </p:childTnLst>
                                </p:cTn>
                              </p:par>
                              <p:par>
                                <p:cTn id="216" presetID="22" presetClass="entr" presetSubtype="2" fill="hold" grpId="0" nodeType="withEffect">
                                  <p:stCondLst>
                                    <p:cond delay="0"/>
                                  </p:stCondLst>
                                  <p:childTnLst>
                                    <p:set>
                                      <p:cBhvr>
                                        <p:cTn id="217" dur="1" fill="hold">
                                          <p:stCondLst>
                                            <p:cond delay="0"/>
                                          </p:stCondLst>
                                        </p:cTn>
                                        <p:tgtEl>
                                          <p:spTgt spid="96"/>
                                        </p:tgtEl>
                                        <p:attrNameLst>
                                          <p:attrName>style.visibility</p:attrName>
                                        </p:attrNameLst>
                                      </p:cBhvr>
                                      <p:to>
                                        <p:strVal val="visible"/>
                                      </p:to>
                                    </p:set>
                                    <p:animEffect transition="in" filter="wipe(right)">
                                      <p:cBhvr>
                                        <p:cTn id="218" dur="500"/>
                                        <p:tgtEl>
                                          <p:spTgt spid="96"/>
                                        </p:tgtEl>
                                      </p:cBhvr>
                                    </p:animEffect>
                                  </p:childTnLst>
                                </p:cTn>
                              </p:par>
                              <p:par>
                                <p:cTn id="219" presetID="22" presetClass="entr" presetSubtype="2" fill="hold" grpId="0" nodeType="withEffect">
                                  <p:stCondLst>
                                    <p:cond delay="0"/>
                                  </p:stCondLst>
                                  <p:childTnLst>
                                    <p:set>
                                      <p:cBhvr>
                                        <p:cTn id="220" dur="1" fill="hold">
                                          <p:stCondLst>
                                            <p:cond delay="0"/>
                                          </p:stCondLst>
                                        </p:cTn>
                                        <p:tgtEl>
                                          <p:spTgt spid="97"/>
                                        </p:tgtEl>
                                        <p:attrNameLst>
                                          <p:attrName>style.visibility</p:attrName>
                                        </p:attrNameLst>
                                      </p:cBhvr>
                                      <p:to>
                                        <p:strVal val="visible"/>
                                      </p:to>
                                    </p:set>
                                    <p:animEffect transition="in" filter="wipe(right)">
                                      <p:cBhvr>
                                        <p:cTn id="221" dur="500"/>
                                        <p:tgtEl>
                                          <p:spTgt spid="97"/>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98"/>
                                        </p:tgtEl>
                                        <p:attrNameLst>
                                          <p:attrName>style.visibility</p:attrName>
                                        </p:attrNameLst>
                                      </p:cBhvr>
                                      <p:to>
                                        <p:strVal val="visible"/>
                                      </p:to>
                                    </p:set>
                                    <p:animEffect transition="in" filter="wipe(right)">
                                      <p:cBhvr>
                                        <p:cTn id="224" dur="500"/>
                                        <p:tgtEl>
                                          <p:spTgt spid="98"/>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99"/>
                                        </p:tgtEl>
                                        <p:attrNameLst>
                                          <p:attrName>style.visibility</p:attrName>
                                        </p:attrNameLst>
                                      </p:cBhvr>
                                      <p:to>
                                        <p:strVal val="visible"/>
                                      </p:to>
                                    </p:set>
                                    <p:animEffect transition="in" filter="wipe(right)">
                                      <p:cBhvr>
                                        <p:cTn id="227" dur="500"/>
                                        <p:tgtEl>
                                          <p:spTgt spid="99"/>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100"/>
                                        </p:tgtEl>
                                        <p:attrNameLst>
                                          <p:attrName>style.visibility</p:attrName>
                                        </p:attrNameLst>
                                      </p:cBhvr>
                                      <p:to>
                                        <p:strVal val="visible"/>
                                      </p:to>
                                    </p:set>
                                    <p:animEffect transition="in" filter="wipe(right)">
                                      <p:cBhvr>
                                        <p:cTn id="230" dur="500"/>
                                        <p:tgtEl>
                                          <p:spTgt spid="100"/>
                                        </p:tgtEl>
                                      </p:cBhvr>
                                    </p:animEffect>
                                  </p:childTnLst>
                                </p:cTn>
                              </p:par>
                              <p:par>
                                <p:cTn id="231" presetID="22" presetClass="entr" presetSubtype="2" fill="hold" grpId="0" nodeType="withEffect">
                                  <p:stCondLst>
                                    <p:cond delay="0"/>
                                  </p:stCondLst>
                                  <p:childTnLst>
                                    <p:set>
                                      <p:cBhvr>
                                        <p:cTn id="232" dur="1" fill="hold">
                                          <p:stCondLst>
                                            <p:cond delay="0"/>
                                          </p:stCondLst>
                                        </p:cTn>
                                        <p:tgtEl>
                                          <p:spTgt spid="101"/>
                                        </p:tgtEl>
                                        <p:attrNameLst>
                                          <p:attrName>style.visibility</p:attrName>
                                        </p:attrNameLst>
                                      </p:cBhvr>
                                      <p:to>
                                        <p:strVal val="visible"/>
                                      </p:to>
                                    </p:set>
                                    <p:animEffect transition="in" filter="wipe(right)">
                                      <p:cBhvr>
                                        <p:cTn id="233" dur="500"/>
                                        <p:tgtEl>
                                          <p:spTgt spid="101"/>
                                        </p:tgtEl>
                                      </p:cBhvr>
                                    </p:animEffect>
                                  </p:childTnLst>
                                </p:cTn>
                              </p:par>
                              <p:par>
                                <p:cTn id="234" presetID="22" presetClass="entr" presetSubtype="2" fill="hold" grpId="0" nodeType="withEffect">
                                  <p:stCondLst>
                                    <p:cond delay="0"/>
                                  </p:stCondLst>
                                  <p:childTnLst>
                                    <p:set>
                                      <p:cBhvr>
                                        <p:cTn id="235" dur="1" fill="hold">
                                          <p:stCondLst>
                                            <p:cond delay="0"/>
                                          </p:stCondLst>
                                        </p:cTn>
                                        <p:tgtEl>
                                          <p:spTgt spid="102"/>
                                        </p:tgtEl>
                                        <p:attrNameLst>
                                          <p:attrName>style.visibility</p:attrName>
                                        </p:attrNameLst>
                                      </p:cBhvr>
                                      <p:to>
                                        <p:strVal val="visible"/>
                                      </p:to>
                                    </p:set>
                                    <p:animEffect transition="in" filter="wipe(right)">
                                      <p:cBhvr>
                                        <p:cTn id="236"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9" grpId="0"/>
      <p:bldP spid="70" grpId="0"/>
      <p:bldP spid="71" grpId="0"/>
      <p:bldP spid="72" grpId="0"/>
      <p:bldP spid="73" grpId="0"/>
      <p:bldP spid="74" grpId="0"/>
      <p:bldP spid="75" grpId="0"/>
      <p:bldP spid="76" grpId="0"/>
      <p:bldP spid="77" grpId="0"/>
      <p:bldP spid="78" grpId="0"/>
      <p:bldP spid="79" grpId="0"/>
      <p:bldP spid="80" grpId="0"/>
      <p:bldP spid="81" grpId="0"/>
      <p:bldP spid="82" grpId="0"/>
      <p:bldP spid="83" grpId="0"/>
      <p:bldP spid="84" grpId="0"/>
      <p:bldP spid="85" grpId="0"/>
      <p:bldP spid="86" grpId="0"/>
      <p:bldP spid="87" grpId="0"/>
      <p:bldP spid="88" grpId="0"/>
      <p:bldP spid="89" grpId="0" animBg="1"/>
      <p:bldP spid="90" grpId="0" animBg="1"/>
      <p:bldP spid="91" grpId="0" animBg="1"/>
      <p:bldP spid="92" grpId="0" animBg="1"/>
      <p:bldP spid="93" grpId="0" animBg="1"/>
      <p:bldP spid="94" grpId="0" animBg="1"/>
      <p:bldP spid="95" grpId="0" animBg="1"/>
      <p:bldP spid="96" grpId="0"/>
      <p:bldP spid="97" grpId="0"/>
      <p:bldP spid="98" grpId="0"/>
      <p:bldP spid="99" grpId="0"/>
      <p:bldP spid="100" grpId="0"/>
      <p:bldP spid="101" grpId="0"/>
      <p:bldP spid="102" grpId="0"/>
      <p:bldP spid="103" grpId="0" animBg="1"/>
      <p:bldP spid="104" grpId="0" animBg="1"/>
      <p:bldP spid="105" grpId="0" animBg="1"/>
      <p:bldP spid="106" grpId="0" animBg="1"/>
      <p:bldP spid="107" grpId="0" animBg="1"/>
      <p:bldP spid="108" grpId="0" animBg="1"/>
      <p:bldP spid="109" grpId="0" animBg="1"/>
      <p:bldP spid="110" grpId="0"/>
      <p:bldP spid="111" grpId="0"/>
      <p:bldP spid="112" grpId="0"/>
      <p:bldP spid="113" grpId="0"/>
      <p:bldP spid="114" grpId="0"/>
      <p:bldP spid="115" grpId="0"/>
      <p:bldP spid="116" grpId="0"/>
      <p:bldP spid="117" grpId="0"/>
      <p:bldP spid="118" grpId="0"/>
      <p:bldP spid="119" grpId="0"/>
      <p:bldP spid="120" grpId="0"/>
      <p:bldP spid="121" grpId="0"/>
      <p:bldP spid="122" grpId="0"/>
      <p:bldP spid="1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11" name="矩形 10"/>
          <p:cNvSpPr/>
          <p:nvPr/>
        </p:nvSpPr>
        <p:spPr>
          <a:xfrm>
            <a:off x="5626018" y="2335392"/>
            <a:ext cx="5678265" cy="71906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endParaRPr lang="zh-CN" altLang="en-US"/>
          </a:p>
        </p:txBody>
      </p:sp>
      <p:sp>
        <p:nvSpPr>
          <p:cNvPr id="12" name="矩形 11"/>
          <p:cNvSpPr/>
          <p:nvPr/>
        </p:nvSpPr>
        <p:spPr>
          <a:xfrm>
            <a:off x="6906976" y="2100102"/>
            <a:ext cx="3116348" cy="308238"/>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a:latin typeface="微软雅黑" pitchFamily="34" charset="-122"/>
                <a:ea typeface="微软雅黑" pitchFamily="34" charset="-122"/>
              </a:rPr>
              <a:t>点击添加标题</a:t>
            </a:r>
          </a:p>
        </p:txBody>
      </p:sp>
      <p:sp>
        <p:nvSpPr>
          <p:cNvPr id="13" name="六边形 12"/>
          <p:cNvSpPr/>
          <p:nvPr/>
        </p:nvSpPr>
        <p:spPr>
          <a:xfrm>
            <a:off x="3574926" y="3372422"/>
            <a:ext cx="1055378" cy="909756"/>
          </a:xfrm>
          <a:prstGeom prst="hexagon">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z="1600">
                <a:latin typeface="微软雅黑" pitchFamily="34" charset="-122"/>
                <a:ea typeface="微软雅黑" pitchFamily="34" charset="-122"/>
              </a:rPr>
              <a:t>添加标题</a:t>
            </a:r>
          </a:p>
        </p:txBody>
      </p:sp>
      <p:cxnSp>
        <p:nvCxnSpPr>
          <p:cNvPr id="14" name="直接箭头连接符 13"/>
          <p:cNvCxnSpPr>
            <a:stCxn id="13" idx="5"/>
          </p:cNvCxnSpPr>
          <p:nvPr/>
        </p:nvCxnSpPr>
        <p:spPr>
          <a:xfrm flipV="1">
            <a:off x="4402853" y="2535281"/>
            <a:ext cx="1049282" cy="837141"/>
          </a:xfrm>
          <a:prstGeom prst="straightConnector1">
            <a:avLst/>
          </a:prstGeom>
          <a:ln>
            <a:solidFill>
              <a:srgbClr val="CE3A3A"/>
            </a:solidFill>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a:stCxn id="13" idx="0"/>
          </p:cNvCxnSpPr>
          <p:nvPr/>
        </p:nvCxnSpPr>
        <p:spPr>
          <a:xfrm>
            <a:off x="4630304" y="3827300"/>
            <a:ext cx="821831" cy="0"/>
          </a:xfrm>
          <a:prstGeom prst="straightConnector1">
            <a:avLst/>
          </a:prstGeom>
          <a:ln>
            <a:solidFill>
              <a:srgbClr val="CE3A3A"/>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a:stCxn id="13" idx="1"/>
          </p:cNvCxnSpPr>
          <p:nvPr/>
        </p:nvCxnSpPr>
        <p:spPr>
          <a:xfrm>
            <a:off x="4402853" y="4282178"/>
            <a:ext cx="1049282" cy="837141"/>
          </a:xfrm>
          <a:prstGeom prst="straightConnector1">
            <a:avLst/>
          </a:prstGeom>
          <a:ln>
            <a:solidFill>
              <a:srgbClr val="CE3A3A"/>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5660620" y="2472625"/>
            <a:ext cx="5643663" cy="492330"/>
          </a:xfrm>
          <a:prstGeom prst="rect">
            <a:avLst/>
          </a:prstGeom>
          <a:noFill/>
        </p:spPr>
        <p:txBody>
          <a:bodyPr wrap="square" lIns="72914" tIns="36457" rIns="72914" bIns="36457" rtlCol="0">
            <a:spAutoFit/>
          </a:bodyPr>
          <a:lstStyle/>
          <a:p>
            <a:pPr>
              <a:lnSpc>
                <a:spcPct val="130000"/>
              </a:lnSpc>
            </a:pPr>
            <a:r>
              <a:rPr lang="zh-CN" altLang="en-US" sz="11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18" name="矩形 17"/>
          <p:cNvSpPr/>
          <p:nvPr/>
        </p:nvSpPr>
        <p:spPr>
          <a:xfrm>
            <a:off x="5626018" y="3483853"/>
            <a:ext cx="5678265" cy="71906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endParaRPr lang="zh-CN" altLang="en-US"/>
          </a:p>
        </p:txBody>
      </p:sp>
      <p:sp>
        <p:nvSpPr>
          <p:cNvPr id="19" name="矩形 18"/>
          <p:cNvSpPr/>
          <p:nvPr/>
        </p:nvSpPr>
        <p:spPr>
          <a:xfrm>
            <a:off x="6906976" y="3248563"/>
            <a:ext cx="3116348" cy="308238"/>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a:latin typeface="微软雅黑" pitchFamily="34" charset="-122"/>
                <a:ea typeface="微软雅黑" pitchFamily="34" charset="-122"/>
              </a:rPr>
              <a:t>点击添加标题</a:t>
            </a:r>
          </a:p>
        </p:txBody>
      </p:sp>
      <p:sp>
        <p:nvSpPr>
          <p:cNvPr id="20" name="TextBox 19"/>
          <p:cNvSpPr txBox="1"/>
          <p:nvPr/>
        </p:nvSpPr>
        <p:spPr>
          <a:xfrm>
            <a:off x="5660620" y="3621086"/>
            <a:ext cx="5643663" cy="492330"/>
          </a:xfrm>
          <a:prstGeom prst="rect">
            <a:avLst/>
          </a:prstGeom>
          <a:noFill/>
        </p:spPr>
        <p:txBody>
          <a:bodyPr wrap="square" lIns="72914" tIns="36457" rIns="72914" bIns="36457" rtlCol="0">
            <a:spAutoFit/>
          </a:bodyPr>
          <a:lstStyle/>
          <a:p>
            <a:pPr>
              <a:lnSpc>
                <a:spcPct val="130000"/>
              </a:lnSpc>
            </a:pPr>
            <a:r>
              <a:rPr lang="zh-CN" altLang="en-US" sz="11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21" name="矩形 20"/>
          <p:cNvSpPr/>
          <p:nvPr/>
        </p:nvSpPr>
        <p:spPr>
          <a:xfrm>
            <a:off x="5626018" y="4654152"/>
            <a:ext cx="5678265" cy="71906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endParaRPr lang="zh-CN" altLang="en-US"/>
          </a:p>
        </p:txBody>
      </p:sp>
      <p:sp>
        <p:nvSpPr>
          <p:cNvPr id="22" name="矩形 21"/>
          <p:cNvSpPr/>
          <p:nvPr/>
        </p:nvSpPr>
        <p:spPr>
          <a:xfrm>
            <a:off x="6906976" y="4418862"/>
            <a:ext cx="3116348" cy="308238"/>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a:latin typeface="微软雅黑" pitchFamily="34" charset="-122"/>
                <a:ea typeface="微软雅黑" pitchFamily="34" charset="-122"/>
              </a:rPr>
              <a:t>点击添加标题</a:t>
            </a:r>
          </a:p>
        </p:txBody>
      </p:sp>
      <p:sp>
        <p:nvSpPr>
          <p:cNvPr id="23" name="TextBox 22"/>
          <p:cNvSpPr txBox="1"/>
          <p:nvPr/>
        </p:nvSpPr>
        <p:spPr>
          <a:xfrm>
            <a:off x="5660620" y="4791385"/>
            <a:ext cx="5643663" cy="492330"/>
          </a:xfrm>
          <a:prstGeom prst="rect">
            <a:avLst/>
          </a:prstGeom>
          <a:noFill/>
        </p:spPr>
        <p:txBody>
          <a:bodyPr wrap="square" lIns="72914" tIns="36457" rIns="72914" bIns="36457" rtlCol="0">
            <a:spAutoFit/>
          </a:bodyPr>
          <a:lstStyle/>
          <a:p>
            <a:pPr>
              <a:lnSpc>
                <a:spcPct val="130000"/>
              </a:lnSpc>
            </a:pPr>
            <a:r>
              <a:rPr lang="zh-CN" altLang="en-US" sz="11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chemeClr val="tx1">
                    <a:lumMod val="65000"/>
                    <a:lumOff val="35000"/>
                  </a:schemeClr>
                </a:solidFill>
                <a:latin typeface="微软雅黑" pitchFamily="34" charset="-122"/>
                <a:ea typeface="微软雅黑" pitchFamily="34" charset="-122"/>
              </a:rPr>
              <a:t>文字。</a:t>
            </a:r>
          </a:p>
        </p:txBody>
      </p:sp>
    </p:spTree>
    <p:extLst>
      <p:ext uri="{BB962C8B-B14F-4D97-AF65-F5344CB8AC3E}">
        <p14:creationId xmlns:p14="http://schemas.microsoft.com/office/powerpoint/2010/main" val="270962619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500"/>
                                            <p:tgtEl>
                                              <p:spTgt spid="16"/>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par>
                              <p:cTn id="26" fill="hold">
                                <p:stCondLst>
                                  <p:cond delay="2000"/>
                                </p:stCondLst>
                                <p:childTnLst>
                                  <p:par>
                                    <p:cTn id="27" presetID="2" presetClass="entr" presetSubtype="1" fill="hold" grpId="0" nodeType="afterEffect" p14:presetBounceEnd="50000">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14:bounceEnd="50000">
                                          <p:cBhvr additive="base">
                                            <p:cTn id="29"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30" dur="500" fill="hold"/>
                                            <p:tgtEl>
                                              <p:spTgt spid="11"/>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7"/>
                                            </p:tgtEl>
                                            <p:attrNameLst>
                                              <p:attrName>style.visibility</p:attrName>
                                            </p:attrNameLst>
                                          </p:cBhvr>
                                          <p:to>
                                            <p:strVal val="visible"/>
                                          </p:to>
                                        </p:set>
                                        <p:animEffect transition="in" filter="wipe(left)">
                                          <p:cBhvr>
                                            <p:cTn id="34" dur="100"/>
                                            <p:tgtEl>
                                              <p:spTgt spid="1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7"/>
                                            </p:tgtEl>
                                          </p:cBhvr>
                                          <p:to x="80000" y="100000"/>
                                        </p:animScale>
                                        <p:anim by="(#ppt_w*0.10)" calcmode="lin" valueType="num">
                                          <p:cBhvr>
                                            <p:cTn id="37" dur="50" autoRev="1" fill="hold">
                                              <p:stCondLst>
                                                <p:cond delay="0"/>
                                              </p:stCondLst>
                                            </p:cTn>
                                            <p:tgtEl>
                                              <p:spTgt spid="17"/>
                                            </p:tgtEl>
                                            <p:attrNameLst>
                                              <p:attrName>ppt_x</p:attrName>
                                            </p:attrNameLst>
                                          </p:cBhvr>
                                        </p:anim>
                                        <p:anim by="(-#ppt_w*0.10)" calcmode="lin" valueType="num">
                                          <p:cBhvr>
                                            <p:cTn id="38" dur="50" autoRev="1" fill="hold">
                                              <p:stCondLst>
                                                <p:cond delay="0"/>
                                              </p:stCondLst>
                                            </p:cTn>
                                            <p:tgtEl>
                                              <p:spTgt spid="17"/>
                                            </p:tgtEl>
                                            <p:attrNameLst>
                                              <p:attrName>ppt_y</p:attrName>
                                            </p:attrNameLst>
                                          </p:cBhvr>
                                        </p:anim>
                                        <p:animRot by="-480000">
                                          <p:cBhvr>
                                            <p:cTn id="39" dur="50" autoRev="1" fill="hold">
                                              <p:stCondLst>
                                                <p:cond delay="0"/>
                                              </p:stCondLst>
                                            </p:cTn>
                                            <p:tgtEl>
                                              <p:spTgt spid="17"/>
                                            </p:tgtEl>
                                            <p:attrNameLst>
                                              <p:attrName>r</p:attrName>
                                            </p:attrNameLst>
                                          </p:cBhvr>
                                        </p:animRot>
                                      </p:childTnLst>
                                    </p:cTn>
                                  </p:par>
                                </p:childTnLst>
                              </p:cTn>
                            </p:par>
                            <p:par>
                              <p:cTn id="40" fill="hold">
                                <p:stCondLst>
                                  <p:cond delay="4910"/>
                                </p:stCondLst>
                                <p:childTnLst>
                                  <p:par>
                                    <p:cTn id="41" presetID="16" presetClass="entr" presetSubtype="37"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barn(outVertical)">
                                          <p:cBhvr>
                                            <p:cTn id="43" dur="500"/>
                                            <p:tgtEl>
                                              <p:spTgt spid="19"/>
                                            </p:tgtEl>
                                          </p:cBhvr>
                                        </p:animEffect>
                                      </p:childTnLst>
                                    </p:cTn>
                                  </p:par>
                                </p:childTnLst>
                              </p:cTn>
                            </p:par>
                            <p:par>
                              <p:cTn id="44" fill="hold">
                                <p:stCondLst>
                                  <p:cond delay="5410"/>
                                </p:stCondLst>
                                <p:childTnLst>
                                  <p:par>
                                    <p:cTn id="45" presetID="2" presetClass="entr" presetSubtype="1" fill="hold" grpId="0" nodeType="afterEffect" p14:presetBounceEnd="50000">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14:bounceEnd="50000">
                                          <p:cBhvr additive="base">
                                            <p:cTn id="47"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48" dur="500" fill="hold"/>
                                            <p:tgtEl>
                                              <p:spTgt spid="18"/>
                                            </p:tgtEl>
                                            <p:attrNameLst>
                                              <p:attrName>ppt_y</p:attrName>
                                            </p:attrNameLst>
                                          </p:cBhvr>
                                          <p:tavLst>
                                            <p:tav tm="0">
                                              <p:val>
                                                <p:strVal val="0-#ppt_h/2"/>
                                              </p:val>
                                            </p:tav>
                                            <p:tav tm="100000">
                                              <p:val>
                                                <p:strVal val="#ppt_y"/>
                                              </p:val>
                                            </p:tav>
                                          </p:tavLst>
                                        </p:anim>
                                      </p:childTnLst>
                                    </p:cTn>
                                  </p:par>
                                </p:childTnLst>
                              </p:cTn>
                            </p:par>
                            <p:par>
                              <p:cTn id="49" fill="hold">
                                <p:stCondLst>
                                  <p:cond delay="591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20"/>
                                            </p:tgtEl>
                                            <p:attrNameLst>
                                              <p:attrName>style.visibility</p:attrName>
                                            </p:attrNameLst>
                                          </p:cBhvr>
                                          <p:to>
                                            <p:strVal val="visible"/>
                                          </p:to>
                                        </p:set>
                                        <p:animEffect transition="in" filter="wipe(left)">
                                          <p:cBhvr>
                                            <p:cTn id="52" dur="100"/>
                                            <p:tgtEl>
                                              <p:spTgt spid="20"/>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20"/>
                                            </p:tgtEl>
                                          </p:cBhvr>
                                          <p:to x="80000" y="100000"/>
                                        </p:animScale>
                                        <p:anim by="(#ppt_w*0.10)" calcmode="lin" valueType="num">
                                          <p:cBhvr>
                                            <p:cTn id="55" dur="50" autoRev="1" fill="hold">
                                              <p:stCondLst>
                                                <p:cond delay="0"/>
                                              </p:stCondLst>
                                            </p:cTn>
                                            <p:tgtEl>
                                              <p:spTgt spid="20"/>
                                            </p:tgtEl>
                                            <p:attrNameLst>
                                              <p:attrName>ppt_x</p:attrName>
                                            </p:attrNameLst>
                                          </p:cBhvr>
                                        </p:anim>
                                        <p:anim by="(-#ppt_w*0.10)" calcmode="lin" valueType="num">
                                          <p:cBhvr>
                                            <p:cTn id="56" dur="50" autoRev="1" fill="hold">
                                              <p:stCondLst>
                                                <p:cond delay="0"/>
                                              </p:stCondLst>
                                            </p:cTn>
                                            <p:tgtEl>
                                              <p:spTgt spid="20"/>
                                            </p:tgtEl>
                                            <p:attrNameLst>
                                              <p:attrName>ppt_y</p:attrName>
                                            </p:attrNameLst>
                                          </p:cBhvr>
                                        </p:anim>
                                        <p:animRot by="-480000">
                                          <p:cBhvr>
                                            <p:cTn id="57" dur="50" autoRev="1" fill="hold">
                                              <p:stCondLst>
                                                <p:cond delay="0"/>
                                              </p:stCondLst>
                                            </p:cTn>
                                            <p:tgtEl>
                                              <p:spTgt spid="20"/>
                                            </p:tgtEl>
                                            <p:attrNameLst>
                                              <p:attrName>r</p:attrName>
                                            </p:attrNameLst>
                                          </p:cBhvr>
                                        </p:animRot>
                                      </p:childTnLst>
                                    </p:cTn>
                                  </p:par>
                                </p:childTnLst>
                              </p:cTn>
                            </p:par>
                            <p:par>
                              <p:cTn id="58" fill="hold">
                                <p:stCondLst>
                                  <p:cond delay="8320"/>
                                </p:stCondLst>
                                <p:childTnLst>
                                  <p:par>
                                    <p:cTn id="59" presetID="16" presetClass="entr" presetSubtype="37"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barn(outVertical)">
                                          <p:cBhvr>
                                            <p:cTn id="61" dur="500"/>
                                            <p:tgtEl>
                                              <p:spTgt spid="22"/>
                                            </p:tgtEl>
                                          </p:cBhvr>
                                        </p:animEffect>
                                      </p:childTnLst>
                                    </p:cTn>
                                  </p:par>
                                </p:childTnLst>
                              </p:cTn>
                            </p:par>
                            <p:par>
                              <p:cTn id="62" fill="hold">
                                <p:stCondLst>
                                  <p:cond delay="8820"/>
                                </p:stCondLst>
                                <p:childTnLst>
                                  <p:par>
                                    <p:cTn id="63" presetID="2" presetClass="entr" presetSubtype="1" fill="hold" grpId="0" nodeType="afterEffect" p14:presetBounceEnd="50000">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14:bounceEnd="50000">
                                          <p:cBhvr additive="base">
                                            <p:cTn id="65"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66" dur="500" fill="hold"/>
                                            <p:tgtEl>
                                              <p:spTgt spid="21"/>
                                            </p:tgtEl>
                                            <p:attrNameLst>
                                              <p:attrName>ppt_y</p:attrName>
                                            </p:attrNameLst>
                                          </p:cBhvr>
                                          <p:tavLst>
                                            <p:tav tm="0">
                                              <p:val>
                                                <p:strVal val="0-#ppt_h/2"/>
                                              </p:val>
                                            </p:tav>
                                            <p:tav tm="100000">
                                              <p:val>
                                                <p:strVal val="#ppt_y"/>
                                              </p:val>
                                            </p:tav>
                                          </p:tavLst>
                                        </p:anim>
                                      </p:childTnLst>
                                    </p:cTn>
                                  </p:par>
                                </p:childTnLst>
                              </p:cTn>
                            </p:par>
                            <p:par>
                              <p:cTn id="67" fill="hold">
                                <p:stCondLst>
                                  <p:cond delay="932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23"/>
                                            </p:tgtEl>
                                            <p:attrNameLst>
                                              <p:attrName>style.visibility</p:attrName>
                                            </p:attrNameLst>
                                          </p:cBhvr>
                                          <p:to>
                                            <p:strVal val="visible"/>
                                          </p:to>
                                        </p:set>
                                        <p:animEffect transition="in" filter="wipe(left)">
                                          <p:cBhvr>
                                            <p:cTn id="70" dur="100"/>
                                            <p:tgtEl>
                                              <p:spTgt spid="23"/>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23"/>
                                            </p:tgtEl>
                                          </p:cBhvr>
                                          <p:to x="80000" y="100000"/>
                                        </p:animScale>
                                        <p:anim by="(#ppt_w*0.10)" calcmode="lin" valueType="num">
                                          <p:cBhvr>
                                            <p:cTn id="73" dur="50" autoRev="1" fill="hold">
                                              <p:stCondLst>
                                                <p:cond delay="0"/>
                                              </p:stCondLst>
                                            </p:cTn>
                                            <p:tgtEl>
                                              <p:spTgt spid="23"/>
                                            </p:tgtEl>
                                            <p:attrNameLst>
                                              <p:attrName>ppt_x</p:attrName>
                                            </p:attrNameLst>
                                          </p:cBhvr>
                                        </p:anim>
                                        <p:anim by="(-#ppt_w*0.10)" calcmode="lin" valueType="num">
                                          <p:cBhvr>
                                            <p:cTn id="74" dur="50" autoRev="1" fill="hold">
                                              <p:stCondLst>
                                                <p:cond delay="0"/>
                                              </p:stCondLst>
                                            </p:cTn>
                                            <p:tgtEl>
                                              <p:spTgt spid="23"/>
                                            </p:tgtEl>
                                            <p:attrNameLst>
                                              <p:attrName>ppt_y</p:attrName>
                                            </p:attrNameLst>
                                          </p:cBhvr>
                                        </p:anim>
                                        <p:animRot by="-480000">
                                          <p:cBhvr>
                                            <p:cTn id="75" dur="50"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2" grpId="0" animBg="1"/>
          <p:bldP spid="13" grpId="0" animBg="1"/>
          <p:bldP spid="17" grpId="0"/>
          <p:bldP spid="17" grpId="1"/>
          <p:bldP spid="18" grpId="0" animBg="1"/>
          <p:bldP spid="19" grpId="0" animBg="1"/>
          <p:bldP spid="20" grpId="0"/>
          <p:bldP spid="20" grpId="1"/>
          <p:bldP spid="21" grpId="0" animBg="1"/>
          <p:bldP spid="22" grpId="0" animBg="1"/>
          <p:bldP spid="23" grpId="0"/>
          <p:bldP spid="23"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500"/>
                                            <p:tgtEl>
                                              <p:spTgt spid="16"/>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par>
                              <p:cTn id="26" fill="hold">
                                <p:stCondLst>
                                  <p:cond delay="2000"/>
                                </p:stCondLst>
                                <p:childTnLst>
                                  <p:par>
                                    <p:cTn id="27" presetID="2" presetClass="entr" presetSubtype="1"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7"/>
                                            </p:tgtEl>
                                            <p:attrNameLst>
                                              <p:attrName>style.visibility</p:attrName>
                                            </p:attrNameLst>
                                          </p:cBhvr>
                                          <p:to>
                                            <p:strVal val="visible"/>
                                          </p:to>
                                        </p:set>
                                        <p:animEffect transition="in" filter="wipe(left)">
                                          <p:cBhvr>
                                            <p:cTn id="34" dur="100"/>
                                            <p:tgtEl>
                                              <p:spTgt spid="1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7"/>
                                            </p:tgtEl>
                                          </p:cBhvr>
                                          <p:to x="80000" y="100000"/>
                                        </p:animScale>
                                        <p:anim by="(#ppt_w*0.10)" calcmode="lin" valueType="num">
                                          <p:cBhvr>
                                            <p:cTn id="37" dur="50" autoRev="1" fill="hold">
                                              <p:stCondLst>
                                                <p:cond delay="0"/>
                                              </p:stCondLst>
                                            </p:cTn>
                                            <p:tgtEl>
                                              <p:spTgt spid="17"/>
                                            </p:tgtEl>
                                            <p:attrNameLst>
                                              <p:attrName>ppt_x</p:attrName>
                                            </p:attrNameLst>
                                          </p:cBhvr>
                                        </p:anim>
                                        <p:anim by="(-#ppt_w*0.10)" calcmode="lin" valueType="num">
                                          <p:cBhvr>
                                            <p:cTn id="38" dur="50" autoRev="1" fill="hold">
                                              <p:stCondLst>
                                                <p:cond delay="0"/>
                                              </p:stCondLst>
                                            </p:cTn>
                                            <p:tgtEl>
                                              <p:spTgt spid="17"/>
                                            </p:tgtEl>
                                            <p:attrNameLst>
                                              <p:attrName>ppt_y</p:attrName>
                                            </p:attrNameLst>
                                          </p:cBhvr>
                                        </p:anim>
                                        <p:animRot by="-480000">
                                          <p:cBhvr>
                                            <p:cTn id="39" dur="50" autoRev="1" fill="hold">
                                              <p:stCondLst>
                                                <p:cond delay="0"/>
                                              </p:stCondLst>
                                            </p:cTn>
                                            <p:tgtEl>
                                              <p:spTgt spid="17"/>
                                            </p:tgtEl>
                                            <p:attrNameLst>
                                              <p:attrName>r</p:attrName>
                                            </p:attrNameLst>
                                          </p:cBhvr>
                                        </p:animRot>
                                      </p:childTnLst>
                                    </p:cTn>
                                  </p:par>
                                </p:childTnLst>
                              </p:cTn>
                            </p:par>
                            <p:par>
                              <p:cTn id="40" fill="hold">
                                <p:stCondLst>
                                  <p:cond delay="4910"/>
                                </p:stCondLst>
                                <p:childTnLst>
                                  <p:par>
                                    <p:cTn id="41" presetID="16" presetClass="entr" presetSubtype="37"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barn(outVertical)">
                                          <p:cBhvr>
                                            <p:cTn id="43" dur="500"/>
                                            <p:tgtEl>
                                              <p:spTgt spid="19"/>
                                            </p:tgtEl>
                                          </p:cBhvr>
                                        </p:animEffect>
                                      </p:childTnLst>
                                    </p:cTn>
                                  </p:par>
                                </p:childTnLst>
                              </p:cTn>
                            </p:par>
                            <p:par>
                              <p:cTn id="44" fill="hold">
                                <p:stCondLst>
                                  <p:cond delay="5410"/>
                                </p:stCondLst>
                                <p:childTnLst>
                                  <p:par>
                                    <p:cTn id="45" presetID="2"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ppt_x"/>
                                              </p:val>
                                            </p:tav>
                                            <p:tav tm="100000">
                                              <p:val>
                                                <p:strVal val="#ppt_x"/>
                                              </p:val>
                                            </p:tav>
                                          </p:tavLst>
                                        </p:anim>
                                        <p:anim calcmode="lin" valueType="num">
                                          <p:cBhvr additive="base">
                                            <p:cTn id="48" dur="500" fill="hold"/>
                                            <p:tgtEl>
                                              <p:spTgt spid="18"/>
                                            </p:tgtEl>
                                            <p:attrNameLst>
                                              <p:attrName>ppt_y</p:attrName>
                                            </p:attrNameLst>
                                          </p:cBhvr>
                                          <p:tavLst>
                                            <p:tav tm="0">
                                              <p:val>
                                                <p:strVal val="0-#ppt_h/2"/>
                                              </p:val>
                                            </p:tav>
                                            <p:tav tm="100000">
                                              <p:val>
                                                <p:strVal val="#ppt_y"/>
                                              </p:val>
                                            </p:tav>
                                          </p:tavLst>
                                        </p:anim>
                                      </p:childTnLst>
                                    </p:cTn>
                                  </p:par>
                                </p:childTnLst>
                              </p:cTn>
                            </p:par>
                            <p:par>
                              <p:cTn id="49" fill="hold">
                                <p:stCondLst>
                                  <p:cond delay="591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20"/>
                                            </p:tgtEl>
                                            <p:attrNameLst>
                                              <p:attrName>style.visibility</p:attrName>
                                            </p:attrNameLst>
                                          </p:cBhvr>
                                          <p:to>
                                            <p:strVal val="visible"/>
                                          </p:to>
                                        </p:set>
                                        <p:animEffect transition="in" filter="wipe(left)">
                                          <p:cBhvr>
                                            <p:cTn id="52" dur="100"/>
                                            <p:tgtEl>
                                              <p:spTgt spid="20"/>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20"/>
                                            </p:tgtEl>
                                          </p:cBhvr>
                                          <p:to x="80000" y="100000"/>
                                        </p:animScale>
                                        <p:anim by="(#ppt_w*0.10)" calcmode="lin" valueType="num">
                                          <p:cBhvr>
                                            <p:cTn id="55" dur="50" autoRev="1" fill="hold">
                                              <p:stCondLst>
                                                <p:cond delay="0"/>
                                              </p:stCondLst>
                                            </p:cTn>
                                            <p:tgtEl>
                                              <p:spTgt spid="20"/>
                                            </p:tgtEl>
                                            <p:attrNameLst>
                                              <p:attrName>ppt_x</p:attrName>
                                            </p:attrNameLst>
                                          </p:cBhvr>
                                        </p:anim>
                                        <p:anim by="(-#ppt_w*0.10)" calcmode="lin" valueType="num">
                                          <p:cBhvr>
                                            <p:cTn id="56" dur="50" autoRev="1" fill="hold">
                                              <p:stCondLst>
                                                <p:cond delay="0"/>
                                              </p:stCondLst>
                                            </p:cTn>
                                            <p:tgtEl>
                                              <p:spTgt spid="20"/>
                                            </p:tgtEl>
                                            <p:attrNameLst>
                                              <p:attrName>ppt_y</p:attrName>
                                            </p:attrNameLst>
                                          </p:cBhvr>
                                        </p:anim>
                                        <p:animRot by="-480000">
                                          <p:cBhvr>
                                            <p:cTn id="57" dur="50" autoRev="1" fill="hold">
                                              <p:stCondLst>
                                                <p:cond delay="0"/>
                                              </p:stCondLst>
                                            </p:cTn>
                                            <p:tgtEl>
                                              <p:spTgt spid="20"/>
                                            </p:tgtEl>
                                            <p:attrNameLst>
                                              <p:attrName>r</p:attrName>
                                            </p:attrNameLst>
                                          </p:cBhvr>
                                        </p:animRot>
                                      </p:childTnLst>
                                    </p:cTn>
                                  </p:par>
                                </p:childTnLst>
                              </p:cTn>
                            </p:par>
                            <p:par>
                              <p:cTn id="58" fill="hold">
                                <p:stCondLst>
                                  <p:cond delay="8320"/>
                                </p:stCondLst>
                                <p:childTnLst>
                                  <p:par>
                                    <p:cTn id="59" presetID="16" presetClass="entr" presetSubtype="37"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barn(outVertical)">
                                          <p:cBhvr>
                                            <p:cTn id="61" dur="500"/>
                                            <p:tgtEl>
                                              <p:spTgt spid="22"/>
                                            </p:tgtEl>
                                          </p:cBhvr>
                                        </p:animEffect>
                                      </p:childTnLst>
                                    </p:cTn>
                                  </p:par>
                                </p:childTnLst>
                              </p:cTn>
                            </p:par>
                            <p:par>
                              <p:cTn id="62" fill="hold">
                                <p:stCondLst>
                                  <p:cond delay="8820"/>
                                </p:stCondLst>
                                <p:childTnLst>
                                  <p:par>
                                    <p:cTn id="63" presetID="2" presetClass="entr" presetSubtype="1"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additive="base">
                                            <p:cTn id="65" dur="500" fill="hold"/>
                                            <p:tgtEl>
                                              <p:spTgt spid="21"/>
                                            </p:tgtEl>
                                            <p:attrNameLst>
                                              <p:attrName>ppt_x</p:attrName>
                                            </p:attrNameLst>
                                          </p:cBhvr>
                                          <p:tavLst>
                                            <p:tav tm="0">
                                              <p:val>
                                                <p:strVal val="#ppt_x"/>
                                              </p:val>
                                            </p:tav>
                                            <p:tav tm="100000">
                                              <p:val>
                                                <p:strVal val="#ppt_x"/>
                                              </p:val>
                                            </p:tav>
                                          </p:tavLst>
                                        </p:anim>
                                        <p:anim calcmode="lin" valueType="num">
                                          <p:cBhvr additive="base">
                                            <p:cTn id="66" dur="500" fill="hold"/>
                                            <p:tgtEl>
                                              <p:spTgt spid="21"/>
                                            </p:tgtEl>
                                            <p:attrNameLst>
                                              <p:attrName>ppt_y</p:attrName>
                                            </p:attrNameLst>
                                          </p:cBhvr>
                                          <p:tavLst>
                                            <p:tav tm="0">
                                              <p:val>
                                                <p:strVal val="0-#ppt_h/2"/>
                                              </p:val>
                                            </p:tav>
                                            <p:tav tm="100000">
                                              <p:val>
                                                <p:strVal val="#ppt_y"/>
                                              </p:val>
                                            </p:tav>
                                          </p:tavLst>
                                        </p:anim>
                                      </p:childTnLst>
                                    </p:cTn>
                                  </p:par>
                                </p:childTnLst>
                              </p:cTn>
                            </p:par>
                            <p:par>
                              <p:cTn id="67" fill="hold">
                                <p:stCondLst>
                                  <p:cond delay="932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23"/>
                                            </p:tgtEl>
                                            <p:attrNameLst>
                                              <p:attrName>style.visibility</p:attrName>
                                            </p:attrNameLst>
                                          </p:cBhvr>
                                          <p:to>
                                            <p:strVal val="visible"/>
                                          </p:to>
                                        </p:set>
                                        <p:animEffect transition="in" filter="wipe(left)">
                                          <p:cBhvr>
                                            <p:cTn id="70" dur="100"/>
                                            <p:tgtEl>
                                              <p:spTgt spid="23"/>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23"/>
                                            </p:tgtEl>
                                          </p:cBhvr>
                                          <p:to x="80000" y="100000"/>
                                        </p:animScale>
                                        <p:anim by="(#ppt_w*0.10)" calcmode="lin" valueType="num">
                                          <p:cBhvr>
                                            <p:cTn id="73" dur="50" autoRev="1" fill="hold">
                                              <p:stCondLst>
                                                <p:cond delay="0"/>
                                              </p:stCondLst>
                                            </p:cTn>
                                            <p:tgtEl>
                                              <p:spTgt spid="23"/>
                                            </p:tgtEl>
                                            <p:attrNameLst>
                                              <p:attrName>ppt_x</p:attrName>
                                            </p:attrNameLst>
                                          </p:cBhvr>
                                        </p:anim>
                                        <p:anim by="(-#ppt_w*0.10)" calcmode="lin" valueType="num">
                                          <p:cBhvr>
                                            <p:cTn id="74" dur="50" autoRev="1" fill="hold">
                                              <p:stCondLst>
                                                <p:cond delay="0"/>
                                              </p:stCondLst>
                                            </p:cTn>
                                            <p:tgtEl>
                                              <p:spTgt spid="23"/>
                                            </p:tgtEl>
                                            <p:attrNameLst>
                                              <p:attrName>ppt_y</p:attrName>
                                            </p:attrNameLst>
                                          </p:cBhvr>
                                        </p:anim>
                                        <p:animRot by="-480000">
                                          <p:cBhvr>
                                            <p:cTn id="75" dur="50"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2" grpId="0" animBg="1"/>
          <p:bldP spid="13" grpId="0" animBg="1"/>
          <p:bldP spid="17" grpId="0"/>
          <p:bldP spid="17" grpId="1"/>
          <p:bldP spid="18" grpId="0" animBg="1"/>
          <p:bldP spid="19" grpId="0" animBg="1"/>
          <p:bldP spid="20" grpId="0"/>
          <p:bldP spid="20" grpId="1"/>
          <p:bldP spid="21" grpId="0" animBg="1"/>
          <p:bldP spid="22" grpId="0" animBg="1"/>
          <p:bldP spid="23" grpId="0"/>
          <p:bldP spid="23" grpId="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19" name="椭圆 18"/>
          <p:cNvSpPr/>
          <p:nvPr/>
        </p:nvSpPr>
        <p:spPr>
          <a:xfrm>
            <a:off x="3386167" y="2339739"/>
            <a:ext cx="1320806" cy="1320730"/>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z="1600">
                <a:latin typeface="微软雅黑" pitchFamily="34" charset="-122"/>
                <a:ea typeface="微软雅黑" pitchFamily="34" charset="-122"/>
              </a:rPr>
              <a:t>标题</a:t>
            </a:r>
            <a:r>
              <a:rPr lang="en-US" altLang="zh-CN" sz="1600">
                <a:latin typeface="微软雅黑" pitchFamily="34" charset="-122"/>
                <a:ea typeface="微软雅黑" pitchFamily="34" charset="-122"/>
              </a:rPr>
              <a:t>1</a:t>
            </a:r>
            <a:endParaRPr lang="zh-CN" altLang="en-US" sz="1600">
              <a:latin typeface="微软雅黑" pitchFamily="34" charset="-122"/>
              <a:ea typeface="微软雅黑" pitchFamily="34" charset="-122"/>
            </a:endParaRPr>
          </a:p>
        </p:txBody>
      </p:sp>
      <p:sp>
        <p:nvSpPr>
          <p:cNvPr id="20" name="椭圆 19"/>
          <p:cNvSpPr/>
          <p:nvPr/>
        </p:nvSpPr>
        <p:spPr>
          <a:xfrm>
            <a:off x="5421989" y="3406888"/>
            <a:ext cx="1320806" cy="1320730"/>
          </a:xfrm>
          <a:prstGeom prst="ellips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z="1600">
                <a:latin typeface="微软雅黑" pitchFamily="34" charset="-122"/>
                <a:ea typeface="微软雅黑" pitchFamily="34" charset="-122"/>
              </a:rPr>
              <a:t>标题</a:t>
            </a:r>
            <a:r>
              <a:rPr lang="en-US" altLang="zh-CN" sz="1600">
                <a:latin typeface="微软雅黑" pitchFamily="34" charset="-122"/>
                <a:ea typeface="微软雅黑" pitchFamily="34" charset="-122"/>
              </a:rPr>
              <a:t>2</a:t>
            </a:r>
            <a:endParaRPr lang="zh-CN" altLang="en-US" sz="1600">
              <a:latin typeface="微软雅黑" pitchFamily="34" charset="-122"/>
              <a:ea typeface="微软雅黑" pitchFamily="34" charset="-122"/>
            </a:endParaRPr>
          </a:p>
        </p:txBody>
      </p:sp>
      <p:sp>
        <p:nvSpPr>
          <p:cNvPr id="21" name="椭圆 20"/>
          <p:cNvSpPr/>
          <p:nvPr/>
        </p:nvSpPr>
        <p:spPr>
          <a:xfrm>
            <a:off x="7719043" y="2197381"/>
            <a:ext cx="1320806" cy="1320730"/>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z="1600">
                <a:latin typeface="微软雅黑" pitchFamily="34" charset="-122"/>
                <a:ea typeface="微软雅黑" pitchFamily="34" charset="-122"/>
              </a:rPr>
              <a:t>标题</a:t>
            </a:r>
            <a:r>
              <a:rPr lang="en-US" altLang="zh-CN" sz="1600">
                <a:latin typeface="微软雅黑" pitchFamily="34" charset="-122"/>
                <a:ea typeface="微软雅黑" pitchFamily="34" charset="-122"/>
              </a:rPr>
              <a:t>3</a:t>
            </a:r>
            <a:endParaRPr lang="zh-CN" altLang="en-US" sz="1600">
              <a:latin typeface="微软雅黑" pitchFamily="34" charset="-122"/>
              <a:ea typeface="微软雅黑" pitchFamily="34" charset="-122"/>
            </a:endParaRPr>
          </a:p>
        </p:txBody>
      </p:sp>
      <p:sp>
        <p:nvSpPr>
          <p:cNvPr id="22" name="椭圆 21"/>
          <p:cNvSpPr/>
          <p:nvPr/>
        </p:nvSpPr>
        <p:spPr>
          <a:xfrm>
            <a:off x="10073523" y="2606669"/>
            <a:ext cx="1320806" cy="1320730"/>
          </a:xfrm>
          <a:prstGeom prst="ellips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z="1600">
                <a:latin typeface="微软雅黑" pitchFamily="34" charset="-122"/>
                <a:ea typeface="微软雅黑" pitchFamily="34" charset="-122"/>
              </a:rPr>
              <a:t>标题</a:t>
            </a:r>
            <a:r>
              <a:rPr lang="en-US" altLang="zh-CN" sz="1600">
                <a:latin typeface="微软雅黑" pitchFamily="34" charset="-122"/>
                <a:ea typeface="微软雅黑" pitchFamily="34" charset="-122"/>
              </a:rPr>
              <a:t>4</a:t>
            </a:r>
            <a:endParaRPr lang="zh-CN" altLang="en-US" sz="1600">
              <a:latin typeface="微软雅黑" pitchFamily="34" charset="-122"/>
              <a:ea typeface="微软雅黑" pitchFamily="34" charset="-122"/>
            </a:endParaRPr>
          </a:p>
        </p:txBody>
      </p:sp>
      <p:cxnSp>
        <p:nvCxnSpPr>
          <p:cNvPr id="23" name="直接连接符 22"/>
          <p:cNvCxnSpPr>
            <a:stCxn id="19" idx="6"/>
            <a:endCxn id="20" idx="2"/>
          </p:cNvCxnSpPr>
          <p:nvPr/>
        </p:nvCxnSpPr>
        <p:spPr>
          <a:xfrm>
            <a:off x="4706973" y="3000105"/>
            <a:ext cx="715016" cy="1067149"/>
          </a:xfrm>
          <a:prstGeom prst="line">
            <a:avLst/>
          </a:prstGeom>
          <a:ln>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20" idx="6"/>
            <a:endCxn id="21" idx="2"/>
          </p:cNvCxnSpPr>
          <p:nvPr/>
        </p:nvCxnSpPr>
        <p:spPr>
          <a:xfrm flipV="1">
            <a:off x="6742795" y="2857746"/>
            <a:ext cx="976248" cy="1209507"/>
          </a:xfrm>
          <a:prstGeom prst="line">
            <a:avLst/>
          </a:prstGeom>
          <a:ln>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1" idx="6"/>
            <a:endCxn id="22" idx="2"/>
          </p:cNvCxnSpPr>
          <p:nvPr/>
        </p:nvCxnSpPr>
        <p:spPr>
          <a:xfrm>
            <a:off x="9039849" y="2857746"/>
            <a:ext cx="1033674" cy="409288"/>
          </a:xfrm>
          <a:prstGeom prst="line">
            <a:avLst/>
          </a:prstGeom>
          <a:ln>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3286894" y="3741411"/>
            <a:ext cx="1304860" cy="404972"/>
          </a:xfrm>
          <a:prstGeom prst="rect">
            <a:avLst/>
          </a:prstGeom>
        </p:spPr>
        <p:txBody>
          <a:bodyPr wrap="square" lIns="72914" tIns="36457" rIns="72914" bIns="36457" anchor="ctr" anchorCtr="0">
            <a:spAutoFit/>
          </a:bodyPr>
          <a:lstStyle/>
          <a:p>
            <a:pPr>
              <a:lnSpc>
                <a:spcPct val="150000"/>
              </a:lnSpc>
            </a:pPr>
            <a:r>
              <a:rPr lang="zh-CN" altLang="en-US">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3286894" y="4143373"/>
            <a:ext cx="1503405" cy="381403"/>
          </a:xfrm>
          <a:prstGeom prst="rect">
            <a:avLst/>
          </a:prstGeom>
        </p:spPr>
        <p:txBody>
          <a:bodyPr wrap="square" lIns="72914" tIns="36457" rIns="72914" bIns="36457">
            <a:spAutoFit/>
          </a:bodyPr>
          <a:lstStyle/>
          <a:p>
            <a:r>
              <a:rPr lang="zh-CN" altLang="en-US" sz="1000">
                <a:solidFill>
                  <a:schemeClr val="tx1">
                    <a:lumMod val="75000"/>
                    <a:lumOff val="25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000">
              <a:solidFill>
                <a:schemeClr val="tx1">
                  <a:lumMod val="75000"/>
                  <a:lumOff val="25000"/>
                </a:schemeClr>
              </a:solidFill>
              <a:latin typeface="微软雅黑" pitchFamily="34" charset="-122"/>
              <a:ea typeface="微软雅黑" pitchFamily="34" charset="-122"/>
            </a:endParaRPr>
          </a:p>
        </p:txBody>
      </p:sp>
      <p:sp>
        <p:nvSpPr>
          <p:cNvPr id="28" name="矩形 27"/>
          <p:cNvSpPr/>
          <p:nvPr/>
        </p:nvSpPr>
        <p:spPr>
          <a:xfrm>
            <a:off x="5322716" y="2408274"/>
            <a:ext cx="1304860" cy="396791"/>
          </a:xfrm>
          <a:prstGeom prst="rect">
            <a:avLst/>
          </a:prstGeom>
        </p:spPr>
        <p:txBody>
          <a:bodyPr wrap="square" lIns="72914" tIns="36457" rIns="72914" bIns="36457" anchor="ctr" anchorCtr="0">
            <a:spAutoFit/>
          </a:bodyPr>
          <a:lstStyle/>
          <a:p>
            <a:pPr>
              <a:lnSpc>
                <a:spcPct val="150000"/>
              </a:lnSpc>
            </a:pPr>
            <a:r>
              <a:rPr lang="zh-CN" altLang="en-US">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5322716" y="2806146"/>
            <a:ext cx="1503405" cy="381403"/>
          </a:xfrm>
          <a:prstGeom prst="rect">
            <a:avLst/>
          </a:prstGeom>
        </p:spPr>
        <p:txBody>
          <a:bodyPr wrap="square" lIns="72914" tIns="36457" rIns="72914" bIns="36457">
            <a:spAutoFit/>
          </a:bodyPr>
          <a:lstStyle/>
          <a:p>
            <a:r>
              <a:rPr lang="zh-CN" altLang="en-US" sz="1000">
                <a:solidFill>
                  <a:schemeClr val="tx1">
                    <a:lumMod val="75000"/>
                    <a:lumOff val="25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000">
              <a:solidFill>
                <a:schemeClr val="tx1">
                  <a:lumMod val="75000"/>
                  <a:lumOff val="25000"/>
                </a:schemeClr>
              </a:solidFill>
              <a:latin typeface="微软雅黑" pitchFamily="34" charset="-122"/>
              <a:ea typeface="微软雅黑" pitchFamily="34" charset="-122"/>
            </a:endParaRPr>
          </a:p>
        </p:txBody>
      </p:sp>
      <p:sp>
        <p:nvSpPr>
          <p:cNvPr id="30" name="矩形 29"/>
          <p:cNvSpPr/>
          <p:nvPr/>
        </p:nvSpPr>
        <p:spPr>
          <a:xfrm>
            <a:off x="7619480" y="3611149"/>
            <a:ext cx="1304860" cy="396791"/>
          </a:xfrm>
          <a:prstGeom prst="rect">
            <a:avLst/>
          </a:prstGeom>
        </p:spPr>
        <p:txBody>
          <a:bodyPr wrap="square" lIns="72914" tIns="36457" rIns="72914" bIns="36457" anchor="ctr" anchorCtr="0">
            <a:spAutoFit/>
          </a:bodyPr>
          <a:lstStyle/>
          <a:p>
            <a:pPr>
              <a:lnSpc>
                <a:spcPct val="150000"/>
              </a:lnSpc>
            </a:pPr>
            <a:r>
              <a:rPr lang="zh-CN" altLang="en-US">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7619480" y="4009020"/>
            <a:ext cx="1503405" cy="381403"/>
          </a:xfrm>
          <a:prstGeom prst="rect">
            <a:avLst/>
          </a:prstGeom>
        </p:spPr>
        <p:txBody>
          <a:bodyPr wrap="square" lIns="72914" tIns="36457" rIns="72914" bIns="36457">
            <a:spAutoFit/>
          </a:bodyPr>
          <a:lstStyle/>
          <a:p>
            <a:r>
              <a:rPr lang="zh-CN" altLang="en-US" sz="1000">
                <a:solidFill>
                  <a:schemeClr val="tx1">
                    <a:lumMod val="75000"/>
                    <a:lumOff val="25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000">
              <a:solidFill>
                <a:schemeClr val="tx1">
                  <a:lumMod val="75000"/>
                  <a:lumOff val="25000"/>
                </a:schemeClr>
              </a:solidFill>
              <a:latin typeface="微软雅黑" pitchFamily="34" charset="-122"/>
              <a:ea typeface="微软雅黑" pitchFamily="34" charset="-122"/>
            </a:endParaRPr>
          </a:p>
        </p:txBody>
      </p:sp>
      <p:sp>
        <p:nvSpPr>
          <p:cNvPr id="32" name="矩形 31"/>
          <p:cNvSpPr/>
          <p:nvPr/>
        </p:nvSpPr>
        <p:spPr>
          <a:xfrm>
            <a:off x="9990197" y="3951513"/>
            <a:ext cx="1304860" cy="396791"/>
          </a:xfrm>
          <a:prstGeom prst="rect">
            <a:avLst/>
          </a:prstGeom>
        </p:spPr>
        <p:txBody>
          <a:bodyPr wrap="square" lIns="72914" tIns="36457" rIns="72914" bIns="36457" anchor="ctr" anchorCtr="0">
            <a:spAutoFit/>
          </a:bodyPr>
          <a:lstStyle/>
          <a:p>
            <a:pPr>
              <a:lnSpc>
                <a:spcPct val="150000"/>
              </a:lnSpc>
            </a:pPr>
            <a:r>
              <a:rPr lang="zh-CN" altLang="en-US">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9990196" y="4349385"/>
            <a:ext cx="1503405" cy="381403"/>
          </a:xfrm>
          <a:prstGeom prst="rect">
            <a:avLst/>
          </a:prstGeom>
        </p:spPr>
        <p:txBody>
          <a:bodyPr wrap="square" lIns="72914" tIns="36457" rIns="72914" bIns="36457">
            <a:spAutoFit/>
          </a:bodyPr>
          <a:lstStyle/>
          <a:p>
            <a:r>
              <a:rPr lang="zh-CN" altLang="en-US" sz="1000">
                <a:solidFill>
                  <a:schemeClr val="tx1">
                    <a:lumMod val="75000"/>
                    <a:lumOff val="25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000">
              <a:solidFill>
                <a:schemeClr val="tx1">
                  <a:lumMod val="75000"/>
                  <a:lumOff val="25000"/>
                </a:schemeClr>
              </a:solidFill>
              <a:latin typeface="微软雅黑" pitchFamily="34" charset="-122"/>
              <a:ea typeface="微软雅黑" pitchFamily="34" charset="-122"/>
            </a:endParaRPr>
          </a:p>
        </p:txBody>
      </p:sp>
      <p:sp>
        <p:nvSpPr>
          <p:cNvPr id="34" name="矩形 33"/>
          <p:cNvSpPr/>
          <p:nvPr/>
        </p:nvSpPr>
        <p:spPr>
          <a:xfrm>
            <a:off x="5421989" y="5125957"/>
            <a:ext cx="6071613" cy="581457"/>
          </a:xfrm>
          <a:prstGeom prst="rect">
            <a:avLst/>
          </a:prstGeom>
        </p:spPr>
        <p:txBody>
          <a:bodyPr wrap="square" lIns="72914" tIns="36457" rIns="72914" bIns="36457">
            <a:spAutoFit/>
          </a:bodyPr>
          <a:lstStyle/>
          <a:p>
            <a:pPr>
              <a:lnSpc>
                <a:spcPct val="150000"/>
              </a:lnSpc>
              <a:defRPr/>
            </a:pPr>
            <a:r>
              <a:rPr lang="zh-CN" altLang="en-US" sz="1100" kern="0">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3" presetClass="entr" presetSubtype="28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strVal val="4/3*#ppt_w"/>
                                          </p:val>
                                        </p:tav>
                                        <p:tav tm="100000">
                                          <p:val>
                                            <p:strVal val="#ppt_w"/>
                                          </p:val>
                                        </p:tav>
                                      </p:tavLst>
                                    </p:anim>
                                    <p:anim calcmode="lin" valueType="num">
                                      <p:cBhvr>
                                        <p:cTn id="12" dur="500" fill="hold"/>
                                        <p:tgtEl>
                                          <p:spTgt spid="19"/>
                                        </p:tgtEl>
                                        <p:attrNameLst>
                                          <p:attrName>ppt_h</p:attrName>
                                        </p:attrNameLst>
                                      </p:cBhvr>
                                      <p:tavLst>
                                        <p:tav tm="0">
                                          <p:val>
                                            <p:strVal val="4/3*#ppt_h"/>
                                          </p:val>
                                        </p:tav>
                                        <p:tav tm="100000">
                                          <p:val>
                                            <p:strVal val="#ppt_h"/>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500"/>
                                        <p:tgtEl>
                                          <p:spTgt spid="23"/>
                                        </p:tgtEl>
                                      </p:cBhvr>
                                    </p:animEffect>
                                  </p:childTnLst>
                                </p:cTn>
                              </p:par>
                            </p:childTnLst>
                          </p:cTn>
                        </p:par>
                        <p:par>
                          <p:cTn id="24" fill="hold">
                            <p:stCondLst>
                              <p:cond delay="2000"/>
                            </p:stCondLst>
                            <p:childTnLst>
                              <p:par>
                                <p:cTn id="25" presetID="23" presetClass="entr" presetSubtype="288"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strVal val="4/3*#ppt_w"/>
                                          </p:val>
                                        </p:tav>
                                        <p:tav tm="100000">
                                          <p:val>
                                            <p:strVal val="#ppt_w"/>
                                          </p:val>
                                        </p:tav>
                                      </p:tavLst>
                                    </p:anim>
                                    <p:anim calcmode="lin" valueType="num">
                                      <p:cBhvr>
                                        <p:cTn id="28" dur="500" fill="hold"/>
                                        <p:tgtEl>
                                          <p:spTgt spid="20"/>
                                        </p:tgtEl>
                                        <p:attrNameLst>
                                          <p:attrName>ppt_h</p:attrName>
                                        </p:attrNameLst>
                                      </p:cBhvr>
                                      <p:tavLst>
                                        <p:tav tm="0">
                                          <p:val>
                                            <p:strVal val="4/3*#ppt_h"/>
                                          </p:val>
                                        </p:tav>
                                        <p:tav tm="100000">
                                          <p:val>
                                            <p:strVal val="#ppt_h"/>
                                          </p:val>
                                        </p:tav>
                                      </p:tavLst>
                                    </p:anim>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left)">
                                      <p:cBhvr>
                                        <p:cTn id="39" dur="500"/>
                                        <p:tgtEl>
                                          <p:spTgt spid="24"/>
                                        </p:tgtEl>
                                      </p:cBhvr>
                                    </p:animEffect>
                                  </p:childTnLst>
                                </p:cTn>
                              </p:par>
                            </p:childTnLst>
                          </p:cTn>
                        </p:par>
                        <p:par>
                          <p:cTn id="40" fill="hold">
                            <p:stCondLst>
                              <p:cond delay="3500"/>
                            </p:stCondLst>
                            <p:childTnLst>
                              <p:par>
                                <p:cTn id="41" presetID="23" presetClass="entr" presetSubtype="288"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strVal val="4/3*#ppt_w"/>
                                          </p:val>
                                        </p:tav>
                                        <p:tav tm="100000">
                                          <p:val>
                                            <p:strVal val="#ppt_w"/>
                                          </p:val>
                                        </p:tav>
                                      </p:tavLst>
                                    </p:anim>
                                    <p:anim calcmode="lin" valueType="num">
                                      <p:cBhvr>
                                        <p:cTn id="44" dur="500" fill="hold"/>
                                        <p:tgtEl>
                                          <p:spTgt spid="21"/>
                                        </p:tgtEl>
                                        <p:attrNameLst>
                                          <p:attrName>ppt_h</p:attrName>
                                        </p:attrNameLst>
                                      </p:cBhvr>
                                      <p:tavLst>
                                        <p:tav tm="0">
                                          <p:val>
                                            <p:strVal val="4/3*#ppt_h"/>
                                          </p:val>
                                        </p:tav>
                                        <p:tav tm="100000">
                                          <p:val>
                                            <p:strVal val="#ppt_h"/>
                                          </p:val>
                                        </p:tav>
                                      </p:tavLst>
                                    </p:anim>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500"/>
                                        <p:tgtEl>
                                          <p:spTgt spid="3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500"/>
                                        <p:tgtEl>
                                          <p:spTgt spid="31"/>
                                        </p:tgtEl>
                                      </p:cBhvr>
                                    </p:animEffect>
                                  </p:childTnLst>
                                </p:cTn>
                              </p:par>
                            </p:childTnLst>
                          </p:cTn>
                        </p:par>
                        <p:par>
                          <p:cTn id="52" fill="hold">
                            <p:stCondLst>
                              <p:cond delay="4500"/>
                            </p:stCondLst>
                            <p:childTnLst>
                              <p:par>
                                <p:cTn id="53" presetID="22" presetClass="entr" presetSubtype="8" fill="hold"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left)">
                                      <p:cBhvr>
                                        <p:cTn id="55" dur="500"/>
                                        <p:tgtEl>
                                          <p:spTgt spid="25"/>
                                        </p:tgtEl>
                                      </p:cBhvr>
                                    </p:animEffect>
                                  </p:childTnLst>
                                </p:cTn>
                              </p:par>
                            </p:childTnLst>
                          </p:cTn>
                        </p:par>
                        <p:par>
                          <p:cTn id="56" fill="hold">
                            <p:stCondLst>
                              <p:cond delay="5000"/>
                            </p:stCondLst>
                            <p:childTnLst>
                              <p:par>
                                <p:cTn id="57" presetID="23" presetClass="entr" presetSubtype="288"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p:cTn id="59" dur="500" fill="hold"/>
                                        <p:tgtEl>
                                          <p:spTgt spid="22"/>
                                        </p:tgtEl>
                                        <p:attrNameLst>
                                          <p:attrName>ppt_w</p:attrName>
                                        </p:attrNameLst>
                                      </p:cBhvr>
                                      <p:tavLst>
                                        <p:tav tm="0">
                                          <p:val>
                                            <p:strVal val="4/3*#ppt_w"/>
                                          </p:val>
                                        </p:tav>
                                        <p:tav tm="100000">
                                          <p:val>
                                            <p:strVal val="#ppt_w"/>
                                          </p:val>
                                        </p:tav>
                                      </p:tavLst>
                                    </p:anim>
                                    <p:anim calcmode="lin" valueType="num">
                                      <p:cBhvr>
                                        <p:cTn id="60" dur="500" fill="hold"/>
                                        <p:tgtEl>
                                          <p:spTgt spid="22"/>
                                        </p:tgtEl>
                                        <p:attrNameLst>
                                          <p:attrName>ppt_h</p:attrName>
                                        </p:attrNameLst>
                                      </p:cBhvr>
                                      <p:tavLst>
                                        <p:tav tm="0">
                                          <p:val>
                                            <p:strVal val="4/3*#ppt_h"/>
                                          </p:val>
                                        </p:tav>
                                        <p:tav tm="100000">
                                          <p:val>
                                            <p:strVal val="#ppt_h"/>
                                          </p:val>
                                        </p:tav>
                                      </p:tavLst>
                                    </p:anim>
                                  </p:childTnLst>
                                </p:cTn>
                              </p:par>
                            </p:childTnLst>
                          </p:cTn>
                        </p:par>
                        <p:par>
                          <p:cTn id="61" fill="hold">
                            <p:stCondLst>
                              <p:cond delay="5500"/>
                            </p:stCondLst>
                            <p:childTnLst>
                              <p:par>
                                <p:cTn id="62" presetID="10" presetClass="entr" presetSubtype="0" fill="hold" grpId="0" nodeType="after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fade">
                                      <p:cBhvr>
                                        <p:cTn id="64" dur="500"/>
                                        <p:tgtEl>
                                          <p:spTgt spid="3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500"/>
                                        <p:tgtEl>
                                          <p:spTgt spid="33"/>
                                        </p:tgtEl>
                                      </p:cBhvr>
                                    </p:animEffect>
                                  </p:childTnLst>
                                </p:cTn>
                              </p:par>
                            </p:childTnLst>
                          </p:cTn>
                        </p:par>
                        <p:par>
                          <p:cTn id="68" fill="hold">
                            <p:stCondLst>
                              <p:cond delay="6000"/>
                            </p:stCondLst>
                            <p:childTnLst>
                              <p:par>
                                <p:cTn id="69" presetID="22" presetClass="entr" presetSubtype="8" fill="hold" grpId="0" nodeType="afterEffect">
                                  <p:stCondLst>
                                    <p:cond delay="0"/>
                                  </p:stCondLst>
                                  <p:iterate type="lt">
                                    <p:tmPct val="10000"/>
                                  </p:iterate>
                                  <p:childTnLst>
                                    <p:set>
                                      <p:cBhvr>
                                        <p:cTn id="70" dur="1" fill="hold">
                                          <p:stCondLst>
                                            <p:cond delay="0"/>
                                          </p:stCondLst>
                                        </p:cTn>
                                        <p:tgtEl>
                                          <p:spTgt spid="34"/>
                                        </p:tgtEl>
                                        <p:attrNameLst>
                                          <p:attrName>style.visibility</p:attrName>
                                        </p:attrNameLst>
                                      </p:cBhvr>
                                      <p:to>
                                        <p:strVal val="visible"/>
                                      </p:to>
                                    </p:set>
                                    <p:animEffect transition="in" filter="wipe(left)">
                                      <p:cBhvr>
                                        <p:cTn id="71" dur="1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animBg="1"/>
      <p:bldP spid="20" grpId="0" animBg="1"/>
      <p:bldP spid="21" grpId="0" animBg="1"/>
      <p:bldP spid="22" grpId="0" animBg="1"/>
      <p:bldP spid="26" grpId="0"/>
      <p:bldP spid="27" grpId="0"/>
      <p:bldP spid="28" grpId="0"/>
      <p:bldP spid="29" grpId="0"/>
      <p:bldP spid="30" grpId="0"/>
      <p:bldP spid="31" grpId="0"/>
      <p:bldP spid="32" grpId="0"/>
      <p:bldP spid="33" grpId="0"/>
      <p:bldP spid="3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190413" cy="6858000"/>
          </a:xfrm>
          <a:prstGeom prst="rect">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1" name="组合 20"/>
          <p:cNvGrpSpPr/>
          <p:nvPr/>
        </p:nvGrpSpPr>
        <p:grpSpPr>
          <a:xfrm>
            <a:off x="8128888" y="909000"/>
            <a:ext cx="3059262" cy="2520000"/>
            <a:chOff x="8128888" y="909000"/>
            <a:chExt cx="3059262" cy="2520000"/>
          </a:xfrm>
        </p:grpSpPr>
        <p:sp>
          <p:nvSpPr>
            <p:cNvPr id="22" name="矩形 21"/>
            <p:cNvSpPr/>
            <p:nvPr/>
          </p:nvSpPr>
          <p:spPr>
            <a:xfrm>
              <a:off x="8399462" y="909000"/>
              <a:ext cx="2520000" cy="2520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0">
                  <a:solidFill>
                    <a:prstClr val="white"/>
                  </a:solidFill>
                  <a:latin typeface="Bebas" pitchFamily="2" charset="0"/>
                </a:rPr>
                <a:t>02</a:t>
              </a:r>
              <a:endParaRPr lang="zh-CN" altLang="en-US" sz="15000">
                <a:solidFill>
                  <a:prstClr val="white"/>
                </a:solidFill>
                <a:latin typeface="Bebas" pitchFamily="2" charset="0"/>
              </a:endParaRPr>
            </a:p>
          </p:txBody>
        </p:sp>
        <p:sp>
          <p:nvSpPr>
            <p:cNvPr id="23" name="直角三角形 22"/>
            <p:cNvSpPr/>
            <p:nvPr/>
          </p:nvSpPr>
          <p:spPr>
            <a:xfrm>
              <a:off x="10919462" y="909000"/>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23"/>
            <p:cNvSpPr/>
            <p:nvPr/>
          </p:nvSpPr>
          <p:spPr>
            <a:xfrm flipH="1" flipV="1">
              <a:off x="8128888" y="2419376"/>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TextBox 24"/>
          <p:cNvSpPr txBox="1"/>
          <p:nvPr/>
        </p:nvSpPr>
        <p:spPr>
          <a:xfrm>
            <a:off x="8027451" y="3873242"/>
            <a:ext cx="3262432" cy="707886"/>
          </a:xfrm>
          <a:prstGeom prst="rect">
            <a:avLst/>
          </a:prstGeom>
          <a:noFill/>
        </p:spPr>
        <p:txBody>
          <a:bodyPr wrap="none" rtlCol="0">
            <a:spAutoFit/>
          </a:bodyPr>
          <a:lstStyle/>
          <a:p>
            <a:r>
              <a:rPr lang="zh-CN" altLang="en-US" sz="4000">
                <a:solidFill>
                  <a:schemeClr val="tx1">
                    <a:lumMod val="75000"/>
                    <a:lumOff val="25000"/>
                  </a:schemeClr>
                </a:solidFill>
                <a:latin typeface="微软雅黑" pitchFamily="34" charset="-122"/>
                <a:ea typeface="微软雅黑" pitchFamily="34" charset="-122"/>
              </a:rPr>
              <a:t>工作完成情况</a:t>
            </a:r>
          </a:p>
        </p:txBody>
      </p:sp>
    </p:spTree>
    <p:extLst>
      <p:ext uri="{BB962C8B-B14F-4D97-AF65-F5344CB8AC3E}">
        <p14:creationId xmlns:p14="http://schemas.microsoft.com/office/powerpoint/2010/main" val="128620250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p:tgtEl>
                                          <p:spTgt spid="25"/>
                                        </p:tgtEl>
                                        <p:attrNameLst>
                                          <p:attrName>ppt_y</p:attrName>
                                        </p:attrNameLst>
                                      </p:cBhvr>
                                      <p:tavLst>
                                        <p:tav tm="0">
                                          <p:val>
                                            <p:strVal val="#ppt_y+#ppt_h*1.125000"/>
                                          </p:val>
                                        </p:tav>
                                        <p:tav tm="100000">
                                          <p:val>
                                            <p:strVal val="#ppt_y"/>
                                          </p:val>
                                        </p:tav>
                                      </p:tavLst>
                                    </p:anim>
                                    <p:animEffect transition="in" filter="wipe(up)">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51" name="Freeform 6"/>
          <p:cNvSpPr>
            <a:spLocks/>
          </p:cNvSpPr>
          <p:nvPr/>
        </p:nvSpPr>
        <p:spPr bwMode="auto">
          <a:xfrm>
            <a:off x="4160965"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52" name="Freeform 7"/>
          <p:cNvSpPr>
            <a:spLocks/>
          </p:cNvSpPr>
          <p:nvPr/>
        </p:nvSpPr>
        <p:spPr bwMode="auto">
          <a:xfrm>
            <a:off x="4160965" y="3150458"/>
            <a:ext cx="261630" cy="493752"/>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FEC202"/>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53" name="Freeform 8"/>
          <p:cNvSpPr>
            <a:spLocks/>
          </p:cNvSpPr>
          <p:nvPr/>
        </p:nvSpPr>
        <p:spPr bwMode="auto">
          <a:xfrm>
            <a:off x="4497145"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54" name="Freeform 9"/>
          <p:cNvSpPr>
            <a:spLocks/>
          </p:cNvSpPr>
          <p:nvPr/>
        </p:nvSpPr>
        <p:spPr bwMode="auto">
          <a:xfrm>
            <a:off x="4831919"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55" name="Freeform 10"/>
          <p:cNvSpPr>
            <a:spLocks/>
          </p:cNvSpPr>
          <p:nvPr/>
        </p:nvSpPr>
        <p:spPr bwMode="auto">
          <a:xfrm>
            <a:off x="5163878" y="2034944"/>
            <a:ext cx="263036" cy="160926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rgbClr val="FFE699"/>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56" name="Freeform 11"/>
          <p:cNvSpPr>
            <a:spLocks/>
          </p:cNvSpPr>
          <p:nvPr/>
        </p:nvSpPr>
        <p:spPr bwMode="auto">
          <a:xfrm>
            <a:off x="4497145" y="2814256"/>
            <a:ext cx="261630" cy="82995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FEC202"/>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57" name="Freeform 12"/>
          <p:cNvSpPr>
            <a:spLocks/>
          </p:cNvSpPr>
          <p:nvPr/>
        </p:nvSpPr>
        <p:spPr bwMode="auto">
          <a:xfrm>
            <a:off x="4831919" y="2466801"/>
            <a:ext cx="263036" cy="1177409"/>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FEC202"/>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58" name="Freeform 13"/>
          <p:cNvSpPr>
            <a:spLocks/>
          </p:cNvSpPr>
          <p:nvPr/>
        </p:nvSpPr>
        <p:spPr bwMode="auto">
          <a:xfrm>
            <a:off x="5163878" y="2238915"/>
            <a:ext cx="263036" cy="1405295"/>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FEC202"/>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59" name="Freeform 14"/>
          <p:cNvSpPr>
            <a:spLocks/>
          </p:cNvSpPr>
          <p:nvPr/>
        </p:nvSpPr>
        <p:spPr bwMode="auto">
          <a:xfrm>
            <a:off x="5964238"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60" name="Freeform 15"/>
          <p:cNvSpPr>
            <a:spLocks/>
          </p:cNvSpPr>
          <p:nvPr/>
        </p:nvSpPr>
        <p:spPr bwMode="auto">
          <a:xfrm>
            <a:off x="6299011"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61" name="Freeform 16"/>
          <p:cNvSpPr>
            <a:spLocks/>
          </p:cNvSpPr>
          <p:nvPr/>
        </p:nvSpPr>
        <p:spPr bwMode="auto">
          <a:xfrm>
            <a:off x="6635191"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62" name="Freeform 17"/>
          <p:cNvSpPr>
            <a:spLocks/>
          </p:cNvSpPr>
          <p:nvPr/>
        </p:nvSpPr>
        <p:spPr bwMode="auto">
          <a:xfrm>
            <a:off x="6971371"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63" name="Freeform 18"/>
          <p:cNvSpPr>
            <a:spLocks/>
          </p:cNvSpPr>
          <p:nvPr/>
        </p:nvSpPr>
        <p:spPr bwMode="auto">
          <a:xfrm>
            <a:off x="5964238" y="3405072"/>
            <a:ext cx="261630" cy="239139"/>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CE3A3A"/>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64" name="Freeform 19"/>
          <p:cNvSpPr>
            <a:spLocks/>
          </p:cNvSpPr>
          <p:nvPr/>
        </p:nvSpPr>
        <p:spPr bwMode="auto">
          <a:xfrm>
            <a:off x="6299011" y="2821289"/>
            <a:ext cx="263036" cy="822921"/>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CE3A3A"/>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65" name="Freeform 20"/>
          <p:cNvSpPr>
            <a:spLocks/>
          </p:cNvSpPr>
          <p:nvPr/>
        </p:nvSpPr>
        <p:spPr bwMode="auto">
          <a:xfrm>
            <a:off x="6635191" y="2238915"/>
            <a:ext cx="263036" cy="1405295"/>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CE3A3A"/>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66" name="Freeform 21"/>
          <p:cNvSpPr>
            <a:spLocks/>
          </p:cNvSpPr>
          <p:nvPr/>
        </p:nvSpPr>
        <p:spPr bwMode="auto">
          <a:xfrm>
            <a:off x="6971371" y="3026667"/>
            <a:ext cx="263036" cy="617543"/>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CE3A3A"/>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67" name="Freeform 22"/>
          <p:cNvSpPr>
            <a:spLocks/>
          </p:cNvSpPr>
          <p:nvPr/>
        </p:nvSpPr>
        <p:spPr bwMode="auto">
          <a:xfrm>
            <a:off x="7759072"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68" name="Freeform 23"/>
          <p:cNvSpPr>
            <a:spLocks/>
          </p:cNvSpPr>
          <p:nvPr/>
        </p:nvSpPr>
        <p:spPr bwMode="auto">
          <a:xfrm>
            <a:off x="8095251"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69" name="Freeform 24"/>
          <p:cNvSpPr>
            <a:spLocks/>
          </p:cNvSpPr>
          <p:nvPr/>
        </p:nvSpPr>
        <p:spPr bwMode="auto">
          <a:xfrm>
            <a:off x="8431430"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70" name="Freeform 25"/>
          <p:cNvSpPr>
            <a:spLocks/>
          </p:cNvSpPr>
          <p:nvPr/>
        </p:nvSpPr>
        <p:spPr bwMode="auto">
          <a:xfrm>
            <a:off x="8766204"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71" name="Freeform 26"/>
          <p:cNvSpPr>
            <a:spLocks/>
          </p:cNvSpPr>
          <p:nvPr/>
        </p:nvSpPr>
        <p:spPr bwMode="auto">
          <a:xfrm>
            <a:off x="8766204" y="2231881"/>
            <a:ext cx="263036" cy="1412328"/>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CE3A3A"/>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72" name="Freeform 27"/>
          <p:cNvSpPr>
            <a:spLocks/>
          </p:cNvSpPr>
          <p:nvPr/>
        </p:nvSpPr>
        <p:spPr bwMode="auto">
          <a:xfrm>
            <a:off x="8431430" y="2493529"/>
            <a:ext cx="261630" cy="1150681"/>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CE3A3A"/>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73" name="Freeform 28"/>
          <p:cNvSpPr>
            <a:spLocks/>
          </p:cNvSpPr>
          <p:nvPr/>
        </p:nvSpPr>
        <p:spPr bwMode="auto">
          <a:xfrm>
            <a:off x="8095251" y="2821289"/>
            <a:ext cx="261630" cy="822921"/>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CE3A3A"/>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74" name="Freeform 29"/>
          <p:cNvSpPr>
            <a:spLocks/>
          </p:cNvSpPr>
          <p:nvPr/>
        </p:nvSpPr>
        <p:spPr bwMode="auto">
          <a:xfrm>
            <a:off x="7759072" y="3161711"/>
            <a:ext cx="263036" cy="482499"/>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CE3A3A"/>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75" name="Freeform 30"/>
          <p:cNvSpPr>
            <a:spLocks/>
          </p:cNvSpPr>
          <p:nvPr/>
        </p:nvSpPr>
        <p:spPr bwMode="auto">
          <a:xfrm>
            <a:off x="9650961" y="2034944"/>
            <a:ext cx="263036" cy="160926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76" name="Freeform 31"/>
          <p:cNvSpPr>
            <a:spLocks/>
          </p:cNvSpPr>
          <p:nvPr/>
        </p:nvSpPr>
        <p:spPr bwMode="auto">
          <a:xfrm>
            <a:off x="9982920"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77" name="Freeform 32"/>
          <p:cNvSpPr>
            <a:spLocks/>
          </p:cNvSpPr>
          <p:nvPr/>
        </p:nvSpPr>
        <p:spPr bwMode="auto">
          <a:xfrm>
            <a:off x="10319099"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78" name="Freeform 33"/>
          <p:cNvSpPr>
            <a:spLocks/>
          </p:cNvSpPr>
          <p:nvPr/>
        </p:nvSpPr>
        <p:spPr bwMode="auto">
          <a:xfrm>
            <a:off x="10655279"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79" name="Freeform 34"/>
          <p:cNvSpPr>
            <a:spLocks/>
          </p:cNvSpPr>
          <p:nvPr/>
        </p:nvSpPr>
        <p:spPr bwMode="auto">
          <a:xfrm>
            <a:off x="10655279" y="2247355"/>
            <a:ext cx="261630" cy="1396855"/>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FEC202"/>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80" name="Freeform 35"/>
          <p:cNvSpPr>
            <a:spLocks/>
          </p:cNvSpPr>
          <p:nvPr/>
        </p:nvSpPr>
        <p:spPr bwMode="auto">
          <a:xfrm>
            <a:off x="10319099" y="2369738"/>
            <a:ext cx="261630" cy="1274472"/>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FEC202"/>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81" name="Freeform 36"/>
          <p:cNvSpPr>
            <a:spLocks/>
          </p:cNvSpPr>
          <p:nvPr/>
        </p:nvSpPr>
        <p:spPr bwMode="auto">
          <a:xfrm>
            <a:off x="9982920" y="3300974"/>
            <a:ext cx="263036" cy="34323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FEC202"/>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82" name="Freeform 37"/>
          <p:cNvSpPr>
            <a:spLocks/>
          </p:cNvSpPr>
          <p:nvPr/>
        </p:nvSpPr>
        <p:spPr bwMode="auto">
          <a:xfrm>
            <a:off x="9650961" y="2663738"/>
            <a:ext cx="263036" cy="980472"/>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FEC202"/>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83" name="Oval 38"/>
          <p:cNvSpPr>
            <a:spLocks noChangeArrowheads="1"/>
          </p:cNvSpPr>
          <p:nvPr/>
        </p:nvSpPr>
        <p:spPr bwMode="auto">
          <a:xfrm>
            <a:off x="4453541" y="3912471"/>
            <a:ext cx="663920" cy="666206"/>
          </a:xfrm>
          <a:prstGeom prst="ellipse">
            <a:avLst/>
          </a:prstGeom>
          <a:solidFill>
            <a:schemeClr val="bg1"/>
          </a:solidFill>
          <a:ln w="12700" cap="flat">
            <a:solidFill>
              <a:schemeClr val="bg1">
                <a:lumMod val="65000"/>
              </a:schemeClr>
            </a:solidFill>
            <a:prstDash val="solid"/>
            <a:miter lim="800000"/>
            <a:headEnd/>
            <a:tailEnd/>
          </a:ln>
        </p:spPr>
        <p:txBody>
          <a:bodyPr vert="horz" wrap="square" lIns="81015" tIns="40507" rIns="81015" bIns="40507" numCol="1" anchor="t" anchorCtr="0" compatLnSpc="1">
            <a:prstTxWarp prst="textNoShape">
              <a:avLst/>
            </a:prstTxWarp>
          </a:bodyPr>
          <a:lstStyle/>
          <a:p>
            <a:endParaRPr lang="zh-CN" altLang="en-US"/>
          </a:p>
        </p:txBody>
      </p:sp>
      <p:sp>
        <p:nvSpPr>
          <p:cNvPr id="84" name="Freeform 39"/>
          <p:cNvSpPr>
            <a:spLocks noEditPoints="1"/>
          </p:cNvSpPr>
          <p:nvPr/>
        </p:nvSpPr>
        <p:spPr bwMode="auto">
          <a:xfrm>
            <a:off x="4611537" y="4067247"/>
            <a:ext cx="352146" cy="356656"/>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FEC202"/>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85" name="Oval 40"/>
          <p:cNvSpPr>
            <a:spLocks noChangeArrowheads="1"/>
          </p:cNvSpPr>
          <p:nvPr/>
        </p:nvSpPr>
        <p:spPr bwMode="auto">
          <a:xfrm>
            <a:off x="6264789" y="3912471"/>
            <a:ext cx="666163" cy="666206"/>
          </a:xfrm>
          <a:prstGeom prst="ellipse">
            <a:avLst/>
          </a:prstGeom>
          <a:solidFill>
            <a:schemeClr val="bg1"/>
          </a:solidFill>
          <a:ln w="12700" cap="flat">
            <a:solidFill>
              <a:schemeClr val="bg1">
                <a:lumMod val="65000"/>
              </a:schemeClr>
            </a:solidFill>
            <a:prstDash val="solid"/>
            <a:miter lim="800000"/>
            <a:headEnd/>
            <a:tailEnd/>
          </a:ln>
        </p:spPr>
        <p:txBody>
          <a:bodyPr vert="horz" wrap="square" lIns="81015" tIns="40507" rIns="81015" bIns="40507" numCol="1" anchor="t" anchorCtr="0" compatLnSpc="1">
            <a:prstTxWarp prst="textNoShape">
              <a:avLst/>
            </a:prstTxWarp>
          </a:bodyPr>
          <a:lstStyle/>
          <a:p>
            <a:endParaRPr lang="zh-CN" altLang="en-US"/>
          </a:p>
        </p:txBody>
      </p:sp>
      <p:sp>
        <p:nvSpPr>
          <p:cNvPr id="86" name="Oval 41"/>
          <p:cNvSpPr>
            <a:spLocks noChangeArrowheads="1"/>
          </p:cNvSpPr>
          <p:nvPr/>
        </p:nvSpPr>
        <p:spPr bwMode="auto">
          <a:xfrm>
            <a:off x="8067119" y="3912471"/>
            <a:ext cx="663920" cy="666206"/>
          </a:xfrm>
          <a:prstGeom prst="ellipse">
            <a:avLst/>
          </a:prstGeom>
          <a:solidFill>
            <a:schemeClr val="bg1"/>
          </a:solidFill>
          <a:ln w="12700" cap="flat">
            <a:solidFill>
              <a:schemeClr val="bg1">
                <a:lumMod val="65000"/>
              </a:schemeClr>
            </a:solidFill>
            <a:prstDash val="solid"/>
            <a:miter lim="800000"/>
            <a:headEnd/>
            <a:tailEnd/>
          </a:ln>
        </p:spPr>
        <p:txBody>
          <a:bodyPr vert="horz" wrap="square" lIns="81015" tIns="40507" rIns="81015" bIns="40507" numCol="1" anchor="t" anchorCtr="0" compatLnSpc="1">
            <a:prstTxWarp prst="textNoShape">
              <a:avLst/>
            </a:prstTxWarp>
          </a:bodyPr>
          <a:lstStyle/>
          <a:p>
            <a:endParaRPr lang="zh-CN" altLang="en-US"/>
          </a:p>
        </p:txBody>
      </p:sp>
      <p:sp>
        <p:nvSpPr>
          <p:cNvPr id="87" name="Oval 42"/>
          <p:cNvSpPr>
            <a:spLocks noChangeArrowheads="1"/>
          </p:cNvSpPr>
          <p:nvPr/>
        </p:nvSpPr>
        <p:spPr bwMode="auto">
          <a:xfrm>
            <a:off x="9937557" y="3912471"/>
            <a:ext cx="663920" cy="666206"/>
          </a:xfrm>
          <a:prstGeom prst="ellipse">
            <a:avLst/>
          </a:prstGeom>
          <a:solidFill>
            <a:schemeClr val="bg1"/>
          </a:solidFill>
          <a:ln w="12700" cap="flat">
            <a:solidFill>
              <a:schemeClr val="bg1">
                <a:lumMod val="65000"/>
              </a:schemeClr>
            </a:solidFill>
            <a:prstDash val="solid"/>
            <a:miter lim="800000"/>
            <a:headEnd/>
            <a:tailEnd/>
          </a:ln>
        </p:spPr>
        <p:txBody>
          <a:bodyPr vert="horz" wrap="square" lIns="81015" tIns="40507" rIns="81015" bIns="40507" numCol="1" anchor="t" anchorCtr="0" compatLnSpc="1">
            <a:prstTxWarp prst="textNoShape">
              <a:avLst/>
            </a:prstTxWarp>
          </a:bodyPr>
          <a:lstStyle/>
          <a:p>
            <a:endParaRPr lang="zh-CN" altLang="en-US"/>
          </a:p>
        </p:txBody>
      </p:sp>
      <p:sp>
        <p:nvSpPr>
          <p:cNvPr id="88" name="Freeform 43"/>
          <p:cNvSpPr>
            <a:spLocks noEditPoints="1"/>
          </p:cNvSpPr>
          <p:nvPr/>
        </p:nvSpPr>
        <p:spPr bwMode="auto">
          <a:xfrm>
            <a:off x="8259026" y="4134539"/>
            <a:ext cx="275885" cy="222072"/>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CE3A3A"/>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89" name="Freeform 44"/>
          <p:cNvSpPr>
            <a:spLocks noEditPoints="1"/>
          </p:cNvSpPr>
          <p:nvPr/>
        </p:nvSpPr>
        <p:spPr bwMode="auto">
          <a:xfrm>
            <a:off x="6406515" y="4080287"/>
            <a:ext cx="381306" cy="33198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CE3A3A"/>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90" name="Freeform 45"/>
          <p:cNvSpPr>
            <a:spLocks noEditPoints="1"/>
          </p:cNvSpPr>
          <p:nvPr/>
        </p:nvSpPr>
        <p:spPr bwMode="auto">
          <a:xfrm>
            <a:off x="10128209" y="4086446"/>
            <a:ext cx="282616" cy="314036"/>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FEC202"/>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91" name="TextBox 90"/>
          <p:cNvSpPr txBox="1"/>
          <p:nvPr/>
        </p:nvSpPr>
        <p:spPr>
          <a:xfrm>
            <a:off x="3999449"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2" name="TextBox 91"/>
          <p:cNvSpPr txBox="1"/>
          <p:nvPr/>
        </p:nvSpPr>
        <p:spPr>
          <a:xfrm>
            <a:off x="3999449"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93" name="TextBox 92"/>
          <p:cNvSpPr txBox="1"/>
          <p:nvPr/>
        </p:nvSpPr>
        <p:spPr>
          <a:xfrm>
            <a:off x="5823419"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4" name="TextBox 93"/>
          <p:cNvSpPr txBox="1"/>
          <p:nvPr/>
        </p:nvSpPr>
        <p:spPr>
          <a:xfrm>
            <a:off x="5823419"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95" name="TextBox 94"/>
          <p:cNvSpPr txBox="1"/>
          <p:nvPr/>
        </p:nvSpPr>
        <p:spPr>
          <a:xfrm>
            <a:off x="7622872"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6" name="TextBox 95"/>
          <p:cNvSpPr txBox="1"/>
          <p:nvPr/>
        </p:nvSpPr>
        <p:spPr>
          <a:xfrm>
            <a:off x="7622874"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97" name="TextBox 96"/>
          <p:cNvSpPr txBox="1"/>
          <p:nvPr/>
        </p:nvSpPr>
        <p:spPr>
          <a:xfrm>
            <a:off x="9492256"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8" name="TextBox 97"/>
          <p:cNvSpPr txBox="1"/>
          <p:nvPr/>
        </p:nvSpPr>
        <p:spPr>
          <a:xfrm>
            <a:off x="9492257"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grpId="0" nodeType="clickEffect">
                                  <p:stCondLst>
                                    <p:cond delay="0"/>
                                  </p:stCondLst>
                                  <p:childTnLst>
                                    <p:set>
                                      <p:cBhvr>
                                        <p:cTn id="11" dur="1" fill="hold">
                                          <p:stCondLst>
                                            <p:cond delay="0"/>
                                          </p:stCondLst>
                                        </p:cTn>
                                        <p:tgtEl>
                                          <p:spTgt spid="83"/>
                                        </p:tgtEl>
                                        <p:attrNameLst>
                                          <p:attrName>style.visibility</p:attrName>
                                        </p:attrNameLst>
                                      </p:cBhvr>
                                      <p:to>
                                        <p:strVal val="visible"/>
                                      </p:to>
                                    </p:set>
                                    <p:animEffect transition="in" filter="fade">
                                      <p:cBhvr>
                                        <p:cTn id="12" dur="500"/>
                                        <p:tgtEl>
                                          <p:spTgt spid="83"/>
                                        </p:tgtEl>
                                      </p:cBhvr>
                                    </p:animEffect>
                                    <p:anim calcmode="lin" valueType="num">
                                      <p:cBhvr>
                                        <p:cTn id="13" dur="500" fill="hold"/>
                                        <p:tgtEl>
                                          <p:spTgt spid="83"/>
                                        </p:tgtEl>
                                        <p:attrNameLst>
                                          <p:attrName>ppt_w</p:attrName>
                                        </p:attrNameLst>
                                      </p:cBhvr>
                                      <p:tavLst>
                                        <p:tav tm="0" fmla="#ppt_w*sin(2.5*pi*$)">
                                          <p:val>
                                            <p:fltVal val="0"/>
                                          </p:val>
                                        </p:tav>
                                        <p:tav tm="100000">
                                          <p:val>
                                            <p:fltVal val="1"/>
                                          </p:val>
                                        </p:tav>
                                      </p:tavLst>
                                    </p:anim>
                                    <p:anim calcmode="lin" valueType="num">
                                      <p:cBhvr>
                                        <p:cTn id="14" dur="500" fill="hold"/>
                                        <p:tgtEl>
                                          <p:spTgt spid="83"/>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fade">
                                      <p:cBhvr>
                                        <p:cTn id="17" dur="500"/>
                                        <p:tgtEl>
                                          <p:spTgt spid="84"/>
                                        </p:tgtEl>
                                      </p:cBhvr>
                                    </p:animEffect>
                                    <p:anim calcmode="lin" valueType="num">
                                      <p:cBhvr>
                                        <p:cTn id="18" dur="500" fill="hold"/>
                                        <p:tgtEl>
                                          <p:spTgt spid="84"/>
                                        </p:tgtEl>
                                        <p:attrNameLst>
                                          <p:attrName>ppt_w</p:attrName>
                                        </p:attrNameLst>
                                      </p:cBhvr>
                                      <p:tavLst>
                                        <p:tav tm="0" fmla="#ppt_w*sin(2.5*pi*$)">
                                          <p:val>
                                            <p:fltVal val="0"/>
                                          </p:val>
                                        </p:tav>
                                        <p:tav tm="100000">
                                          <p:val>
                                            <p:fltVal val="1"/>
                                          </p:val>
                                        </p:tav>
                                      </p:tavLst>
                                    </p:anim>
                                    <p:anim calcmode="lin" valueType="num">
                                      <p:cBhvr>
                                        <p:cTn id="19" dur="500" fill="hold"/>
                                        <p:tgtEl>
                                          <p:spTgt spid="84"/>
                                        </p:tgtEl>
                                        <p:attrNameLst>
                                          <p:attrName>ppt_h</p:attrName>
                                        </p:attrNameLst>
                                      </p:cBhvr>
                                      <p:tavLst>
                                        <p:tav tm="0">
                                          <p:val>
                                            <p:strVal val="#ppt_h"/>
                                          </p:val>
                                        </p:tav>
                                        <p:tav tm="100000">
                                          <p:val>
                                            <p:strVal val="#ppt_h"/>
                                          </p:val>
                                        </p:tav>
                                      </p:tavLst>
                                    </p:anim>
                                  </p:childTnLst>
                                </p:cTn>
                              </p:par>
                            </p:childTnLst>
                          </p:cTn>
                        </p:par>
                        <p:par>
                          <p:cTn id="20" fill="hold">
                            <p:stCondLst>
                              <p:cond delay="500"/>
                            </p:stCondLst>
                            <p:childTnLst>
                              <p:par>
                                <p:cTn id="21" presetID="47" presetClass="entr" presetSubtype="0" fill="hold" grpId="0" nodeType="afterEffect">
                                  <p:stCondLst>
                                    <p:cond delay="0"/>
                                  </p:stCondLst>
                                  <p:childTnLst>
                                    <p:set>
                                      <p:cBhvr>
                                        <p:cTn id="22" dur="1" fill="hold">
                                          <p:stCondLst>
                                            <p:cond delay="0"/>
                                          </p:stCondLst>
                                        </p:cTn>
                                        <p:tgtEl>
                                          <p:spTgt spid="92"/>
                                        </p:tgtEl>
                                        <p:attrNameLst>
                                          <p:attrName>style.visibility</p:attrName>
                                        </p:attrNameLst>
                                      </p:cBhvr>
                                      <p:to>
                                        <p:strVal val="visible"/>
                                      </p:to>
                                    </p:set>
                                    <p:animEffect transition="in" filter="fade">
                                      <p:cBhvr>
                                        <p:cTn id="23" dur="1000"/>
                                        <p:tgtEl>
                                          <p:spTgt spid="92"/>
                                        </p:tgtEl>
                                      </p:cBhvr>
                                    </p:animEffect>
                                    <p:anim calcmode="lin" valueType="num">
                                      <p:cBhvr>
                                        <p:cTn id="24" dur="1000" fill="hold"/>
                                        <p:tgtEl>
                                          <p:spTgt spid="92"/>
                                        </p:tgtEl>
                                        <p:attrNameLst>
                                          <p:attrName>ppt_x</p:attrName>
                                        </p:attrNameLst>
                                      </p:cBhvr>
                                      <p:tavLst>
                                        <p:tav tm="0">
                                          <p:val>
                                            <p:strVal val="#ppt_x"/>
                                          </p:val>
                                        </p:tav>
                                        <p:tav tm="100000">
                                          <p:val>
                                            <p:strVal val="#ppt_x"/>
                                          </p:val>
                                        </p:tav>
                                      </p:tavLst>
                                    </p:anim>
                                    <p:anim calcmode="lin" valueType="num">
                                      <p:cBhvr>
                                        <p:cTn id="25" dur="1000" fill="hold"/>
                                        <p:tgtEl>
                                          <p:spTgt spid="92"/>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91"/>
                                        </p:tgtEl>
                                        <p:attrNameLst>
                                          <p:attrName>style.visibility</p:attrName>
                                        </p:attrNameLst>
                                      </p:cBhvr>
                                      <p:to>
                                        <p:strVal val="visible"/>
                                      </p:to>
                                    </p:set>
                                    <p:animEffect transition="in" filter="fade">
                                      <p:cBhvr>
                                        <p:cTn id="28" dur="1000"/>
                                        <p:tgtEl>
                                          <p:spTgt spid="91"/>
                                        </p:tgtEl>
                                      </p:cBhvr>
                                    </p:animEffect>
                                    <p:anim calcmode="lin" valueType="num">
                                      <p:cBhvr>
                                        <p:cTn id="29" dur="1000" fill="hold"/>
                                        <p:tgtEl>
                                          <p:spTgt spid="91"/>
                                        </p:tgtEl>
                                        <p:attrNameLst>
                                          <p:attrName>ppt_x</p:attrName>
                                        </p:attrNameLst>
                                      </p:cBhvr>
                                      <p:tavLst>
                                        <p:tav tm="0">
                                          <p:val>
                                            <p:strVal val="#ppt_x"/>
                                          </p:val>
                                        </p:tav>
                                        <p:tav tm="100000">
                                          <p:val>
                                            <p:strVal val="#ppt_x"/>
                                          </p:val>
                                        </p:tav>
                                      </p:tavLst>
                                    </p:anim>
                                    <p:anim calcmode="lin" valueType="num">
                                      <p:cBhvr>
                                        <p:cTn id="30" dur="1000" fill="hold"/>
                                        <p:tgtEl>
                                          <p:spTgt spid="91"/>
                                        </p:tgtEl>
                                        <p:attrNameLst>
                                          <p:attrName>ppt_y</p:attrName>
                                        </p:attrNameLst>
                                      </p:cBhvr>
                                      <p:tavLst>
                                        <p:tav tm="0">
                                          <p:val>
                                            <p:strVal val="#ppt_y-.1"/>
                                          </p:val>
                                        </p:tav>
                                        <p:tav tm="100000">
                                          <p:val>
                                            <p:strVal val="#ppt_y"/>
                                          </p:val>
                                        </p:tav>
                                      </p:tavLst>
                                    </p:anim>
                                  </p:childTnLst>
                                </p:cTn>
                              </p:par>
                              <p:par>
                                <p:cTn id="31" presetID="22" presetClass="entr" presetSubtype="4"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wipe(down)">
                                      <p:cBhvr>
                                        <p:cTn id="33" dur="500"/>
                                        <p:tgtEl>
                                          <p:spTgt spid="51"/>
                                        </p:tgtEl>
                                      </p:cBhvr>
                                    </p:animEffect>
                                  </p:childTnLst>
                                </p:cTn>
                              </p:par>
                              <p:par>
                                <p:cTn id="34" presetID="22" presetClass="entr" presetSubtype="4" fill="hold" grpId="0" nodeType="withEffect">
                                  <p:stCondLst>
                                    <p:cond delay="200"/>
                                  </p:stCondLst>
                                  <p:childTnLst>
                                    <p:set>
                                      <p:cBhvr>
                                        <p:cTn id="35" dur="1" fill="hold">
                                          <p:stCondLst>
                                            <p:cond delay="0"/>
                                          </p:stCondLst>
                                        </p:cTn>
                                        <p:tgtEl>
                                          <p:spTgt spid="53"/>
                                        </p:tgtEl>
                                        <p:attrNameLst>
                                          <p:attrName>style.visibility</p:attrName>
                                        </p:attrNameLst>
                                      </p:cBhvr>
                                      <p:to>
                                        <p:strVal val="visible"/>
                                      </p:to>
                                    </p:set>
                                    <p:animEffect transition="in" filter="wipe(down)">
                                      <p:cBhvr>
                                        <p:cTn id="36" dur="500"/>
                                        <p:tgtEl>
                                          <p:spTgt spid="53"/>
                                        </p:tgtEl>
                                      </p:cBhvr>
                                    </p:animEffect>
                                  </p:childTnLst>
                                </p:cTn>
                              </p:par>
                              <p:par>
                                <p:cTn id="37" presetID="22" presetClass="entr" presetSubtype="4" fill="hold" grpId="0" nodeType="withEffect">
                                  <p:stCondLst>
                                    <p:cond delay="400"/>
                                  </p:stCondLst>
                                  <p:childTnLst>
                                    <p:set>
                                      <p:cBhvr>
                                        <p:cTn id="38" dur="1" fill="hold">
                                          <p:stCondLst>
                                            <p:cond delay="0"/>
                                          </p:stCondLst>
                                        </p:cTn>
                                        <p:tgtEl>
                                          <p:spTgt spid="54"/>
                                        </p:tgtEl>
                                        <p:attrNameLst>
                                          <p:attrName>style.visibility</p:attrName>
                                        </p:attrNameLst>
                                      </p:cBhvr>
                                      <p:to>
                                        <p:strVal val="visible"/>
                                      </p:to>
                                    </p:set>
                                    <p:animEffect transition="in" filter="wipe(down)">
                                      <p:cBhvr>
                                        <p:cTn id="39" dur="500"/>
                                        <p:tgtEl>
                                          <p:spTgt spid="54"/>
                                        </p:tgtEl>
                                      </p:cBhvr>
                                    </p:animEffect>
                                  </p:childTnLst>
                                </p:cTn>
                              </p:par>
                              <p:par>
                                <p:cTn id="40" presetID="22" presetClass="entr" presetSubtype="4" fill="hold" grpId="0" nodeType="withEffect">
                                  <p:stCondLst>
                                    <p:cond delay="600"/>
                                  </p:stCondLst>
                                  <p:childTnLst>
                                    <p:set>
                                      <p:cBhvr>
                                        <p:cTn id="41" dur="1" fill="hold">
                                          <p:stCondLst>
                                            <p:cond delay="0"/>
                                          </p:stCondLst>
                                        </p:cTn>
                                        <p:tgtEl>
                                          <p:spTgt spid="55"/>
                                        </p:tgtEl>
                                        <p:attrNameLst>
                                          <p:attrName>style.visibility</p:attrName>
                                        </p:attrNameLst>
                                      </p:cBhvr>
                                      <p:to>
                                        <p:strVal val="visible"/>
                                      </p:to>
                                    </p:set>
                                    <p:animEffect transition="in" filter="wipe(down)">
                                      <p:cBhvr>
                                        <p:cTn id="42" dur="500"/>
                                        <p:tgtEl>
                                          <p:spTgt spid="55"/>
                                        </p:tgtEl>
                                      </p:cBhvr>
                                    </p:animEffect>
                                  </p:childTnLst>
                                </p:cTn>
                              </p:par>
                            </p:childTnLst>
                          </p:cTn>
                        </p:par>
                        <p:par>
                          <p:cTn id="43" fill="hold">
                            <p:stCondLst>
                              <p:cond delay="1600"/>
                            </p:stCondLst>
                            <p:childTnLst>
                              <p:par>
                                <p:cTn id="44" presetID="22" presetClass="entr" presetSubtype="4" fill="hold" grpId="0" nodeType="after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wipe(down)">
                                      <p:cBhvr>
                                        <p:cTn id="46" dur="500"/>
                                        <p:tgtEl>
                                          <p:spTgt spid="52"/>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wipe(down)">
                                      <p:cBhvr>
                                        <p:cTn id="49" dur="500"/>
                                        <p:tgtEl>
                                          <p:spTgt spid="56"/>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57"/>
                                        </p:tgtEl>
                                        <p:attrNameLst>
                                          <p:attrName>style.visibility</p:attrName>
                                        </p:attrNameLst>
                                      </p:cBhvr>
                                      <p:to>
                                        <p:strVal val="visible"/>
                                      </p:to>
                                    </p:set>
                                    <p:animEffect transition="in" filter="wipe(down)">
                                      <p:cBhvr>
                                        <p:cTn id="52" dur="500"/>
                                        <p:tgtEl>
                                          <p:spTgt spid="57"/>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58"/>
                                        </p:tgtEl>
                                        <p:attrNameLst>
                                          <p:attrName>style.visibility</p:attrName>
                                        </p:attrNameLst>
                                      </p:cBhvr>
                                      <p:to>
                                        <p:strVal val="visible"/>
                                      </p:to>
                                    </p:set>
                                    <p:animEffect transition="in" filter="wipe(down)">
                                      <p:cBhvr>
                                        <p:cTn id="55" dur="500"/>
                                        <p:tgtEl>
                                          <p:spTgt spid="58"/>
                                        </p:tgtEl>
                                      </p:cBhvr>
                                    </p:animEffect>
                                  </p:childTnLst>
                                </p:cTn>
                              </p:par>
                            </p:childTnLst>
                          </p:cTn>
                        </p:par>
                      </p:childTnLst>
                    </p:cTn>
                  </p:par>
                  <p:par>
                    <p:cTn id="56" fill="hold">
                      <p:stCondLst>
                        <p:cond delay="indefinite"/>
                      </p:stCondLst>
                      <p:childTnLst>
                        <p:par>
                          <p:cTn id="57" fill="hold">
                            <p:stCondLst>
                              <p:cond delay="0"/>
                            </p:stCondLst>
                            <p:childTnLst>
                              <p:par>
                                <p:cTn id="58" presetID="45" presetClass="entr" presetSubtype="0" fill="hold" grpId="0" nodeType="clickEffect">
                                  <p:stCondLst>
                                    <p:cond delay="0"/>
                                  </p:stCondLst>
                                  <p:childTnLst>
                                    <p:set>
                                      <p:cBhvr>
                                        <p:cTn id="59" dur="1" fill="hold">
                                          <p:stCondLst>
                                            <p:cond delay="0"/>
                                          </p:stCondLst>
                                        </p:cTn>
                                        <p:tgtEl>
                                          <p:spTgt spid="85"/>
                                        </p:tgtEl>
                                        <p:attrNameLst>
                                          <p:attrName>style.visibility</p:attrName>
                                        </p:attrNameLst>
                                      </p:cBhvr>
                                      <p:to>
                                        <p:strVal val="visible"/>
                                      </p:to>
                                    </p:set>
                                    <p:animEffect transition="in" filter="fade">
                                      <p:cBhvr>
                                        <p:cTn id="60" dur="500"/>
                                        <p:tgtEl>
                                          <p:spTgt spid="85"/>
                                        </p:tgtEl>
                                      </p:cBhvr>
                                    </p:animEffect>
                                    <p:anim calcmode="lin" valueType="num">
                                      <p:cBhvr>
                                        <p:cTn id="61" dur="500" fill="hold"/>
                                        <p:tgtEl>
                                          <p:spTgt spid="85"/>
                                        </p:tgtEl>
                                        <p:attrNameLst>
                                          <p:attrName>ppt_w</p:attrName>
                                        </p:attrNameLst>
                                      </p:cBhvr>
                                      <p:tavLst>
                                        <p:tav tm="0" fmla="#ppt_w*sin(2.5*pi*$)">
                                          <p:val>
                                            <p:fltVal val="0"/>
                                          </p:val>
                                        </p:tav>
                                        <p:tav tm="100000">
                                          <p:val>
                                            <p:fltVal val="1"/>
                                          </p:val>
                                        </p:tav>
                                      </p:tavLst>
                                    </p:anim>
                                    <p:anim calcmode="lin" valueType="num">
                                      <p:cBhvr>
                                        <p:cTn id="62" dur="500" fill="hold"/>
                                        <p:tgtEl>
                                          <p:spTgt spid="85"/>
                                        </p:tgtEl>
                                        <p:attrNameLst>
                                          <p:attrName>ppt_h</p:attrName>
                                        </p:attrNameLst>
                                      </p:cBhvr>
                                      <p:tavLst>
                                        <p:tav tm="0">
                                          <p:val>
                                            <p:strVal val="#ppt_h"/>
                                          </p:val>
                                        </p:tav>
                                        <p:tav tm="100000">
                                          <p:val>
                                            <p:strVal val="#ppt_h"/>
                                          </p:val>
                                        </p:tav>
                                      </p:tavLst>
                                    </p:anim>
                                  </p:childTnLst>
                                </p:cTn>
                              </p:par>
                              <p:par>
                                <p:cTn id="63" presetID="45" presetClass="entr" presetSubtype="0" fill="hold" grpId="0" nodeType="withEffect">
                                  <p:stCondLst>
                                    <p:cond delay="0"/>
                                  </p:stCondLst>
                                  <p:childTnLst>
                                    <p:set>
                                      <p:cBhvr>
                                        <p:cTn id="64" dur="1" fill="hold">
                                          <p:stCondLst>
                                            <p:cond delay="0"/>
                                          </p:stCondLst>
                                        </p:cTn>
                                        <p:tgtEl>
                                          <p:spTgt spid="89"/>
                                        </p:tgtEl>
                                        <p:attrNameLst>
                                          <p:attrName>style.visibility</p:attrName>
                                        </p:attrNameLst>
                                      </p:cBhvr>
                                      <p:to>
                                        <p:strVal val="visible"/>
                                      </p:to>
                                    </p:set>
                                    <p:animEffect transition="in" filter="fade">
                                      <p:cBhvr>
                                        <p:cTn id="65" dur="500"/>
                                        <p:tgtEl>
                                          <p:spTgt spid="89"/>
                                        </p:tgtEl>
                                      </p:cBhvr>
                                    </p:animEffect>
                                    <p:anim calcmode="lin" valueType="num">
                                      <p:cBhvr>
                                        <p:cTn id="66" dur="500" fill="hold"/>
                                        <p:tgtEl>
                                          <p:spTgt spid="89"/>
                                        </p:tgtEl>
                                        <p:attrNameLst>
                                          <p:attrName>ppt_w</p:attrName>
                                        </p:attrNameLst>
                                      </p:cBhvr>
                                      <p:tavLst>
                                        <p:tav tm="0" fmla="#ppt_w*sin(2.5*pi*$)">
                                          <p:val>
                                            <p:fltVal val="0"/>
                                          </p:val>
                                        </p:tav>
                                        <p:tav tm="100000">
                                          <p:val>
                                            <p:fltVal val="1"/>
                                          </p:val>
                                        </p:tav>
                                      </p:tavLst>
                                    </p:anim>
                                    <p:anim calcmode="lin" valueType="num">
                                      <p:cBhvr>
                                        <p:cTn id="67" dur="500" fill="hold"/>
                                        <p:tgtEl>
                                          <p:spTgt spid="89"/>
                                        </p:tgtEl>
                                        <p:attrNameLst>
                                          <p:attrName>ppt_h</p:attrName>
                                        </p:attrNameLst>
                                      </p:cBhvr>
                                      <p:tavLst>
                                        <p:tav tm="0">
                                          <p:val>
                                            <p:strVal val="#ppt_h"/>
                                          </p:val>
                                        </p:tav>
                                        <p:tav tm="100000">
                                          <p:val>
                                            <p:strVal val="#ppt_h"/>
                                          </p:val>
                                        </p:tav>
                                      </p:tavLst>
                                    </p:anim>
                                  </p:childTnLst>
                                </p:cTn>
                              </p:par>
                            </p:childTnLst>
                          </p:cTn>
                        </p:par>
                        <p:par>
                          <p:cTn id="68" fill="hold">
                            <p:stCondLst>
                              <p:cond delay="500"/>
                            </p:stCondLst>
                            <p:childTnLst>
                              <p:par>
                                <p:cTn id="69" presetID="47" presetClass="entr" presetSubtype="0" fill="hold" grpId="0" nodeType="afterEffect">
                                  <p:stCondLst>
                                    <p:cond delay="0"/>
                                  </p:stCondLst>
                                  <p:childTnLst>
                                    <p:set>
                                      <p:cBhvr>
                                        <p:cTn id="70" dur="1" fill="hold">
                                          <p:stCondLst>
                                            <p:cond delay="0"/>
                                          </p:stCondLst>
                                        </p:cTn>
                                        <p:tgtEl>
                                          <p:spTgt spid="94"/>
                                        </p:tgtEl>
                                        <p:attrNameLst>
                                          <p:attrName>style.visibility</p:attrName>
                                        </p:attrNameLst>
                                      </p:cBhvr>
                                      <p:to>
                                        <p:strVal val="visible"/>
                                      </p:to>
                                    </p:set>
                                    <p:animEffect transition="in" filter="fade">
                                      <p:cBhvr>
                                        <p:cTn id="71" dur="1000"/>
                                        <p:tgtEl>
                                          <p:spTgt spid="94"/>
                                        </p:tgtEl>
                                      </p:cBhvr>
                                    </p:animEffect>
                                    <p:anim calcmode="lin" valueType="num">
                                      <p:cBhvr>
                                        <p:cTn id="72" dur="1000" fill="hold"/>
                                        <p:tgtEl>
                                          <p:spTgt spid="94"/>
                                        </p:tgtEl>
                                        <p:attrNameLst>
                                          <p:attrName>ppt_x</p:attrName>
                                        </p:attrNameLst>
                                      </p:cBhvr>
                                      <p:tavLst>
                                        <p:tav tm="0">
                                          <p:val>
                                            <p:strVal val="#ppt_x"/>
                                          </p:val>
                                        </p:tav>
                                        <p:tav tm="100000">
                                          <p:val>
                                            <p:strVal val="#ppt_x"/>
                                          </p:val>
                                        </p:tav>
                                      </p:tavLst>
                                    </p:anim>
                                    <p:anim calcmode="lin" valueType="num">
                                      <p:cBhvr>
                                        <p:cTn id="73" dur="1000" fill="hold"/>
                                        <p:tgtEl>
                                          <p:spTgt spid="94"/>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93"/>
                                        </p:tgtEl>
                                        <p:attrNameLst>
                                          <p:attrName>style.visibility</p:attrName>
                                        </p:attrNameLst>
                                      </p:cBhvr>
                                      <p:to>
                                        <p:strVal val="visible"/>
                                      </p:to>
                                    </p:set>
                                    <p:animEffect transition="in" filter="fade">
                                      <p:cBhvr>
                                        <p:cTn id="76" dur="1000"/>
                                        <p:tgtEl>
                                          <p:spTgt spid="93"/>
                                        </p:tgtEl>
                                      </p:cBhvr>
                                    </p:animEffect>
                                    <p:anim calcmode="lin" valueType="num">
                                      <p:cBhvr>
                                        <p:cTn id="77" dur="1000" fill="hold"/>
                                        <p:tgtEl>
                                          <p:spTgt spid="93"/>
                                        </p:tgtEl>
                                        <p:attrNameLst>
                                          <p:attrName>ppt_x</p:attrName>
                                        </p:attrNameLst>
                                      </p:cBhvr>
                                      <p:tavLst>
                                        <p:tav tm="0">
                                          <p:val>
                                            <p:strVal val="#ppt_x"/>
                                          </p:val>
                                        </p:tav>
                                        <p:tav tm="100000">
                                          <p:val>
                                            <p:strVal val="#ppt_x"/>
                                          </p:val>
                                        </p:tav>
                                      </p:tavLst>
                                    </p:anim>
                                    <p:anim calcmode="lin" valueType="num">
                                      <p:cBhvr>
                                        <p:cTn id="78" dur="1000" fill="hold"/>
                                        <p:tgtEl>
                                          <p:spTgt spid="93"/>
                                        </p:tgtEl>
                                        <p:attrNameLst>
                                          <p:attrName>ppt_y</p:attrName>
                                        </p:attrNameLst>
                                      </p:cBhvr>
                                      <p:tavLst>
                                        <p:tav tm="0">
                                          <p:val>
                                            <p:strVal val="#ppt_y-.1"/>
                                          </p:val>
                                        </p:tav>
                                        <p:tav tm="100000">
                                          <p:val>
                                            <p:strVal val="#ppt_y"/>
                                          </p:val>
                                        </p:tav>
                                      </p:tavLst>
                                    </p:anim>
                                  </p:childTnLst>
                                </p:cTn>
                              </p:par>
                              <p:par>
                                <p:cTn id="79" presetID="22" presetClass="entr" presetSubtype="4" fill="hold" grpId="0" nodeType="withEffect">
                                  <p:stCondLst>
                                    <p:cond delay="0"/>
                                  </p:stCondLst>
                                  <p:childTnLst>
                                    <p:set>
                                      <p:cBhvr>
                                        <p:cTn id="80" dur="1" fill="hold">
                                          <p:stCondLst>
                                            <p:cond delay="0"/>
                                          </p:stCondLst>
                                        </p:cTn>
                                        <p:tgtEl>
                                          <p:spTgt spid="59"/>
                                        </p:tgtEl>
                                        <p:attrNameLst>
                                          <p:attrName>style.visibility</p:attrName>
                                        </p:attrNameLst>
                                      </p:cBhvr>
                                      <p:to>
                                        <p:strVal val="visible"/>
                                      </p:to>
                                    </p:set>
                                    <p:animEffect transition="in" filter="wipe(down)">
                                      <p:cBhvr>
                                        <p:cTn id="81" dur="500"/>
                                        <p:tgtEl>
                                          <p:spTgt spid="59"/>
                                        </p:tgtEl>
                                      </p:cBhvr>
                                    </p:animEffect>
                                  </p:childTnLst>
                                </p:cTn>
                              </p:par>
                              <p:par>
                                <p:cTn id="82" presetID="22" presetClass="entr" presetSubtype="4" fill="hold" grpId="0" nodeType="withEffect">
                                  <p:stCondLst>
                                    <p:cond delay="200"/>
                                  </p:stCondLst>
                                  <p:childTnLst>
                                    <p:set>
                                      <p:cBhvr>
                                        <p:cTn id="83" dur="1" fill="hold">
                                          <p:stCondLst>
                                            <p:cond delay="0"/>
                                          </p:stCondLst>
                                        </p:cTn>
                                        <p:tgtEl>
                                          <p:spTgt spid="60"/>
                                        </p:tgtEl>
                                        <p:attrNameLst>
                                          <p:attrName>style.visibility</p:attrName>
                                        </p:attrNameLst>
                                      </p:cBhvr>
                                      <p:to>
                                        <p:strVal val="visible"/>
                                      </p:to>
                                    </p:set>
                                    <p:animEffect transition="in" filter="wipe(down)">
                                      <p:cBhvr>
                                        <p:cTn id="84" dur="500"/>
                                        <p:tgtEl>
                                          <p:spTgt spid="60"/>
                                        </p:tgtEl>
                                      </p:cBhvr>
                                    </p:animEffect>
                                  </p:childTnLst>
                                </p:cTn>
                              </p:par>
                              <p:par>
                                <p:cTn id="85" presetID="22" presetClass="entr" presetSubtype="4" fill="hold" grpId="0" nodeType="withEffect">
                                  <p:stCondLst>
                                    <p:cond delay="400"/>
                                  </p:stCondLst>
                                  <p:childTnLst>
                                    <p:set>
                                      <p:cBhvr>
                                        <p:cTn id="86" dur="1" fill="hold">
                                          <p:stCondLst>
                                            <p:cond delay="0"/>
                                          </p:stCondLst>
                                        </p:cTn>
                                        <p:tgtEl>
                                          <p:spTgt spid="61"/>
                                        </p:tgtEl>
                                        <p:attrNameLst>
                                          <p:attrName>style.visibility</p:attrName>
                                        </p:attrNameLst>
                                      </p:cBhvr>
                                      <p:to>
                                        <p:strVal val="visible"/>
                                      </p:to>
                                    </p:set>
                                    <p:animEffect transition="in" filter="wipe(down)">
                                      <p:cBhvr>
                                        <p:cTn id="87" dur="500"/>
                                        <p:tgtEl>
                                          <p:spTgt spid="61"/>
                                        </p:tgtEl>
                                      </p:cBhvr>
                                    </p:animEffect>
                                  </p:childTnLst>
                                </p:cTn>
                              </p:par>
                              <p:par>
                                <p:cTn id="88" presetID="22" presetClass="entr" presetSubtype="4" fill="hold" grpId="0" nodeType="withEffect">
                                  <p:stCondLst>
                                    <p:cond delay="600"/>
                                  </p:stCondLst>
                                  <p:childTnLst>
                                    <p:set>
                                      <p:cBhvr>
                                        <p:cTn id="89" dur="1" fill="hold">
                                          <p:stCondLst>
                                            <p:cond delay="0"/>
                                          </p:stCondLst>
                                        </p:cTn>
                                        <p:tgtEl>
                                          <p:spTgt spid="62"/>
                                        </p:tgtEl>
                                        <p:attrNameLst>
                                          <p:attrName>style.visibility</p:attrName>
                                        </p:attrNameLst>
                                      </p:cBhvr>
                                      <p:to>
                                        <p:strVal val="visible"/>
                                      </p:to>
                                    </p:set>
                                    <p:animEffect transition="in" filter="wipe(down)">
                                      <p:cBhvr>
                                        <p:cTn id="90" dur="500"/>
                                        <p:tgtEl>
                                          <p:spTgt spid="62"/>
                                        </p:tgtEl>
                                      </p:cBhvr>
                                    </p:animEffect>
                                  </p:childTnLst>
                                </p:cTn>
                              </p:par>
                            </p:childTnLst>
                          </p:cTn>
                        </p:par>
                        <p:par>
                          <p:cTn id="91" fill="hold">
                            <p:stCondLst>
                              <p:cond delay="1600"/>
                            </p:stCondLst>
                            <p:childTnLst>
                              <p:par>
                                <p:cTn id="92" presetID="22" presetClass="entr" presetSubtype="4" fill="hold" grpId="0" nodeType="afterEffect">
                                  <p:stCondLst>
                                    <p:cond delay="0"/>
                                  </p:stCondLst>
                                  <p:childTnLst>
                                    <p:set>
                                      <p:cBhvr>
                                        <p:cTn id="93" dur="1" fill="hold">
                                          <p:stCondLst>
                                            <p:cond delay="0"/>
                                          </p:stCondLst>
                                        </p:cTn>
                                        <p:tgtEl>
                                          <p:spTgt spid="63"/>
                                        </p:tgtEl>
                                        <p:attrNameLst>
                                          <p:attrName>style.visibility</p:attrName>
                                        </p:attrNameLst>
                                      </p:cBhvr>
                                      <p:to>
                                        <p:strVal val="visible"/>
                                      </p:to>
                                    </p:set>
                                    <p:animEffect transition="in" filter="wipe(down)">
                                      <p:cBhvr>
                                        <p:cTn id="94" dur="500"/>
                                        <p:tgtEl>
                                          <p:spTgt spid="63"/>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64"/>
                                        </p:tgtEl>
                                        <p:attrNameLst>
                                          <p:attrName>style.visibility</p:attrName>
                                        </p:attrNameLst>
                                      </p:cBhvr>
                                      <p:to>
                                        <p:strVal val="visible"/>
                                      </p:to>
                                    </p:set>
                                    <p:animEffect transition="in" filter="wipe(down)">
                                      <p:cBhvr>
                                        <p:cTn id="97" dur="500"/>
                                        <p:tgtEl>
                                          <p:spTgt spid="64"/>
                                        </p:tgtEl>
                                      </p:cBhvr>
                                    </p:animEffect>
                                  </p:childTnLst>
                                </p:cTn>
                              </p:par>
                              <p:par>
                                <p:cTn id="98" presetID="22" presetClass="entr" presetSubtype="4" fill="hold" grpId="0" nodeType="withEffect">
                                  <p:stCondLst>
                                    <p:cond delay="0"/>
                                  </p:stCondLst>
                                  <p:childTnLst>
                                    <p:set>
                                      <p:cBhvr>
                                        <p:cTn id="99" dur="1" fill="hold">
                                          <p:stCondLst>
                                            <p:cond delay="0"/>
                                          </p:stCondLst>
                                        </p:cTn>
                                        <p:tgtEl>
                                          <p:spTgt spid="65"/>
                                        </p:tgtEl>
                                        <p:attrNameLst>
                                          <p:attrName>style.visibility</p:attrName>
                                        </p:attrNameLst>
                                      </p:cBhvr>
                                      <p:to>
                                        <p:strVal val="visible"/>
                                      </p:to>
                                    </p:set>
                                    <p:animEffect transition="in" filter="wipe(down)">
                                      <p:cBhvr>
                                        <p:cTn id="100" dur="500"/>
                                        <p:tgtEl>
                                          <p:spTgt spid="65"/>
                                        </p:tgtEl>
                                      </p:cBhvr>
                                    </p:animEffect>
                                  </p:childTnLst>
                                </p:cTn>
                              </p:par>
                              <p:par>
                                <p:cTn id="101" presetID="22" presetClass="entr" presetSubtype="4" fill="hold" grpId="0" nodeType="withEffect">
                                  <p:stCondLst>
                                    <p:cond delay="0"/>
                                  </p:stCondLst>
                                  <p:childTnLst>
                                    <p:set>
                                      <p:cBhvr>
                                        <p:cTn id="102" dur="1" fill="hold">
                                          <p:stCondLst>
                                            <p:cond delay="0"/>
                                          </p:stCondLst>
                                        </p:cTn>
                                        <p:tgtEl>
                                          <p:spTgt spid="66"/>
                                        </p:tgtEl>
                                        <p:attrNameLst>
                                          <p:attrName>style.visibility</p:attrName>
                                        </p:attrNameLst>
                                      </p:cBhvr>
                                      <p:to>
                                        <p:strVal val="visible"/>
                                      </p:to>
                                    </p:set>
                                    <p:animEffect transition="in" filter="wipe(down)">
                                      <p:cBhvr>
                                        <p:cTn id="103" dur="500"/>
                                        <p:tgtEl>
                                          <p:spTgt spid="66"/>
                                        </p:tgtEl>
                                      </p:cBhvr>
                                    </p:animEffect>
                                  </p:childTnLst>
                                </p:cTn>
                              </p:par>
                            </p:childTnLst>
                          </p:cTn>
                        </p:par>
                      </p:childTnLst>
                    </p:cTn>
                  </p:par>
                  <p:par>
                    <p:cTn id="104" fill="hold">
                      <p:stCondLst>
                        <p:cond delay="indefinite"/>
                      </p:stCondLst>
                      <p:childTnLst>
                        <p:par>
                          <p:cTn id="105" fill="hold">
                            <p:stCondLst>
                              <p:cond delay="0"/>
                            </p:stCondLst>
                            <p:childTnLst>
                              <p:par>
                                <p:cTn id="106" presetID="45" presetClass="entr" presetSubtype="0" fill="hold" grpId="0" nodeType="clickEffect">
                                  <p:stCondLst>
                                    <p:cond delay="0"/>
                                  </p:stCondLst>
                                  <p:childTnLst>
                                    <p:set>
                                      <p:cBhvr>
                                        <p:cTn id="107" dur="1" fill="hold">
                                          <p:stCondLst>
                                            <p:cond delay="0"/>
                                          </p:stCondLst>
                                        </p:cTn>
                                        <p:tgtEl>
                                          <p:spTgt spid="86"/>
                                        </p:tgtEl>
                                        <p:attrNameLst>
                                          <p:attrName>style.visibility</p:attrName>
                                        </p:attrNameLst>
                                      </p:cBhvr>
                                      <p:to>
                                        <p:strVal val="visible"/>
                                      </p:to>
                                    </p:set>
                                    <p:animEffect transition="in" filter="fade">
                                      <p:cBhvr>
                                        <p:cTn id="108" dur="500"/>
                                        <p:tgtEl>
                                          <p:spTgt spid="86"/>
                                        </p:tgtEl>
                                      </p:cBhvr>
                                    </p:animEffect>
                                    <p:anim calcmode="lin" valueType="num">
                                      <p:cBhvr>
                                        <p:cTn id="109" dur="500" fill="hold"/>
                                        <p:tgtEl>
                                          <p:spTgt spid="86"/>
                                        </p:tgtEl>
                                        <p:attrNameLst>
                                          <p:attrName>ppt_w</p:attrName>
                                        </p:attrNameLst>
                                      </p:cBhvr>
                                      <p:tavLst>
                                        <p:tav tm="0" fmla="#ppt_w*sin(2.5*pi*$)">
                                          <p:val>
                                            <p:fltVal val="0"/>
                                          </p:val>
                                        </p:tav>
                                        <p:tav tm="100000">
                                          <p:val>
                                            <p:fltVal val="1"/>
                                          </p:val>
                                        </p:tav>
                                      </p:tavLst>
                                    </p:anim>
                                    <p:anim calcmode="lin" valueType="num">
                                      <p:cBhvr>
                                        <p:cTn id="110" dur="500" fill="hold"/>
                                        <p:tgtEl>
                                          <p:spTgt spid="86"/>
                                        </p:tgtEl>
                                        <p:attrNameLst>
                                          <p:attrName>ppt_h</p:attrName>
                                        </p:attrNameLst>
                                      </p:cBhvr>
                                      <p:tavLst>
                                        <p:tav tm="0">
                                          <p:val>
                                            <p:strVal val="#ppt_h"/>
                                          </p:val>
                                        </p:tav>
                                        <p:tav tm="100000">
                                          <p:val>
                                            <p:strVal val="#ppt_h"/>
                                          </p:val>
                                        </p:tav>
                                      </p:tavLst>
                                    </p:anim>
                                  </p:childTnLst>
                                </p:cTn>
                              </p:par>
                              <p:par>
                                <p:cTn id="111" presetID="45" presetClass="entr" presetSubtype="0" fill="hold" grpId="0" nodeType="withEffect">
                                  <p:stCondLst>
                                    <p:cond delay="0"/>
                                  </p:stCondLst>
                                  <p:childTnLst>
                                    <p:set>
                                      <p:cBhvr>
                                        <p:cTn id="112" dur="1" fill="hold">
                                          <p:stCondLst>
                                            <p:cond delay="0"/>
                                          </p:stCondLst>
                                        </p:cTn>
                                        <p:tgtEl>
                                          <p:spTgt spid="88"/>
                                        </p:tgtEl>
                                        <p:attrNameLst>
                                          <p:attrName>style.visibility</p:attrName>
                                        </p:attrNameLst>
                                      </p:cBhvr>
                                      <p:to>
                                        <p:strVal val="visible"/>
                                      </p:to>
                                    </p:set>
                                    <p:animEffect transition="in" filter="fade">
                                      <p:cBhvr>
                                        <p:cTn id="113" dur="500"/>
                                        <p:tgtEl>
                                          <p:spTgt spid="88"/>
                                        </p:tgtEl>
                                      </p:cBhvr>
                                    </p:animEffect>
                                    <p:anim calcmode="lin" valueType="num">
                                      <p:cBhvr>
                                        <p:cTn id="114" dur="500" fill="hold"/>
                                        <p:tgtEl>
                                          <p:spTgt spid="88"/>
                                        </p:tgtEl>
                                        <p:attrNameLst>
                                          <p:attrName>ppt_w</p:attrName>
                                        </p:attrNameLst>
                                      </p:cBhvr>
                                      <p:tavLst>
                                        <p:tav tm="0" fmla="#ppt_w*sin(2.5*pi*$)">
                                          <p:val>
                                            <p:fltVal val="0"/>
                                          </p:val>
                                        </p:tav>
                                        <p:tav tm="100000">
                                          <p:val>
                                            <p:fltVal val="1"/>
                                          </p:val>
                                        </p:tav>
                                      </p:tavLst>
                                    </p:anim>
                                    <p:anim calcmode="lin" valueType="num">
                                      <p:cBhvr>
                                        <p:cTn id="115" dur="500" fill="hold"/>
                                        <p:tgtEl>
                                          <p:spTgt spid="88"/>
                                        </p:tgtEl>
                                        <p:attrNameLst>
                                          <p:attrName>ppt_h</p:attrName>
                                        </p:attrNameLst>
                                      </p:cBhvr>
                                      <p:tavLst>
                                        <p:tav tm="0">
                                          <p:val>
                                            <p:strVal val="#ppt_h"/>
                                          </p:val>
                                        </p:tav>
                                        <p:tav tm="100000">
                                          <p:val>
                                            <p:strVal val="#ppt_h"/>
                                          </p:val>
                                        </p:tav>
                                      </p:tavLst>
                                    </p:anim>
                                  </p:childTnLst>
                                </p:cTn>
                              </p:par>
                            </p:childTnLst>
                          </p:cTn>
                        </p:par>
                        <p:par>
                          <p:cTn id="116" fill="hold">
                            <p:stCondLst>
                              <p:cond delay="500"/>
                            </p:stCondLst>
                            <p:childTnLst>
                              <p:par>
                                <p:cTn id="117" presetID="47" presetClass="entr" presetSubtype="0" fill="hold" grpId="0" nodeType="afterEffect">
                                  <p:stCondLst>
                                    <p:cond delay="0"/>
                                  </p:stCondLst>
                                  <p:childTnLst>
                                    <p:set>
                                      <p:cBhvr>
                                        <p:cTn id="118" dur="1" fill="hold">
                                          <p:stCondLst>
                                            <p:cond delay="0"/>
                                          </p:stCondLst>
                                        </p:cTn>
                                        <p:tgtEl>
                                          <p:spTgt spid="96"/>
                                        </p:tgtEl>
                                        <p:attrNameLst>
                                          <p:attrName>style.visibility</p:attrName>
                                        </p:attrNameLst>
                                      </p:cBhvr>
                                      <p:to>
                                        <p:strVal val="visible"/>
                                      </p:to>
                                    </p:set>
                                    <p:animEffect transition="in" filter="fade">
                                      <p:cBhvr>
                                        <p:cTn id="119" dur="1000"/>
                                        <p:tgtEl>
                                          <p:spTgt spid="96"/>
                                        </p:tgtEl>
                                      </p:cBhvr>
                                    </p:animEffect>
                                    <p:anim calcmode="lin" valueType="num">
                                      <p:cBhvr>
                                        <p:cTn id="120" dur="1000" fill="hold"/>
                                        <p:tgtEl>
                                          <p:spTgt spid="96"/>
                                        </p:tgtEl>
                                        <p:attrNameLst>
                                          <p:attrName>ppt_x</p:attrName>
                                        </p:attrNameLst>
                                      </p:cBhvr>
                                      <p:tavLst>
                                        <p:tav tm="0">
                                          <p:val>
                                            <p:strVal val="#ppt_x"/>
                                          </p:val>
                                        </p:tav>
                                        <p:tav tm="100000">
                                          <p:val>
                                            <p:strVal val="#ppt_x"/>
                                          </p:val>
                                        </p:tav>
                                      </p:tavLst>
                                    </p:anim>
                                    <p:anim calcmode="lin" valueType="num">
                                      <p:cBhvr>
                                        <p:cTn id="121" dur="1000" fill="hold"/>
                                        <p:tgtEl>
                                          <p:spTgt spid="96"/>
                                        </p:tgtEl>
                                        <p:attrNameLst>
                                          <p:attrName>ppt_y</p:attrName>
                                        </p:attrNameLst>
                                      </p:cBhvr>
                                      <p:tavLst>
                                        <p:tav tm="0">
                                          <p:val>
                                            <p:strVal val="#ppt_y-.1"/>
                                          </p:val>
                                        </p:tav>
                                        <p:tav tm="100000">
                                          <p:val>
                                            <p:strVal val="#ppt_y"/>
                                          </p:val>
                                        </p:tav>
                                      </p:tavLst>
                                    </p:anim>
                                  </p:childTnLst>
                                </p:cTn>
                              </p:par>
                              <p:par>
                                <p:cTn id="122" presetID="47" presetClass="entr" presetSubtype="0" fill="hold" grpId="0" nodeType="withEffect">
                                  <p:stCondLst>
                                    <p:cond delay="0"/>
                                  </p:stCondLst>
                                  <p:childTnLst>
                                    <p:set>
                                      <p:cBhvr>
                                        <p:cTn id="123" dur="1" fill="hold">
                                          <p:stCondLst>
                                            <p:cond delay="0"/>
                                          </p:stCondLst>
                                        </p:cTn>
                                        <p:tgtEl>
                                          <p:spTgt spid="95"/>
                                        </p:tgtEl>
                                        <p:attrNameLst>
                                          <p:attrName>style.visibility</p:attrName>
                                        </p:attrNameLst>
                                      </p:cBhvr>
                                      <p:to>
                                        <p:strVal val="visible"/>
                                      </p:to>
                                    </p:set>
                                    <p:animEffect transition="in" filter="fade">
                                      <p:cBhvr>
                                        <p:cTn id="124" dur="1000"/>
                                        <p:tgtEl>
                                          <p:spTgt spid="95"/>
                                        </p:tgtEl>
                                      </p:cBhvr>
                                    </p:animEffect>
                                    <p:anim calcmode="lin" valueType="num">
                                      <p:cBhvr>
                                        <p:cTn id="125" dur="1000" fill="hold"/>
                                        <p:tgtEl>
                                          <p:spTgt spid="95"/>
                                        </p:tgtEl>
                                        <p:attrNameLst>
                                          <p:attrName>ppt_x</p:attrName>
                                        </p:attrNameLst>
                                      </p:cBhvr>
                                      <p:tavLst>
                                        <p:tav tm="0">
                                          <p:val>
                                            <p:strVal val="#ppt_x"/>
                                          </p:val>
                                        </p:tav>
                                        <p:tav tm="100000">
                                          <p:val>
                                            <p:strVal val="#ppt_x"/>
                                          </p:val>
                                        </p:tav>
                                      </p:tavLst>
                                    </p:anim>
                                    <p:anim calcmode="lin" valueType="num">
                                      <p:cBhvr>
                                        <p:cTn id="126" dur="1000" fill="hold"/>
                                        <p:tgtEl>
                                          <p:spTgt spid="95"/>
                                        </p:tgtEl>
                                        <p:attrNameLst>
                                          <p:attrName>ppt_y</p:attrName>
                                        </p:attrNameLst>
                                      </p:cBhvr>
                                      <p:tavLst>
                                        <p:tav tm="0">
                                          <p:val>
                                            <p:strVal val="#ppt_y-.1"/>
                                          </p:val>
                                        </p:tav>
                                        <p:tav tm="100000">
                                          <p:val>
                                            <p:strVal val="#ppt_y"/>
                                          </p:val>
                                        </p:tav>
                                      </p:tavLst>
                                    </p:anim>
                                  </p:childTnLst>
                                </p:cTn>
                              </p:par>
                              <p:par>
                                <p:cTn id="127" presetID="22" presetClass="entr" presetSubtype="4" fill="hold" grpId="0" nodeType="withEffect">
                                  <p:stCondLst>
                                    <p:cond delay="0"/>
                                  </p:stCondLst>
                                  <p:childTnLst>
                                    <p:set>
                                      <p:cBhvr>
                                        <p:cTn id="128" dur="1" fill="hold">
                                          <p:stCondLst>
                                            <p:cond delay="0"/>
                                          </p:stCondLst>
                                        </p:cTn>
                                        <p:tgtEl>
                                          <p:spTgt spid="67"/>
                                        </p:tgtEl>
                                        <p:attrNameLst>
                                          <p:attrName>style.visibility</p:attrName>
                                        </p:attrNameLst>
                                      </p:cBhvr>
                                      <p:to>
                                        <p:strVal val="visible"/>
                                      </p:to>
                                    </p:set>
                                    <p:animEffect transition="in" filter="wipe(down)">
                                      <p:cBhvr>
                                        <p:cTn id="129" dur="500"/>
                                        <p:tgtEl>
                                          <p:spTgt spid="67"/>
                                        </p:tgtEl>
                                      </p:cBhvr>
                                    </p:animEffect>
                                  </p:childTnLst>
                                </p:cTn>
                              </p:par>
                              <p:par>
                                <p:cTn id="130" presetID="22" presetClass="entr" presetSubtype="4" fill="hold" grpId="0" nodeType="withEffect">
                                  <p:stCondLst>
                                    <p:cond delay="200"/>
                                  </p:stCondLst>
                                  <p:childTnLst>
                                    <p:set>
                                      <p:cBhvr>
                                        <p:cTn id="131" dur="1" fill="hold">
                                          <p:stCondLst>
                                            <p:cond delay="0"/>
                                          </p:stCondLst>
                                        </p:cTn>
                                        <p:tgtEl>
                                          <p:spTgt spid="68"/>
                                        </p:tgtEl>
                                        <p:attrNameLst>
                                          <p:attrName>style.visibility</p:attrName>
                                        </p:attrNameLst>
                                      </p:cBhvr>
                                      <p:to>
                                        <p:strVal val="visible"/>
                                      </p:to>
                                    </p:set>
                                    <p:animEffect transition="in" filter="wipe(down)">
                                      <p:cBhvr>
                                        <p:cTn id="132" dur="500"/>
                                        <p:tgtEl>
                                          <p:spTgt spid="68"/>
                                        </p:tgtEl>
                                      </p:cBhvr>
                                    </p:animEffect>
                                  </p:childTnLst>
                                </p:cTn>
                              </p:par>
                              <p:par>
                                <p:cTn id="133" presetID="22" presetClass="entr" presetSubtype="4" fill="hold" grpId="0" nodeType="withEffect">
                                  <p:stCondLst>
                                    <p:cond delay="400"/>
                                  </p:stCondLst>
                                  <p:childTnLst>
                                    <p:set>
                                      <p:cBhvr>
                                        <p:cTn id="134" dur="1" fill="hold">
                                          <p:stCondLst>
                                            <p:cond delay="0"/>
                                          </p:stCondLst>
                                        </p:cTn>
                                        <p:tgtEl>
                                          <p:spTgt spid="69"/>
                                        </p:tgtEl>
                                        <p:attrNameLst>
                                          <p:attrName>style.visibility</p:attrName>
                                        </p:attrNameLst>
                                      </p:cBhvr>
                                      <p:to>
                                        <p:strVal val="visible"/>
                                      </p:to>
                                    </p:set>
                                    <p:animEffect transition="in" filter="wipe(down)">
                                      <p:cBhvr>
                                        <p:cTn id="135" dur="500"/>
                                        <p:tgtEl>
                                          <p:spTgt spid="69"/>
                                        </p:tgtEl>
                                      </p:cBhvr>
                                    </p:animEffect>
                                  </p:childTnLst>
                                </p:cTn>
                              </p:par>
                              <p:par>
                                <p:cTn id="136" presetID="22" presetClass="entr" presetSubtype="4" fill="hold" grpId="0" nodeType="withEffect">
                                  <p:stCondLst>
                                    <p:cond delay="600"/>
                                  </p:stCondLst>
                                  <p:childTnLst>
                                    <p:set>
                                      <p:cBhvr>
                                        <p:cTn id="137" dur="1" fill="hold">
                                          <p:stCondLst>
                                            <p:cond delay="0"/>
                                          </p:stCondLst>
                                        </p:cTn>
                                        <p:tgtEl>
                                          <p:spTgt spid="70"/>
                                        </p:tgtEl>
                                        <p:attrNameLst>
                                          <p:attrName>style.visibility</p:attrName>
                                        </p:attrNameLst>
                                      </p:cBhvr>
                                      <p:to>
                                        <p:strVal val="visible"/>
                                      </p:to>
                                    </p:set>
                                    <p:animEffect transition="in" filter="wipe(down)">
                                      <p:cBhvr>
                                        <p:cTn id="138" dur="500"/>
                                        <p:tgtEl>
                                          <p:spTgt spid="70"/>
                                        </p:tgtEl>
                                      </p:cBhvr>
                                    </p:animEffect>
                                  </p:childTnLst>
                                </p:cTn>
                              </p:par>
                            </p:childTnLst>
                          </p:cTn>
                        </p:par>
                        <p:par>
                          <p:cTn id="139" fill="hold">
                            <p:stCondLst>
                              <p:cond delay="1600"/>
                            </p:stCondLst>
                            <p:childTnLst>
                              <p:par>
                                <p:cTn id="140" presetID="22" presetClass="entr" presetSubtype="4" fill="hold" grpId="0" nodeType="afterEffect">
                                  <p:stCondLst>
                                    <p:cond delay="0"/>
                                  </p:stCondLst>
                                  <p:childTnLst>
                                    <p:set>
                                      <p:cBhvr>
                                        <p:cTn id="141" dur="1" fill="hold">
                                          <p:stCondLst>
                                            <p:cond delay="0"/>
                                          </p:stCondLst>
                                        </p:cTn>
                                        <p:tgtEl>
                                          <p:spTgt spid="74"/>
                                        </p:tgtEl>
                                        <p:attrNameLst>
                                          <p:attrName>style.visibility</p:attrName>
                                        </p:attrNameLst>
                                      </p:cBhvr>
                                      <p:to>
                                        <p:strVal val="visible"/>
                                      </p:to>
                                    </p:set>
                                    <p:animEffect transition="in" filter="wipe(down)">
                                      <p:cBhvr>
                                        <p:cTn id="142" dur="500"/>
                                        <p:tgtEl>
                                          <p:spTgt spid="74"/>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73"/>
                                        </p:tgtEl>
                                        <p:attrNameLst>
                                          <p:attrName>style.visibility</p:attrName>
                                        </p:attrNameLst>
                                      </p:cBhvr>
                                      <p:to>
                                        <p:strVal val="visible"/>
                                      </p:to>
                                    </p:set>
                                    <p:animEffect transition="in" filter="wipe(down)">
                                      <p:cBhvr>
                                        <p:cTn id="145" dur="500"/>
                                        <p:tgtEl>
                                          <p:spTgt spid="73"/>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72"/>
                                        </p:tgtEl>
                                        <p:attrNameLst>
                                          <p:attrName>style.visibility</p:attrName>
                                        </p:attrNameLst>
                                      </p:cBhvr>
                                      <p:to>
                                        <p:strVal val="visible"/>
                                      </p:to>
                                    </p:set>
                                    <p:animEffect transition="in" filter="wipe(down)">
                                      <p:cBhvr>
                                        <p:cTn id="148" dur="500"/>
                                        <p:tgtEl>
                                          <p:spTgt spid="72"/>
                                        </p:tgtEl>
                                      </p:cBhvr>
                                    </p:animEffect>
                                  </p:childTnLst>
                                </p:cTn>
                              </p:par>
                              <p:par>
                                <p:cTn id="149" presetID="22" presetClass="entr" presetSubtype="4" fill="hold" grpId="0" nodeType="withEffect">
                                  <p:stCondLst>
                                    <p:cond delay="0"/>
                                  </p:stCondLst>
                                  <p:childTnLst>
                                    <p:set>
                                      <p:cBhvr>
                                        <p:cTn id="150" dur="1" fill="hold">
                                          <p:stCondLst>
                                            <p:cond delay="0"/>
                                          </p:stCondLst>
                                        </p:cTn>
                                        <p:tgtEl>
                                          <p:spTgt spid="71"/>
                                        </p:tgtEl>
                                        <p:attrNameLst>
                                          <p:attrName>style.visibility</p:attrName>
                                        </p:attrNameLst>
                                      </p:cBhvr>
                                      <p:to>
                                        <p:strVal val="visible"/>
                                      </p:to>
                                    </p:set>
                                    <p:animEffect transition="in" filter="wipe(down)">
                                      <p:cBhvr>
                                        <p:cTn id="151" dur="500"/>
                                        <p:tgtEl>
                                          <p:spTgt spid="71"/>
                                        </p:tgtEl>
                                      </p:cBhvr>
                                    </p:animEffect>
                                  </p:childTnLst>
                                </p:cTn>
                              </p:par>
                            </p:childTnLst>
                          </p:cTn>
                        </p:par>
                      </p:childTnLst>
                    </p:cTn>
                  </p:par>
                  <p:par>
                    <p:cTn id="152" fill="hold">
                      <p:stCondLst>
                        <p:cond delay="indefinite"/>
                      </p:stCondLst>
                      <p:childTnLst>
                        <p:par>
                          <p:cTn id="153" fill="hold">
                            <p:stCondLst>
                              <p:cond delay="0"/>
                            </p:stCondLst>
                            <p:childTnLst>
                              <p:par>
                                <p:cTn id="154" presetID="45" presetClass="entr" presetSubtype="0" fill="hold" grpId="0" nodeType="clickEffect">
                                  <p:stCondLst>
                                    <p:cond delay="0"/>
                                  </p:stCondLst>
                                  <p:childTnLst>
                                    <p:set>
                                      <p:cBhvr>
                                        <p:cTn id="155" dur="1" fill="hold">
                                          <p:stCondLst>
                                            <p:cond delay="0"/>
                                          </p:stCondLst>
                                        </p:cTn>
                                        <p:tgtEl>
                                          <p:spTgt spid="87"/>
                                        </p:tgtEl>
                                        <p:attrNameLst>
                                          <p:attrName>style.visibility</p:attrName>
                                        </p:attrNameLst>
                                      </p:cBhvr>
                                      <p:to>
                                        <p:strVal val="visible"/>
                                      </p:to>
                                    </p:set>
                                    <p:animEffect transition="in" filter="fade">
                                      <p:cBhvr>
                                        <p:cTn id="156" dur="500"/>
                                        <p:tgtEl>
                                          <p:spTgt spid="87"/>
                                        </p:tgtEl>
                                      </p:cBhvr>
                                    </p:animEffect>
                                    <p:anim calcmode="lin" valueType="num">
                                      <p:cBhvr>
                                        <p:cTn id="157" dur="500" fill="hold"/>
                                        <p:tgtEl>
                                          <p:spTgt spid="87"/>
                                        </p:tgtEl>
                                        <p:attrNameLst>
                                          <p:attrName>ppt_w</p:attrName>
                                        </p:attrNameLst>
                                      </p:cBhvr>
                                      <p:tavLst>
                                        <p:tav tm="0" fmla="#ppt_w*sin(2.5*pi*$)">
                                          <p:val>
                                            <p:fltVal val="0"/>
                                          </p:val>
                                        </p:tav>
                                        <p:tav tm="100000">
                                          <p:val>
                                            <p:fltVal val="1"/>
                                          </p:val>
                                        </p:tav>
                                      </p:tavLst>
                                    </p:anim>
                                    <p:anim calcmode="lin" valueType="num">
                                      <p:cBhvr>
                                        <p:cTn id="158" dur="500" fill="hold"/>
                                        <p:tgtEl>
                                          <p:spTgt spid="87"/>
                                        </p:tgtEl>
                                        <p:attrNameLst>
                                          <p:attrName>ppt_h</p:attrName>
                                        </p:attrNameLst>
                                      </p:cBhvr>
                                      <p:tavLst>
                                        <p:tav tm="0">
                                          <p:val>
                                            <p:strVal val="#ppt_h"/>
                                          </p:val>
                                        </p:tav>
                                        <p:tav tm="100000">
                                          <p:val>
                                            <p:strVal val="#ppt_h"/>
                                          </p:val>
                                        </p:tav>
                                      </p:tavLst>
                                    </p:anim>
                                  </p:childTnLst>
                                </p:cTn>
                              </p:par>
                              <p:par>
                                <p:cTn id="159" presetID="45" presetClass="entr" presetSubtype="0" fill="hold" grpId="0" nodeType="withEffect">
                                  <p:stCondLst>
                                    <p:cond delay="0"/>
                                  </p:stCondLst>
                                  <p:childTnLst>
                                    <p:set>
                                      <p:cBhvr>
                                        <p:cTn id="160" dur="1" fill="hold">
                                          <p:stCondLst>
                                            <p:cond delay="0"/>
                                          </p:stCondLst>
                                        </p:cTn>
                                        <p:tgtEl>
                                          <p:spTgt spid="90"/>
                                        </p:tgtEl>
                                        <p:attrNameLst>
                                          <p:attrName>style.visibility</p:attrName>
                                        </p:attrNameLst>
                                      </p:cBhvr>
                                      <p:to>
                                        <p:strVal val="visible"/>
                                      </p:to>
                                    </p:set>
                                    <p:animEffect transition="in" filter="fade">
                                      <p:cBhvr>
                                        <p:cTn id="161" dur="500"/>
                                        <p:tgtEl>
                                          <p:spTgt spid="90"/>
                                        </p:tgtEl>
                                      </p:cBhvr>
                                    </p:animEffect>
                                    <p:anim calcmode="lin" valueType="num">
                                      <p:cBhvr>
                                        <p:cTn id="162" dur="500" fill="hold"/>
                                        <p:tgtEl>
                                          <p:spTgt spid="90"/>
                                        </p:tgtEl>
                                        <p:attrNameLst>
                                          <p:attrName>ppt_w</p:attrName>
                                        </p:attrNameLst>
                                      </p:cBhvr>
                                      <p:tavLst>
                                        <p:tav tm="0" fmla="#ppt_w*sin(2.5*pi*$)">
                                          <p:val>
                                            <p:fltVal val="0"/>
                                          </p:val>
                                        </p:tav>
                                        <p:tav tm="100000">
                                          <p:val>
                                            <p:fltVal val="1"/>
                                          </p:val>
                                        </p:tav>
                                      </p:tavLst>
                                    </p:anim>
                                    <p:anim calcmode="lin" valueType="num">
                                      <p:cBhvr>
                                        <p:cTn id="163" dur="500" fill="hold"/>
                                        <p:tgtEl>
                                          <p:spTgt spid="90"/>
                                        </p:tgtEl>
                                        <p:attrNameLst>
                                          <p:attrName>ppt_h</p:attrName>
                                        </p:attrNameLst>
                                      </p:cBhvr>
                                      <p:tavLst>
                                        <p:tav tm="0">
                                          <p:val>
                                            <p:strVal val="#ppt_h"/>
                                          </p:val>
                                        </p:tav>
                                        <p:tav tm="100000">
                                          <p:val>
                                            <p:strVal val="#ppt_h"/>
                                          </p:val>
                                        </p:tav>
                                      </p:tavLst>
                                    </p:anim>
                                  </p:childTnLst>
                                </p:cTn>
                              </p:par>
                            </p:childTnLst>
                          </p:cTn>
                        </p:par>
                        <p:par>
                          <p:cTn id="164" fill="hold">
                            <p:stCondLst>
                              <p:cond delay="500"/>
                            </p:stCondLst>
                            <p:childTnLst>
                              <p:par>
                                <p:cTn id="165" presetID="47" presetClass="entr" presetSubtype="0" fill="hold" grpId="0" nodeType="afterEffect">
                                  <p:stCondLst>
                                    <p:cond delay="0"/>
                                  </p:stCondLst>
                                  <p:childTnLst>
                                    <p:set>
                                      <p:cBhvr>
                                        <p:cTn id="166" dur="1" fill="hold">
                                          <p:stCondLst>
                                            <p:cond delay="0"/>
                                          </p:stCondLst>
                                        </p:cTn>
                                        <p:tgtEl>
                                          <p:spTgt spid="98"/>
                                        </p:tgtEl>
                                        <p:attrNameLst>
                                          <p:attrName>style.visibility</p:attrName>
                                        </p:attrNameLst>
                                      </p:cBhvr>
                                      <p:to>
                                        <p:strVal val="visible"/>
                                      </p:to>
                                    </p:set>
                                    <p:animEffect transition="in" filter="fade">
                                      <p:cBhvr>
                                        <p:cTn id="167" dur="1000"/>
                                        <p:tgtEl>
                                          <p:spTgt spid="98"/>
                                        </p:tgtEl>
                                      </p:cBhvr>
                                    </p:animEffect>
                                    <p:anim calcmode="lin" valueType="num">
                                      <p:cBhvr>
                                        <p:cTn id="168" dur="1000" fill="hold"/>
                                        <p:tgtEl>
                                          <p:spTgt spid="98"/>
                                        </p:tgtEl>
                                        <p:attrNameLst>
                                          <p:attrName>ppt_x</p:attrName>
                                        </p:attrNameLst>
                                      </p:cBhvr>
                                      <p:tavLst>
                                        <p:tav tm="0">
                                          <p:val>
                                            <p:strVal val="#ppt_x"/>
                                          </p:val>
                                        </p:tav>
                                        <p:tav tm="100000">
                                          <p:val>
                                            <p:strVal val="#ppt_x"/>
                                          </p:val>
                                        </p:tav>
                                      </p:tavLst>
                                    </p:anim>
                                    <p:anim calcmode="lin" valueType="num">
                                      <p:cBhvr>
                                        <p:cTn id="169" dur="1000" fill="hold"/>
                                        <p:tgtEl>
                                          <p:spTgt spid="98"/>
                                        </p:tgtEl>
                                        <p:attrNameLst>
                                          <p:attrName>ppt_y</p:attrName>
                                        </p:attrNameLst>
                                      </p:cBhvr>
                                      <p:tavLst>
                                        <p:tav tm="0">
                                          <p:val>
                                            <p:strVal val="#ppt_y-.1"/>
                                          </p:val>
                                        </p:tav>
                                        <p:tav tm="100000">
                                          <p:val>
                                            <p:strVal val="#ppt_y"/>
                                          </p:val>
                                        </p:tav>
                                      </p:tavLst>
                                    </p:anim>
                                  </p:childTnLst>
                                </p:cTn>
                              </p:par>
                              <p:par>
                                <p:cTn id="170" presetID="47" presetClass="entr" presetSubtype="0" fill="hold" grpId="0" nodeType="withEffect">
                                  <p:stCondLst>
                                    <p:cond delay="0"/>
                                  </p:stCondLst>
                                  <p:childTnLst>
                                    <p:set>
                                      <p:cBhvr>
                                        <p:cTn id="171" dur="1" fill="hold">
                                          <p:stCondLst>
                                            <p:cond delay="0"/>
                                          </p:stCondLst>
                                        </p:cTn>
                                        <p:tgtEl>
                                          <p:spTgt spid="97"/>
                                        </p:tgtEl>
                                        <p:attrNameLst>
                                          <p:attrName>style.visibility</p:attrName>
                                        </p:attrNameLst>
                                      </p:cBhvr>
                                      <p:to>
                                        <p:strVal val="visible"/>
                                      </p:to>
                                    </p:set>
                                    <p:animEffect transition="in" filter="fade">
                                      <p:cBhvr>
                                        <p:cTn id="172" dur="1000"/>
                                        <p:tgtEl>
                                          <p:spTgt spid="97"/>
                                        </p:tgtEl>
                                      </p:cBhvr>
                                    </p:animEffect>
                                    <p:anim calcmode="lin" valueType="num">
                                      <p:cBhvr>
                                        <p:cTn id="173" dur="1000" fill="hold"/>
                                        <p:tgtEl>
                                          <p:spTgt spid="97"/>
                                        </p:tgtEl>
                                        <p:attrNameLst>
                                          <p:attrName>ppt_x</p:attrName>
                                        </p:attrNameLst>
                                      </p:cBhvr>
                                      <p:tavLst>
                                        <p:tav tm="0">
                                          <p:val>
                                            <p:strVal val="#ppt_x"/>
                                          </p:val>
                                        </p:tav>
                                        <p:tav tm="100000">
                                          <p:val>
                                            <p:strVal val="#ppt_x"/>
                                          </p:val>
                                        </p:tav>
                                      </p:tavLst>
                                    </p:anim>
                                    <p:anim calcmode="lin" valueType="num">
                                      <p:cBhvr>
                                        <p:cTn id="174" dur="1000" fill="hold"/>
                                        <p:tgtEl>
                                          <p:spTgt spid="97"/>
                                        </p:tgtEl>
                                        <p:attrNameLst>
                                          <p:attrName>ppt_y</p:attrName>
                                        </p:attrNameLst>
                                      </p:cBhvr>
                                      <p:tavLst>
                                        <p:tav tm="0">
                                          <p:val>
                                            <p:strVal val="#ppt_y-.1"/>
                                          </p:val>
                                        </p:tav>
                                        <p:tav tm="100000">
                                          <p:val>
                                            <p:strVal val="#ppt_y"/>
                                          </p:val>
                                        </p:tav>
                                      </p:tavLst>
                                    </p:anim>
                                  </p:childTnLst>
                                </p:cTn>
                              </p:par>
                              <p:par>
                                <p:cTn id="175" presetID="22" presetClass="entr" presetSubtype="4" fill="hold" grpId="0" nodeType="withEffect">
                                  <p:stCondLst>
                                    <p:cond delay="0"/>
                                  </p:stCondLst>
                                  <p:childTnLst>
                                    <p:set>
                                      <p:cBhvr>
                                        <p:cTn id="176" dur="1" fill="hold">
                                          <p:stCondLst>
                                            <p:cond delay="0"/>
                                          </p:stCondLst>
                                        </p:cTn>
                                        <p:tgtEl>
                                          <p:spTgt spid="75"/>
                                        </p:tgtEl>
                                        <p:attrNameLst>
                                          <p:attrName>style.visibility</p:attrName>
                                        </p:attrNameLst>
                                      </p:cBhvr>
                                      <p:to>
                                        <p:strVal val="visible"/>
                                      </p:to>
                                    </p:set>
                                    <p:animEffect transition="in" filter="wipe(down)">
                                      <p:cBhvr>
                                        <p:cTn id="177" dur="500"/>
                                        <p:tgtEl>
                                          <p:spTgt spid="75"/>
                                        </p:tgtEl>
                                      </p:cBhvr>
                                    </p:animEffect>
                                  </p:childTnLst>
                                </p:cTn>
                              </p:par>
                              <p:par>
                                <p:cTn id="178" presetID="22" presetClass="entr" presetSubtype="4" fill="hold" grpId="0" nodeType="withEffect">
                                  <p:stCondLst>
                                    <p:cond delay="200"/>
                                  </p:stCondLst>
                                  <p:childTnLst>
                                    <p:set>
                                      <p:cBhvr>
                                        <p:cTn id="179" dur="1" fill="hold">
                                          <p:stCondLst>
                                            <p:cond delay="0"/>
                                          </p:stCondLst>
                                        </p:cTn>
                                        <p:tgtEl>
                                          <p:spTgt spid="76"/>
                                        </p:tgtEl>
                                        <p:attrNameLst>
                                          <p:attrName>style.visibility</p:attrName>
                                        </p:attrNameLst>
                                      </p:cBhvr>
                                      <p:to>
                                        <p:strVal val="visible"/>
                                      </p:to>
                                    </p:set>
                                    <p:animEffect transition="in" filter="wipe(down)">
                                      <p:cBhvr>
                                        <p:cTn id="180" dur="500"/>
                                        <p:tgtEl>
                                          <p:spTgt spid="76"/>
                                        </p:tgtEl>
                                      </p:cBhvr>
                                    </p:animEffect>
                                  </p:childTnLst>
                                </p:cTn>
                              </p:par>
                              <p:par>
                                <p:cTn id="181" presetID="22" presetClass="entr" presetSubtype="4" fill="hold" grpId="0" nodeType="withEffect">
                                  <p:stCondLst>
                                    <p:cond delay="400"/>
                                  </p:stCondLst>
                                  <p:childTnLst>
                                    <p:set>
                                      <p:cBhvr>
                                        <p:cTn id="182" dur="1" fill="hold">
                                          <p:stCondLst>
                                            <p:cond delay="0"/>
                                          </p:stCondLst>
                                        </p:cTn>
                                        <p:tgtEl>
                                          <p:spTgt spid="77"/>
                                        </p:tgtEl>
                                        <p:attrNameLst>
                                          <p:attrName>style.visibility</p:attrName>
                                        </p:attrNameLst>
                                      </p:cBhvr>
                                      <p:to>
                                        <p:strVal val="visible"/>
                                      </p:to>
                                    </p:set>
                                    <p:animEffect transition="in" filter="wipe(down)">
                                      <p:cBhvr>
                                        <p:cTn id="183" dur="500"/>
                                        <p:tgtEl>
                                          <p:spTgt spid="77"/>
                                        </p:tgtEl>
                                      </p:cBhvr>
                                    </p:animEffect>
                                  </p:childTnLst>
                                </p:cTn>
                              </p:par>
                              <p:par>
                                <p:cTn id="184" presetID="22" presetClass="entr" presetSubtype="4" fill="hold" grpId="0" nodeType="withEffect">
                                  <p:stCondLst>
                                    <p:cond delay="600"/>
                                  </p:stCondLst>
                                  <p:childTnLst>
                                    <p:set>
                                      <p:cBhvr>
                                        <p:cTn id="185" dur="1" fill="hold">
                                          <p:stCondLst>
                                            <p:cond delay="0"/>
                                          </p:stCondLst>
                                        </p:cTn>
                                        <p:tgtEl>
                                          <p:spTgt spid="78"/>
                                        </p:tgtEl>
                                        <p:attrNameLst>
                                          <p:attrName>style.visibility</p:attrName>
                                        </p:attrNameLst>
                                      </p:cBhvr>
                                      <p:to>
                                        <p:strVal val="visible"/>
                                      </p:to>
                                    </p:set>
                                    <p:animEffect transition="in" filter="wipe(down)">
                                      <p:cBhvr>
                                        <p:cTn id="186" dur="500"/>
                                        <p:tgtEl>
                                          <p:spTgt spid="78"/>
                                        </p:tgtEl>
                                      </p:cBhvr>
                                    </p:animEffect>
                                  </p:childTnLst>
                                </p:cTn>
                              </p:par>
                            </p:childTnLst>
                          </p:cTn>
                        </p:par>
                        <p:par>
                          <p:cTn id="187" fill="hold">
                            <p:stCondLst>
                              <p:cond delay="1600"/>
                            </p:stCondLst>
                            <p:childTnLst>
                              <p:par>
                                <p:cTn id="188" presetID="22" presetClass="entr" presetSubtype="4" fill="hold" grpId="0" nodeType="afterEffect">
                                  <p:stCondLst>
                                    <p:cond delay="0"/>
                                  </p:stCondLst>
                                  <p:childTnLst>
                                    <p:set>
                                      <p:cBhvr>
                                        <p:cTn id="189" dur="1" fill="hold">
                                          <p:stCondLst>
                                            <p:cond delay="0"/>
                                          </p:stCondLst>
                                        </p:cTn>
                                        <p:tgtEl>
                                          <p:spTgt spid="82"/>
                                        </p:tgtEl>
                                        <p:attrNameLst>
                                          <p:attrName>style.visibility</p:attrName>
                                        </p:attrNameLst>
                                      </p:cBhvr>
                                      <p:to>
                                        <p:strVal val="visible"/>
                                      </p:to>
                                    </p:set>
                                    <p:animEffect transition="in" filter="wipe(down)">
                                      <p:cBhvr>
                                        <p:cTn id="190" dur="500"/>
                                        <p:tgtEl>
                                          <p:spTgt spid="82"/>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81"/>
                                        </p:tgtEl>
                                        <p:attrNameLst>
                                          <p:attrName>style.visibility</p:attrName>
                                        </p:attrNameLst>
                                      </p:cBhvr>
                                      <p:to>
                                        <p:strVal val="visible"/>
                                      </p:to>
                                    </p:set>
                                    <p:animEffect transition="in" filter="wipe(down)">
                                      <p:cBhvr>
                                        <p:cTn id="193" dur="500"/>
                                        <p:tgtEl>
                                          <p:spTgt spid="81"/>
                                        </p:tgtEl>
                                      </p:cBhvr>
                                    </p:animEffect>
                                  </p:childTnLst>
                                </p:cTn>
                              </p:par>
                              <p:par>
                                <p:cTn id="194" presetID="22" presetClass="entr" presetSubtype="4" fill="hold" grpId="0" nodeType="withEffect">
                                  <p:stCondLst>
                                    <p:cond delay="0"/>
                                  </p:stCondLst>
                                  <p:childTnLst>
                                    <p:set>
                                      <p:cBhvr>
                                        <p:cTn id="195" dur="1" fill="hold">
                                          <p:stCondLst>
                                            <p:cond delay="0"/>
                                          </p:stCondLst>
                                        </p:cTn>
                                        <p:tgtEl>
                                          <p:spTgt spid="80"/>
                                        </p:tgtEl>
                                        <p:attrNameLst>
                                          <p:attrName>style.visibility</p:attrName>
                                        </p:attrNameLst>
                                      </p:cBhvr>
                                      <p:to>
                                        <p:strVal val="visible"/>
                                      </p:to>
                                    </p:set>
                                    <p:animEffect transition="in" filter="wipe(down)">
                                      <p:cBhvr>
                                        <p:cTn id="196" dur="500"/>
                                        <p:tgtEl>
                                          <p:spTgt spid="80"/>
                                        </p:tgtEl>
                                      </p:cBhvr>
                                    </p:animEffect>
                                  </p:childTnLst>
                                </p:cTn>
                              </p:par>
                              <p:par>
                                <p:cTn id="197" presetID="22" presetClass="entr" presetSubtype="4" fill="hold" grpId="0" nodeType="withEffect">
                                  <p:stCondLst>
                                    <p:cond delay="0"/>
                                  </p:stCondLst>
                                  <p:childTnLst>
                                    <p:set>
                                      <p:cBhvr>
                                        <p:cTn id="198" dur="1" fill="hold">
                                          <p:stCondLst>
                                            <p:cond delay="0"/>
                                          </p:stCondLst>
                                        </p:cTn>
                                        <p:tgtEl>
                                          <p:spTgt spid="79"/>
                                        </p:tgtEl>
                                        <p:attrNameLst>
                                          <p:attrName>style.visibility</p:attrName>
                                        </p:attrNameLst>
                                      </p:cBhvr>
                                      <p:to>
                                        <p:strVal val="visible"/>
                                      </p:to>
                                    </p:set>
                                    <p:animEffect transition="in" filter="wipe(down)">
                                      <p:cBhvr>
                                        <p:cTn id="199"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p:bldP spid="92" grpId="0"/>
      <p:bldP spid="93" grpId="0"/>
      <p:bldP spid="94" grpId="0"/>
      <p:bldP spid="95" grpId="0"/>
      <p:bldP spid="96" grpId="0"/>
      <p:bldP spid="97" grpId="0"/>
      <p:bldP spid="9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6" name="饼形 35"/>
          <p:cNvSpPr/>
          <p:nvPr/>
        </p:nvSpPr>
        <p:spPr>
          <a:xfrm>
            <a:off x="5657390" y="639784"/>
            <a:ext cx="3702702" cy="3703827"/>
          </a:xfrm>
          <a:prstGeom prst="pie">
            <a:avLst>
              <a:gd name="adj1" fmla="val 0"/>
              <a:gd name="adj2" fmla="val 10800000"/>
            </a:avLst>
          </a:prstGeom>
          <a:ln w="3175">
            <a:gradFill flip="none" rotWithShape="1">
              <a:gsLst>
                <a:gs pos="0">
                  <a:schemeClr val="accent5">
                    <a:lumMod val="0"/>
                    <a:lumOff val="100000"/>
                    <a:alpha val="0"/>
                  </a:schemeClr>
                </a:gs>
                <a:gs pos="88000">
                  <a:schemeClr val="accent5">
                    <a:lumMod val="69000"/>
                    <a:lumOff val="31000"/>
                    <a:alpha val="45000"/>
                  </a:schemeClr>
                </a:gs>
                <a:gs pos="100000">
                  <a:schemeClr val="accent1">
                    <a:alpha val="0"/>
                    <a:lumMod val="0"/>
                    <a:lumOff val="100000"/>
                  </a:schemeClr>
                </a:gs>
              </a:gsLst>
              <a:lin ang="5400000" scaled="1"/>
              <a:tileRect/>
            </a:gradFill>
            <a:prstDash val="dash"/>
          </a:ln>
        </p:spPr>
        <p:style>
          <a:lnRef idx="1">
            <a:schemeClr val="accent1"/>
          </a:lnRef>
          <a:fillRef idx="0">
            <a:schemeClr val="accent1"/>
          </a:fillRef>
          <a:effectRef idx="0">
            <a:schemeClr val="accent1"/>
          </a:effectRef>
          <a:fontRef idx="minor">
            <a:schemeClr val="tx1"/>
          </a:fontRef>
        </p:style>
        <p:txBody>
          <a:bodyPr lIns="72889" tIns="36444" rIns="72889" bIns="36444"/>
          <a:lstStyle/>
          <a:p>
            <a:pPr>
              <a:defRPr/>
            </a:pPr>
            <a:endParaRPr lang="zh-CN" altLang="en-US" sz="1200" dirty="0">
              <a:ea typeface="微软雅黑" pitchFamily="34" charset="-122"/>
            </a:endParaRPr>
          </a:p>
        </p:txBody>
      </p:sp>
      <p:sp>
        <p:nvSpPr>
          <p:cNvPr id="37" name="饼形 36"/>
          <p:cNvSpPr/>
          <p:nvPr/>
        </p:nvSpPr>
        <p:spPr>
          <a:xfrm>
            <a:off x="4326364" y="-633436"/>
            <a:ext cx="6364756" cy="6366692"/>
          </a:xfrm>
          <a:prstGeom prst="pie">
            <a:avLst>
              <a:gd name="adj1" fmla="val 0"/>
              <a:gd name="adj2" fmla="val 10800000"/>
            </a:avLst>
          </a:prstGeom>
          <a:ln w="3175">
            <a:gradFill flip="none" rotWithShape="1">
              <a:gsLst>
                <a:gs pos="0">
                  <a:schemeClr val="accent5">
                    <a:lumMod val="0"/>
                    <a:lumOff val="100000"/>
                    <a:alpha val="0"/>
                  </a:schemeClr>
                </a:gs>
                <a:gs pos="88000">
                  <a:schemeClr val="accent5">
                    <a:lumMod val="69000"/>
                    <a:lumOff val="31000"/>
                    <a:alpha val="45000"/>
                  </a:schemeClr>
                </a:gs>
                <a:gs pos="100000">
                  <a:schemeClr val="accent1">
                    <a:alpha val="0"/>
                    <a:lumMod val="0"/>
                    <a:lumOff val="100000"/>
                  </a:schemeClr>
                </a:gs>
              </a:gsLst>
              <a:lin ang="5400000" scaled="1"/>
              <a:tileRect/>
            </a:gradFill>
            <a:prstDash val="dash"/>
          </a:ln>
        </p:spPr>
        <p:style>
          <a:lnRef idx="1">
            <a:schemeClr val="accent1"/>
          </a:lnRef>
          <a:fillRef idx="0">
            <a:schemeClr val="accent1"/>
          </a:fillRef>
          <a:effectRef idx="0">
            <a:schemeClr val="accent1"/>
          </a:effectRef>
          <a:fontRef idx="minor">
            <a:schemeClr val="tx1"/>
          </a:fontRef>
        </p:style>
        <p:txBody>
          <a:bodyPr lIns="72889" tIns="36444" rIns="72889" bIns="36444"/>
          <a:lstStyle/>
          <a:p>
            <a:pPr>
              <a:defRPr/>
            </a:pPr>
            <a:endParaRPr lang="zh-CN" altLang="en-US" sz="1200" dirty="0">
              <a:ea typeface="微软雅黑" pitchFamily="34" charset="-122"/>
            </a:endParaRPr>
          </a:p>
        </p:txBody>
      </p:sp>
      <p:sp>
        <p:nvSpPr>
          <p:cNvPr id="38" name="饼形 37"/>
          <p:cNvSpPr/>
          <p:nvPr/>
        </p:nvSpPr>
        <p:spPr>
          <a:xfrm>
            <a:off x="4791954" y="-214277"/>
            <a:ext cx="5433576" cy="5435230"/>
          </a:xfrm>
          <a:prstGeom prst="pie">
            <a:avLst>
              <a:gd name="adj1" fmla="val 0"/>
              <a:gd name="adj2" fmla="val 10800000"/>
            </a:avLst>
          </a:prstGeom>
          <a:ln w="3175">
            <a:gradFill flip="none" rotWithShape="1">
              <a:gsLst>
                <a:gs pos="0">
                  <a:schemeClr val="accent5">
                    <a:lumMod val="0"/>
                    <a:lumOff val="100000"/>
                    <a:alpha val="0"/>
                  </a:schemeClr>
                </a:gs>
                <a:gs pos="88000">
                  <a:schemeClr val="accent5">
                    <a:lumMod val="69000"/>
                    <a:lumOff val="31000"/>
                    <a:alpha val="45000"/>
                  </a:schemeClr>
                </a:gs>
                <a:gs pos="100000">
                  <a:schemeClr val="accent1">
                    <a:alpha val="0"/>
                    <a:lumMod val="0"/>
                    <a:lumOff val="100000"/>
                  </a:schemeClr>
                </a:gs>
              </a:gsLst>
              <a:lin ang="5400000" scaled="1"/>
              <a:tileRect/>
            </a:gradFill>
            <a:prstDash val="dash"/>
          </a:ln>
        </p:spPr>
        <p:style>
          <a:lnRef idx="1">
            <a:schemeClr val="accent1"/>
          </a:lnRef>
          <a:fillRef idx="0">
            <a:schemeClr val="accent1"/>
          </a:fillRef>
          <a:effectRef idx="0">
            <a:schemeClr val="accent1"/>
          </a:effectRef>
          <a:fontRef idx="minor">
            <a:schemeClr val="tx1"/>
          </a:fontRef>
        </p:style>
        <p:txBody>
          <a:bodyPr lIns="72889" tIns="36444" rIns="72889" bIns="36444"/>
          <a:lstStyle/>
          <a:p>
            <a:pPr>
              <a:defRPr/>
            </a:pPr>
            <a:endParaRPr lang="zh-CN" altLang="en-US" sz="1200" dirty="0">
              <a:ea typeface="微软雅黑" pitchFamily="34" charset="-122"/>
            </a:endParaRPr>
          </a:p>
        </p:txBody>
      </p:sp>
      <p:sp>
        <p:nvSpPr>
          <p:cNvPr id="39" name="饼形 38"/>
          <p:cNvSpPr/>
          <p:nvPr/>
        </p:nvSpPr>
        <p:spPr>
          <a:xfrm>
            <a:off x="5215085" y="208982"/>
            <a:ext cx="4587319" cy="4588715"/>
          </a:xfrm>
          <a:prstGeom prst="pie">
            <a:avLst>
              <a:gd name="adj1" fmla="val 0"/>
              <a:gd name="adj2" fmla="val 10800000"/>
            </a:avLst>
          </a:prstGeom>
          <a:ln w="3175">
            <a:gradFill flip="none" rotWithShape="1">
              <a:gsLst>
                <a:gs pos="0">
                  <a:schemeClr val="accent5">
                    <a:lumMod val="0"/>
                    <a:lumOff val="100000"/>
                    <a:alpha val="0"/>
                  </a:schemeClr>
                </a:gs>
                <a:gs pos="88000">
                  <a:schemeClr val="accent5">
                    <a:lumMod val="69000"/>
                    <a:lumOff val="31000"/>
                    <a:alpha val="45000"/>
                  </a:schemeClr>
                </a:gs>
                <a:gs pos="100000">
                  <a:schemeClr val="accent1">
                    <a:alpha val="0"/>
                    <a:lumMod val="0"/>
                    <a:lumOff val="100000"/>
                  </a:schemeClr>
                </a:gs>
              </a:gsLst>
              <a:lin ang="5400000" scaled="1"/>
              <a:tileRect/>
            </a:gradFill>
            <a:prstDash val="dash"/>
          </a:ln>
        </p:spPr>
        <p:style>
          <a:lnRef idx="1">
            <a:schemeClr val="accent1"/>
          </a:lnRef>
          <a:fillRef idx="0">
            <a:schemeClr val="accent1"/>
          </a:fillRef>
          <a:effectRef idx="0">
            <a:schemeClr val="accent1"/>
          </a:effectRef>
          <a:fontRef idx="minor">
            <a:schemeClr val="tx1"/>
          </a:fontRef>
        </p:style>
        <p:txBody>
          <a:bodyPr lIns="72889" tIns="36444" rIns="72889" bIns="36444"/>
          <a:lstStyle/>
          <a:p>
            <a:pPr>
              <a:defRPr/>
            </a:pPr>
            <a:endParaRPr lang="zh-CN" altLang="en-US" sz="1200" dirty="0">
              <a:ea typeface="微软雅黑" pitchFamily="34" charset="-122"/>
            </a:endParaRPr>
          </a:p>
        </p:txBody>
      </p:sp>
      <p:cxnSp>
        <p:nvCxnSpPr>
          <p:cNvPr id="40" name="直接连接符 39"/>
          <p:cNvCxnSpPr>
            <a:stCxn id="47" idx="1"/>
          </p:cNvCxnSpPr>
          <p:nvPr/>
        </p:nvCxnSpPr>
        <p:spPr>
          <a:xfrm>
            <a:off x="8045472" y="2800457"/>
            <a:ext cx="2703890" cy="1065338"/>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47" idx="6"/>
          </p:cNvCxnSpPr>
          <p:nvPr/>
        </p:nvCxnSpPr>
        <p:spPr>
          <a:xfrm flipH="1" flipV="1">
            <a:off x="5378714" y="2432401"/>
            <a:ext cx="1481907" cy="1687"/>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2" name="直接连接符 41"/>
          <p:cNvCxnSpPr>
            <a:endCxn id="47" idx="2"/>
          </p:cNvCxnSpPr>
          <p:nvPr/>
        </p:nvCxnSpPr>
        <p:spPr>
          <a:xfrm flipH="1" flipV="1">
            <a:off x="7819301" y="3095916"/>
            <a:ext cx="1164597" cy="1451968"/>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3" name="直接连接符 42"/>
          <p:cNvCxnSpPr>
            <a:endCxn id="47" idx="3"/>
          </p:cNvCxnSpPr>
          <p:nvPr/>
        </p:nvCxnSpPr>
        <p:spPr>
          <a:xfrm flipH="1" flipV="1">
            <a:off x="7453047" y="3209033"/>
            <a:ext cx="55697" cy="2095176"/>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4" name="直接连接符 43"/>
          <p:cNvCxnSpPr>
            <a:endCxn id="47" idx="4"/>
          </p:cNvCxnSpPr>
          <p:nvPr/>
        </p:nvCxnSpPr>
        <p:spPr>
          <a:xfrm flipV="1">
            <a:off x="5861429" y="3095917"/>
            <a:ext cx="1225358" cy="1327031"/>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47" idx="5"/>
          </p:cNvCxnSpPr>
          <p:nvPr/>
        </p:nvCxnSpPr>
        <p:spPr>
          <a:xfrm flipH="1">
            <a:off x="4688393" y="2800456"/>
            <a:ext cx="2172226" cy="801959"/>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6" name="直接连接符 45"/>
          <p:cNvCxnSpPr>
            <a:endCxn id="47" idx="0"/>
          </p:cNvCxnSpPr>
          <p:nvPr/>
        </p:nvCxnSpPr>
        <p:spPr>
          <a:xfrm flipH="1">
            <a:off x="8045469" y="2434087"/>
            <a:ext cx="1519039" cy="0"/>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sp>
        <p:nvSpPr>
          <p:cNvPr id="47" name="十角星 46"/>
          <p:cNvSpPr/>
          <p:nvPr/>
        </p:nvSpPr>
        <p:spPr>
          <a:xfrm>
            <a:off x="6860621" y="2025510"/>
            <a:ext cx="1184851" cy="1183523"/>
          </a:xfrm>
          <a:prstGeom prst="star10">
            <a:avLst/>
          </a:prstGeom>
          <a:solidFill>
            <a:srgbClr val="1F497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7186" tIns="48592" rIns="97186" bIns="48592" anchor="ctr"/>
          <a:lstStyle/>
          <a:p>
            <a:pPr algn="ctr">
              <a:defRPr/>
            </a:pPr>
            <a:endParaRPr lang="zh-CN" altLang="en-US" dirty="0">
              <a:ea typeface="微软雅黑" pitchFamily="34" charset="-122"/>
            </a:endParaRPr>
          </a:p>
        </p:txBody>
      </p:sp>
      <p:sp>
        <p:nvSpPr>
          <p:cNvPr id="48" name="椭圆 47"/>
          <p:cNvSpPr/>
          <p:nvPr/>
        </p:nvSpPr>
        <p:spPr>
          <a:xfrm rot="10800000">
            <a:off x="6620847" y="1844824"/>
            <a:ext cx="1708276" cy="1710353"/>
          </a:xfrm>
          <a:prstGeom prst="ellips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300" dirty="0">
              <a:ea typeface="微软雅黑" pitchFamily="34" charset="-122"/>
            </a:endParaRPr>
          </a:p>
        </p:txBody>
      </p:sp>
      <p:sp>
        <p:nvSpPr>
          <p:cNvPr id="49" name="TextBox 48"/>
          <p:cNvSpPr txBox="1"/>
          <p:nvPr/>
        </p:nvSpPr>
        <p:spPr>
          <a:xfrm>
            <a:off x="6910445" y="2515922"/>
            <a:ext cx="1129078" cy="368156"/>
          </a:xfrm>
          <a:prstGeom prst="rect">
            <a:avLst/>
          </a:prstGeom>
          <a:noFill/>
        </p:spPr>
        <p:txBody>
          <a:bodyPr wrap="none" lIns="72914" tIns="36457" rIns="72914" bIns="36457" rtlCol="0">
            <a:spAutoFit/>
          </a:bodyPr>
          <a:lstStyle/>
          <a:p>
            <a:r>
              <a:rPr lang="zh-CN" altLang="en-US" sz="1900">
                <a:solidFill>
                  <a:schemeClr val="bg1"/>
                </a:solidFill>
                <a:latin typeface="微软雅黑" pitchFamily="34" charset="-122"/>
                <a:ea typeface="微软雅黑" pitchFamily="34" charset="-122"/>
              </a:rPr>
              <a:t>添加标题</a:t>
            </a:r>
          </a:p>
        </p:txBody>
      </p:sp>
      <p:sp>
        <p:nvSpPr>
          <p:cNvPr id="50" name="椭圆 49"/>
          <p:cNvSpPr/>
          <p:nvPr/>
        </p:nvSpPr>
        <p:spPr>
          <a:xfrm>
            <a:off x="4891343" y="1992533"/>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a:latin typeface="微软雅黑" pitchFamily="34" charset="-122"/>
                <a:ea typeface="微软雅黑" pitchFamily="34" charset="-122"/>
              </a:rPr>
              <a:t>标题</a:t>
            </a:r>
          </a:p>
        </p:txBody>
      </p:sp>
      <p:sp>
        <p:nvSpPr>
          <p:cNvPr id="51" name="椭圆 50"/>
          <p:cNvSpPr/>
          <p:nvPr/>
        </p:nvSpPr>
        <p:spPr>
          <a:xfrm>
            <a:off x="9258343" y="1992533"/>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a:latin typeface="微软雅黑" pitchFamily="34" charset="-122"/>
                <a:ea typeface="微软雅黑" pitchFamily="34" charset="-122"/>
              </a:rPr>
              <a:t>标题</a:t>
            </a:r>
          </a:p>
        </p:txBody>
      </p:sp>
      <p:sp>
        <p:nvSpPr>
          <p:cNvPr id="52" name="椭圆 51"/>
          <p:cNvSpPr/>
          <p:nvPr/>
        </p:nvSpPr>
        <p:spPr>
          <a:xfrm>
            <a:off x="10265207" y="3436394"/>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a:latin typeface="微软雅黑" pitchFamily="34" charset="-122"/>
                <a:ea typeface="微软雅黑" pitchFamily="34" charset="-122"/>
              </a:rPr>
              <a:t>标题</a:t>
            </a:r>
          </a:p>
        </p:txBody>
      </p:sp>
      <p:sp>
        <p:nvSpPr>
          <p:cNvPr id="53" name="椭圆 52"/>
          <p:cNvSpPr/>
          <p:nvPr/>
        </p:nvSpPr>
        <p:spPr>
          <a:xfrm>
            <a:off x="8537448" y="4029012"/>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a:latin typeface="微软雅黑" pitchFamily="34" charset="-122"/>
                <a:ea typeface="微软雅黑" pitchFamily="34" charset="-122"/>
              </a:rPr>
              <a:t>标题</a:t>
            </a:r>
          </a:p>
        </p:txBody>
      </p:sp>
      <p:sp>
        <p:nvSpPr>
          <p:cNvPr id="54" name="椭圆 53"/>
          <p:cNvSpPr/>
          <p:nvPr/>
        </p:nvSpPr>
        <p:spPr>
          <a:xfrm>
            <a:off x="7038471" y="4629496"/>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a:latin typeface="微软雅黑" pitchFamily="34" charset="-122"/>
                <a:ea typeface="微软雅黑" pitchFamily="34" charset="-122"/>
              </a:rPr>
              <a:t>标题</a:t>
            </a:r>
          </a:p>
        </p:txBody>
      </p:sp>
      <p:sp>
        <p:nvSpPr>
          <p:cNvPr id="55" name="椭圆 54"/>
          <p:cNvSpPr/>
          <p:nvPr/>
        </p:nvSpPr>
        <p:spPr>
          <a:xfrm>
            <a:off x="5447868" y="3974967"/>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a:latin typeface="微软雅黑" pitchFamily="34" charset="-122"/>
                <a:ea typeface="微软雅黑" pitchFamily="34" charset="-122"/>
              </a:rPr>
              <a:t>标题</a:t>
            </a:r>
          </a:p>
        </p:txBody>
      </p:sp>
      <p:sp>
        <p:nvSpPr>
          <p:cNvPr id="56" name="椭圆 55"/>
          <p:cNvSpPr/>
          <p:nvPr/>
        </p:nvSpPr>
        <p:spPr>
          <a:xfrm>
            <a:off x="4328525" y="3113621"/>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a:latin typeface="微软雅黑" pitchFamily="34" charset="-122"/>
                <a:ea typeface="微软雅黑" pitchFamily="34" charset="-122"/>
              </a:rPr>
              <a:t>标题</a:t>
            </a:r>
          </a:p>
        </p:txBody>
      </p:sp>
      <p:sp>
        <p:nvSpPr>
          <p:cNvPr id="57" name="TextBox 56"/>
          <p:cNvSpPr txBox="1"/>
          <p:nvPr/>
        </p:nvSpPr>
        <p:spPr>
          <a:xfrm>
            <a:off x="3313570" y="5208255"/>
            <a:ext cx="2262054" cy="366575"/>
          </a:xfrm>
          <a:prstGeom prst="rect">
            <a:avLst/>
          </a:prstGeom>
          <a:noFill/>
        </p:spPr>
        <p:txBody>
          <a:bodyPr wrap="square" lIns="66981" tIns="0" rIns="66981" bIns="0" rtlCol="0" anchor="t">
            <a:spAutoFit/>
          </a:bodyPr>
          <a:lstStyle/>
          <a:p>
            <a:pPr>
              <a:lnSpc>
                <a:spcPct val="150000"/>
              </a:lnSpc>
            </a:pP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58" name="TextBox 57"/>
          <p:cNvSpPr txBox="1"/>
          <p:nvPr/>
        </p:nvSpPr>
        <p:spPr>
          <a:xfrm>
            <a:off x="3336719" y="5680038"/>
            <a:ext cx="3766599" cy="727815"/>
          </a:xfrm>
          <a:prstGeom prst="rect">
            <a:avLst/>
          </a:prstGeom>
          <a:noFill/>
        </p:spPr>
        <p:txBody>
          <a:bodyPr wrap="square" lIns="66981" tIns="33490" rIns="66981" bIns="33490"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100">
                <a:solidFill>
                  <a:schemeClr val="tx1">
                    <a:lumMod val="75000"/>
                    <a:lumOff val="25000"/>
                  </a:schemeClr>
                </a:solidFill>
                <a:latin typeface="微软雅黑" pitchFamily="34" charset="-122"/>
                <a:ea typeface="微软雅黑" pitchFamily="34" charset="-122"/>
              </a:rPr>
              <a:t>这里，或者通过通过复制您的文本。</a:t>
            </a: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23" presetClass="entr" presetSubtype="36" fill="hold" grpId="0" nodeType="withEffect">
                                  <p:stCondLst>
                                    <p:cond delay="432"/>
                                  </p:stCondLst>
                                  <p:childTnLst>
                                    <p:set>
                                      <p:cBhvr>
                                        <p:cTn id="9" dur="1" fill="hold">
                                          <p:stCondLst>
                                            <p:cond delay="0"/>
                                          </p:stCondLst>
                                        </p:cTn>
                                        <p:tgtEl>
                                          <p:spTgt spid="48"/>
                                        </p:tgtEl>
                                        <p:attrNameLst>
                                          <p:attrName>style.visibility</p:attrName>
                                        </p:attrNameLst>
                                      </p:cBhvr>
                                      <p:to>
                                        <p:strVal val="visible"/>
                                      </p:to>
                                    </p:set>
                                    <p:anim calcmode="lin" valueType="num">
                                      <p:cBhvr>
                                        <p:cTn id="10" dur="500" fill="hold"/>
                                        <p:tgtEl>
                                          <p:spTgt spid="48"/>
                                        </p:tgtEl>
                                        <p:attrNameLst>
                                          <p:attrName>ppt_w</p:attrName>
                                        </p:attrNameLst>
                                      </p:cBhvr>
                                      <p:tavLst>
                                        <p:tav tm="0">
                                          <p:val>
                                            <p:strVal val="(6*min(max(#ppt_w*#ppt_h,.3),1)-7.4)/-.7*#ppt_w"/>
                                          </p:val>
                                        </p:tav>
                                        <p:tav tm="100000">
                                          <p:val>
                                            <p:strVal val="#ppt_w"/>
                                          </p:val>
                                        </p:tav>
                                      </p:tavLst>
                                    </p:anim>
                                    <p:anim calcmode="lin" valueType="num">
                                      <p:cBhvr>
                                        <p:cTn id="11" dur="500" fill="hold"/>
                                        <p:tgtEl>
                                          <p:spTgt spid="48"/>
                                        </p:tgtEl>
                                        <p:attrNameLst>
                                          <p:attrName>ppt_h</p:attrName>
                                        </p:attrNameLst>
                                      </p:cBhvr>
                                      <p:tavLst>
                                        <p:tav tm="0">
                                          <p:val>
                                            <p:strVal val="(6*min(max(#ppt_w*#ppt_h,.3),1)-7.4)/-.7*#ppt_h"/>
                                          </p:val>
                                        </p:tav>
                                        <p:tav tm="100000">
                                          <p:val>
                                            <p:strVal val="#ppt_h"/>
                                          </p:val>
                                        </p:tav>
                                      </p:tavLst>
                                    </p:anim>
                                    <p:anim calcmode="lin" valueType="num">
                                      <p:cBhvr>
                                        <p:cTn id="12" dur="500" fill="hold"/>
                                        <p:tgtEl>
                                          <p:spTgt spid="48"/>
                                        </p:tgtEl>
                                        <p:attrNameLst>
                                          <p:attrName>ppt_x</p:attrName>
                                        </p:attrNameLst>
                                      </p:cBhvr>
                                      <p:tavLst>
                                        <p:tav tm="0">
                                          <p:val>
                                            <p:fltVal val="0.5"/>
                                          </p:val>
                                        </p:tav>
                                        <p:tav tm="100000">
                                          <p:val>
                                            <p:strVal val="#ppt_x"/>
                                          </p:val>
                                        </p:tav>
                                      </p:tavLst>
                                    </p:anim>
                                    <p:anim calcmode="lin" valueType="num">
                                      <p:cBhvr>
                                        <p:cTn id="13" dur="500" fill="hold"/>
                                        <p:tgtEl>
                                          <p:spTgt spid="48"/>
                                        </p:tgtEl>
                                        <p:attrNameLst>
                                          <p:attrName>ppt_y</p:attrName>
                                        </p:attrNameLst>
                                      </p:cBhvr>
                                      <p:tavLst>
                                        <p:tav tm="0">
                                          <p:val>
                                            <p:strVal val="1+(6*min(max(#ppt_w*#ppt_h,.3),1)-7.4)/-.7*#ppt_h/2"/>
                                          </p:val>
                                        </p:tav>
                                        <p:tav tm="100000">
                                          <p:val>
                                            <p:strVal val="#ppt_y"/>
                                          </p:val>
                                        </p:tav>
                                      </p:tavLst>
                                    </p:anim>
                                  </p:childTnLst>
                                </p:cTn>
                              </p:par>
                              <p:par>
                                <p:cTn id="14" presetID="10" presetClass="entr" presetSubtype="0" fill="hold" grpId="0" nodeType="withEffect">
                                  <p:stCondLst>
                                    <p:cond delay="1000"/>
                                  </p:stCondLst>
                                  <p:childTnLst>
                                    <p:set>
                                      <p:cBhvr>
                                        <p:cTn id="15" dur="1" fill="hold">
                                          <p:stCondLst>
                                            <p:cond delay="0"/>
                                          </p:stCondLst>
                                        </p:cTn>
                                        <p:tgtEl>
                                          <p:spTgt spid="49"/>
                                        </p:tgtEl>
                                        <p:attrNameLst>
                                          <p:attrName>style.visibility</p:attrName>
                                        </p:attrNameLst>
                                      </p:cBhvr>
                                      <p:to>
                                        <p:strVal val="visible"/>
                                      </p:to>
                                    </p:set>
                                    <p:animEffect transition="in" filter="fade">
                                      <p:cBhvr>
                                        <p:cTn id="16" dur="500"/>
                                        <p:tgtEl>
                                          <p:spTgt spid="49"/>
                                        </p:tgtEl>
                                      </p:cBhvr>
                                    </p:animEffect>
                                  </p:childTnLst>
                                </p:cTn>
                              </p:par>
                              <p:par>
                                <p:cTn id="17" presetID="1" presetClass="entr" presetSubtype="0" fill="hold" nodeType="withEffect">
                                  <p:stCondLst>
                                    <p:cond delay="1350"/>
                                  </p:stCondLst>
                                  <p:childTnLst>
                                    <p:set>
                                      <p:cBhvr>
                                        <p:cTn id="18" dur="1" fill="hold">
                                          <p:stCondLst>
                                            <p:cond delay="0"/>
                                          </p:stCondLst>
                                        </p:cTn>
                                        <p:tgtEl>
                                          <p:spTgt spid="37"/>
                                        </p:tgtEl>
                                        <p:attrNameLst>
                                          <p:attrName>style.visibility</p:attrName>
                                        </p:attrNameLst>
                                      </p:cBhvr>
                                      <p:to>
                                        <p:strVal val="visible"/>
                                      </p:to>
                                    </p:set>
                                  </p:childTnLst>
                                </p:cTn>
                              </p:par>
                              <p:par>
                                <p:cTn id="19" presetID="1" presetClass="entr" presetSubtype="0" fill="hold" nodeType="withEffect">
                                  <p:stCondLst>
                                    <p:cond delay="1458"/>
                                  </p:stCondLst>
                                  <p:childTnLst>
                                    <p:set>
                                      <p:cBhvr>
                                        <p:cTn id="20" dur="1" fill="hold">
                                          <p:stCondLst>
                                            <p:cond delay="0"/>
                                          </p:stCondLst>
                                        </p:cTn>
                                        <p:tgtEl>
                                          <p:spTgt spid="38"/>
                                        </p:tgtEl>
                                        <p:attrNameLst>
                                          <p:attrName>style.visibility</p:attrName>
                                        </p:attrNameLst>
                                      </p:cBhvr>
                                      <p:to>
                                        <p:strVal val="visible"/>
                                      </p:to>
                                    </p:set>
                                  </p:childTnLst>
                                </p:cTn>
                              </p:par>
                              <p:par>
                                <p:cTn id="21" presetID="1" presetClass="entr" presetSubtype="0" fill="hold" nodeType="withEffect">
                                  <p:stCondLst>
                                    <p:cond delay="1566"/>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nodeType="withEffect">
                                  <p:stCondLst>
                                    <p:cond delay="1674"/>
                                  </p:stCondLst>
                                  <p:childTnLst>
                                    <p:set>
                                      <p:cBhvr>
                                        <p:cTn id="24" dur="1" fill="hold">
                                          <p:stCondLst>
                                            <p:cond delay="0"/>
                                          </p:stCondLst>
                                        </p:cTn>
                                        <p:tgtEl>
                                          <p:spTgt spid="36"/>
                                        </p:tgtEl>
                                        <p:attrNameLst>
                                          <p:attrName>style.visibility</p:attrName>
                                        </p:attrNameLst>
                                      </p:cBhvr>
                                      <p:to>
                                        <p:strVal val="visible"/>
                                      </p:to>
                                    </p:set>
                                  </p:childTnLst>
                                </p:cTn>
                              </p:par>
                              <p:par>
                                <p:cTn id="25" presetID="6" presetClass="emph" presetSubtype="0" fill="hold" nodeType="withEffect">
                                  <p:stCondLst>
                                    <p:cond delay="1350"/>
                                  </p:stCondLst>
                                  <p:childTnLst>
                                    <p:animScale>
                                      <p:cBhvr>
                                        <p:cTn id="26" dur="1080" fill="hold"/>
                                        <p:tgtEl>
                                          <p:spTgt spid="37"/>
                                        </p:tgtEl>
                                      </p:cBhvr>
                                      <p:by x="150000" y="150000"/>
                                      <p:from x="0" y="0"/>
                                      <p:to x="100000" y="100000"/>
                                    </p:animScale>
                                  </p:childTnLst>
                                </p:cTn>
                              </p:par>
                              <p:par>
                                <p:cTn id="27" presetID="6" presetClass="emph" presetSubtype="0" fill="hold" nodeType="withEffect">
                                  <p:stCondLst>
                                    <p:cond delay="1458"/>
                                  </p:stCondLst>
                                  <p:childTnLst>
                                    <p:animScale>
                                      <p:cBhvr>
                                        <p:cTn id="28" dur="1080" fill="hold"/>
                                        <p:tgtEl>
                                          <p:spTgt spid="38"/>
                                        </p:tgtEl>
                                      </p:cBhvr>
                                      <p:by x="150000" y="150000"/>
                                      <p:from x="0" y="0"/>
                                      <p:to x="100000" y="100000"/>
                                    </p:animScale>
                                  </p:childTnLst>
                                </p:cTn>
                              </p:par>
                              <p:par>
                                <p:cTn id="29" presetID="6" presetClass="emph" presetSubtype="0" fill="hold" nodeType="withEffect">
                                  <p:stCondLst>
                                    <p:cond delay="1566"/>
                                  </p:stCondLst>
                                  <p:childTnLst>
                                    <p:animScale>
                                      <p:cBhvr>
                                        <p:cTn id="30" dur="1080" fill="hold"/>
                                        <p:tgtEl>
                                          <p:spTgt spid="39"/>
                                        </p:tgtEl>
                                      </p:cBhvr>
                                      <p:by x="150000" y="150000"/>
                                      <p:from x="0" y="0"/>
                                      <p:to x="100000" y="100000"/>
                                    </p:animScale>
                                  </p:childTnLst>
                                </p:cTn>
                              </p:par>
                              <p:par>
                                <p:cTn id="31" presetID="6" presetClass="emph" presetSubtype="0" fill="hold" nodeType="withEffect">
                                  <p:stCondLst>
                                    <p:cond delay="1674"/>
                                  </p:stCondLst>
                                  <p:childTnLst>
                                    <p:animScale>
                                      <p:cBhvr>
                                        <p:cTn id="32" dur="1080" fill="hold"/>
                                        <p:tgtEl>
                                          <p:spTgt spid="36"/>
                                        </p:tgtEl>
                                      </p:cBhvr>
                                      <p:by x="150000" y="150000"/>
                                      <p:from x="0" y="0"/>
                                      <p:to x="100000" y="100000"/>
                                    </p:animScale>
                                  </p:childTnLst>
                                </p:cTn>
                              </p:par>
                              <p:par>
                                <p:cTn id="33" presetID="22" presetClass="entr" presetSubtype="2" fill="hold" nodeType="withEffect">
                                  <p:stCondLst>
                                    <p:cond delay="2290"/>
                                  </p:stCondLst>
                                  <p:childTnLst>
                                    <p:set>
                                      <p:cBhvr>
                                        <p:cTn id="34" dur="1" fill="hold">
                                          <p:stCondLst>
                                            <p:cond delay="0"/>
                                          </p:stCondLst>
                                        </p:cTn>
                                        <p:tgtEl>
                                          <p:spTgt spid="41"/>
                                        </p:tgtEl>
                                        <p:attrNameLst>
                                          <p:attrName>style.visibility</p:attrName>
                                        </p:attrNameLst>
                                      </p:cBhvr>
                                      <p:to>
                                        <p:strVal val="visible"/>
                                      </p:to>
                                    </p:set>
                                    <p:animEffect transition="in" filter="wipe(right)">
                                      <p:cBhvr>
                                        <p:cTn id="35" dur="540"/>
                                        <p:tgtEl>
                                          <p:spTgt spid="41"/>
                                        </p:tgtEl>
                                      </p:cBhvr>
                                    </p:animEffect>
                                  </p:childTnLst>
                                </p:cTn>
                              </p:par>
                              <p:par>
                                <p:cTn id="36" presetID="22" presetClass="entr" presetSubtype="1" fill="hold" nodeType="withEffect">
                                  <p:stCondLst>
                                    <p:cond delay="2669"/>
                                  </p:stCondLst>
                                  <p:childTnLst>
                                    <p:set>
                                      <p:cBhvr>
                                        <p:cTn id="37" dur="1" fill="hold">
                                          <p:stCondLst>
                                            <p:cond delay="0"/>
                                          </p:stCondLst>
                                        </p:cTn>
                                        <p:tgtEl>
                                          <p:spTgt spid="45"/>
                                        </p:tgtEl>
                                        <p:attrNameLst>
                                          <p:attrName>style.visibility</p:attrName>
                                        </p:attrNameLst>
                                      </p:cBhvr>
                                      <p:to>
                                        <p:strVal val="visible"/>
                                      </p:to>
                                    </p:set>
                                    <p:animEffect transition="in" filter="wipe(up)">
                                      <p:cBhvr>
                                        <p:cTn id="38" dur="540"/>
                                        <p:tgtEl>
                                          <p:spTgt spid="45"/>
                                        </p:tgtEl>
                                      </p:cBhvr>
                                    </p:animEffect>
                                  </p:childTnLst>
                                </p:cTn>
                              </p:par>
                              <p:par>
                                <p:cTn id="39" presetID="22" presetClass="entr" presetSubtype="1" fill="hold" nodeType="withEffect">
                                  <p:stCondLst>
                                    <p:cond delay="2900"/>
                                  </p:stCondLst>
                                  <p:childTnLst>
                                    <p:set>
                                      <p:cBhvr>
                                        <p:cTn id="40" dur="1" fill="hold">
                                          <p:stCondLst>
                                            <p:cond delay="0"/>
                                          </p:stCondLst>
                                        </p:cTn>
                                        <p:tgtEl>
                                          <p:spTgt spid="44"/>
                                        </p:tgtEl>
                                        <p:attrNameLst>
                                          <p:attrName>style.visibility</p:attrName>
                                        </p:attrNameLst>
                                      </p:cBhvr>
                                      <p:to>
                                        <p:strVal val="visible"/>
                                      </p:to>
                                    </p:set>
                                    <p:animEffect transition="in" filter="wipe(up)">
                                      <p:cBhvr>
                                        <p:cTn id="41" dur="540"/>
                                        <p:tgtEl>
                                          <p:spTgt spid="44"/>
                                        </p:tgtEl>
                                      </p:cBhvr>
                                    </p:animEffect>
                                  </p:childTnLst>
                                </p:cTn>
                              </p:par>
                              <p:par>
                                <p:cTn id="42" presetID="22" presetClass="entr" presetSubtype="1" fill="hold" nodeType="withEffect">
                                  <p:stCondLst>
                                    <p:cond delay="2304"/>
                                  </p:stCondLst>
                                  <p:childTnLst>
                                    <p:set>
                                      <p:cBhvr>
                                        <p:cTn id="43" dur="1" fill="hold">
                                          <p:stCondLst>
                                            <p:cond delay="0"/>
                                          </p:stCondLst>
                                        </p:cTn>
                                        <p:tgtEl>
                                          <p:spTgt spid="43"/>
                                        </p:tgtEl>
                                        <p:attrNameLst>
                                          <p:attrName>style.visibility</p:attrName>
                                        </p:attrNameLst>
                                      </p:cBhvr>
                                      <p:to>
                                        <p:strVal val="visible"/>
                                      </p:to>
                                    </p:set>
                                    <p:animEffect transition="in" filter="wipe(up)">
                                      <p:cBhvr>
                                        <p:cTn id="44" dur="540"/>
                                        <p:tgtEl>
                                          <p:spTgt spid="43"/>
                                        </p:tgtEl>
                                      </p:cBhvr>
                                    </p:animEffect>
                                  </p:childTnLst>
                                </p:cTn>
                              </p:par>
                              <p:par>
                                <p:cTn id="45" presetID="22" presetClass="entr" presetSubtype="1" fill="hold" nodeType="withEffect">
                                  <p:stCondLst>
                                    <p:cond delay="2538"/>
                                  </p:stCondLst>
                                  <p:childTnLst>
                                    <p:set>
                                      <p:cBhvr>
                                        <p:cTn id="46" dur="1" fill="hold">
                                          <p:stCondLst>
                                            <p:cond delay="0"/>
                                          </p:stCondLst>
                                        </p:cTn>
                                        <p:tgtEl>
                                          <p:spTgt spid="42"/>
                                        </p:tgtEl>
                                        <p:attrNameLst>
                                          <p:attrName>style.visibility</p:attrName>
                                        </p:attrNameLst>
                                      </p:cBhvr>
                                      <p:to>
                                        <p:strVal val="visible"/>
                                      </p:to>
                                    </p:set>
                                    <p:animEffect transition="in" filter="wipe(up)">
                                      <p:cBhvr>
                                        <p:cTn id="47" dur="540"/>
                                        <p:tgtEl>
                                          <p:spTgt spid="42"/>
                                        </p:tgtEl>
                                      </p:cBhvr>
                                    </p:animEffect>
                                  </p:childTnLst>
                                </p:cTn>
                              </p:par>
                              <p:par>
                                <p:cTn id="48" presetID="22" presetClass="entr" presetSubtype="1" fill="hold" nodeType="withEffect">
                                  <p:stCondLst>
                                    <p:cond delay="2192"/>
                                  </p:stCondLst>
                                  <p:childTnLst>
                                    <p:set>
                                      <p:cBhvr>
                                        <p:cTn id="49" dur="1" fill="hold">
                                          <p:stCondLst>
                                            <p:cond delay="0"/>
                                          </p:stCondLst>
                                        </p:cTn>
                                        <p:tgtEl>
                                          <p:spTgt spid="40"/>
                                        </p:tgtEl>
                                        <p:attrNameLst>
                                          <p:attrName>style.visibility</p:attrName>
                                        </p:attrNameLst>
                                      </p:cBhvr>
                                      <p:to>
                                        <p:strVal val="visible"/>
                                      </p:to>
                                    </p:set>
                                    <p:animEffect transition="in" filter="wipe(up)">
                                      <p:cBhvr>
                                        <p:cTn id="50" dur="540"/>
                                        <p:tgtEl>
                                          <p:spTgt spid="40"/>
                                        </p:tgtEl>
                                      </p:cBhvr>
                                    </p:animEffect>
                                  </p:childTnLst>
                                </p:cTn>
                              </p:par>
                              <p:par>
                                <p:cTn id="51" presetID="22" presetClass="entr" presetSubtype="8" fill="hold" nodeType="withEffect">
                                  <p:stCondLst>
                                    <p:cond delay="2916"/>
                                  </p:stCondLst>
                                  <p:childTnLst>
                                    <p:set>
                                      <p:cBhvr>
                                        <p:cTn id="52" dur="1" fill="hold">
                                          <p:stCondLst>
                                            <p:cond delay="0"/>
                                          </p:stCondLst>
                                        </p:cTn>
                                        <p:tgtEl>
                                          <p:spTgt spid="46"/>
                                        </p:tgtEl>
                                        <p:attrNameLst>
                                          <p:attrName>style.visibility</p:attrName>
                                        </p:attrNameLst>
                                      </p:cBhvr>
                                      <p:to>
                                        <p:strVal val="visible"/>
                                      </p:to>
                                    </p:set>
                                    <p:animEffect transition="in" filter="wipe(left)">
                                      <p:cBhvr>
                                        <p:cTn id="53" dur="540"/>
                                        <p:tgtEl>
                                          <p:spTgt spid="46"/>
                                        </p:tgtEl>
                                      </p:cBhvr>
                                    </p:animEffect>
                                  </p:childTnLst>
                                </p:cTn>
                              </p:par>
                              <p:par>
                                <p:cTn id="54" presetID="23" presetClass="entr" presetSubtype="288" fill="hold" grpId="0" nodeType="withEffect">
                                  <p:stCondLst>
                                    <p:cond delay="2830"/>
                                  </p:stCondLst>
                                  <p:childTnLst>
                                    <p:set>
                                      <p:cBhvr>
                                        <p:cTn id="55" dur="1" fill="hold">
                                          <p:stCondLst>
                                            <p:cond delay="0"/>
                                          </p:stCondLst>
                                        </p:cTn>
                                        <p:tgtEl>
                                          <p:spTgt spid="50"/>
                                        </p:tgtEl>
                                        <p:attrNameLst>
                                          <p:attrName>style.visibility</p:attrName>
                                        </p:attrNameLst>
                                      </p:cBhvr>
                                      <p:to>
                                        <p:strVal val="visible"/>
                                      </p:to>
                                    </p:set>
                                    <p:anim calcmode="lin" valueType="num">
                                      <p:cBhvr>
                                        <p:cTn id="56" dur="378" fill="hold"/>
                                        <p:tgtEl>
                                          <p:spTgt spid="50"/>
                                        </p:tgtEl>
                                        <p:attrNameLst>
                                          <p:attrName>ppt_w</p:attrName>
                                        </p:attrNameLst>
                                      </p:cBhvr>
                                      <p:tavLst>
                                        <p:tav tm="0">
                                          <p:val>
                                            <p:strVal val="4/3*#ppt_w"/>
                                          </p:val>
                                        </p:tav>
                                        <p:tav tm="100000">
                                          <p:val>
                                            <p:strVal val="#ppt_w"/>
                                          </p:val>
                                        </p:tav>
                                      </p:tavLst>
                                    </p:anim>
                                    <p:anim calcmode="lin" valueType="num">
                                      <p:cBhvr>
                                        <p:cTn id="57" dur="378" fill="hold"/>
                                        <p:tgtEl>
                                          <p:spTgt spid="50"/>
                                        </p:tgtEl>
                                        <p:attrNameLst>
                                          <p:attrName>ppt_h</p:attrName>
                                        </p:attrNameLst>
                                      </p:cBhvr>
                                      <p:tavLst>
                                        <p:tav tm="0">
                                          <p:val>
                                            <p:strVal val="4/3*#ppt_h"/>
                                          </p:val>
                                        </p:tav>
                                        <p:tav tm="100000">
                                          <p:val>
                                            <p:strVal val="#ppt_h"/>
                                          </p:val>
                                        </p:tav>
                                      </p:tavLst>
                                    </p:anim>
                                  </p:childTnLst>
                                </p:cTn>
                              </p:par>
                              <p:par>
                                <p:cTn id="58" presetID="23" presetClass="entr" presetSubtype="288" fill="hold" grpId="0" nodeType="withEffect">
                                  <p:stCondLst>
                                    <p:cond delay="3209"/>
                                  </p:stCondLst>
                                  <p:childTnLst>
                                    <p:set>
                                      <p:cBhvr>
                                        <p:cTn id="59" dur="1" fill="hold">
                                          <p:stCondLst>
                                            <p:cond delay="0"/>
                                          </p:stCondLst>
                                        </p:cTn>
                                        <p:tgtEl>
                                          <p:spTgt spid="56"/>
                                        </p:tgtEl>
                                        <p:attrNameLst>
                                          <p:attrName>style.visibility</p:attrName>
                                        </p:attrNameLst>
                                      </p:cBhvr>
                                      <p:to>
                                        <p:strVal val="visible"/>
                                      </p:to>
                                    </p:set>
                                    <p:anim calcmode="lin" valueType="num">
                                      <p:cBhvr>
                                        <p:cTn id="60" dur="378" fill="hold"/>
                                        <p:tgtEl>
                                          <p:spTgt spid="56"/>
                                        </p:tgtEl>
                                        <p:attrNameLst>
                                          <p:attrName>ppt_w</p:attrName>
                                        </p:attrNameLst>
                                      </p:cBhvr>
                                      <p:tavLst>
                                        <p:tav tm="0">
                                          <p:val>
                                            <p:strVal val="4/3*#ppt_w"/>
                                          </p:val>
                                        </p:tav>
                                        <p:tav tm="100000">
                                          <p:val>
                                            <p:strVal val="#ppt_w"/>
                                          </p:val>
                                        </p:tav>
                                      </p:tavLst>
                                    </p:anim>
                                    <p:anim calcmode="lin" valueType="num">
                                      <p:cBhvr>
                                        <p:cTn id="61" dur="378" fill="hold"/>
                                        <p:tgtEl>
                                          <p:spTgt spid="56"/>
                                        </p:tgtEl>
                                        <p:attrNameLst>
                                          <p:attrName>ppt_h</p:attrName>
                                        </p:attrNameLst>
                                      </p:cBhvr>
                                      <p:tavLst>
                                        <p:tav tm="0">
                                          <p:val>
                                            <p:strVal val="4/3*#ppt_h"/>
                                          </p:val>
                                        </p:tav>
                                        <p:tav tm="100000">
                                          <p:val>
                                            <p:strVal val="#ppt_h"/>
                                          </p:val>
                                        </p:tav>
                                      </p:tavLst>
                                    </p:anim>
                                  </p:childTnLst>
                                </p:cTn>
                              </p:par>
                              <p:par>
                                <p:cTn id="62" presetID="23" presetClass="entr" presetSubtype="288" fill="hold" grpId="0" nodeType="withEffect">
                                  <p:stCondLst>
                                    <p:cond delay="3440"/>
                                  </p:stCondLst>
                                  <p:childTnLst>
                                    <p:set>
                                      <p:cBhvr>
                                        <p:cTn id="63" dur="1" fill="hold">
                                          <p:stCondLst>
                                            <p:cond delay="0"/>
                                          </p:stCondLst>
                                        </p:cTn>
                                        <p:tgtEl>
                                          <p:spTgt spid="55"/>
                                        </p:tgtEl>
                                        <p:attrNameLst>
                                          <p:attrName>style.visibility</p:attrName>
                                        </p:attrNameLst>
                                      </p:cBhvr>
                                      <p:to>
                                        <p:strVal val="visible"/>
                                      </p:to>
                                    </p:set>
                                    <p:anim calcmode="lin" valueType="num">
                                      <p:cBhvr>
                                        <p:cTn id="64" dur="378" fill="hold"/>
                                        <p:tgtEl>
                                          <p:spTgt spid="55"/>
                                        </p:tgtEl>
                                        <p:attrNameLst>
                                          <p:attrName>ppt_w</p:attrName>
                                        </p:attrNameLst>
                                      </p:cBhvr>
                                      <p:tavLst>
                                        <p:tav tm="0">
                                          <p:val>
                                            <p:strVal val="4/3*#ppt_w"/>
                                          </p:val>
                                        </p:tav>
                                        <p:tav tm="100000">
                                          <p:val>
                                            <p:strVal val="#ppt_w"/>
                                          </p:val>
                                        </p:tav>
                                      </p:tavLst>
                                    </p:anim>
                                    <p:anim calcmode="lin" valueType="num">
                                      <p:cBhvr>
                                        <p:cTn id="65" dur="378" fill="hold"/>
                                        <p:tgtEl>
                                          <p:spTgt spid="55"/>
                                        </p:tgtEl>
                                        <p:attrNameLst>
                                          <p:attrName>ppt_h</p:attrName>
                                        </p:attrNameLst>
                                      </p:cBhvr>
                                      <p:tavLst>
                                        <p:tav tm="0">
                                          <p:val>
                                            <p:strVal val="4/3*#ppt_h"/>
                                          </p:val>
                                        </p:tav>
                                        <p:tav tm="100000">
                                          <p:val>
                                            <p:strVal val="#ppt_h"/>
                                          </p:val>
                                        </p:tav>
                                      </p:tavLst>
                                    </p:anim>
                                  </p:childTnLst>
                                </p:cTn>
                              </p:par>
                              <p:par>
                                <p:cTn id="66" presetID="23" presetClass="entr" presetSubtype="288" fill="hold" grpId="0" nodeType="withEffect">
                                  <p:stCondLst>
                                    <p:cond delay="2844"/>
                                  </p:stCondLst>
                                  <p:childTnLst>
                                    <p:set>
                                      <p:cBhvr>
                                        <p:cTn id="67" dur="1" fill="hold">
                                          <p:stCondLst>
                                            <p:cond delay="0"/>
                                          </p:stCondLst>
                                        </p:cTn>
                                        <p:tgtEl>
                                          <p:spTgt spid="54"/>
                                        </p:tgtEl>
                                        <p:attrNameLst>
                                          <p:attrName>style.visibility</p:attrName>
                                        </p:attrNameLst>
                                      </p:cBhvr>
                                      <p:to>
                                        <p:strVal val="visible"/>
                                      </p:to>
                                    </p:set>
                                    <p:anim calcmode="lin" valueType="num">
                                      <p:cBhvr>
                                        <p:cTn id="68" dur="378" fill="hold"/>
                                        <p:tgtEl>
                                          <p:spTgt spid="54"/>
                                        </p:tgtEl>
                                        <p:attrNameLst>
                                          <p:attrName>ppt_w</p:attrName>
                                        </p:attrNameLst>
                                      </p:cBhvr>
                                      <p:tavLst>
                                        <p:tav tm="0">
                                          <p:val>
                                            <p:strVal val="4/3*#ppt_w"/>
                                          </p:val>
                                        </p:tav>
                                        <p:tav tm="100000">
                                          <p:val>
                                            <p:strVal val="#ppt_w"/>
                                          </p:val>
                                        </p:tav>
                                      </p:tavLst>
                                    </p:anim>
                                    <p:anim calcmode="lin" valueType="num">
                                      <p:cBhvr>
                                        <p:cTn id="69" dur="378" fill="hold"/>
                                        <p:tgtEl>
                                          <p:spTgt spid="54"/>
                                        </p:tgtEl>
                                        <p:attrNameLst>
                                          <p:attrName>ppt_h</p:attrName>
                                        </p:attrNameLst>
                                      </p:cBhvr>
                                      <p:tavLst>
                                        <p:tav tm="0">
                                          <p:val>
                                            <p:strVal val="4/3*#ppt_h"/>
                                          </p:val>
                                        </p:tav>
                                        <p:tav tm="100000">
                                          <p:val>
                                            <p:strVal val="#ppt_h"/>
                                          </p:val>
                                        </p:tav>
                                      </p:tavLst>
                                    </p:anim>
                                  </p:childTnLst>
                                </p:cTn>
                              </p:par>
                              <p:par>
                                <p:cTn id="70" presetID="23" presetClass="entr" presetSubtype="288" fill="hold" grpId="0" nodeType="withEffect">
                                  <p:stCondLst>
                                    <p:cond delay="3078"/>
                                  </p:stCondLst>
                                  <p:childTnLst>
                                    <p:set>
                                      <p:cBhvr>
                                        <p:cTn id="71" dur="1" fill="hold">
                                          <p:stCondLst>
                                            <p:cond delay="0"/>
                                          </p:stCondLst>
                                        </p:cTn>
                                        <p:tgtEl>
                                          <p:spTgt spid="53"/>
                                        </p:tgtEl>
                                        <p:attrNameLst>
                                          <p:attrName>style.visibility</p:attrName>
                                        </p:attrNameLst>
                                      </p:cBhvr>
                                      <p:to>
                                        <p:strVal val="visible"/>
                                      </p:to>
                                    </p:set>
                                    <p:anim calcmode="lin" valueType="num">
                                      <p:cBhvr>
                                        <p:cTn id="72" dur="378" fill="hold"/>
                                        <p:tgtEl>
                                          <p:spTgt spid="53"/>
                                        </p:tgtEl>
                                        <p:attrNameLst>
                                          <p:attrName>ppt_w</p:attrName>
                                        </p:attrNameLst>
                                      </p:cBhvr>
                                      <p:tavLst>
                                        <p:tav tm="0">
                                          <p:val>
                                            <p:strVal val="4/3*#ppt_w"/>
                                          </p:val>
                                        </p:tav>
                                        <p:tav tm="100000">
                                          <p:val>
                                            <p:strVal val="#ppt_w"/>
                                          </p:val>
                                        </p:tav>
                                      </p:tavLst>
                                    </p:anim>
                                    <p:anim calcmode="lin" valueType="num">
                                      <p:cBhvr>
                                        <p:cTn id="73" dur="378" fill="hold"/>
                                        <p:tgtEl>
                                          <p:spTgt spid="53"/>
                                        </p:tgtEl>
                                        <p:attrNameLst>
                                          <p:attrName>ppt_h</p:attrName>
                                        </p:attrNameLst>
                                      </p:cBhvr>
                                      <p:tavLst>
                                        <p:tav tm="0">
                                          <p:val>
                                            <p:strVal val="4/3*#ppt_h"/>
                                          </p:val>
                                        </p:tav>
                                        <p:tav tm="100000">
                                          <p:val>
                                            <p:strVal val="#ppt_h"/>
                                          </p:val>
                                        </p:tav>
                                      </p:tavLst>
                                    </p:anim>
                                  </p:childTnLst>
                                </p:cTn>
                              </p:par>
                              <p:par>
                                <p:cTn id="74" presetID="23" presetClass="entr" presetSubtype="288" fill="hold" grpId="0" nodeType="withEffect">
                                  <p:stCondLst>
                                    <p:cond delay="2732"/>
                                  </p:stCondLst>
                                  <p:childTnLst>
                                    <p:set>
                                      <p:cBhvr>
                                        <p:cTn id="75" dur="1" fill="hold">
                                          <p:stCondLst>
                                            <p:cond delay="0"/>
                                          </p:stCondLst>
                                        </p:cTn>
                                        <p:tgtEl>
                                          <p:spTgt spid="52"/>
                                        </p:tgtEl>
                                        <p:attrNameLst>
                                          <p:attrName>style.visibility</p:attrName>
                                        </p:attrNameLst>
                                      </p:cBhvr>
                                      <p:to>
                                        <p:strVal val="visible"/>
                                      </p:to>
                                    </p:set>
                                    <p:anim calcmode="lin" valueType="num">
                                      <p:cBhvr>
                                        <p:cTn id="76" dur="378" fill="hold"/>
                                        <p:tgtEl>
                                          <p:spTgt spid="52"/>
                                        </p:tgtEl>
                                        <p:attrNameLst>
                                          <p:attrName>ppt_w</p:attrName>
                                        </p:attrNameLst>
                                      </p:cBhvr>
                                      <p:tavLst>
                                        <p:tav tm="0">
                                          <p:val>
                                            <p:strVal val="4/3*#ppt_w"/>
                                          </p:val>
                                        </p:tav>
                                        <p:tav tm="100000">
                                          <p:val>
                                            <p:strVal val="#ppt_w"/>
                                          </p:val>
                                        </p:tav>
                                      </p:tavLst>
                                    </p:anim>
                                    <p:anim calcmode="lin" valueType="num">
                                      <p:cBhvr>
                                        <p:cTn id="77" dur="378" fill="hold"/>
                                        <p:tgtEl>
                                          <p:spTgt spid="52"/>
                                        </p:tgtEl>
                                        <p:attrNameLst>
                                          <p:attrName>ppt_h</p:attrName>
                                        </p:attrNameLst>
                                      </p:cBhvr>
                                      <p:tavLst>
                                        <p:tav tm="0">
                                          <p:val>
                                            <p:strVal val="4/3*#ppt_h"/>
                                          </p:val>
                                        </p:tav>
                                        <p:tav tm="100000">
                                          <p:val>
                                            <p:strVal val="#ppt_h"/>
                                          </p:val>
                                        </p:tav>
                                      </p:tavLst>
                                    </p:anim>
                                  </p:childTnLst>
                                </p:cTn>
                              </p:par>
                              <p:par>
                                <p:cTn id="78" presetID="23" presetClass="entr" presetSubtype="288" fill="hold" grpId="0" nodeType="withEffect">
                                  <p:stCondLst>
                                    <p:cond delay="3456"/>
                                  </p:stCondLst>
                                  <p:childTnLst>
                                    <p:set>
                                      <p:cBhvr>
                                        <p:cTn id="79" dur="1" fill="hold">
                                          <p:stCondLst>
                                            <p:cond delay="0"/>
                                          </p:stCondLst>
                                        </p:cTn>
                                        <p:tgtEl>
                                          <p:spTgt spid="51"/>
                                        </p:tgtEl>
                                        <p:attrNameLst>
                                          <p:attrName>style.visibility</p:attrName>
                                        </p:attrNameLst>
                                      </p:cBhvr>
                                      <p:to>
                                        <p:strVal val="visible"/>
                                      </p:to>
                                    </p:set>
                                    <p:anim calcmode="lin" valueType="num">
                                      <p:cBhvr>
                                        <p:cTn id="80" dur="378" fill="hold"/>
                                        <p:tgtEl>
                                          <p:spTgt spid="51"/>
                                        </p:tgtEl>
                                        <p:attrNameLst>
                                          <p:attrName>ppt_w</p:attrName>
                                        </p:attrNameLst>
                                      </p:cBhvr>
                                      <p:tavLst>
                                        <p:tav tm="0">
                                          <p:val>
                                            <p:strVal val="4/3*#ppt_w"/>
                                          </p:val>
                                        </p:tav>
                                        <p:tav tm="100000">
                                          <p:val>
                                            <p:strVal val="#ppt_w"/>
                                          </p:val>
                                        </p:tav>
                                      </p:tavLst>
                                    </p:anim>
                                    <p:anim calcmode="lin" valueType="num">
                                      <p:cBhvr>
                                        <p:cTn id="81" dur="378" fill="hold"/>
                                        <p:tgtEl>
                                          <p:spTgt spid="51"/>
                                        </p:tgtEl>
                                        <p:attrNameLst>
                                          <p:attrName>ppt_h</p:attrName>
                                        </p:attrNameLst>
                                      </p:cBhvr>
                                      <p:tavLst>
                                        <p:tav tm="0">
                                          <p:val>
                                            <p:strVal val="4/3*#ppt_h"/>
                                          </p:val>
                                        </p:tav>
                                        <p:tav tm="100000">
                                          <p:val>
                                            <p:strVal val="#ppt_h"/>
                                          </p:val>
                                        </p:tav>
                                      </p:tavLst>
                                    </p:anim>
                                  </p:childTnLst>
                                </p:cTn>
                              </p:par>
                            </p:childTnLst>
                          </p:cTn>
                        </p:par>
                      </p:childTnLst>
                    </p:cTn>
                  </p:par>
                  <p:par>
                    <p:cTn id="82" fill="hold">
                      <p:stCondLst>
                        <p:cond delay="indefinite"/>
                      </p:stCondLst>
                      <p:childTnLst>
                        <p:par>
                          <p:cTn id="83" fill="hold">
                            <p:stCondLst>
                              <p:cond delay="0"/>
                            </p:stCondLst>
                            <p:childTnLst>
                              <p:par>
                                <p:cTn id="84" presetID="16" presetClass="entr" presetSubtype="21" fill="hold" grpId="0" nodeType="clickEffect">
                                  <p:stCondLst>
                                    <p:cond delay="0"/>
                                  </p:stCondLst>
                                  <p:childTnLst>
                                    <p:set>
                                      <p:cBhvr>
                                        <p:cTn id="85" dur="1" fill="hold">
                                          <p:stCondLst>
                                            <p:cond delay="0"/>
                                          </p:stCondLst>
                                        </p:cTn>
                                        <p:tgtEl>
                                          <p:spTgt spid="57"/>
                                        </p:tgtEl>
                                        <p:attrNameLst>
                                          <p:attrName>style.visibility</p:attrName>
                                        </p:attrNameLst>
                                      </p:cBhvr>
                                      <p:to>
                                        <p:strVal val="visible"/>
                                      </p:to>
                                    </p:set>
                                    <p:animEffect transition="in" filter="barn(inVertical)">
                                      <p:cBhvr>
                                        <p:cTn id="86" dur="500"/>
                                        <p:tgtEl>
                                          <p:spTgt spid="57"/>
                                        </p:tgtEl>
                                      </p:cBhvr>
                                    </p:animEffect>
                                  </p:childTnLst>
                                </p:cTn>
                              </p:par>
                            </p:childTnLst>
                          </p:cTn>
                        </p:par>
                        <p:par>
                          <p:cTn id="87" fill="hold">
                            <p:stCondLst>
                              <p:cond delay="500"/>
                            </p:stCondLst>
                            <p:childTnLst>
                              <p:par>
                                <p:cTn id="88" presetID="16" presetClass="entr" presetSubtype="37" fill="hold" grpId="0" nodeType="afterEffect">
                                  <p:stCondLst>
                                    <p:cond delay="0"/>
                                  </p:stCondLst>
                                  <p:childTnLst>
                                    <p:set>
                                      <p:cBhvr>
                                        <p:cTn id="89" dur="1" fill="hold">
                                          <p:stCondLst>
                                            <p:cond delay="0"/>
                                          </p:stCondLst>
                                        </p:cTn>
                                        <p:tgtEl>
                                          <p:spTgt spid="58"/>
                                        </p:tgtEl>
                                        <p:attrNameLst>
                                          <p:attrName>style.visibility</p:attrName>
                                        </p:attrNameLst>
                                      </p:cBhvr>
                                      <p:to>
                                        <p:strVal val="visible"/>
                                      </p:to>
                                    </p:set>
                                    <p:animEffect transition="in" filter="barn(outVertical)">
                                      <p:cBhvr>
                                        <p:cTn id="9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8" grpId="0" animBg="1"/>
      <p:bldP spid="49" grpId="0"/>
      <p:bldP spid="50" grpId="0" animBg="1"/>
      <p:bldP spid="51" grpId="0" animBg="1"/>
      <p:bldP spid="52" grpId="0" animBg="1"/>
      <p:bldP spid="53" grpId="0" animBg="1"/>
      <p:bldP spid="54" grpId="0" animBg="1"/>
      <p:bldP spid="55" grpId="0" animBg="1"/>
      <p:bldP spid="56" grpId="0" animBg="1"/>
      <p:bldP spid="57" grpId="0"/>
      <p:bldP spid="5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6" name="Freeform 23"/>
          <p:cNvSpPr>
            <a:spLocks/>
          </p:cNvSpPr>
          <p:nvPr/>
        </p:nvSpPr>
        <p:spPr bwMode="auto">
          <a:xfrm>
            <a:off x="6722850" y="3270550"/>
            <a:ext cx="1160399" cy="1165715"/>
          </a:xfrm>
          <a:custGeom>
            <a:avLst/>
            <a:gdLst>
              <a:gd name="T0" fmla="*/ 14 w 187"/>
              <a:gd name="T1" fmla="*/ 0 h 188"/>
              <a:gd name="T2" fmla="*/ 173 w 187"/>
              <a:gd name="T3" fmla="*/ 0 h 188"/>
              <a:gd name="T4" fmla="*/ 187 w 187"/>
              <a:gd name="T5" fmla="*/ 14 h 188"/>
              <a:gd name="T6" fmla="*/ 187 w 187"/>
              <a:gd name="T7" fmla="*/ 174 h 188"/>
              <a:gd name="T8" fmla="*/ 173 w 187"/>
              <a:gd name="T9" fmla="*/ 188 h 188"/>
              <a:gd name="T10" fmla="*/ 14 w 187"/>
              <a:gd name="T11" fmla="*/ 188 h 188"/>
              <a:gd name="T12" fmla="*/ 0 w 187"/>
              <a:gd name="T13" fmla="*/ 174 h 188"/>
              <a:gd name="T14" fmla="*/ 0 w 187"/>
              <a:gd name="T15" fmla="*/ 14 h 188"/>
              <a:gd name="T16" fmla="*/ 14 w 187"/>
              <a:gd name="T17"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88">
                <a:moveTo>
                  <a:pt x="14" y="0"/>
                </a:moveTo>
                <a:cubicBezTo>
                  <a:pt x="173" y="0"/>
                  <a:pt x="173" y="0"/>
                  <a:pt x="173" y="0"/>
                </a:cubicBezTo>
                <a:cubicBezTo>
                  <a:pt x="181" y="0"/>
                  <a:pt x="187" y="6"/>
                  <a:pt x="187" y="14"/>
                </a:cubicBezTo>
                <a:cubicBezTo>
                  <a:pt x="187" y="174"/>
                  <a:pt x="187" y="174"/>
                  <a:pt x="187" y="174"/>
                </a:cubicBezTo>
                <a:cubicBezTo>
                  <a:pt x="187" y="181"/>
                  <a:pt x="181" y="188"/>
                  <a:pt x="173" y="188"/>
                </a:cubicBezTo>
                <a:cubicBezTo>
                  <a:pt x="14" y="188"/>
                  <a:pt x="14" y="188"/>
                  <a:pt x="14" y="188"/>
                </a:cubicBezTo>
                <a:cubicBezTo>
                  <a:pt x="6" y="188"/>
                  <a:pt x="0" y="181"/>
                  <a:pt x="0" y="174"/>
                </a:cubicBezTo>
                <a:cubicBezTo>
                  <a:pt x="0" y="14"/>
                  <a:pt x="0" y="14"/>
                  <a:pt x="0" y="14"/>
                </a:cubicBezTo>
                <a:cubicBezTo>
                  <a:pt x="0" y="6"/>
                  <a:pt x="6" y="0"/>
                  <a:pt x="14" y="0"/>
                </a:cubicBezTo>
                <a:close/>
              </a:path>
            </a:pathLst>
          </a:custGeom>
          <a:solidFill>
            <a:srgbClr val="FEC202"/>
          </a:solidFill>
          <a:ln>
            <a:noFill/>
          </a:ln>
        </p:spPr>
        <p:txBody>
          <a:bodyPr vert="horz" wrap="square" lIns="70564" tIns="35282" rIns="70564" bIns="35282" numCol="1" anchor="ctr" anchorCtr="0" compatLnSpc="1">
            <a:prstTxWarp prst="textNoShape">
              <a:avLst/>
            </a:prstTxWarp>
          </a:bodyPr>
          <a:lstStyle/>
          <a:p>
            <a:pPr algn="ctr"/>
            <a:r>
              <a:rPr lang="zh-CN" altLang="en-US" sz="2500">
                <a:solidFill>
                  <a:schemeClr val="bg1"/>
                </a:solidFill>
                <a:latin typeface="微软雅黑" pitchFamily="34" charset="-122"/>
                <a:ea typeface="微软雅黑" pitchFamily="34" charset="-122"/>
              </a:rPr>
              <a:t>添加</a:t>
            </a:r>
            <a:endParaRPr lang="en-US" altLang="zh-CN" sz="2500">
              <a:solidFill>
                <a:schemeClr val="bg1"/>
              </a:solidFill>
              <a:latin typeface="微软雅黑" pitchFamily="34" charset="-122"/>
              <a:ea typeface="微软雅黑" pitchFamily="34" charset="-122"/>
            </a:endParaRPr>
          </a:p>
          <a:p>
            <a:pPr algn="ctr"/>
            <a:r>
              <a:rPr lang="zh-CN" altLang="en-US" sz="2500">
                <a:solidFill>
                  <a:schemeClr val="bg1"/>
                </a:solidFill>
                <a:latin typeface="微软雅黑" pitchFamily="34" charset="-122"/>
                <a:ea typeface="微软雅黑" pitchFamily="34" charset="-122"/>
              </a:rPr>
              <a:t>标题</a:t>
            </a:r>
          </a:p>
        </p:txBody>
      </p:sp>
      <p:sp>
        <p:nvSpPr>
          <p:cNvPr id="37" name="Freeform 24"/>
          <p:cNvSpPr>
            <a:spLocks/>
          </p:cNvSpPr>
          <p:nvPr/>
        </p:nvSpPr>
        <p:spPr bwMode="auto">
          <a:xfrm>
            <a:off x="8807368" y="3110396"/>
            <a:ext cx="737719" cy="737762"/>
          </a:xfrm>
          <a:custGeom>
            <a:avLst/>
            <a:gdLst>
              <a:gd name="T0" fmla="*/ 9 w 119"/>
              <a:gd name="T1" fmla="*/ 0 h 119"/>
              <a:gd name="T2" fmla="*/ 110 w 119"/>
              <a:gd name="T3" fmla="*/ 0 h 119"/>
              <a:gd name="T4" fmla="*/ 119 w 119"/>
              <a:gd name="T5" fmla="*/ 9 h 119"/>
              <a:gd name="T6" fmla="*/ 119 w 119"/>
              <a:gd name="T7" fmla="*/ 110 h 119"/>
              <a:gd name="T8" fmla="*/ 110 w 119"/>
              <a:gd name="T9" fmla="*/ 119 h 119"/>
              <a:gd name="T10" fmla="*/ 9 w 119"/>
              <a:gd name="T11" fmla="*/ 119 h 119"/>
              <a:gd name="T12" fmla="*/ 0 w 119"/>
              <a:gd name="T13" fmla="*/ 110 h 119"/>
              <a:gd name="T14" fmla="*/ 0 w 119"/>
              <a:gd name="T15" fmla="*/ 9 h 119"/>
              <a:gd name="T16" fmla="*/ 9 w 119"/>
              <a:gd name="T1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19">
                <a:moveTo>
                  <a:pt x="9" y="0"/>
                </a:moveTo>
                <a:cubicBezTo>
                  <a:pt x="110" y="0"/>
                  <a:pt x="110" y="0"/>
                  <a:pt x="110" y="0"/>
                </a:cubicBezTo>
                <a:cubicBezTo>
                  <a:pt x="115" y="0"/>
                  <a:pt x="119" y="4"/>
                  <a:pt x="119" y="9"/>
                </a:cubicBezTo>
                <a:cubicBezTo>
                  <a:pt x="119" y="110"/>
                  <a:pt x="119" y="110"/>
                  <a:pt x="119" y="110"/>
                </a:cubicBezTo>
                <a:cubicBezTo>
                  <a:pt x="119" y="115"/>
                  <a:pt x="115" y="119"/>
                  <a:pt x="110" y="119"/>
                </a:cubicBezTo>
                <a:cubicBezTo>
                  <a:pt x="9" y="119"/>
                  <a:pt x="9" y="119"/>
                  <a:pt x="9" y="119"/>
                </a:cubicBezTo>
                <a:cubicBezTo>
                  <a:pt x="4" y="119"/>
                  <a:pt x="0" y="115"/>
                  <a:pt x="0" y="110"/>
                </a:cubicBezTo>
                <a:cubicBezTo>
                  <a:pt x="0" y="9"/>
                  <a:pt x="0" y="9"/>
                  <a:pt x="0" y="9"/>
                </a:cubicBezTo>
                <a:cubicBezTo>
                  <a:pt x="0" y="4"/>
                  <a:pt x="4" y="0"/>
                  <a:pt x="9" y="0"/>
                </a:cubicBez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0564" tIns="35282" rIns="70564" bIns="35282" numCol="1" spcCol="0" rtlCol="0" fromWordArt="0" anchor="ctr" anchorCtr="0" forceAA="0" compatLnSpc="1">
            <a:prstTxWarp prst="textNoShape">
              <a:avLst/>
            </a:prstTxWarp>
            <a:noAutofit/>
          </a:bodyPr>
          <a:lstStyle/>
          <a:p>
            <a:pPr algn="ctr"/>
            <a:r>
              <a:rPr lang="en-US" altLang="zh-CN" sz="3400">
                <a:latin typeface="Bebas" pitchFamily="2" charset="0"/>
              </a:rPr>
              <a:t>02</a:t>
            </a:r>
            <a:endParaRPr lang="zh-CN" altLang="en-US" sz="3400">
              <a:latin typeface="Bebas" pitchFamily="2" charset="0"/>
            </a:endParaRPr>
          </a:p>
        </p:txBody>
      </p:sp>
      <p:sp>
        <p:nvSpPr>
          <p:cNvPr id="38" name="Freeform 25"/>
          <p:cNvSpPr>
            <a:spLocks/>
          </p:cNvSpPr>
          <p:nvPr/>
        </p:nvSpPr>
        <p:spPr bwMode="auto">
          <a:xfrm>
            <a:off x="5538822" y="1973561"/>
            <a:ext cx="855860" cy="858534"/>
          </a:xfrm>
          <a:custGeom>
            <a:avLst/>
            <a:gdLst>
              <a:gd name="T0" fmla="*/ 10 w 138"/>
              <a:gd name="T1" fmla="*/ 0 h 138"/>
              <a:gd name="T2" fmla="*/ 128 w 138"/>
              <a:gd name="T3" fmla="*/ 0 h 138"/>
              <a:gd name="T4" fmla="*/ 138 w 138"/>
              <a:gd name="T5" fmla="*/ 10 h 138"/>
              <a:gd name="T6" fmla="*/ 138 w 138"/>
              <a:gd name="T7" fmla="*/ 128 h 138"/>
              <a:gd name="T8" fmla="*/ 128 w 138"/>
              <a:gd name="T9" fmla="*/ 138 h 138"/>
              <a:gd name="T10" fmla="*/ 10 w 138"/>
              <a:gd name="T11" fmla="*/ 138 h 138"/>
              <a:gd name="T12" fmla="*/ 0 w 138"/>
              <a:gd name="T13" fmla="*/ 128 h 138"/>
              <a:gd name="T14" fmla="*/ 0 w 138"/>
              <a:gd name="T15" fmla="*/ 10 h 138"/>
              <a:gd name="T16" fmla="*/ 10 w 138"/>
              <a:gd name="T17"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8">
                <a:moveTo>
                  <a:pt x="10" y="0"/>
                </a:moveTo>
                <a:cubicBezTo>
                  <a:pt x="128" y="0"/>
                  <a:pt x="128" y="0"/>
                  <a:pt x="128" y="0"/>
                </a:cubicBezTo>
                <a:cubicBezTo>
                  <a:pt x="133" y="0"/>
                  <a:pt x="138" y="5"/>
                  <a:pt x="138" y="10"/>
                </a:cubicBezTo>
                <a:cubicBezTo>
                  <a:pt x="138" y="128"/>
                  <a:pt x="138" y="128"/>
                  <a:pt x="138" y="128"/>
                </a:cubicBezTo>
                <a:cubicBezTo>
                  <a:pt x="138" y="133"/>
                  <a:pt x="133" y="138"/>
                  <a:pt x="128" y="138"/>
                </a:cubicBezTo>
                <a:cubicBezTo>
                  <a:pt x="10" y="138"/>
                  <a:pt x="10" y="138"/>
                  <a:pt x="10" y="138"/>
                </a:cubicBezTo>
                <a:cubicBezTo>
                  <a:pt x="5" y="138"/>
                  <a:pt x="0" y="133"/>
                  <a:pt x="0" y="128"/>
                </a:cubicBezTo>
                <a:cubicBezTo>
                  <a:pt x="0" y="10"/>
                  <a:pt x="0" y="10"/>
                  <a:pt x="0" y="10"/>
                </a:cubicBezTo>
                <a:cubicBezTo>
                  <a:pt x="0" y="5"/>
                  <a:pt x="5" y="0"/>
                  <a:pt x="10" y="0"/>
                </a:cubicBez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0564" tIns="35282" rIns="70564" bIns="35282" numCol="1" spcCol="0" rtlCol="0" fromWordArt="0" anchor="ctr" anchorCtr="0" forceAA="0" compatLnSpc="1">
            <a:prstTxWarp prst="textNoShape">
              <a:avLst/>
            </a:prstTxWarp>
            <a:noAutofit/>
          </a:bodyPr>
          <a:lstStyle/>
          <a:p>
            <a:pPr algn="ctr"/>
            <a:r>
              <a:rPr lang="en-US" altLang="zh-CN" sz="4200">
                <a:latin typeface="Bebas" pitchFamily="2" charset="0"/>
              </a:rPr>
              <a:t>01</a:t>
            </a:r>
            <a:endParaRPr lang="zh-CN" altLang="en-US" sz="4200">
              <a:latin typeface="Bebas" pitchFamily="2" charset="0"/>
            </a:endParaRPr>
          </a:p>
        </p:txBody>
      </p:sp>
      <p:sp>
        <p:nvSpPr>
          <p:cNvPr id="39" name="Freeform 26"/>
          <p:cNvSpPr>
            <a:spLocks/>
          </p:cNvSpPr>
          <p:nvPr/>
        </p:nvSpPr>
        <p:spPr bwMode="auto">
          <a:xfrm>
            <a:off x="6678219" y="5113641"/>
            <a:ext cx="427930" cy="427954"/>
          </a:xfrm>
          <a:custGeom>
            <a:avLst/>
            <a:gdLst>
              <a:gd name="T0" fmla="*/ 5 w 69"/>
              <a:gd name="T1" fmla="*/ 0 h 69"/>
              <a:gd name="T2" fmla="*/ 64 w 69"/>
              <a:gd name="T3" fmla="*/ 0 h 69"/>
              <a:gd name="T4" fmla="*/ 69 w 69"/>
              <a:gd name="T5" fmla="*/ 5 h 69"/>
              <a:gd name="T6" fmla="*/ 69 w 69"/>
              <a:gd name="T7" fmla="*/ 63 h 69"/>
              <a:gd name="T8" fmla="*/ 64 w 69"/>
              <a:gd name="T9" fmla="*/ 69 h 69"/>
              <a:gd name="T10" fmla="*/ 5 w 69"/>
              <a:gd name="T11" fmla="*/ 69 h 69"/>
              <a:gd name="T12" fmla="*/ 0 w 69"/>
              <a:gd name="T13" fmla="*/ 63 h 69"/>
              <a:gd name="T14" fmla="*/ 0 w 69"/>
              <a:gd name="T15" fmla="*/ 5 h 69"/>
              <a:gd name="T16" fmla="*/ 5 w 69"/>
              <a:gd name="T17"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9">
                <a:moveTo>
                  <a:pt x="5" y="0"/>
                </a:moveTo>
                <a:cubicBezTo>
                  <a:pt x="64" y="0"/>
                  <a:pt x="64" y="0"/>
                  <a:pt x="64" y="0"/>
                </a:cubicBezTo>
                <a:cubicBezTo>
                  <a:pt x="66" y="0"/>
                  <a:pt x="69" y="2"/>
                  <a:pt x="69" y="5"/>
                </a:cubicBezTo>
                <a:cubicBezTo>
                  <a:pt x="69" y="63"/>
                  <a:pt x="69" y="63"/>
                  <a:pt x="69" y="63"/>
                </a:cubicBezTo>
                <a:cubicBezTo>
                  <a:pt x="69" y="66"/>
                  <a:pt x="66" y="69"/>
                  <a:pt x="64" y="69"/>
                </a:cubicBezTo>
                <a:cubicBezTo>
                  <a:pt x="5" y="69"/>
                  <a:pt x="5" y="69"/>
                  <a:pt x="5" y="69"/>
                </a:cubicBezTo>
                <a:cubicBezTo>
                  <a:pt x="2" y="69"/>
                  <a:pt x="0" y="66"/>
                  <a:pt x="0" y="63"/>
                </a:cubicBezTo>
                <a:cubicBezTo>
                  <a:pt x="0" y="5"/>
                  <a:pt x="0" y="5"/>
                  <a:pt x="0" y="5"/>
                </a:cubicBezTo>
                <a:cubicBezTo>
                  <a:pt x="0" y="2"/>
                  <a:pt x="2" y="0"/>
                  <a:pt x="5" y="0"/>
                </a:cubicBez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0564" tIns="35282" rIns="70564" bIns="35282" numCol="1" spcCol="0" rtlCol="0" fromWordArt="0" anchor="ctr" anchorCtr="0" forceAA="0" compatLnSpc="1">
            <a:prstTxWarp prst="textNoShape">
              <a:avLst/>
            </a:prstTxWarp>
            <a:noAutofit/>
          </a:bodyPr>
          <a:lstStyle/>
          <a:p>
            <a:pPr algn="ctr"/>
            <a:r>
              <a:rPr lang="en-US" altLang="zh-CN" sz="1900">
                <a:latin typeface="Bebas" pitchFamily="2" charset="0"/>
              </a:rPr>
              <a:t>03</a:t>
            </a:r>
            <a:endParaRPr lang="zh-CN" altLang="en-US" sz="1900">
              <a:latin typeface="Bebas" pitchFamily="2" charset="0"/>
            </a:endParaRPr>
          </a:p>
        </p:txBody>
      </p:sp>
      <p:sp>
        <p:nvSpPr>
          <p:cNvPr id="40" name="Freeform 27"/>
          <p:cNvSpPr>
            <a:spLocks/>
          </p:cNvSpPr>
          <p:nvPr/>
        </p:nvSpPr>
        <p:spPr bwMode="auto">
          <a:xfrm>
            <a:off x="5215906" y="2391013"/>
            <a:ext cx="1506943" cy="1462395"/>
          </a:xfrm>
          <a:custGeom>
            <a:avLst/>
            <a:gdLst>
              <a:gd name="T0" fmla="*/ 243 w 243"/>
              <a:gd name="T1" fmla="*/ 236 h 236"/>
              <a:gd name="T2" fmla="*/ 19 w 243"/>
              <a:gd name="T3" fmla="*/ 236 h 236"/>
              <a:gd name="T4" fmla="*/ 0 w 243"/>
              <a:gd name="T5" fmla="*/ 216 h 236"/>
              <a:gd name="T6" fmla="*/ 0 w 243"/>
              <a:gd name="T7" fmla="*/ 19 h 236"/>
              <a:gd name="T8" fmla="*/ 19 w 243"/>
              <a:gd name="T9" fmla="*/ 0 h 236"/>
              <a:gd name="T10" fmla="*/ 53 w 243"/>
              <a:gd name="T11" fmla="*/ 0 h 236"/>
            </a:gdLst>
            <a:ahLst/>
            <a:cxnLst>
              <a:cxn ang="0">
                <a:pos x="T0" y="T1"/>
              </a:cxn>
              <a:cxn ang="0">
                <a:pos x="T2" y="T3"/>
              </a:cxn>
              <a:cxn ang="0">
                <a:pos x="T4" y="T5"/>
              </a:cxn>
              <a:cxn ang="0">
                <a:pos x="T6" y="T7"/>
              </a:cxn>
              <a:cxn ang="0">
                <a:pos x="T8" y="T9"/>
              </a:cxn>
              <a:cxn ang="0">
                <a:pos x="T10" y="T11"/>
              </a:cxn>
            </a:cxnLst>
            <a:rect l="0" t="0" r="r" b="b"/>
            <a:pathLst>
              <a:path w="243" h="236">
                <a:moveTo>
                  <a:pt x="243" y="236"/>
                </a:moveTo>
                <a:cubicBezTo>
                  <a:pt x="19" y="236"/>
                  <a:pt x="19" y="236"/>
                  <a:pt x="19" y="236"/>
                </a:cubicBezTo>
                <a:cubicBezTo>
                  <a:pt x="9" y="236"/>
                  <a:pt x="0" y="227"/>
                  <a:pt x="0" y="216"/>
                </a:cubicBezTo>
                <a:cubicBezTo>
                  <a:pt x="0" y="19"/>
                  <a:pt x="0" y="19"/>
                  <a:pt x="0" y="19"/>
                </a:cubicBezTo>
                <a:cubicBezTo>
                  <a:pt x="0" y="8"/>
                  <a:pt x="9" y="0"/>
                  <a:pt x="19" y="0"/>
                </a:cubicBezTo>
                <a:cubicBezTo>
                  <a:pt x="53" y="0"/>
                  <a:pt x="53" y="0"/>
                  <a:pt x="53" y="0"/>
                </a:cubicBezTo>
              </a:path>
            </a:pathLst>
          </a:custGeom>
          <a:noFill/>
          <a:ln w="28575" cap="flat">
            <a:solidFill>
              <a:schemeClr val="bg1">
                <a:lumMod val="50000"/>
              </a:schemeClr>
            </a:solidFill>
            <a:prstDash val="dash"/>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1" name="Freeform 28"/>
          <p:cNvSpPr>
            <a:spLocks/>
          </p:cNvSpPr>
          <p:nvPr/>
        </p:nvSpPr>
        <p:spPr bwMode="auto">
          <a:xfrm>
            <a:off x="7883249" y="3848157"/>
            <a:ext cx="1289040" cy="372819"/>
          </a:xfrm>
          <a:custGeom>
            <a:avLst/>
            <a:gdLst>
              <a:gd name="T0" fmla="*/ 0 w 208"/>
              <a:gd name="T1" fmla="*/ 1 h 60"/>
              <a:gd name="T2" fmla="*/ 89 w 208"/>
              <a:gd name="T3" fmla="*/ 1 h 60"/>
              <a:gd name="T4" fmla="*/ 109 w 208"/>
              <a:gd name="T5" fmla="*/ 21 h 60"/>
              <a:gd name="T6" fmla="*/ 109 w 208"/>
              <a:gd name="T7" fmla="*/ 41 h 60"/>
              <a:gd name="T8" fmla="*/ 129 w 208"/>
              <a:gd name="T9" fmla="*/ 60 h 60"/>
              <a:gd name="T10" fmla="*/ 188 w 208"/>
              <a:gd name="T11" fmla="*/ 60 h 60"/>
              <a:gd name="T12" fmla="*/ 208 w 208"/>
              <a:gd name="T13" fmla="*/ 40 h 60"/>
              <a:gd name="T14" fmla="*/ 208 w 208"/>
              <a:gd name="T15" fmla="*/ 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60">
                <a:moveTo>
                  <a:pt x="0" y="1"/>
                </a:moveTo>
                <a:cubicBezTo>
                  <a:pt x="89" y="1"/>
                  <a:pt x="89" y="1"/>
                  <a:pt x="89" y="1"/>
                </a:cubicBezTo>
                <a:cubicBezTo>
                  <a:pt x="100" y="1"/>
                  <a:pt x="109" y="10"/>
                  <a:pt x="109" y="21"/>
                </a:cubicBezTo>
                <a:cubicBezTo>
                  <a:pt x="109" y="41"/>
                  <a:pt x="109" y="41"/>
                  <a:pt x="109" y="41"/>
                </a:cubicBezTo>
                <a:cubicBezTo>
                  <a:pt x="109" y="51"/>
                  <a:pt x="118" y="60"/>
                  <a:pt x="129" y="60"/>
                </a:cubicBezTo>
                <a:cubicBezTo>
                  <a:pt x="188" y="60"/>
                  <a:pt x="188" y="60"/>
                  <a:pt x="188" y="60"/>
                </a:cubicBezTo>
                <a:cubicBezTo>
                  <a:pt x="199" y="60"/>
                  <a:pt x="208" y="51"/>
                  <a:pt x="208" y="40"/>
                </a:cubicBezTo>
                <a:cubicBezTo>
                  <a:pt x="208" y="0"/>
                  <a:pt x="208" y="0"/>
                  <a:pt x="208" y="0"/>
                </a:cubicBezTo>
              </a:path>
            </a:pathLst>
          </a:custGeom>
          <a:noFill/>
          <a:ln w="28575" cap="flat">
            <a:solidFill>
              <a:schemeClr val="bg1">
                <a:lumMod val="50000"/>
              </a:schemeClr>
            </a:solidFill>
            <a:prstDash val="dash"/>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2" name="Freeform 29"/>
          <p:cNvSpPr>
            <a:spLocks/>
          </p:cNvSpPr>
          <p:nvPr/>
        </p:nvSpPr>
        <p:spPr bwMode="auto">
          <a:xfrm>
            <a:off x="6890871" y="4436266"/>
            <a:ext cx="414803" cy="1296990"/>
          </a:xfrm>
          <a:custGeom>
            <a:avLst/>
            <a:gdLst>
              <a:gd name="T0" fmla="*/ 0 w 67"/>
              <a:gd name="T1" fmla="*/ 176 h 209"/>
              <a:gd name="T2" fmla="*/ 33 w 67"/>
              <a:gd name="T3" fmla="*/ 209 h 209"/>
              <a:gd name="T4" fmla="*/ 33 w 67"/>
              <a:gd name="T5" fmla="*/ 209 h 209"/>
              <a:gd name="T6" fmla="*/ 67 w 67"/>
              <a:gd name="T7" fmla="*/ 176 h 209"/>
              <a:gd name="T8" fmla="*/ 67 w 67"/>
              <a:gd name="T9" fmla="*/ 0 h 209"/>
            </a:gdLst>
            <a:ahLst/>
            <a:cxnLst>
              <a:cxn ang="0">
                <a:pos x="T0" y="T1"/>
              </a:cxn>
              <a:cxn ang="0">
                <a:pos x="T2" y="T3"/>
              </a:cxn>
              <a:cxn ang="0">
                <a:pos x="T4" y="T5"/>
              </a:cxn>
              <a:cxn ang="0">
                <a:pos x="T6" y="T7"/>
              </a:cxn>
              <a:cxn ang="0">
                <a:pos x="T8" y="T9"/>
              </a:cxn>
            </a:cxnLst>
            <a:rect l="0" t="0" r="r" b="b"/>
            <a:pathLst>
              <a:path w="67" h="209">
                <a:moveTo>
                  <a:pt x="0" y="176"/>
                </a:moveTo>
                <a:cubicBezTo>
                  <a:pt x="0" y="194"/>
                  <a:pt x="15" y="209"/>
                  <a:pt x="33" y="209"/>
                </a:cubicBezTo>
                <a:cubicBezTo>
                  <a:pt x="33" y="209"/>
                  <a:pt x="33" y="209"/>
                  <a:pt x="33" y="209"/>
                </a:cubicBezTo>
                <a:cubicBezTo>
                  <a:pt x="52" y="209"/>
                  <a:pt x="67" y="194"/>
                  <a:pt x="67" y="176"/>
                </a:cubicBezTo>
                <a:cubicBezTo>
                  <a:pt x="67" y="0"/>
                  <a:pt x="67" y="0"/>
                  <a:pt x="67" y="0"/>
                </a:cubicBezTo>
              </a:path>
            </a:pathLst>
          </a:custGeom>
          <a:noFill/>
          <a:ln w="28575" cap="flat">
            <a:solidFill>
              <a:schemeClr val="bg1">
                <a:lumMod val="50000"/>
              </a:schemeClr>
            </a:solidFill>
            <a:prstDash val="dash"/>
            <a:miter lim="800000"/>
            <a:headEnd type="triangle" w="med" len="med"/>
            <a:tailEnd type="none" w="med" len="med"/>
          </a:ln>
          <a:extLst>
            <a:ext uri="{909E8E84-426E-40DD-AFC4-6F175D3DCCD1}">
              <a14:hiddenFill xmlns:a14="http://schemas.microsoft.com/office/drawing/2010/main">
                <a:solidFill>
                  <a:srgbClr val="FFFFFF"/>
                </a:solid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3" name="TextBox 42"/>
          <p:cNvSpPr txBox="1"/>
          <p:nvPr/>
        </p:nvSpPr>
        <p:spPr>
          <a:xfrm>
            <a:off x="6471840" y="2269203"/>
            <a:ext cx="3073247"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44" name="TextBox 43"/>
          <p:cNvSpPr txBox="1"/>
          <p:nvPr/>
        </p:nvSpPr>
        <p:spPr>
          <a:xfrm>
            <a:off x="6402843" y="1906092"/>
            <a:ext cx="1615294" cy="415498"/>
          </a:xfrm>
          <a:prstGeom prst="rect">
            <a:avLst/>
          </a:prstGeom>
          <a:noFill/>
        </p:spPr>
        <p:txBody>
          <a:bodyPr wrap="square" lIns="70564" tIns="0" rIns="70564" bIns="0" rtlCol="0" anchor="t">
            <a:spAutoFit/>
          </a:bodyPr>
          <a:lstStyle/>
          <a:p>
            <a:pPr algn="ctr">
              <a:lnSpc>
                <a:spcPct val="150000"/>
              </a:lnSpc>
            </a:pP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45" name="TextBox 44"/>
          <p:cNvSpPr txBox="1"/>
          <p:nvPr/>
        </p:nvSpPr>
        <p:spPr>
          <a:xfrm>
            <a:off x="9661477" y="3466690"/>
            <a:ext cx="2056078" cy="871472"/>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46" name="TextBox 45"/>
          <p:cNvSpPr txBox="1"/>
          <p:nvPr/>
        </p:nvSpPr>
        <p:spPr>
          <a:xfrm>
            <a:off x="9592480" y="3103579"/>
            <a:ext cx="1615294" cy="415498"/>
          </a:xfrm>
          <a:prstGeom prst="rect">
            <a:avLst/>
          </a:prstGeom>
          <a:noFill/>
        </p:spPr>
        <p:txBody>
          <a:bodyPr wrap="square" lIns="70564" tIns="0" rIns="70564" bIns="0" rtlCol="0" anchor="t">
            <a:spAutoFit/>
          </a:bodyPr>
          <a:lstStyle/>
          <a:p>
            <a:pPr algn="ctr">
              <a:lnSpc>
                <a:spcPct val="150000"/>
              </a:lnSpc>
            </a:pP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47" name="TextBox 46"/>
          <p:cNvSpPr txBox="1"/>
          <p:nvPr/>
        </p:nvSpPr>
        <p:spPr>
          <a:xfrm>
            <a:off x="3493244" y="4992272"/>
            <a:ext cx="3073247" cy="671417"/>
          </a:xfrm>
          <a:prstGeom prst="rect">
            <a:avLst/>
          </a:prstGeom>
          <a:noFill/>
        </p:spPr>
        <p:txBody>
          <a:bodyPr wrap="square" lIns="70564" tIns="35282" rIns="70564" bIns="35282" rtlCol="0">
            <a:spAutoFit/>
          </a:bodyPr>
          <a:lstStyle/>
          <a:p>
            <a:pPr algn="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48" name="TextBox 47"/>
          <p:cNvSpPr txBox="1"/>
          <p:nvPr/>
        </p:nvSpPr>
        <p:spPr>
          <a:xfrm>
            <a:off x="5052727" y="4659665"/>
            <a:ext cx="1543812" cy="415498"/>
          </a:xfrm>
          <a:prstGeom prst="rect">
            <a:avLst/>
          </a:prstGeom>
          <a:noFill/>
        </p:spPr>
        <p:txBody>
          <a:bodyPr wrap="square" lIns="70564" tIns="0" rIns="70564" bIns="0" rtlCol="0" anchor="t">
            <a:spAutoFit/>
          </a:bodyPr>
          <a:lstStyle/>
          <a:p>
            <a:pPr algn="ctr">
              <a:lnSpc>
                <a:spcPct val="150000"/>
              </a:lnSpc>
            </a:pP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p:cTn id="11" dur="500" fill="hold"/>
                                        <p:tgtEl>
                                          <p:spTgt spid="36"/>
                                        </p:tgtEl>
                                        <p:attrNameLst>
                                          <p:attrName>ppt_w</p:attrName>
                                        </p:attrNameLst>
                                      </p:cBhvr>
                                      <p:tavLst>
                                        <p:tav tm="0">
                                          <p:val>
                                            <p:fltVal val="0"/>
                                          </p:val>
                                        </p:tav>
                                        <p:tav tm="100000">
                                          <p:val>
                                            <p:strVal val="#ppt_w"/>
                                          </p:val>
                                        </p:tav>
                                      </p:tavLst>
                                    </p:anim>
                                    <p:anim calcmode="lin" valueType="num">
                                      <p:cBhvr>
                                        <p:cTn id="12" dur="500" fill="hold"/>
                                        <p:tgtEl>
                                          <p:spTgt spid="36"/>
                                        </p:tgtEl>
                                        <p:attrNameLst>
                                          <p:attrName>ppt_h</p:attrName>
                                        </p:attrNameLst>
                                      </p:cBhvr>
                                      <p:tavLst>
                                        <p:tav tm="0">
                                          <p:val>
                                            <p:fltVal val="0"/>
                                          </p:val>
                                        </p:tav>
                                        <p:tav tm="100000">
                                          <p:val>
                                            <p:strVal val="#ppt_h"/>
                                          </p:val>
                                        </p:tav>
                                      </p:tavLst>
                                    </p:anim>
                                    <p:animEffect transition="in" filter="fade">
                                      <p:cBhvr>
                                        <p:cTn id="13" dur="500"/>
                                        <p:tgtEl>
                                          <p:spTgt spid="36"/>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down)">
                                      <p:cBhvr>
                                        <p:cTn id="17" dur="500"/>
                                        <p:tgtEl>
                                          <p:spTgt spid="40"/>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left)">
                                      <p:cBhvr>
                                        <p:cTn id="20" dur="500"/>
                                        <p:tgtEl>
                                          <p:spTgt spid="41"/>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right)">
                                      <p:cBhvr>
                                        <p:cTn id="23" dur="500"/>
                                        <p:tgtEl>
                                          <p:spTgt spid="42"/>
                                        </p:tgtEl>
                                      </p:cBhvr>
                                    </p:animEffect>
                                  </p:childTnLst>
                                </p:cTn>
                              </p:par>
                            </p:childTnLst>
                          </p:cTn>
                        </p:par>
                        <p:par>
                          <p:cTn id="24" fill="hold">
                            <p:stCondLst>
                              <p:cond delay="1500"/>
                            </p:stCondLst>
                            <p:childTnLst>
                              <p:par>
                                <p:cTn id="25" presetID="49" presetClass="entr" presetSubtype="0" decel="100000"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fltVal val="0"/>
                                          </p:val>
                                        </p:tav>
                                        <p:tav tm="100000">
                                          <p:val>
                                            <p:strVal val="#ppt_w"/>
                                          </p:val>
                                        </p:tav>
                                      </p:tavLst>
                                    </p:anim>
                                    <p:anim calcmode="lin" valueType="num">
                                      <p:cBhvr>
                                        <p:cTn id="28" dur="500" fill="hold"/>
                                        <p:tgtEl>
                                          <p:spTgt spid="38"/>
                                        </p:tgtEl>
                                        <p:attrNameLst>
                                          <p:attrName>ppt_h</p:attrName>
                                        </p:attrNameLst>
                                      </p:cBhvr>
                                      <p:tavLst>
                                        <p:tav tm="0">
                                          <p:val>
                                            <p:fltVal val="0"/>
                                          </p:val>
                                        </p:tav>
                                        <p:tav tm="100000">
                                          <p:val>
                                            <p:strVal val="#ppt_h"/>
                                          </p:val>
                                        </p:tav>
                                      </p:tavLst>
                                    </p:anim>
                                    <p:anim calcmode="lin" valueType="num">
                                      <p:cBhvr>
                                        <p:cTn id="29" dur="500" fill="hold"/>
                                        <p:tgtEl>
                                          <p:spTgt spid="38"/>
                                        </p:tgtEl>
                                        <p:attrNameLst>
                                          <p:attrName>style.rotation</p:attrName>
                                        </p:attrNameLst>
                                      </p:cBhvr>
                                      <p:tavLst>
                                        <p:tav tm="0">
                                          <p:val>
                                            <p:fltVal val="360"/>
                                          </p:val>
                                        </p:tav>
                                        <p:tav tm="100000">
                                          <p:val>
                                            <p:fltVal val="0"/>
                                          </p:val>
                                        </p:tav>
                                      </p:tavLst>
                                    </p:anim>
                                    <p:animEffect transition="in" filter="fade">
                                      <p:cBhvr>
                                        <p:cTn id="30" dur="500"/>
                                        <p:tgtEl>
                                          <p:spTgt spid="38"/>
                                        </p:tgtEl>
                                      </p:cBhvr>
                                    </p:animEffect>
                                  </p:childTnLst>
                                </p:cTn>
                              </p:par>
                              <p:par>
                                <p:cTn id="31" presetID="49" presetClass="entr" presetSubtype="0" decel="100000" fill="hold" grpId="0" nodeType="with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p:cTn id="33" dur="500" fill="hold"/>
                                        <p:tgtEl>
                                          <p:spTgt spid="37"/>
                                        </p:tgtEl>
                                        <p:attrNameLst>
                                          <p:attrName>ppt_w</p:attrName>
                                        </p:attrNameLst>
                                      </p:cBhvr>
                                      <p:tavLst>
                                        <p:tav tm="0">
                                          <p:val>
                                            <p:fltVal val="0"/>
                                          </p:val>
                                        </p:tav>
                                        <p:tav tm="100000">
                                          <p:val>
                                            <p:strVal val="#ppt_w"/>
                                          </p:val>
                                        </p:tav>
                                      </p:tavLst>
                                    </p:anim>
                                    <p:anim calcmode="lin" valueType="num">
                                      <p:cBhvr>
                                        <p:cTn id="34" dur="500" fill="hold"/>
                                        <p:tgtEl>
                                          <p:spTgt spid="37"/>
                                        </p:tgtEl>
                                        <p:attrNameLst>
                                          <p:attrName>ppt_h</p:attrName>
                                        </p:attrNameLst>
                                      </p:cBhvr>
                                      <p:tavLst>
                                        <p:tav tm="0">
                                          <p:val>
                                            <p:fltVal val="0"/>
                                          </p:val>
                                        </p:tav>
                                        <p:tav tm="100000">
                                          <p:val>
                                            <p:strVal val="#ppt_h"/>
                                          </p:val>
                                        </p:tav>
                                      </p:tavLst>
                                    </p:anim>
                                    <p:anim calcmode="lin" valueType="num">
                                      <p:cBhvr>
                                        <p:cTn id="35" dur="500" fill="hold"/>
                                        <p:tgtEl>
                                          <p:spTgt spid="37"/>
                                        </p:tgtEl>
                                        <p:attrNameLst>
                                          <p:attrName>style.rotation</p:attrName>
                                        </p:attrNameLst>
                                      </p:cBhvr>
                                      <p:tavLst>
                                        <p:tav tm="0">
                                          <p:val>
                                            <p:fltVal val="360"/>
                                          </p:val>
                                        </p:tav>
                                        <p:tav tm="100000">
                                          <p:val>
                                            <p:fltVal val="0"/>
                                          </p:val>
                                        </p:tav>
                                      </p:tavLst>
                                    </p:anim>
                                    <p:animEffect transition="in" filter="fade">
                                      <p:cBhvr>
                                        <p:cTn id="36" dur="500"/>
                                        <p:tgtEl>
                                          <p:spTgt spid="37"/>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500" fill="hold"/>
                                        <p:tgtEl>
                                          <p:spTgt spid="39"/>
                                        </p:tgtEl>
                                        <p:attrNameLst>
                                          <p:attrName>ppt_w</p:attrName>
                                        </p:attrNameLst>
                                      </p:cBhvr>
                                      <p:tavLst>
                                        <p:tav tm="0">
                                          <p:val>
                                            <p:fltVal val="0"/>
                                          </p:val>
                                        </p:tav>
                                        <p:tav tm="100000">
                                          <p:val>
                                            <p:strVal val="#ppt_w"/>
                                          </p:val>
                                        </p:tav>
                                      </p:tavLst>
                                    </p:anim>
                                    <p:anim calcmode="lin" valueType="num">
                                      <p:cBhvr>
                                        <p:cTn id="40" dur="500" fill="hold"/>
                                        <p:tgtEl>
                                          <p:spTgt spid="39"/>
                                        </p:tgtEl>
                                        <p:attrNameLst>
                                          <p:attrName>ppt_h</p:attrName>
                                        </p:attrNameLst>
                                      </p:cBhvr>
                                      <p:tavLst>
                                        <p:tav tm="0">
                                          <p:val>
                                            <p:fltVal val="0"/>
                                          </p:val>
                                        </p:tav>
                                        <p:tav tm="100000">
                                          <p:val>
                                            <p:strVal val="#ppt_h"/>
                                          </p:val>
                                        </p:tav>
                                      </p:tavLst>
                                    </p:anim>
                                    <p:anim calcmode="lin" valueType="num">
                                      <p:cBhvr>
                                        <p:cTn id="41" dur="500" fill="hold"/>
                                        <p:tgtEl>
                                          <p:spTgt spid="39"/>
                                        </p:tgtEl>
                                        <p:attrNameLst>
                                          <p:attrName>style.rotation</p:attrName>
                                        </p:attrNameLst>
                                      </p:cBhvr>
                                      <p:tavLst>
                                        <p:tav tm="0">
                                          <p:val>
                                            <p:fltVal val="360"/>
                                          </p:val>
                                        </p:tav>
                                        <p:tav tm="100000">
                                          <p:val>
                                            <p:fltVal val="0"/>
                                          </p:val>
                                        </p:tav>
                                      </p:tavLst>
                                    </p:anim>
                                    <p:animEffect transition="in" filter="fade">
                                      <p:cBhvr>
                                        <p:cTn id="42" dur="500"/>
                                        <p:tgtEl>
                                          <p:spTgt spid="39"/>
                                        </p:tgtEl>
                                      </p:cBhvr>
                                    </p:animEffect>
                                  </p:childTnLst>
                                </p:cTn>
                              </p:par>
                            </p:childTnLst>
                          </p:cTn>
                        </p:par>
                        <p:par>
                          <p:cTn id="43" fill="hold">
                            <p:stCondLst>
                              <p:cond delay="2000"/>
                            </p:stCondLst>
                            <p:childTnLst>
                              <p:par>
                                <p:cTn id="44" presetID="22" presetClass="entr" presetSubtype="8" fill="hold" grpId="0"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ipe(left)">
                                      <p:cBhvr>
                                        <p:cTn id="46" dur="500"/>
                                        <p:tgtEl>
                                          <p:spTgt spid="44"/>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wipe(left)">
                                      <p:cBhvr>
                                        <p:cTn id="49" dur="500"/>
                                        <p:tgtEl>
                                          <p:spTgt spid="4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left)">
                                      <p:cBhvr>
                                        <p:cTn id="52" dur="500"/>
                                        <p:tgtEl>
                                          <p:spTgt spid="46"/>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wipe(left)">
                                      <p:cBhvr>
                                        <p:cTn id="55" dur="500"/>
                                        <p:tgtEl>
                                          <p:spTgt spid="45"/>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ipe(right)">
                                      <p:cBhvr>
                                        <p:cTn id="58" dur="500"/>
                                        <p:tgtEl>
                                          <p:spTgt spid="48"/>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47"/>
                                        </p:tgtEl>
                                        <p:attrNameLst>
                                          <p:attrName>style.visibility</p:attrName>
                                        </p:attrNameLst>
                                      </p:cBhvr>
                                      <p:to>
                                        <p:strVal val="visible"/>
                                      </p:to>
                                    </p:set>
                                    <p:animEffect transition="in" filter="wipe(right)">
                                      <p:cBhvr>
                                        <p:cTn id="6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6" grpId="0" animBg="1"/>
      <p:bldP spid="37" grpId="0" animBg="1"/>
      <p:bldP spid="38" grpId="0" animBg="1"/>
      <p:bldP spid="39" grpId="0" animBg="1"/>
      <p:bldP spid="40" grpId="0" animBg="1"/>
      <p:bldP spid="41" grpId="0" animBg="1"/>
      <p:bldP spid="42" grpId="0" animBg="1"/>
      <p:bldP spid="43" grpId="0"/>
      <p:bldP spid="44" grpId="0"/>
      <p:bldP spid="45" grpId="0"/>
      <p:bldP spid="46" grpId="0"/>
      <p:bldP spid="47" grpId="0"/>
      <p:bldP spid="4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grpSp>
        <p:nvGrpSpPr>
          <p:cNvPr id="23" name="组合 22"/>
          <p:cNvGrpSpPr/>
          <p:nvPr/>
        </p:nvGrpSpPr>
        <p:grpSpPr>
          <a:xfrm>
            <a:off x="6738252" y="2326772"/>
            <a:ext cx="2480064" cy="1300978"/>
            <a:chOff x="5157515" y="1784090"/>
            <a:chExt cx="3384376" cy="1775690"/>
          </a:xfrm>
        </p:grpSpPr>
        <p:sp>
          <p:nvSpPr>
            <p:cNvPr id="24" name="矩形标注 23"/>
            <p:cNvSpPr/>
            <p:nvPr/>
          </p:nvSpPr>
          <p:spPr>
            <a:xfrm>
              <a:off x="5157515" y="1784090"/>
              <a:ext cx="3384376" cy="1775690"/>
            </a:xfrm>
            <a:prstGeom prst="wedgeRectCallou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6237635" y="2275930"/>
              <a:ext cx="2206620" cy="1218234"/>
            </a:xfrm>
            <a:prstGeom prst="rect">
              <a:avLst/>
            </a:prstGeom>
            <a:noFill/>
          </p:spPr>
          <p:txBody>
            <a:bodyPr wrap="square" rtlCol="0">
              <a:spAutoFit/>
            </a:bodyPr>
            <a:lstStyle/>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000">
                  <a:solidFill>
                    <a:schemeClr val="bg1"/>
                  </a:solidFill>
                  <a:latin typeface="微软雅黑" pitchFamily="34" charset="-122"/>
                  <a:ea typeface="微软雅黑" pitchFamily="34" charset="-122"/>
                </a:rPr>
                <a:t>文字。</a:t>
              </a:r>
            </a:p>
          </p:txBody>
        </p:sp>
        <p:sp>
          <p:nvSpPr>
            <p:cNvPr id="26" name="TextBox 25"/>
            <p:cNvSpPr txBox="1"/>
            <p:nvPr/>
          </p:nvSpPr>
          <p:spPr>
            <a:xfrm>
              <a:off x="6237635" y="1814265"/>
              <a:ext cx="1224135" cy="567108"/>
            </a:xfrm>
            <a:prstGeom prst="rect">
              <a:avLst/>
            </a:prstGeom>
            <a:noFill/>
          </p:spPr>
          <p:txBody>
            <a:bodyPr wrap="square" tIns="0" bIns="0" rtlCol="0" anchor="t">
              <a:spAutoFit/>
            </a:bodyPr>
            <a:lstStyle/>
            <a:p>
              <a:pPr>
                <a:lnSpc>
                  <a:spcPct val="150000"/>
                </a:lnSpc>
              </a:pPr>
              <a:r>
                <a:rPr lang="zh-CN" altLang="en-US">
                  <a:solidFill>
                    <a:schemeClr val="bg1"/>
                  </a:solidFill>
                  <a:latin typeface="微软雅黑" pitchFamily="34" charset="-122"/>
                  <a:ea typeface="微软雅黑" pitchFamily="34" charset="-122"/>
                  <a:cs typeface="华文黑体" pitchFamily="2" charset="-122"/>
                </a:rPr>
                <a:t>标题</a:t>
              </a:r>
              <a:r>
                <a:rPr lang="en-US" altLang="zh-CN">
                  <a:solidFill>
                    <a:schemeClr val="bg1"/>
                  </a:solidFill>
                  <a:latin typeface="微软雅黑" pitchFamily="34" charset="-122"/>
                  <a:ea typeface="微软雅黑" pitchFamily="34" charset="-122"/>
                  <a:cs typeface="华文黑体" pitchFamily="2" charset="-122"/>
                </a:rPr>
                <a:t>2</a:t>
              </a:r>
              <a:endParaRPr lang="zh-CN" altLang="en-US">
                <a:solidFill>
                  <a:schemeClr val="bg1"/>
                </a:solidFill>
                <a:latin typeface="微软雅黑" pitchFamily="34" charset="-122"/>
                <a:ea typeface="微软雅黑" pitchFamily="34" charset="-122"/>
                <a:cs typeface="华文黑体" pitchFamily="2" charset="-122"/>
              </a:endParaRPr>
            </a:p>
          </p:txBody>
        </p:sp>
        <p:sp>
          <p:nvSpPr>
            <p:cNvPr id="27" name="Freeform 6"/>
            <p:cNvSpPr>
              <a:spLocks noEditPoints="1"/>
            </p:cNvSpPr>
            <p:nvPr/>
          </p:nvSpPr>
          <p:spPr bwMode="auto">
            <a:xfrm>
              <a:off x="5352025" y="2383197"/>
              <a:ext cx="885610" cy="556344"/>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8" name="组合 27"/>
          <p:cNvGrpSpPr/>
          <p:nvPr/>
        </p:nvGrpSpPr>
        <p:grpSpPr>
          <a:xfrm>
            <a:off x="8426806" y="4024707"/>
            <a:ext cx="2480064" cy="1300978"/>
            <a:chOff x="7461771" y="4101582"/>
            <a:chExt cx="3384376" cy="1775690"/>
          </a:xfrm>
        </p:grpSpPr>
        <p:sp>
          <p:nvSpPr>
            <p:cNvPr id="29" name="矩形标注 28"/>
            <p:cNvSpPr/>
            <p:nvPr/>
          </p:nvSpPr>
          <p:spPr>
            <a:xfrm>
              <a:off x="7461771" y="4101582"/>
              <a:ext cx="3384376" cy="1775690"/>
            </a:xfrm>
            <a:prstGeom prst="wedgeRectCallou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8541891" y="4600053"/>
              <a:ext cx="2206620" cy="1218234"/>
            </a:xfrm>
            <a:prstGeom prst="rect">
              <a:avLst/>
            </a:prstGeom>
            <a:noFill/>
          </p:spPr>
          <p:txBody>
            <a:bodyPr wrap="square" rtlCol="0">
              <a:spAutoFit/>
            </a:bodyPr>
            <a:lstStyle/>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000">
                  <a:solidFill>
                    <a:schemeClr val="bg1"/>
                  </a:solidFill>
                  <a:latin typeface="微软雅黑" pitchFamily="34" charset="-122"/>
                  <a:ea typeface="微软雅黑" pitchFamily="34" charset="-122"/>
                </a:rPr>
                <a:t>文字。</a:t>
              </a:r>
            </a:p>
          </p:txBody>
        </p:sp>
        <p:sp>
          <p:nvSpPr>
            <p:cNvPr id="31" name="TextBox 30"/>
            <p:cNvSpPr txBox="1"/>
            <p:nvPr/>
          </p:nvSpPr>
          <p:spPr>
            <a:xfrm>
              <a:off x="8541891" y="4138388"/>
              <a:ext cx="1103309" cy="567108"/>
            </a:xfrm>
            <a:prstGeom prst="rect">
              <a:avLst/>
            </a:prstGeom>
            <a:noFill/>
          </p:spPr>
          <p:txBody>
            <a:bodyPr wrap="square" tIns="0" bIns="0" rtlCol="0" anchor="t">
              <a:spAutoFit/>
            </a:bodyPr>
            <a:lstStyle/>
            <a:p>
              <a:pPr>
                <a:lnSpc>
                  <a:spcPct val="150000"/>
                </a:lnSpc>
              </a:pPr>
              <a:r>
                <a:rPr lang="zh-CN" altLang="en-US">
                  <a:solidFill>
                    <a:schemeClr val="bg1"/>
                  </a:solidFill>
                  <a:latin typeface="微软雅黑" pitchFamily="34" charset="-122"/>
                  <a:ea typeface="微软雅黑" pitchFamily="34" charset="-122"/>
                  <a:cs typeface="华文黑体" pitchFamily="2" charset="-122"/>
                </a:rPr>
                <a:t>标题</a:t>
              </a:r>
              <a:r>
                <a:rPr lang="en-US" altLang="zh-CN">
                  <a:solidFill>
                    <a:schemeClr val="bg1"/>
                  </a:solidFill>
                  <a:latin typeface="微软雅黑" pitchFamily="34" charset="-122"/>
                  <a:ea typeface="微软雅黑" pitchFamily="34" charset="-122"/>
                  <a:cs typeface="华文黑体" pitchFamily="2" charset="-122"/>
                </a:rPr>
                <a:t>4</a:t>
              </a:r>
              <a:endParaRPr lang="zh-CN" altLang="en-US">
                <a:solidFill>
                  <a:schemeClr val="bg1"/>
                </a:solidFill>
                <a:latin typeface="微软雅黑" pitchFamily="34" charset="-122"/>
                <a:ea typeface="微软雅黑" pitchFamily="34" charset="-122"/>
                <a:cs typeface="华文黑体" pitchFamily="2" charset="-122"/>
              </a:endParaRPr>
            </a:p>
          </p:txBody>
        </p:sp>
        <p:sp>
          <p:nvSpPr>
            <p:cNvPr id="32" name="Freeform 7"/>
            <p:cNvSpPr>
              <a:spLocks noEditPoints="1"/>
            </p:cNvSpPr>
            <p:nvPr/>
          </p:nvSpPr>
          <p:spPr bwMode="auto">
            <a:xfrm>
              <a:off x="7701324" y="4670910"/>
              <a:ext cx="807733" cy="652292"/>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p:cNvGrpSpPr/>
          <p:nvPr/>
        </p:nvGrpSpPr>
        <p:grpSpPr>
          <a:xfrm>
            <a:off x="5621983" y="4024707"/>
            <a:ext cx="2480064" cy="1300978"/>
            <a:chOff x="3634221" y="4101582"/>
            <a:chExt cx="3384376" cy="1775690"/>
          </a:xfrm>
        </p:grpSpPr>
        <p:sp>
          <p:nvSpPr>
            <p:cNvPr id="34" name="矩形标注 33"/>
            <p:cNvSpPr/>
            <p:nvPr/>
          </p:nvSpPr>
          <p:spPr>
            <a:xfrm>
              <a:off x="3634221" y="4101582"/>
              <a:ext cx="3384376" cy="1775690"/>
            </a:xfrm>
            <a:prstGeom prst="wedgeRectCallou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4746612" y="4600053"/>
              <a:ext cx="2206620" cy="1218234"/>
            </a:xfrm>
            <a:prstGeom prst="rect">
              <a:avLst/>
            </a:prstGeom>
            <a:noFill/>
          </p:spPr>
          <p:txBody>
            <a:bodyPr wrap="square" rtlCol="0">
              <a:spAutoFit/>
            </a:bodyPr>
            <a:lstStyle/>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000">
                  <a:solidFill>
                    <a:schemeClr val="bg1"/>
                  </a:solidFill>
                  <a:latin typeface="微软雅黑" pitchFamily="34" charset="-122"/>
                  <a:ea typeface="微软雅黑" pitchFamily="34" charset="-122"/>
                </a:rPr>
                <a:t>文字。</a:t>
              </a:r>
            </a:p>
          </p:txBody>
        </p:sp>
        <p:sp>
          <p:nvSpPr>
            <p:cNvPr id="36" name="TextBox 35"/>
            <p:cNvSpPr txBox="1"/>
            <p:nvPr/>
          </p:nvSpPr>
          <p:spPr>
            <a:xfrm>
              <a:off x="4746612" y="4138388"/>
              <a:ext cx="1302145" cy="567108"/>
            </a:xfrm>
            <a:prstGeom prst="rect">
              <a:avLst/>
            </a:prstGeom>
            <a:noFill/>
          </p:spPr>
          <p:txBody>
            <a:bodyPr wrap="square" tIns="0" bIns="0" rtlCol="0" anchor="t">
              <a:spAutoFit/>
            </a:bodyPr>
            <a:lstStyle/>
            <a:p>
              <a:pPr>
                <a:lnSpc>
                  <a:spcPct val="150000"/>
                </a:lnSpc>
              </a:pPr>
              <a:r>
                <a:rPr lang="zh-CN" altLang="en-US">
                  <a:solidFill>
                    <a:schemeClr val="bg1"/>
                  </a:solidFill>
                  <a:latin typeface="微软雅黑" pitchFamily="34" charset="-122"/>
                  <a:ea typeface="微软雅黑" pitchFamily="34" charset="-122"/>
                  <a:cs typeface="华文黑体" pitchFamily="2" charset="-122"/>
                </a:rPr>
                <a:t>标题</a:t>
              </a:r>
              <a:r>
                <a:rPr lang="en-US" altLang="zh-CN">
                  <a:solidFill>
                    <a:schemeClr val="bg1"/>
                  </a:solidFill>
                  <a:latin typeface="微软雅黑" pitchFamily="34" charset="-122"/>
                  <a:ea typeface="微软雅黑" pitchFamily="34" charset="-122"/>
                  <a:cs typeface="华文黑体" pitchFamily="2" charset="-122"/>
                </a:rPr>
                <a:t>3</a:t>
              </a:r>
              <a:endParaRPr lang="zh-CN" altLang="en-US">
                <a:solidFill>
                  <a:schemeClr val="bg1"/>
                </a:solidFill>
                <a:latin typeface="微软雅黑" pitchFamily="34" charset="-122"/>
                <a:ea typeface="微软雅黑" pitchFamily="34" charset="-122"/>
                <a:cs typeface="华文黑体" pitchFamily="2" charset="-122"/>
              </a:endParaRPr>
            </a:p>
          </p:txBody>
        </p:sp>
        <p:sp>
          <p:nvSpPr>
            <p:cNvPr id="37" name="Freeform 8"/>
            <p:cNvSpPr>
              <a:spLocks noEditPoints="1"/>
            </p:cNvSpPr>
            <p:nvPr/>
          </p:nvSpPr>
          <p:spPr bwMode="auto">
            <a:xfrm>
              <a:off x="3796813" y="4670910"/>
              <a:ext cx="845520" cy="74081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8" name="组合 37"/>
          <p:cNvGrpSpPr/>
          <p:nvPr/>
        </p:nvGrpSpPr>
        <p:grpSpPr>
          <a:xfrm>
            <a:off x="3933430" y="2326772"/>
            <a:ext cx="2480064" cy="1300978"/>
            <a:chOff x="1329965" y="1784090"/>
            <a:chExt cx="3384376" cy="1775690"/>
          </a:xfrm>
        </p:grpSpPr>
        <p:sp>
          <p:nvSpPr>
            <p:cNvPr id="39" name="矩形标注 38"/>
            <p:cNvSpPr/>
            <p:nvPr/>
          </p:nvSpPr>
          <p:spPr>
            <a:xfrm>
              <a:off x="1329965" y="1784090"/>
              <a:ext cx="3384376" cy="1775690"/>
            </a:xfrm>
            <a:prstGeom prst="wedgeRectCallou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2435712" y="2275930"/>
              <a:ext cx="2206620" cy="1218234"/>
            </a:xfrm>
            <a:prstGeom prst="rect">
              <a:avLst/>
            </a:prstGeom>
            <a:noFill/>
          </p:spPr>
          <p:txBody>
            <a:bodyPr wrap="square" rtlCol="0">
              <a:spAutoFit/>
            </a:bodyPr>
            <a:lstStyle/>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000">
                  <a:solidFill>
                    <a:schemeClr val="bg1"/>
                  </a:solidFill>
                  <a:latin typeface="微软雅黑" pitchFamily="34" charset="-122"/>
                  <a:ea typeface="微软雅黑" pitchFamily="34" charset="-122"/>
                </a:rPr>
                <a:t>文字。</a:t>
              </a:r>
            </a:p>
          </p:txBody>
        </p:sp>
        <p:sp>
          <p:nvSpPr>
            <p:cNvPr id="41" name="TextBox 40"/>
            <p:cNvSpPr txBox="1"/>
            <p:nvPr/>
          </p:nvSpPr>
          <p:spPr>
            <a:xfrm>
              <a:off x="2435712" y="1814265"/>
              <a:ext cx="1361099" cy="567108"/>
            </a:xfrm>
            <a:prstGeom prst="rect">
              <a:avLst/>
            </a:prstGeom>
            <a:noFill/>
          </p:spPr>
          <p:txBody>
            <a:bodyPr wrap="square" tIns="0" bIns="0" rtlCol="0" anchor="t">
              <a:spAutoFit/>
            </a:bodyPr>
            <a:lstStyle/>
            <a:p>
              <a:pPr>
                <a:lnSpc>
                  <a:spcPct val="150000"/>
                </a:lnSpc>
              </a:pPr>
              <a:r>
                <a:rPr lang="zh-CN" altLang="en-US">
                  <a:solidFill>
                    <a:schemeClr val="bg1"/>
                  </a:solidFill>
                  <a:latin typeface="微软雅黑" pitchFamily="34" charset="-122"/>
                  <a:ea typeface="微软雅黑" pitchFamily="34" charset="-122"/>
                  <a:cs typeface="华文黑体" pitchFamily="2" charset="-122"/>
                </a:rPr>
                <a:t>标题</a:t>
              </a:r>
              <a:r>
                <a:rPr lang="en-US" altLang="zh-CN">
                  <a:solidFill>
                    <a:schemeClr val="bg1"/>
                  </a:solidFill>
                  <a:latin typeface="微软雅黑" pitchFamily="34" charset="-122"/>
                  <a:ea typeface="微软雅黑" pitchFamily="34" charset="-122"/>
                  <a:cs typeface="华文黑体" pitchFamily="2" charset="-122"/>
                </a:rPr>
                <a:t>1</a:t>
              </a:r>
              <a:endParaRPr lang="zh-CN" altLang="en-US">
                <a:solidFill>
                  <a:schemeClr val="bg1"/>
                </a:solidFill>
                <a:latin typeface="微软雅黑" pitchFamily="34" charset="-122"/>
                <a:ea typeface="微软雅黑" pitchFamily="34" charset="-122"/>
                <a:cs typeface="华文黑体" pitchFamily="2" charset="-122"/>
              </a:endParaRPr>
            </a:p>
          </p:txBody>
        </p:sp>
        <p:sp>
          <p:nvSpPr>
            <p:cNvPr id="42" name="Freeform 9"/>
            <p:cNvSpPr>
              <a:spLocks noEditPoints="1"/>
            </p:cNvSpPr>
            <p:nvPr/>
          </p:nvSpPr>
          <p:spPr bwMode="auto">
            <a:xfrm>
              <a:off x="1584836" y="2313391"/>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3" name="矩形标注 42"/>
          <p:cNvSpPr/>
          <p:nvPr/>
        </p:nvSpPr>
        <p:spPr>
          <a:xfrm>
            <a:off x="9543363" y="2348412"/>
            <a:ext cx="1363508" cy="1300488"/>
          </a:xfrm>
          <a:prstGeom prst="wedgeRectCallout">
            <a:avLst>
              <a:gd name="adj1" fmla="val -67648"/>
              <a:gd name="adj2" fmla="val -4251"/>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143532" tIns="36457" rIns="143532" bIns="36457" rtlCol="0" anchor="ctr"/>
          <a:lstStyle/>
          <a:p>
            <a:pPr lvl="0">
              <a:lnSpc>
                <a:spcPct val="130000"/>
              </a:lnSpc>
            </a:pPr>
            <a:r>
              <a:rPr lang="zh-CN" altLang="en-US" sz="1000">
                <a:solidFill>
                  <a:prstClr val="white"/>
                </a:solidFill>
                <a:latin typeface="微软雅黑" pitchFamily="34" charset="-122"/>
                <a:ea typeface="微软雅黑" pitchFamily="34" charset="-122"/>
              </a:rPr>
              <a:t>您的内容打在这里，或者通过复制您的文本后，在此框中选择粘贴，并选择只保留文字。</a:t>
            </a:r>
          </a:p>
        </p:txBody>
      </p:sp>
      <p:sp>
        <p:nvSpPr>
          <p:cNvPr id="44" name="矩形标注 43"/>
          <p:cNvSpPr/>
          <p:nvPr/>
        </p:nvSpPr>
        <p:spPr>
          <a:xfrm>
            <a:off x="3933430" y="4030541"/>
            <a:ext cx="1363508" cy="1300488"/>
          </a:xfrm>
          <a:prstGeom prst="wedgeRectCallout">
            <a:avLst>
              <a:gd name="adj1" fmla="val 63935"/>
              <a:gd name="adj2" fmla="val 31349"/>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143532" tIns="36457" rIns="143532" bIns="36457" rtlCol="0" anchor="ctr"/>
          <a:lstStyle/>
          <a:p>
            <a:pPr lvl="0">
              <a:lnSpc>
                <a:spcPct val="130000"/>
              </a:lnSpc>
            </a:pPr>
            <a:r>
              <a:rPr lang="zh-CN" altLang="en-US" sz="1000">
                <a:solidFill>
                  <a:prstClr val="white"/>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270962619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9" decel="10000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0-#ppt_w/2"/>
                                              </p:val>
                                            </p:tav>
                                            <p:tav tm="100000">
                                              <p:val>
                                                <p:strVal val="#ppt_x"/>
                                              </p:val>
                                            </p:tav>
                                          </p:tavLst>
                                        </p:anim>
                                        <p:anim calcmode="lin" valueType="num">
                                          <p:cBhvr additive="base">
                                            <p:cTn id="12" dur="500" fill="hold"/>
                                            <p:tgtEl>
                                              <p:spTgt spid="38"/>
                                            </p:tgtEl>
                                            <p:attrNameLst>
                                              <p:attrName>ppt_y</p:attrName>
                                            </p:attrNameLst>
                                          </p:cBhvr>
                                          <p:tavLst>
                                            <p:tav tm="0">
                                              <p:val>
                                                <p:strVal val="0-#ppt_h/2"/>
                                              </p:val>
                                            </p:tav>
                                            <p:tav tm="100000">
                                              <p:val>
                                                <p:strVal val="#ppt_y"/>
                                              </p:val>
                                            </p:tav>
                                          </p:tavLst>
                                        </p:anim>
                                      </p:childTnLst>
                                    </p:cTn>
                                  </p:par>
                                  <p:par>
                                    <p:cTn id="13" presetID="2" presetClass="entr" presetSubtype="9" decel="100000" fill="hold" nodeType="withEffect">
                                      <p:stCondLst>
                                        <p:cond delay="2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0-#ppt_w/2"/>
                                              </p:val>
                                            </p:tav>
                                            <p:tav tm="100000">
                                              <p:val>
                                                <p:strVal val="#ppt_x"/>
                                              </p:val>
                                            </p:tav>
                                          </p:tavLst>
                                        </p:anim>
                                        <p:anim calcmode="lin" valueType="num">
                                          <p:cBhvr additive="base">
                                            <p:cTn id="16" dur="500" fill="hold"/>
                                            <p:tgtEl>
                                              <p:spTgt spid="23"/>
                                            </p:tgtEl>
                                            <p:attrNameLst>
                                              <p:attrName>ppt_y</p:attrName>
                                            </p:attrNameLst>
                                          </p:cBhvr>
                                          <p:tavLst>
                                            <p:tav tm="0">
                                              <p:val>
                                                <p:strVal val="0-#ppt_h/2"/>
                                              </p:val>
                                            </p:tav>
                                            <p:tav tm="100000">
                                              <p:val>
                                                <p:strVal val="#ppt_y"/>
                                              </p:val>
                                            </p:tav>
                                          </p:tavLst>
                                        </p:anim>
                                      </p:childTnLst>
                                    </p:cTn>
                                  </p:par>
                                  <p:par>
                                    <p:cTn id="17" presetID="2" presetClass="entr" presetSubtype="6" decel="100000" fill="hold" nodeType="withEffect">
                                      <p:stCondLst>
                                        <p:cond delay="40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1+#ppt_w/2"/>
                                              </p:val>
                                            </p:tav>
                                            <p:tav tm="100000">
                                              <p:val>
                                                <p:strVal val="#ppt_x"/>
                                              </p:val>
                                            </p:tav>
                                          </p:tavLst>
                                        </p:anim>
                                        <p:anim calcmode="lin" valueType="num">
                                          <p:cBhvr additive="base">
                                            <p:cTn id="20" dur="500" fill="hold"/>
                                            <p:tgtEl>
                                              <p:spTgt spid="33"/>
                                            </p:tgtEl>
                                            <p:attrNameLst>
                                              <p:attrName>ppt_y</p:attrName>
                                            </p:attrNameLst>
                                          </p:cBhvr>
                                          <p:tavLst>
                                            <p:tav tm="0">
                                              <p:val>
                                                <p:strVal val="1+#ppt_h/2"/>
                                              </p:val>
                                            </p:tav>
                                            <p:tav tm="100000">
                                              <p:val>
                                                <p:strVal val="#ppt_y"/>
                                              </p:val>
                                            </p:tav>
                                          </p:tavLst>
                                        </p:anim>
                                      </p:childTnLst>
                                    </p:cTn>
                                  </p:par>
                                  <p:par>
                                    <p:cTn id="21" presetID="2" presetClass="entr" presetSubtype="6" decel="100000" fill="hold" nodeType="withEffect">
                                      <p:stCondLst>
                                        <p:cond delay="60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1+#ppt_w/2"/>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childTnLst>
                              </p:cTn>
                            </p:par>
                            <p:par>
                              <p:cTn id="25" fill="hold">
                                <p:stCondLst>
                                  <p:cond delay="1600"/>
                                </p:stCondLst>
                                <p:childTnLst>
                                  <p:par>
                                    <p:cTn id="26" presetID="2" presetClass="entr" presetSubtype="2" fill="hold" grpId="0" nodeType="afterEffect" p14:presetBounceEnd="62000">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14:bounceEnd="62000">
                                          <p:cBhvr additive="base">
                                            <p:cTn id="28" dur="500" fill="hold"/>
                                            <p:tgtEl>
                                              <p:spTgt spid="43"/>
                                            </p:tgtEl>
                                            <p:attrNameLst>
                                              <p:attrName>ppt_x</p:attrName>
                                            </p:attrNameLst>
                                          </p:cBhvr>
                                          <p:tavLst>
                                            <p:tav tm="0">
                                              <p:val>
                                                <p:strVal val="1+#ppt_w/2"/>
                                              </p:val>
                                            </p:tav>
                                            <p:tav tm="100000">
                                              <p:val>
                                                <p:strVal val="#ppt_x"/>
                                              </p:val>
                                            </p:tav>
                                          </p:tavLst>
                                        </p:anim>
                                        <p:anim calcmode="lin" valueType="num" p14:bounceEnd="62000">
                                          <p:cBhvr additive="base">
                                            <p:cTn id="29" dur="500" fill="hold"/>
                                            <p:tgtEl>
                                              <p:spTgt spid="43"/>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14:presetBounceEnd="62000">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14:bounceEnd="62000">
                                          <p:cBhvr additive="base">
                                            <p:cTn id="32" dur="500" fill="hold"/>
                                            <p:tgtEl>
                                              <p:spTgt spid="44"/>
                                            </p:tgtEl>
                                            <p:attrNameLst>
                                              <p:attrName>ppt_x</p:attrName>
                                            </p:attrNameLst>
                                          </p:cBhvr>
                                          <p:tavLst>
                                            <p:tav tm="0">
                                              <p:val>
                                                <p:strVal val="0-#ppt_w/2"/>
                                              </p:val>
                                            </p:tav>
                                            <p:tav tm="100000">
                                              <p:val>
                                                <p:strVal val="#ppt_x"/>
                                              </p:val>
                                            </p:tav>
                                          </p:tavLst>
                                        </p:anim>
                                        <p:anim calcmode="lin" valueType="num" p14:bounceEnd="62000">
                                          <p:cBhvr additive="base">
                                            <p:cTn id="33"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3" grpId="0" animBg="1"/>
          <p:bldP spid="4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9" decel="10000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0-#ppt_w/2"/>
                                              </p:val>
                                            </p:tav>
                                            <p:tav tm="100000">
                                              <p:val>
                                                <p:strVal val="#ppt_x"/>
                                              </p:val>
                                            </p:tav>
                                          </p:tavLst>
                                        </p:anim>
                                        <p:anim calcmode="lin" valueType="num">
                                          <p:cBhvr additive="base">
                                            <p:cTn id="12" dur="500" fill="hold"/>
                                            <p:tgtEl>
                                              <p:spTgt spid="38"/>
                                            </p:tgtEl>
                                            <p:attrNameLst>
                                              <p:attrName>ppt_y</p:attrName>
                                            </p:attrNameLst>
                                          </p:cBhvr>
                                          <p:tavLst>
                                            <p:tav tm="0">
                                              <p:val>
                                                <p:strVal val="0-#ppt_h/2"/>
                                              </p:val>
                                            </p:tav>
                                            <p:tav tm="100000">
                                              <p:val>
                                                <p:strVal val="#ppt_y"/>
                                              </p:val>
                                            </p:tav>
                                          </p:tavLst>
                                        </p:anim>
                                      </p:childTnLst>
                                    </p:cTn>
                                  </p:par>
                                  <p:par>
                                    <p:cTn id="13" presetID="2" presetClass="entr" presetSubtype="9" decel="100000" fill="hold" nodeType="withEffect">
                                      <p:stCondLst>
                                        <p:cond delay="2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0-#ppt_w/2"/>
                                              </p:val>
                                            </p:tav>
                                            <p:tav tm="100000">
                                              <p:val>
                                                <p:strVal val="#ppt_x"/>
                                              </p:val>
                                            </p:tav>
                                          </p:tavLst>
                                        </p:anim>
                                        <p:anim calcmode="lin" valueType="num">
                                          <p:cBhvr additive="base">
                                            <p:cTn id="16" dur="500" fill="hold"/>
                                            <p:tgtEl>
                                              <p:spTgt spid="23"/>
                                            </p:tgtEl>
                                            <p:attrNameLst>
                                              <p:attrName>ppt_y</p:attrName>
                                            </p:attrNameLst>
                                          </p:cBhvr>
                                          <p:tavLst>
                                            <p:tav tm="0">
                                              <p:val>
                                                <p:strVal val="0-#ppt_h/2"/>
                                              </p:val>
                                            </p:tav>
                                            <p:tav tm="100000">
                                              <p:val>
                                                <p:strVal val="#ppt_y"/>
                                              </p:val>
                                            </p:tav>
                                          </p:tavLst>
                                        </p:anim>
                                      </p:childTnLst>
                                    </p:cTn>
                                  </p:par>
                                  <p:par>
                                    <p:cTn id="17" presetID="2" presetClass="entr" presetSubtype="6" decel="100000" fill="hold" nodeType="withEffect">
                                      <p:stCondLst>
                                        <p:cond delay="40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1+#ppt_w/2"/>
                                              </p:val>
                                            </p:tav>
                                            <p:tav tm="100000">
                                              <p:val>
                                                <p:strVal val="#ppt_x"/>
                                              </p:val>
                                            </p:tav>
                                          </p:tavLst>
                                        </p:anim>
                                        <p:anim calcmode="lin" valueType="num">
                                          <p:cBhvr additive="base">
                                            <p:cTn id="20" dur="500" fill="hold"/>
                                            <p:tgtEl>
                                              <p:spTgt spid="33"/>
                                            </p:tgtEl>
                                            <p:attrNameLst>
                                              <p:attrName>ppt_y</p:attrName>
                                            </p:attrNameLst>
                                          </p:cBhvr>
                                          <p:tavLst>
                                            <p:tav tm="0">
                                              <p:val>
                                                <p:strVal val="1+#ppt_h/2"/>
                                              </p:val>
                                            </p:tav>
                                            <p:tav tm="100000">
                                              <p:val>
                                                <p:strVal val="#ppt_y"/>
                                              </p:val>
                                            </p:tav>
                                          </p:tavLst>
                                        </p:anim>
                                      </p:childTnLst>
                                    </p:cTn>
                                  </p:par>
                                  <p:par>
                                    <p:cTn id="21" presetID="2" presetClass="entr" presetSubtype="6" decel="100000" fill="hold" nodeType="withEffect">
                                      <p:stCondLst>
                                        <p:cond delay="60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1+#ppt_w/2"/>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childTnLst>
                              </p:cTn>
                            </p:par>
                            <p:par>
                              <p:cTn id="25" fill="hold">
                                <p:stCondLst>
                                  <p:cond delay="1600"/>
                                </p:stCondLst>
                                <p:childTnLst>
                                  <p:par>
                                    <p:cTn id="26" presetID="2" presetClass="entr" presetSubtype="2" fill="hold" grpId="0" nodeType="after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additive="base">
                                            <p:cTn id="28" dur="500" fill="hold"/>
                                            <p:tgtEl>
                                              <p:spTgt spid="43"/>
                                            </p:tgtEl>
                                            <p:attrNameLst>
                                              <p:attrName>ppt_x</p:attrName>
                                            </p:attrNameLst>
                                          </p:cBhvr>
                                          <p:tavLst>
                                            <p:tav tm="0">
                                              <p:val>
                                                <p:strVal val="1+#ppt_w/2"/>
                                              </p:val>
                                            </p:tav>
                                            <p:tav tm="100000">
                                              <p:val>
                                                <p:strVal val="#ppt_x"/>
                                              </p:val>
                                            </p:tav>
                                          </p:tavLst>
                                        </p:anim>
                                        <p:anim calcmode="lin" valueType="num">
                                          <p:cBhvr additive="base">
                                            <p:cTn id="29" dur="500" fill="hold"/>
                                            <p:tgtEl>
                                              <p:spTgt spid="43"/>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500" fill="hold"/>
                                            <p:tgtEl>
                                              <p:spTgt spid="44"/>
                                            </p:tgtEl>
                                            <p:attrNameLst>
                                              <p:attrName>ppt_x</p:attrName>
                                            </p:attrNameLst>
                                          </p:cBhvr>
                                          <p:tavLst>
                                            <p:tav tm="0">
                                              <p:val>
                                                <p:strVal val="0-#ppt_w/2"/>
                                              </p:val>
                                            </p:tav>
                                            <p:tav tm="100000">
                                              <p:val>
                                                <p:strVal val="#ppt_x"/>
                                              </p:val>
                                            </p:tav>
                                          </p:tavLst>
                                        </p:anim>
                                        <p:anim calcmode="lin" valueType="num">
                                          <p:cBhvr additive="base">
                                            <p:cTn id="33"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3" grpId="0" animBg="1"/>
          <p:bldP spid="44"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23" name="Oval 4"/>
          <p:cNvSpPr>
            <a:spLocks noChangeArrowheads="1"/>
          </p:cNvSpPr>
          <p:nvPr/>
        </p:nvSpPr>
        <p:spPr bwMode="auto">
          <a:xfrm>
            <a:off x="7153489" y="1916832"/>
            <a:ext cx="940602" cy="940532"/>
          </a:xfrm>
          <a:prstGeom prst="ellipse">
            <a:avLst/>
          </a:prstGeom>
          <a:solidFill>
            <a:srgbClr val="FFC000"/>
          </a:solidFill>
          <a:ln w="12700">
            <a:no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4" name="Oval 4"/>
          <p:cNvSpPr>
            <a:spLocks noChangeArrowheads="1"/>
          </p:cNvSpPr>
          <p:nvPr/>
        </p:nvSpPr>
        <p:spPr bwMode="auto">
          <a:xfrm>
            <a:off x="7153489" y="1916832"/>
            <a:ext cx="940602" cy="940532"/>
          </a:xfrm>
          <a:prstGeom prst="ellipse">
            <a:avLst/>
          </a:prstGeom>
          <a:solidFill>
            <a:srgbClr val="CE3A3A"/>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5" name="Oval 4"/>
          <p:cNvSpPr>
            <a:spLocks noChangeArrowheads="1"/>
          </p:cNvSpPr>
          <p:nvPr/>
        </p:nvSpPr>
        <p:spPr bwMode="auto">
          <a:xfrm>
            <a:off x="6107445" y="2342034"/>
            <a:ext cx="1286860" cy="1286764"/>
          </a:xfrm>
          <a:prstGeom prst="ellipse">
            <a:avLst/>
          </a:prstGeom>
          <a:solidFill>
            <a:srgbClr val="FFC000"/>
          </a:solidFill>
          <a:ln w="12700">
            <a:no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6" name="Oval 4"/>
          <p:cNvSpPr>
            <a:spLocks noChangeArrowheads="1"/>
          </p:cNvSpPr>
          <p:nvPr/>
        </p:nvSpPr>
        <p:spPr bwMode="auto">
          <a:xfrm>
            <a:off x="6107445" y="2726264"/>
            <a:ext cx="1286860" cy="902535"/>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CE3A3A"/>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7" name="Oval 4"/>
          <p:cNvSpPr>
            <a:spLocks noChangeArrowheads="1"/>
          </p:cNvSpPr>
          <p:nvPr/>
        </p:nvSpPr>
        <p:spPr bwMode="auto">
          <a:xfrm>
            <a:off x="4893561" y="2933036"/>
            <a:ext cx="1586032" cy="1586121"/>
          </a:xfrm>
          <a:prstGeom prst="ellipse">
            <a:avLst/>
          </a:prstGeom>
          <a:solidFill>
            <a:srgbClr val="FFC000"/>
          </a:solidFill>
          <a:ln w="12700">
            <a:no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8" name="Oval 4"/>
          <p:cNvSpPr>
            <a:spLocks noChangeArrowheads="1"/>
          </p:cNvSpPr>
          <p:nvPr/>
        </p:nvSpPr>
        <p:spPr bwMode="auto">
          <a:xfrm>
            <a:off x="4893561" y="3712781"/>
            <a:ext cx="1586032" cy="806376"/>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CE3A3A"/>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9" name="Oval 4"/>
          <p:cNvSpPr>
            <a:spLocks noChangeArrowheads="1"/>
          </p:cNvSpPr>
          <p:nvPr/>
        </p:nvSpPr>
        <p:spPr bwMode="auto">
          <a:xfrm>
            <a:off x="3460220" y="3692168"/>
            <a:ext cx="1946681" cy="1946792"/>
          </a:xfrm>
          <a:prstGeom prst="ellipse">
            <a:avLst/>
          </a:prstGeom>
          <a:solidFill>
            <a:srgbClr val="FFC000"/>
          </a:solidFill>
          <a:ln w="12700">
            <a:no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30" name="Oval 4"/>
          <p:cNvSpPr>
            <a:spLocks noChangeArrowheads="1"/>
          </p:cNvSpPr>
          <p:nvPr/>
        </p:nvSpPr>
        <p:spPr bwMode="auto">
          <a:xfrm>
            <a:off x="3627938" y="5211787"/>
            <a:ext cx="1611246" cy="42717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CE3A3A"/>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31" name="TextBox 30"/>
          <p:cNvSpPr txBox="1"/>
          <p:nvPr/>
        </p:nvSpPr>
        <p:spPr>
          <a:xfrm>
            <a:off x="3808102" y="4460661"/>
            <a:ext cx="1271020" cy="409807"/>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添加标题</a:t>
            </a:r>
          </a:p>
        </p:txBody>
      </p:sp>
      <p:sp>
        <p:nvSpPr>
          <p:cNvPr id="32" name="TextBox 31"/>
          <p:cNvSpPr txBox="1"/>
          <p:nvPr/>
        </p:nvSpPr>
        <p:spPr>
          <a:xfrm>
            <a:off x="5146674" y="3245078"/>
            <a:ext cx="1117132" cy="363641"/>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添加标题</a:t>
            </a:r>
          </a:p>
        </p:txBody>
      </p:sp>
      <p:sp>
        <p:nvSpPr>
          <p:cNvPr id="33" name="TextBox 32"/>
          <p:cNvSpPr txBox="1"/>
          <p:nvPr/>
        </p:nvSpPr>
        <p:spPr>
          <a:xfrm>
            <a:off x="6283761" y="2844989"/>
            <a:ext cx="934229" cy="308789"/>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添加标题</a:t>
            </a:r>
          </a:p>
        </p:txBody>
      </p:sp>
      <p:cxnSp>
        <p:nvCxnSpPr>
          <p:cNvPr id="34" name="直接连接符 33"/>
          <p:cNvCxnSpPr/>
          <p:nvPr/>
        </p:nvCxnSpPr>
        <p:spPr>
          <a:xfrm>
            <a:off x="7625092" y="2517739"/>
            <a:ext cx="827103" cy="0"/>
          </a:xfrm>
          <a:prstGeom prst="line">
            <a:avLst/>
          </a:prstGeom>
          <a:noFill/>
          <a:ln w="9525" cap="flat" cmpd="sng" algn="ctr">
            <a:solidFill>
              <a:sysClr val="window" lastClr="FFFFFF">
                <a:lumMod val="50000"/>
              </a:sysClr>
            </a:solidFill>
            <a:prstDash val="sysDot"/>
            <a:headEnd type="oval"/>
            <a:tailEnd type="oval"/>
          </a:ln>
          <a:effectLst/>
        </p:spPr>
      </p:cxnSp>
      <p:cxnSp>
        <p:nvCxnSpPr>
          <p:cNvPr id="35" name="直接连接符 34"/>
          <p:cNvCxnSpPr/>
          <p:nvPr/>
        </p:nvCxnSpPr>
        <p:spPr>
          <a:xfrm>
            <a:off x="6742260" y="3226743"/>
            <a:ext cx="1709936" cy="0"/>
          </a:xfrm>
          <a:prstGeom prst="line">
            <a:avLst/>
          </a:prstGeom>
          <a:noFill/>
          <a:ln w="9525" cap="flat" cmpd="sng" algn="ctr">
            <a:solidFill>
              <a:sysClr val="window" lastClr="FFFFFF">
                <a:lumMod val="50000"/>
              </a:sysClr>
            </a:solidFill>
            <a:prstDash val="sysDot"/>
            <a:headEnd type="oval"/>
            <a:tailEnd type="oval"/>
          </a:ln>
          <a:effectLst/>
        </p:spPr>
      </p:cxnSp>
      <p:cxnSp>
        <p:nvCxnSpPr>
          <p:cNvPr id="36" name="直接连接符 35"/>
          <p:cNvCxnSpPr/>
          <p:nvPr/>
        </p:nvCxnSpPr>
        <p:spPr>
          <a:xfrm>
            <a:off x="5650169" y="4034533"/>
            <a:ext cx="2802026" cy="0"/>
          </a:xfrm>
          <a:prstGeom prst="line">
            <a:avLst/>
          </a:prstGeom>
          <a:noFill/>
          <a:ln w="9525" cap="flat" cmpd="sng" algn="ctr">
            <a:solidFill>
              <a:sysClr val="window" lastClr="FFFFFF">
                <a:lumMod val="50000"/>
              </a:sysClr>
            </a:solidFill>
            <a:prstDash val="sysDot"/>
            <a:headEnd type="oval"/>
            <a:tailEnd type="oval"/>
          </a:ln>
          <a:effectLst/>
        </p:spPr>
      </p:cxnSp>
      <p:cxnSp>
        <p:nvCxnSpPr>
          <p:cNvPr id="37" name="直接连接符 36"/>
          <p:cNvCxnSpPr/>
          <p:nvPr/>
        </p:nvCxnSpPr>
        <p:spPr>
          <a:xfrm>
            <a:off x="4433560" y="4876083"/>
            <a:ext cx="4018635" cy="0"/>
          </a:xfrm>
          <a:prstGeom prst="line">
            <a:avLst/>
          </a:prstGeom>
          <a:noFill/>
          <a:ln w="9525" cap="flat" cmpd="sng" algn="ctr">
            <a:solidFill>
              <a:sysClr val="window" lastClr="FFFFFF">
                <a:lumMod val="50000"/>
              </a:sysClr>
            </a:solidFill>
            <a:prstDash val="sysDot"/>
            <a:headEnd type="oval"/>
            <a:tailEnd type="oval"/>
          </a:ln>
          <a:effectLst/>
        </p:spPr>
      </p:cxnSp>
      <p:sp>
        <p:nvSpPr>
          <p:cNvPr id="38" name="TextBox 37"/>
          <p:cNvSpPr txBox="1"/>
          <p:nvPr/>
        </p:nvSpPr>
        <p:spPr>
          <a:xfrm>
            <a:off x="8517059" y="4665564"/>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39" name="TextBox 38"/>
          <p:cNvSpPr txBox="1"/>
          <p:nvPr/>
        </p:nvSpPr>
        <p:spPr>
          <a:xfrm>
            <a:off x="8517059" y="3836947"/>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40" name="TextBox 39"/>
          <p:cNvSpPr txBox="1"/>
          <p:nvPr/>
        </p:nvSpPr>
        <p:spPr>
          <a:xfrm>
            <a:off x="8517059" y="3008328"/>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41" name="TextBox 40"/>
          <p:cNvSpPr txBox="1"/>
          <p:nvPr/>
        </p:nvSpPr>
        <p:spPr>
          <a:xfrm>
            <a:off x="8517059" y="2338999"/>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42" name="TextBox 41"/>
          <p:cNvSpPr txBox="1"/>
          <p:nvPr/>
        </p:nvSpPr>
        <p:spPr>
          <a:xfrm>
            <a:off x="7237150" y="2256457"/>
            <a:ext cx="775885" cy="261282"/>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添加标题</a:t>
            </a:r>
          </a:p>
        </p:txBody>
      </p:sp>
    </p:spTree>
    <p:extLst>
      <p:ext uri="{BB962C8B-B14F-4D97-AF65-F5344CB8AC3E}">
        <p14:creationId xmlns:p14="http://schemas.microsoft.com/office/powerpoint/2010/main" val="270962619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14:presetBounceEnd="42000">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14:bounceEnd="42000">
                                          <p:cBhvr additive="base">
                                            <p:cTn id="12" dur="500" fill="hold"/>
                                            <p:tgtEl>
                                              <p:spTgt spid="23"/>
                                            </p:tgtEl>
                                            <p:attrNameLst>
                                              <p:attrName>ppt_x</p:attrName>
                                            </p:attrNameLst>
                                          </p:cBhvr>
                                          <p:tavLst>
                                            <p:tav tm="0">
                                              <p:val>
                                                <p:strVal val="#ppt_x"/>
                                              </p:val>
                                            </p:tav>
                                            <p:tav tm="100000">
                                              <p:val>
                                                <p:strVal val="#ppt_x"/>
                                              </p:val>
                                            </p:tav>
                                          </p:tavLst>
                                        </p:anim>
                                        <p:anim calcmode="lin" valueType="num" p14:bounceEnd="42000">
                                          <p:cBhvr additive="base">
                                            <p:cTn id="13" dur="500" fill="hold"/>
                                            <p:tgtEl>
                                              <p:spTgt spid="23"/>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14:presetBounceEnd="42000">
                                      <p:stCondLst>
                                        <p:cond delay="200"/>
                                      </p:stCondLst>
                                      <p:childTnLst>
                                        <p:set>
                                          <p:cBhvr>
                                            <p:cTn id="15" dur="1" fill="hold">
                                              <p:stCondLst>
                                                <p:cond delay="0"/>
                                              </p:stCondLst>
                                            </p:cTn>
                                            <p:tgtEl>
                                              <p:spTgt spid="25"/>
                                            </p:tgtEl>
                                            <p:attrNameLst>
                                              <p:attrName>style.visibility</p:attrName>
                                            </p:attrNameLst>
                                          </p:cBhvr>
                                          <p:to>
                                            <p:strVal val="visible"/>
                                          </p:to>
                                        </p:set>
                                        <p:anim calcmode="lin" valueType="num" p14:bounceEnd="42000">
                                          <p:cBhvr additive="base">
                                            <p:cTn id="16" dur="500" fill="hold"/>
                                            <p:tgtEl>
                                              <p:spTgt spid="25"/>
                                            </p:tgtEl>
                                            <p:attrNameLst>
                                              <p:attrName>ppt_x</p:attrName>
                                            </p:attrNameLst>
                                          </p:cBhvr>
                                          <p:tavLst>
                                            <p:tav tm="0">
                                              <p:val>
                                                <p:strVal val="#ppt_x"/>
                                              </p:val>
                                            </p:tav>
                                            <p:tav tm="100000">
                                              <p:val>
                                                <p:strVal val="#ppt_x"/>
                                              </p:val>
                                            </p:tav>
                                          </p:tavLst>
                                        </p:anim>
                                        <p:anim calcmode="lin" valueType="num" p14:bounceEnd="42000">
                                          <p:cBhvr additive="base">
                                            <p:cTn id="17" dur="500" fill="hold"/>
                                            <p:tgtEl>
                                              <p:spTgt spid="25"/>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14:presetBounceEnd="42000">
                                      <p:stCondLst>
                                        <p:cond delay="400"/>
                                      </p:stCondLst>
                                      <p:childTnLst>
                                        <p:set>
                                          <p:cBhvr>
                                            <p:cTn id="19" dur="1" fill="hold">
                                              <p:stCondLst>
                                                <p:cond delay="0"/>
                                              </p:stCondLst>
                                            </p:cTn>
                                            <p:tgtEl>
                                              <p:spTgt spid="27"/>
                                            </p:tgtEl>
                                            <p:attrNameLst>
                                              <p:attrName>style.visibility</p:attrName>
                                            </p:attrNameLst>
                                          </p:cBhvr>
                                          <p:to>
                                            <p:strVal val="visible"/>
                                          </p:to>
                                        </p:set>
                                        <p:anim calcmode="lin" valueType="num" p14:bounceEnd="42000">
                                          <p:cBhvr additive="base">
                                            <p:cTn id="20" dur="500" fill="hold"/>
                                            <p:tgtEl>
                                              <p:spTgt spid="27"/>
                                            </p:tgtEl>
                                            <p:attrNameLst>
                                              <p:attrName>ppt_x</p:attrName>
                                            </p:attrNameLst>
                                          </p:cBhvr>
                                          <p:tavLst>
                                            <p:tav tm="0">
                                              <p:val>
                                                <p:strVal val="#ppt_x"/>
                                              </p:val>
                                            </p:tav>
                                            <p:tav tm="100000">
                                              <p:val>
                                                <p:strVal val="#ppt_x"/>
                                              </p:val>
                                            </p:tav>
                                          </p:tavLst>
                                        </p:anim>
                                        <p:anim calcmode="lin" valueType="num" p14:bounceEnd="42000">
                                          <p:cBhvr additive="base">
                                            <p:cTn id="21" dur="500" fill="hold"/>
                                            <p:tgtEl>
                                              <p:spTgt spid="27"/>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14:presetBounceEnd="42000">
                                      <p:stCondLst>
                                        <p:cond delay="600"/>
                                      </p:stCondLst>
                                      <p:childTnLst>
                                        <p:set>
                                          <p:cBhvr>
                                            <p:cTn id="23" dur="1" fill="hold">
                                              <p:stCondLst>
                                                <p:cond delay="0"/>
                                              </p:stCondLst>
                                            </p:cTn>
                                            <p:tgtEl>
                                              <p:spTgt spid="29"/>
                                            </p:tgtEl>
                                            <p:attrNameLst>
                                              <p:attrName>style.visibility</p:attrName>
                                            </p:attrNameLst>
                                          </p:cBhvr>
                                          <p:to>
                                            <p:strVal val="visible"/>
                                          </p:to>
                                        </p:set>
                                        <p:anim calcmode="lin" valueType="num" p14:bounceEnd="42000">
                                          <p:cBhvr additive="base">
                                            <p:cTn id="24" dur="500" fill="hold"/>
                                            <p:tgtEl>
                                              <p:spTgt spid="29"/>
                                            </p:tgtEl>
                                            <p:attrNameLst>
                                              <p:attrName>ppt_x</p:attrName>
                                            </p:attrNameLst>
                                          </p:cBhvr>
                                          <p:tavLst>
                                            <p:tav tm="0">
                                              <p:val>
                                                <p:strVal val="#ppt_x"/>
                                              </p:val>
                                            </p:tav>
                                            <p:tav tm="100000">
                                              <p:val>
                                                <p:strVal val="#ppt_x"/>
                                              </p:val>
                                            </p:tav>
                                          </p:tavLst>
                                        </p:anim>
                                        <p:anim calcmode="lin" valueType="num" p14:bounceEnd="42000">
                                          <p:cBhvr additive="base">
                                            <p:cTn id="25"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down)">
                                          <p:cBhvr>
                                            <p:cTn id="30" dur="500"/>
                                            <p:tgtEl>
                                              <p:spTgt spid="30"/>
                                            </p:tgtEl>
                                          </p:cBhvr>
                                        </p:animEffect>
                                      </p:childTnLst>
                                    </p:cTn>
                                  </p:par>
                                </p:childTnLst>
                              </p:cTn>
                            </p:par>
                            <p:par>
                              <p:cTn id="31" fill="hold">
                                <p:stCondLst>
                                  <p:cond delay="500"/>
                                </p:stCondLst>
                                <p:childTnLst>
                                  <p:par>
                                    <p:cTn id="32" presetID="42"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1000"/>
                                            <p:tgtEl>
                                              <p:spTgt spid="31"/>
                                            </p:tgtEl>
                                          </p:cBhvr>
                                        </p:animEffect>
                                        <p:anim calcmode="lin" valueType="num">
                                          <p:cBhvr>
                                            <p:cTn id="35" dur="1000" fill="hold"/>
                                            <p:tgtEl>
                                              <p:spTgt spid="31"/>
                                            </p:tgtEl>
                                            <p:attrNameLst>
                                              <p:attrName>ppt_x</p:attrName>
                                            </p:attrNameLst>
                                          </p:cBhvr>
                                          <p:tavLst>
                                            <p:tav tm="0">
                                              <p:val>
                                                <p:strVal val="#ppt_x"/>
                                              </p:val>
                                            </p:tav>
                                            <p:tav tm="100000">
                                              <p:val>
                                                <p:strVal val="#ppt_x"/>
                                              </p:val>
                                            </p:tav>
                                          </p:tavLst>
                                        </p:anim>
                                        <p:anim calcmode="lin" valueType="num">
                                          <p:cBhvr>
                                            <p:cTn id="36" dur="1000" fill="hold"/>
                                            <p:tgtEl>
                                              <p:spTgt spid="31"/>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22" presetClass="entr" presetSubtype="8"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wipe(left)">
                                          <p:cBhvr>
                                            <p:cTn id="40" dur="500"/>
                                            <p:tgtEl>
                                              <p:spTgt spid="37"/>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left)">
                                          <p:cBhvr>
                                            <p:cTn id="44" dur="500"/>
                                            <p:tgtEl>
                                              <p:spTgt spid="38"/>
                                            </p:tgtEl>
                                          </p:cBhvr>
                                        </p:animEffect>
                                      </p:childTnLst>
                                    </p:cTn>
                                  </p:par>
                                </p:childTnLst>
                              </p:cTn>
                            </p:par>
                            <p:par>
                              <p:cTn id="45" fill="hold">
                                <p:stCondLst>
                                  <p:cond delay="2500"/>
                                </p:stCondLst>
                                <p:childTnLst>
                                  <p:par>
                                    <p:cTn id="46" presetID="22" presetClass="entr" presetSubtype="4"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down)">
                                          <p:cBhvr>
                                            <p:cTn id="48" dur="500"/>
                                            <p:tgtEl>
                                              <p:spTgt spid="28"/>
                                            </p:tgtEl>
                                          </p:cBhvr>
                                        </p:animEffect>
                                      </p:childTnLst>
                                    </p:cTn>
                                  </p:par>
                                </p:childTnLst>
                              </p:cTn>
                            </p:par>
                            <p:par>
                              <p:cTn id="49" fill="hold">
                                <p:stCondLst>
                                  <p:cond delay="3000"/>
                                </p:stCondLst>
                                <p:childTnLst>
                                  <p:par>
                                    <p:cTn id="50" presetID="42" presetClass="entr" presetSubtype="0"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000"/>
                                            <p:tgtEl>
                                              <p:spTgt spid="32"/>
                                            </p:tgtEl>
                                          </p:cBhvr>
                                        </p:animEffect>
                                        <p:anim calcmode="lin" valueType="num">
                                          <p:cBhvr>
                                            <p:cTn id="53" dur="1000" fill="hold"/>
                                            <p:tgtEl>
                                              <p:spTgt spid="32"/>
                                            </p:tgtEl>
                                            <p:attrNameLst>
                                              <p:attrName>ppt_x</p:attrName>
                                            </p:attrNameLst>
                                          </p:cBhvr>
                                          <p:tavLst>
                                            <p:tav tm="0">
                                              <p:val>
                                                <p:strVal val="#ppt_x"/>
                                              </p:val>
                                            </p:tav>
                                            <p:tav tm="100000">
                                              <p:val>
                                                <p:strVal val="#ppt_x"/>
                                              </p:val>
                                            </p:tav>
                                          </p:tavLst>
                                        </p:anim>
                                        <p:anim calcmode="lin" valueType="num">
                                          <p:cBhvr>
                                            <p:cTn id="54" dur="1000" fill="hold"/>
                                            <p:tgtEl>
                                              <p:spTgt spid="32"/>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22" presetClass="entr" presetSubtype="8"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left)">
                                          <p:cBhvr>
                                            <p:cTn id="58" dur="500"/>
                                            <p:tgtEl>
                                              <p:spTgt spid="36"/>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left)">
                                          <p:cBhvr>
                                            <p:cTn id="62" dur="500"/>
                                            <p:tgtEl>
                                              <p:spTgt spid="39"/>
                                            </p:tgtEl>
                                          </p:cBhvr>
                                        </p:animEffect>
                                      </p:childTnLst>
                                    </p:cTn>
                                  </p:par>
                                </p:childTnLst>
                              </p:cTn>
                            </p:par>
                            <p:par>
                              <p:cTn id="63" fill="hold">
                                <p:stCondLst>
                                  <p:cond delay="5000"/>
                                </p:stCondLst>
                                <p:childTnLst>
                                  <p:par>
                                    <p:cTn id="64" presetID="22" presetClass="entr" presetSubtype="4"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down)">
                                          <p:cBhvr>
                                            <p:cTn id="66" dur="500"/>
                                            <p:tgtEl>
                                              <p:spTgt spid="26"/>
                                            </p:tgtEl>
                                          </p:cBhvr>
                                        </p:animEffect>
                                      </p:childTnLst>
                                    </p:cTn>
                                  </p:par>
                                </p:childTnLst>
                              </p:cTn>
                            </p:par>
                            <p:par>
                              <p:cTn id="67" fill="hold">
                                <p:stCondLst>
                                  <p:cond delay="5500"/>
                                </p:stCondLst>
                                <p:childTnLst>
                                  <p:par>
                                    <p:cTn id="68" presetID="42" presetClass="entr" presetSubtype="0"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fade">
                                          <p:cBhvr>
                                            <p:cTn id="70" dur="1000"/>
                                            <p:tgtEl>
                                              <p:spTgt spid="33"/>
                                            </p:tgtEl>
                                          </p:cBhvr>
                                        </p:animEffect>
                                        <p:anim calcmode="lin" valueType="num">
                                          <p:cBhvr>
                                            <p:cTn id="71" dur="1000" fill="hold"/>
                                            <p:tgtEl>
                                              <p:spTgt spid="33"/>
                                            </p:tgtEl>
                                            <p:attrNameLst>
                                              <p:attrName>ppt_x</p:attrName>
                                            </p:attrNameLst>
                                          </p:cBhvr>
                                          <p:tavLst>
                                            <p:tav tm="0">
                                              <p:val>
                                                <p:strVal val="#ppt_x"/>
                                              </p:val>
                                            </p:tav>
                                            <p:tav tm="100000">
                                              <p:val>
                                                <p:strVal val="#ppt_x"/>
                                              </p:val>
                                            </p:tav>
                                          </p:tavLst>
                                        </p:anim>
                                        <p:anim calcmode="lin" valueType="num">
                                          <p:cBhvr>
                                            <p:cTn id="72" dur="1000" fill="hold"/>
                                            <p:tgtEl>
                                              <p:spTgt spid="33"/>
                                            </p:tgtEl>
                                            <p:attrNameLst>
                                              <p:attrName>ppt_y</p:attrName>
                                            </p:attrNameLst>
                                          </p:cBhvr>
                                          <p:tavLst>
                                            <p:tav tm="0">
                                              <p:val>
                                                <p:strVal val="#ppt_y+.1"/>
                                              </p:val>
                                            </p:tav>
                                            <p:tav tm="100000">
                                              <p:val>
                                                <p:strVal val="#ppt_y"/>
                                              </p:val>
                                            </p:tav>
                                          </p:tavLst>
                                        </p:anim>
                                      </p:childTnLst>
                                    </p:cTn>
                                  </p:par>
                                </p:childTnLst>
                              </p:cTn>
                            </p:par>
                            <p:par>
                              <p:cTn id="73" fill="hold">
                                <p:stCondLst>
                                  <p:cond delay="6500"/>
                                </p:stCondLst>
                                <p:childTnLst>
                                  <p:par>
                                    <p:cTn id="74" presetID="22" presetClass="entr" presetSubtype="8" fill="hold"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left)">
                                          <p:cBhvr>
                                            <p:cTn id="76" dur="500"/>
                                            <p:tgtEl>
                                              <p:spTgt spid="35"/>
                                            </p:tgtEl>
                                          </p:cBhvr>
                                        </p:animEffect>
                                      </p:childTnLst>
                                    </p:cTn>
                                  </p:par>
                                </p:childTnLst>
                              </p:cTn>
                            </p:par>
                            <p:par>
                              <p:cTn id="77" fill="hold">
                                <p:stCondLst>
                                  <p:cond delay="7000"/>
                                </p:stCondLst>
                                <p:childTnLst>
                                  <p:par>
                                    <p:cTn id="78" presetID="22" presetClass="entr" presetSubtype="8" fill="hold" grpId="0" nodeType="after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wipe(left)">
                                          <p:cBhvr>
                                            <p:cTn id="80" dur="500"/>
                                            <p:tgtEl>
                                              <p:spTgt spid="40"/>
                                            </p:tgtEl>
                                          </p:cBhvr>
                                        </p:animEffect>
                                      </p:childTnLst>
                                    </p:cTn>
                                  </p:par>
                                </p:childTnLst>
                              </p:cTn>
                            </p:par>
                            <p:par>
                              <p:cTn id="81" fill="hold">
                                <p:stCondLst>
                                  <p:cond delay="7500"/>
                                </p:stCondLst>
                                <p:childTnLst>
                                  <p:par>
                                    <p:cTn id="82" presetID="22" presetClass="entr" presetSubtype="4"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down)">
                                          <p:cBhvr>
                                            <p:cTn id="84" dur="500"/>
                                            <p:tgtEl>
                                              <p:spTgt spid="24"/>
                                            </p:tgtEl>
                                          </p:cBhvr>
                                        </p:animEffect>
                                      </p:childTnLst>
                                    </p:cTn>
                                  </p:par>
                                </p:childTnLst>
                              </p:cTn>
                            </p:par>
                            <p:par>
                              <p:cTn id="85" fill="hold">
                                <p:stCondLst>
                                  <p:cond delay="8000"/>
                                </p:stCondLst>
                                <p:childTnLst>
                                  <p:par>
                                    <p:cTn id="86" presetID="42" presetClass="entr" presetSubtype="0" fill="hold" grpId="0" nodeType="after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fade">
                                          <p:cBhvr>
                                            <p:cTn id="88" dur="1000"/>
                                            <p:tgtEl>
                                              <p:spTgt spid="42"/>
                                            </p:tgtEl>
                                          </p:cBhvr>
                                        </p:animEffect>
                                        <p:anim calcmode="lin" valueType="num">
                                          <p:cBhvr>
                                            <p:cTn id="89" dur="1000" fill="hold"/>
                                            <p:tgtEl>
                                              <p:spTgt spid="42"/>
                                            </p:tgtEl>
                                            <p:attrNameLst>
                                              <p:attrName>ppt_x</p:attrName>
                                            </p:attrNameLst>
                                          </p:cBhvr>
                                          <p:tavLst>
                                            <p:tav tm="0">
                                              <p:val>
                                                <p:strVal val="#ppt_x"/>
                                              </p:val>
                                            </p:tav>
                                            <p:tav tm="100000">
                                              <p:val>
                                                <p:strVal val="#ppt_x"/>
                                              </p:val>
                                            </p:tav>
                                          </p:tavLst>
                                        </p:anim>
                                        <p:anim calcmode="lin" valueType="num">
                                          <p:cBhvr>
                                            <p:cTn id="90" dur="1000" fill="hold"/>
                                            <p:tgtEl>
                                              <p:spTgt spid="42"/>
                                            </p:tgtEl>
                                            <p:attrNameLst>
                                              <p:attrName>ppt_y</p:attrName>
                                            </p:attrNameLst>
                                          </p:cBhvr>
                                          <p:tavLst>
                                            <p:tav tm="0">
                                              <p:val>
                                                <p:strVal val="#ppt_y+.1"/>
                                              </p:val>
                                            </p:tav>
                                            <p:tav tm="100000">
                                              <p:val>
                                                <p:strVal val="#ppt_y"/>
                                              </p:val>
                                            </p:tav>
                                          </p:tavLst>
                                        </p:anim>
                                      </p:childTnLst>
                                    </p:cTn>
                                  </p:par>
                                </p:childTnLst>
                              </p:cTn>
                            </p:par>
                            <p:par>
                              <p:cTn id="91" fill="hold">
                                <p:stCondLst>
                                  <p:cond delay="9000"/>
                                </p:stCondLst>
                                <p:childTnLst>
                                  <p:par>
                                    <p:cTn id="92" presetID="22" presetClass="entr" presetSubtype="8" fill="hold" nodeType="after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left)">
                                          <p:cBhvr>
                                            <p:cTn id="94" dur="500"/>
                                            <p:tgtEl>
                                              <p:spTgt spid="34"/>
                                            </p:tgtEl>
                                          </p:cBhvr>
                                        </p:animEffect>
                                      </p:childTnLst>
                                    </p:cTn>
                                  </p:par>
                                </p:childTnLst>
                              </p:cTn>
                            </p:par>
                            <p:par>
                              <p:cTn id="95" fill="hold">
                                <p:stCondLst>
                                  <p:cond delay="9500"/>
                                </p:stCondLst>
                                <p:childTnLst>
                                  <p:par>
                                    <p:cTn id="96" presetID="22" presetClass="entr" presetSubtype="8" fill="hold" grpId="0" nodeType="afterEffect">
                                      <p:stCondLst>
                                        <p:cond delay="0"/>
                                      </p:stCondLst>
                                      <p:childTnLst>
                                        <p:set>
                                          <p:cBhvr>
                                            <p:cTn id="97" dur="1" fill="hold">
                                              <p:stCondLst>
                                                <p:cond delay="0"/>
                                              </p:stCondLst>
                                            </p:cTn>
                                            <p:tgtEl>
                                              <p:spTgt spid="41"/>
                                            </p:tgtEl>
                                            <p:attrNameLst>
                                              <p:attrName>style.visibility</p:attrName>
                                            </p:attrNameLst>
                                          </p:cBhvr>
                                          <p:to>
                                            <p:strVal val="visible"/>
                                          </p:to>
                                        </p:set>
                                        <p:animEffect transition="in" filter="wipe(left)">
                                          <p:cBhvr>
                                            <p:cTn id="9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8" grpId="0"/>
          <p:bldP spid="39" grpId="0"/>
          <p:bldP spid="40" grpId="0"/>
          <p:bldP spid="41" grpId="0"/>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ppt_x"/>
                                              </p:val>
                                            </p:tav>
                                            <p:tav tm="100000">
                                              <p:val>
                                                <p:strVal val="#ppt_x"/>
                                              </p:val>
                                            </p:tav>
                                          </p:tavLst>
                                        </p:anim>
                                        <p:anim calcmode="lin" valueType="num">
                                          <p:cBhvr additive="base">
                                            <p:cTn id="13" dur="500" fill="hold"/>
                                            <p:tgtEl>
                                              <p:spTgt spid="23"/>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stCondLst>
                                        <p:cond delay="20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ppt_x"/>
                                              </p:val>
                                            </p:tav>
                                            <p:tav tm="100000">
                                              <p:val>
                                                <p:strVal val="#ppt_x"/>
                                              </p:val>
                                            </p:tav>
                                          </p:tavLst>
                                        </p:anim>
                                        <p:anim calcmode="lin" valueType="num">
                                          <p:cBhvr additive="base">
                                            <p:cTn id="17" dur="500" fill="hold"/>
                                            <p:tgtEl>
                                              <p:spTgt spid="25"/>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40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fill="hold"/>
                                            <p:tgtEl>
                                              <p:spTgt spid="27"/>
                                            </p:tgtEl>
                                            <p:attrNameLst>
                                              <p:attrName>ppt_x</p:attrName>
                                            </p:attrNameLst>
                                          </p:cBhvr>
                                          <p:tavLst>
                                            <p:tav tm="0">
                                              <p:val>
                                                <p:strVal val="#ppt_x"/>
                                              </p:val>
                                            </p:tav>
                                            <p:tav tm="100000">
                                              <p:val>
                                                <p:strVal val="#ppt_x"/>
                                              </p:val>
                                            </p:tav>
                                          </p:tavLst>
                                        </p:anim>
                                        <p:anim calcmode="lin" valueType="num">
                                          <p:cBhvr additive="base">
                                            <p:cTn id="21" dur="500" fill="hold"/>
                                            <p:tgtEl>
                                              <p:spTgt spid="27"/>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stCondLst>
                                        <p:cond delay="60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500" fill="hold"/>
                                            <p:tgtEl>
                                              <p:spTgt spid="29"/>
                                            </p:tgtEl>
                                            <p:attrNameLst>
                                              <p:attrName>ppt_x</p:attrName>
                                            </p:attrNameLst>
                                          </p:cBhvr>
                                          <p:tavLst>
                                            <p:tav tm="0">
                                              <p:val>
                                                <p:strVal val="#ppt_x"/>
                                              </p:val>
                                            </p:tav>
                                            <p:tav tm="100000">
                                              <p:val>
                                                <p:strVal val="#ppt_x"/>
                                              </p:val>
                                            </p:tav>
                                          </p:tavLst>
                                        </p:anim>
                                        <p:anim calcmode="lin" valueType="num">
                                          <p:cBhvr additive="base">
                                            <p:cTn id="25"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down)">
                                          <p:cBhvr>
                                            <p:cTn id="30" dur="500"/>
                                            <p:tgtEl>
                                              <p:spTgt spid="30"/>
                                            </p:tgtEl>
                                          </p:cBhvr>
                                        </p:animEffect>
                                      </p:childTnLst>
                                    </p:cTn>
                                  </p:par>
                                </p:childTnLst>
                              </p:cTn>
                            </p:par>
                            <p:par>
                              <p:cTn id="31" fill="hold">
                                <p:stCondLst>
                                  <p:cond delay="500"/>
                                </p:stCondLst>
                                <p:childTnLst>
                                  <p:par>
                                    <p:cTn id="32" presetID="42"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1000"/>
                                            <p:tgtEl>
                                              <p:spTgt spid="31"/>
                                            </p:tgtEl>
                                          </p:cBhvr>
                                        </p:animEffect>
                                        <p:anim calcmode="lin" valueType="num">
                                          <p:cBhvr>
                                            <p:cTn id="35" dur="1000" fill="hold"/>
                                            <p:tgtEl>
                                              <p:spTgt spid="31"/>
                                            </p:tgtEl>
                                            <p:attrNameLst>
                                              <p:attrName>ppt_x</p:attrName>
                                            </p:attrNameLst>
                                          </p:cBhvr>
                                          <p:tavLst>
                                            <p:tav tm="0">
                                              <p:val>
                                                <p:strVal val="#ppt_x"/>
                                              </p:val>
                                            </p:tav>
                                            <p:tav tm="100000">
                                              <p:val>
                                                <p:strVal val="#ppt_x"/>
                                              </p:val>
                                            </p:tav>
                                          </p:tavLst>
                                        </p:anim>
                                        <p:anim calcmode="lin" valueType="num">
                                          <p:cBhvr>
                                            <p:cTn id="36" dur="1000" fill="hold"/>
                                            <p:tgtEl>
                                              <p:spTgt spid="31"/>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22" presetClass="entr" presetSubtype="8"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wipe(left)">
                                          <p:cBhvr>
                                            <p:cTn id="40" dur="500"/>
                                            <p:tgtEl>
                                              <p:spTgt spid="37"/>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left)">
                                          <p:cBhvr>
                                            <p:cTn id="44" dur="500"/>
                                            <p:tgtEl>
                                              <p:spTgt spid="38"/>
                                            </p:tgtEl>
                                          </p:cBhvr>
                                        </p:animEffect>
                                      </p:childTnLst>
                                    </p:cTn>
                                  </p:par>
                                </p:childTnLst>
                              </p:cTn>
                            </p:par>
                            <p:par>
                              <p:cTn id="45" fill="hold">
                                <p:stCondLst>
                                  <p:cond delay="2500"/>
                                </p:stCondLst>
                                <p:childTnLst>
                                  <p:par>
                                    <p:cTn id="46" presetID="22" presetClass="entr" presetSubtype="4"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down)">
                                          <p:cBhvr>
                                            <p:cTn id="48" dur="500"/>
                                            <p:tgtEl>
                                              <p:spTgt spid="28"/>
                                            </p:tgtEl>
                                          </p:cBhvr>
                                        </p:animEffect>
                                      </p:childTnLst>
                                    </p:cTn>
                                  </p:par>
                                </p:childTnLst>
                              </p:cTn>
                            </p:par>
                            <p:par>
                              <p:cTn id="49" fill="hold">
                                <p:stCondLst>
                                  <p:cond delay="3000"/>
                                </p:stCondLst>
                                <p:childTnLst>
                                  <p:par>
                                    <p:cTn id="50" presetID="42" presetClass="entr" presetSubtype="0"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000"/>
                                            <p:tgtEl>
                                              <p:spTgt spid="32"/>
                                            </p:tgtEl>
                                          </p:cBhvr>
                                        </p:animEffect>
                                        <p:anim calcmode="lin" valueType="num">
                                          <p:cBhvr>
                                            <p:cTn id="53" dur="1000" fill="hold"/>
                                            <p:tgtEl>
                                              <p:spTgt spid="32"/>
                                            </p:tgtEl>
                                            <p:attrNameLst>
                                              <p:attrName>ppt_x</p:attrName>
                                            </p:attrNameLst>
                                          </p:cBhvr>
                                          <p:tavLst>
                                            <p:tav tm="0">
                                              <p:val>
                                                <p:strVal val="#ppt_x"/>
                                              </p:val>
                                            </p:tav>
                                            <p:tav tm="100000">
                                              <p:val>
                                                <p:strVal val="#ppt_x"/>
                                              </p:val>
                                            </p:tav>
                                          </p:tavLst>
                                        </p:anim>
                                        <p:anim calcmode="lin" valueType="num">
                                          <p:cBhvr>
                                            <p:cTn id="54" dur="1000" fill="hold"/>
                                            <p:tgtEl>
                                              <p:spTgt spid="32"/>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22" presetClass="entr" presetSubtype="8"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left)">
                                          <p:cBhvr>
                                            <p:cTn id="58" dur="500"/>
                                            <p:tgtEl>
                                              <p:spTgt spid="36"/>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left)">
                                          <p:cBhvr>
                                            <p:cTn id="62" dur="500"/>
                                            <p:tgtEl>
                                              <p:spTgt spid="39"/>
                                            </p:tgtEl>
                                          </p:cBhvr>
                                        </p:animEffect>
                                      </p:childTnLst>
                                    </p:cTn>
                                  </p:par>
                                </p:childTnLst>
                              </p:cTn>
                            </p:par>
                            <p:par>
                              <p:cTn id="63" fill="hold">
                                <p:stCondLst>
                                  <p:cond delay="5000"/>
                                </p:stCondLst>
                                <p:childTnLst>
                                  <p:par>
                                    <p:cTn id="64" presetID="22" presetClass="entr" presetSubtype="4"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down)">
                                          <p:cBhvr>
                                            <p:cTn id="66" dur="500"/>
                                            <p:tgtEl>
                                              <p:spTgt spid="26"/>
                                            </p:tgtEl>
                                          </p:cBhvr>
                                        </p:animEffect>
                                      </p:childTnLst>
                                    </p:cTn>
                                  </p:par>
                                </p:childTnLst>
                              </p:cTn>
                            </p:par>
                            <p:par>
                              <p:cTn id="67" fill="hold">
                                <p:stCondLst>
                                  <p:cond delay="5500"/>
                                </p:stCondLst>
                                <p:childTnLst>
                                  <p:par>
                                    <p:cTn id="68" presetID="42" presetClass="entr" presetSubtype="0"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fade">
                                          <p:cBhvr>
                                            <p:cTn id="70" dur="1000"/>
                                            <p:tgtEl>
                                              <p:spTgt spid="33"/>
                                            </p:tgtEl>
                                          </p:cBhvr>
                                        </p:animEffect>
                                        <p:anim calcmode="lin" valueType="num">
                                          <p:cBhvr>
                                            <p:cTn id="71" dur="1000" fill="hold"/>
                                            <p:tgtEl>
                                              <p:spTgt spid="33"/>
                                            </p:tgtEl>
                                            <p:attrNameLst>
                                              <p:attrName>ppt_x</p:attrName>
                                            </p:attrNameLst>
                                          </p:cBhvr>
                                          <p:tavLst>
                                            <p:tav tm="0">
                                              <p:val>
                                                <p:strVal val="#ppt_x"/>
                                              </p:val>
                                            </p:tav>
                                            <p:tav tm="100000">
                                              <p:val>
                                                <p:strVal val="#ppt_x"/>
                                              </p:val>
                                            </p:tav>
                                          </p:tavLst>
                                        </p:anim>
                                        <p:anim calcmode="lin" valueType="num">
                                          <p:cBhvr>
                                            <p:cTn id="72" dur="1000" fill="hold"/>
                                            <p:tgtEl>
                                              <p:spTgt spid="33"/>
                                            </p:tgtEl>
                                            <p:attrNameLst>
                                              <p:attrName>ppt_y</p:attrName>
                                            </p:attrNameLst>
                                          </p:cBhvr>
                                          <p:tavLst>
                                            <p:tav tm="0">
                                              <p:val>
                                                <p:strVal val="#ppt_y+.1"/>
                                              </p:val>
                                            </p:tav>
                                            <p:tav tm="100000">
                                              <p:val>
                                                <p:strVal val="#ppt_y"/>
                                              </p:val>
                                            </p:tav>
                                          </p:tavLst>
                                        </p:anim>
                                      </p:childTnLst>
                                    </p:cTn>
                                  </p:par>
                                </p:childTnLst>
                              </p:cTn>
                            </p:par>
                            <p:par>
                              <p:cTn id="73" fill="hold">
                                <p:stCondLst>
                                  <p:cond delay="6500"/>
                                </p:stCondLst>
                                <p:childTnLst>
                                  <p:par>
                                    <p:cTn id="74" presetID="22" presetClass="entr" presetSubtype="8" fill="hold"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left)">
                                          <p:cBhvr>
                                            <p:cTn id="76" dur="500"/>
                                            <p:tgtEl>
                                              <p:spTgt spid="35"/>
                                            </p:tgtEl>
                                          </p:cBhvr>
                                        </p:animEffect>
                                      </p:childTnLst>
                                    </p:cTn>
                                  </p:par>
                                </p:childTnLst>
                              </p:cTn>
                            </p:par>
                            <p:par>
                              <p:cTn id="77" fill="hold">
                                <p:stCondLst>
                                  <p:cond delay="7000"/>
                                </p:stCondLst>
                                <p:childTnLst>
                                  <p:par>
                                    <p:cTn id="78" presetID="22" presetClass="entr" presetSubtype="8" fill="hold" grpId="0" nodeType="after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wipe(left)">
                                          <p:cBhvr>
                                            <p:cTn id="80" dur="500"/>
                                            <p:tgtEl>
                                              <p:spTgt spid="40"/>
                                            </p:tgtEl>
                                          </p:cBhvr>
                                        </p:animEffect>
                                      </p:childTnLst>
                                    </p:cTn>
                                  </p:par>
                                </p:childTnLst>
                              </p:cTn>
                            </p:par>
                            <p:par>
                              <p:cTn id="81" fill="hold">
                                <p:stCondLst>
                                  <p:cond delay="7500"/>
                                </p:stCondLst>
                                <p:childTnLst>
                                  <p:par>
                                    <p:cTn id="82" presetID="22" presetClass="entr" presetSubtype="4"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down)">
                                          <p:cBhvr>
                                            <p:cTn id="84" dur="500"/>
                                            <p:tgtEl>
                                              <p:spTgt spid="24"/>
                                            </p:tgtEl>
                                          </p:cBhvr>
                                        </p:animEffect>
                                      </p:childTnLst>
                                    </p:cTn>
                                  </p:par>
                                </p:childTnLst>
                              </p:cTn>
                            </p:par>
                            <p:par>
                              <p:cTn id="85" fill="hold">
                                <p:stCondLst>
                                  <p:cond delay="8000"/>
                                </p:stCondLst>
                                <p:childTnLst>
                                  <p:par>
                                    <p:cTn id="86" presetID="42" presetClass="entr" presetSubtype="0" fill="hold" grpId="0" nodeType="after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fade">
                                          <p:cBhvr>
                                            <p:cTn id="88" dur="1000"/>
                                            <p:tgtEl>
                                              <p:spTgt spid="42"/>
                                            </p:tgtEl>
                                          </p:cBhvr>
                                        </p:animEffect>
                                        <p:anim calcmode="lin" valueType="num">
                                          <p:cBhvr>
                                            <p:cTn id="89" dur="1000" fill="hold"/>
                                            <p:tgtEl>
                                              <p:spTgt spid="42"/>
                                            </p:tgtEl>
                                            <p:attrNameLst>
                                              <p:attrName>ppt_x</p:attrName>
                                            </p:attrNameLst>
                                          </p:cBhvr>
                                          <p:tavLst>
                                            <p:tav tm="0">
                                              <p:val>
                                                <p:strVal val="#ppt_x"/>
                                              </p:val>
                                            </p:tav>
                                            <p:tav tm="100000">
                                              <p:val>
                                                <p:strVal val="#ppt_x"/>
                                              </p:val>
                                            </p:tav>
                                          </p:tavLst>
                                        </p:anim>
                                        <p:anim calcmode="lin" valueType="num">
                                          <p:cBhvr>
                                            <p:cTn id="90" dur="1000" fill="hold"/>
                                            <p:tgtEl>
                                              <p:spTgt spid="42"/>
                                            </p:tgtEl>
                                            <p:attrNameLst>
                                              <p:attrName>ppt_y</p:attrName>
                                            </p:attrNameLst>
                                          </p:cBhvr>
                                          <p:tavLst>
                                            <p:tav tm="0">
                                              <p:val>
                                                <p:strVal val="#ppt_y+.1"/>
                                              </p:val>
                                            </p:tav>
                                            <p:tav tm="100000">
                                              <p:val>
                                                <p:strVal val="#ppt_y"/>
                                              </p:val>
                                            </p:tav>
                                          </p:tavLst>
                                        </p:anim>
                                      </p:childTnLst>
                                    </p:cTn>
                                  </p:par>
                                </p:childTnLst>
                              </p:cTn>
                            </p:par>
                            <p:par>
                              <p:cTn id="91" fill="hold">
                                <p:stCondLst>
                                  <p:cond delay="9000"/>
                                </p:stCondLst>
                                <p:childTnLst>
                                  <p:par>
                                    <p:cTn id="92" presetID="22" presetClass="entr" presetSubtype="8" fill="hold" nodeType="after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left)">
                                          <p:cBhvr>
                                            <p:cTn id="94" dur="500"/>
                                            <p:tgtEl>
                                              <p:spTgt spid="34"/>
                                            </p:tgtEl>
                                          </p:cBhvr>
                                        </p:animEffect>
                                      </p:childTnLst>
                                    </p:cTn>
                                  </p:par>
                                </p:childTnLst>
                              </p:cTn>
                            </p:par>
                            <p:par>
                              <p:cTn id="95" fill="hold">
                                <p:stCondLst>
                                  <p:cond delay="9500"/>
                                </p:stCondLst>
                                <p:childTnLst>
                                  <p:par>
                                    <p:cTn id="96" presetID="22" presetClass="entr" presetSubtype="8" fill="hold" grpId="0" nodeType="afterEffect">
                                      <p:stCondLst>
                                        <p:cond delay="0"/>
                                      </p:stCondLst>
                                      <p:childTnLst>
                                        <p:set>
                                          <p:cBhvr>
                                            <p:cTn id="97" dur="1" fill="hold">
                                              <p:stCondLst>
                                                <p:cond delay="0"/>
                                              </p:stCondLst>
                                            </p:cTn>
                                            <p:tgtEl>
                                              <p:spTgt spid="41"/>
                                            </p:tgtEl>
                                            <p:attrNameLst>
                                              <p:attrName>style.visibility</p:attrName>
                                            </p:attrNameLst>
                                          </p:cBhvr>
                                          <p:to>
                                            <p:strVal val="visible"/>
                                          </p:to>
                                        </p:set>
                                        <p:animEffect transition="in" filter="wipe(left)">
                                          <p:cBhvr>
                                            <p:cTn id="9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8" grpId="0"/>
          <p:bldP spid="39" grpId="0"/>
          <p:bldP spid="40" grpId="0"/>
          <p:bldP spid="41" grpId="0"/>
          <p:bldP spid="42"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13" name="Freeform 6"/>
          <p:cNvSpPr>
            <a:spLocks/>
          </p:cNvSpPr>
          <p:nvPr/>
        </p:nvSpPr>
        <p:spPr bwMode="auto">
          <a:xfrm>
            <a:off x="3702429" y="3638674"/>
            <a:ext cx="5633137" cy="407829"/>
          </a:xfrm>
          <a:custGeom>
            <a:avLst/>
            <a:gdLst>
              <a:gd name="T0" fmla="*/ 5 w 374"/>
              <a:gd name="T1" fmla="*/ 0 h 27"/>
              <a:gd name="T2" fmla="*/ 369 w 374"/>
              <a:gd name="T3" fmla="*/ 0 h 27"/>
              <a:gd name="T4" fmla="*/ 374 w 374"/>
              <a:gd name="T5" fmla="*/ 4 h 27"/>
              <a:gd name="T6" fmla="*/ 374 w 374"/>
              <a:gd name="T7" fmla="*/ 23 h 27"/>
              <a:gd name="T8" fmla="*/ 369 w 374"/>
              <a:gd name="T9" fmla="*/ 27 h 27"/>
              <a:gd name="T10" fmla="*/ 5 w 374"/>
              <a:gd name="T11" fmla="*/ 27 h 27"/>
              <a:gd name="T12" fmla="*/ 0 w 374"/>
              <a:gd name="T13" fmla="*/ 23 h 27"/>
              <a:gd name="T14" fmla="*/ 0 w 374"/>
              <a:gd name="T15" fmla="*/ 4 h 27"/>
              <a:gd name="T16" fmla="*/ 5 w 374"/>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7">
                <a:moveTo>
                  <a:pt x="5" y="0"/>
                </a:moveTo>
                <a:cubicBezTo>
                  <a:pt x="369" y="0"/>
                  <a:pt x="369" y="0"/>
                  <a:pt x="369" y="0"/>
                </a:cubicBezTo>
                <a:cubicBezTo>
                  <a:pt x="372" y="0"/>
                  <a:pt x="374" y="2"/>
                  <a:pt x="374" y="4"/>
                </a:cubicBezTo>
                <a:cubicBezTo>
                  <a:pt x="374" y="23"/>
                  <a:pt x="374" y="23"/>
                  <a:pt x="374" y="23"/>
                </a:cubicBezTo>
                <a:cubicBezTo>
                  <a:pt x="374" y="25"/>
                  <a:pt x="372" y="27"/>
                  <a:pt x="36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FFE69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7"/>
          <p:cNvSpPr>
            <a:spLocks/>
          </p:cNvSpPr>
          <p:nvPr/>
        </p:nvSpPr>
        <p:spPr bwMode="auto">
          <a:xfrm>
            <a:off x="3702429" y="3638674"/>
            <a:ext cx="2306782" cy="407829"/>
          </a:xfrm>
          <a:custGeom>
            <a:avLst/>
            <a:gdLst>
              <a:gd name="T0" fmla="*/ 5 w 153"/>
              <a:gd name="T1" fmla="*/ 0 h 27"/>
              <a:gd name="T2" fmla="*/ 149 w 153"/>
              <a:gd name="T3" fmla="*/ 0 h 27"/>
              <a:gd name="T4" fmla="*/ 153 w 153"/>
              <a:gd name="T5" fmla="*/ 4 h 27"/>
              <a:gd name="T6" fmla="*/ 153 w 153"/>
              <a:gd name="T7" fmla="*/ 23 h 27"/>
              <a:gd name="T8" fmla="*/ 149 w 153"/>
              <a:gd name="T9" fmla="*/ 27 h 27"/>
              <a:gd name="T10" fmla="*/ 5 w 153"/>
              <a:gd name="T11" fmla="*/ 27 h 27"/>
              <a:gd name="T12" fmla="*/ 0 w 153"/>
              <a:gd name="T13" fmla="*/ 23 h 27"/>
              <a:gd name="T14" fmla="*/ 0 w 153"/>
              <a:gd name="T15" fmla="*/ 4 h 27"/>
              <a:gd name="T16" fmla="*/ 5 w 153"/>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27">
                <a:moveTo>
                  <a:pt x="5" y="0"/>
                </a:moveTo>
                <a:cubicBezTo>
                  <a:pt x="149" y="0"/>
                  <a:pt x="149" y="0"/>
                  <a:pt x="149" y="0"/>
                </a:cubicBezTo>
                <a:cubicBezTo>
                  <a:pt x="151" y="0"/>
                  <a:pt x="153" y="2"/>
                  <a:pt x="153" y="4"/>
                </a:cubicBezTo>
                <a:cubicBezTo>
                  <a:pt x="153" y="23"/>
                  <a:pt x="153" y="23"/>
                  <a:pt x="153" y="23"/>
                </a:cubicBezTo>
                <a:cubicBezTo>
                  <a:pt x="153" y="25"/>
                  <a:pt x="151" y="27"/>
                  <a:pt x="14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CE3A3A"/>
          </a:solidFill>
          <a:ln>
            <a:noFill/>
          </a:ln>
        </p:spPr>
        <p:txBody>
          <a:bodyPr vert="horz" wrap="square" lIns="91440" tIns="45720" rIns="91440" bIns="45720" numCol="1" anchor="ctr" anchorCtr="0" compatLnSpc="1">
            <a:prstTxWarp prst="textNoShape">
              <a:avLst/>
            </a:prstTxWarp>
          </a:bodyPr>
          <a:lstStyle/>
          <a:p>
            <a:pPr algn="r"/>
            <a:r>
              <a:rPr lang="en-US" altLang="zh-CN" sz="1600">
                <a:solidFill>
                  <a:schemeClr val="bg1"/>
                </a:solidFill>
                <a:latin typeface="微软雅黑" pitchFamily="34" charset="-122"/>
                <a:ea typeface="微软雅黑" pitchFamily="34" charset="-122"/>
              </a:rPr>
              <a:t>28743.76</a:t>
            </a:r>
            <a:endParaRPr lang="zh-CN" altLang="en-US" sz="1600">
              <a:solidFill>
                <a:schemeClr val="bg1"/>
              </a:solidFill>
              <a:latin typeface="微软雅黑" pitchFamily="34" charset="-122"/>
              <a:ea typeface="微软雅黑" pitchFamily="34" charset="-122"/>
            </a:endParaRPr>
          </a:p>
        </p:txBody>
      </p:sp>
      <p:sp>
        <p:nvSpPr>
          <p:cNvPr id="15" name="Freeform 8"/>
          <p:cNvSpPr>
            <a:spLocks/>
          </p:cNvSpPr>
          <p:nvPr/>
        </p:nvSpPr>
        <p:spPr bwMode="auto">
          <a:xfrm>
            <a:off x="3702429" y="4511682"/>
            <a:ext cx="5633137" cy="420573"/>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5"/>
                  <a:pt x="372" y="28"/>
                  <a:pt x="369" y="28"/>
                </a:cubicBezTo>
                <a:cubicBezTo>
                  <a:pt x="5" y="28"/>
                  <a:pt x="5" y="28"/>
                  <a:pt x="5" y="28"/>
                </a:cubicBezTo>
                <a:cubicBezTo>
                  <a:pt x="2" y="28"/>
                  <a:pt x="0" y="25"/>
                  <a:pt x="0" y="23"/>
                </a:cubicBezTo>
                <a:cubicBezTo>
                  <a:pt x="0" y="5"/>
                  <a:pt x="0" y="5"/>
                  <a:pt x="0" y="5"/>
                </a:cubicBezTo>
                <a:cubicBezTo>
                  <a:pt x="0" y="2"/>
                  <a:pt x="2" y="0"/>
                  <a:pt x="5" y="0"/>
                </a:cubicBezTo>
                <a:close/>
              </a:path>
            </a:pathLst>
          </a:custGeom>
          <a:solidFill>
            <a:srgbClr val="FFE69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9"/>
          <p:cNvSpPr>
            <a:spLocks/>
          </p:cNvSpPr>
          <p:nvPr/>
        </p:nvSpPr>
        <p:spPr bwMode="auto">
          <a:xfrm>
            <a:off x="3702429" y="5384691"/>
            <a:ext cx="5633137" cy="420573"/>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6"/>
                  <a:pt x="372" y="28"/>
                  <a:pt x="369"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FFE69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0"/>
          <p:cNvSpPr>
            <a:spLocks/>
          </p:cNvSpPr>
          <p:nvPr/>
        </p:nvSpPr>
        <p:spPr bwMode="auto">
          <a:xfrm>
            <a:off x="3702429" y="4511682"/>
            <a:ext cx="4250342" cy="420573"/>
          </a:xfrm>
          <a:custGeom>
            <a:avLst/>
            <a:gdLst>
              <a:gd name="T0" fmla="*/ 5 w 282"/>
              <a:gd name="T1" fmla="*/ 0 h 28"/>
              <a:gd name="T2" fmla="*/ 277 w 282"/>
              <a:gd name="T3" fmla="*/ 0 h 28"/>
              <a:gd name="T4" fmla="*/ 282 w 282"/>
              <a:gd name="T5" fmla="*/ 4 h 28"/>
              <a:gd name="T6" fmla="*/ 282 w 282"/>
              <a:gd name="T7" fmla="*/ 23 h 28"/>
              <a:gd name="T8" fmla="*/ 277 w 282"/>
              <a:gd name="T9" fmla="*/ 28 h 28"/>
              <a:gd name="T10" fmla="*/ 5 w 282"/>
              <a:gd name="T11" fmla="*/ 28 h 28"/>
              <a:gd name="T12" fmla="*/ 0 w 282"/>
              <a:gd name="T13" fmla="*/ 23 h 28"/>
              <a:gd name="T14" fmla="*/ 0 w 282"/>
              <a:gd name="T15" fmla="*/ 4 h 28"/>
              <a:gd name="T16" fmla="*/ 5 w 282"/>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2" h="28">
                <a:moveTo>
                  <a:pt x="5" y="0"/>
                </a:moveTo>
                <a:cubicBezTo>
                  <a:pt x="277" y="0"/>
                  <a:pt x="277" y="0"/>
                  <a:pt x="277" y="0"/>
                </a:cubicBezTo>
                <a:cubicBezTo>
                  <a:pt x="279" y="0"/>
                  <a:pt x="282" y="2"/>
                  <a:pt x="282" y="4"/>
                </a:cubicBezTo>
                <a:cubicBezTo>
                  <a:pt x="282" y="23"/>
                  <a:pt x="282" y="23"/>
                  <a:pt x="282" y="23"/>
                </a:cubicBezTo>
                <a:cubicBezTo>
                  <a:pt x="282" y="25"/>
                  <a:pt x="279" y="28"/>
                  <a:pt x="277" y="28"/>
                </a:cubicBezTo>
                <a:cubicBezTo>
                  <a:pt x="5" y="28"/>
                  <a:pt x="5" y="28"/>
                  <a:pt x="5" y="28"/>
                </a:cubicBezTo>
                <a:cubicBezTo>
                  <a:pt x="2" y="28"/>
                  <a:pt x="0" y="25"/>
                  <a:pt x="0" y="23"/>
                </a:cubicBezTo>
                <a:cubicBezTo>
                  <a:pt x="0" y="4"/>
                  <a:pt x="0" y="4"/>
                  <a:pt x="0" y="4"/>
                </a:cubicBezTo>
                <a:cubicBezTo>
                  <a:pt x="0" y="2"/>
                  <a:pt x="2" y="0"/>
                  <a:pt x="5" y="0"/>
                </a:cubicBezTo>
                <a:close/>
              </a:path>
            </a:pathLst>
          </a:custGeom>
          <a:solidFill>
            <a:srgbClr val="CE3A3A"/>
          </a:solidFill>
          <a:ln>
            <a:noFill/>
          </a:ln>
        </p:spPr>
        <p:txBody>
          <a:bodyPr vert="horz" wrap="square" lIns="91440" tIns="45720" rIns="91440" bIns="45720" numCol="1" anchor="ctr" anchorCtr="0" compatLnSpc="1">
            <a:prstTxWarp prst="textNoShape">
              <a:avLst/>
            </a:prstTxWarp>
          </a:bodyPr>
          <a:lstStyle/>
          <a:p>
            <a:pPr algn="r"/>
            <a:r>
              <a:rPr lang="en-US" altLang="zh-CN" sz="1600">
                <a:solidFill>
                  <a:schemeClr val="bg1"/>
                </a:solidFill>
                <a:latin typeface="微软雅黑" pitchFamily="34" charset="-122"/>
                <a:ea typeface="微软雅黑" pitchFamily="34" charset="-122"/>
              </a:rPr>
              <a:t>51443.98</a:t>
            </a:r>
            <a:endParaRPr lang="zh-CN" altLang="en-US" sz="1600">
              <a:solidFill>
                <a:schemeClr val="bg1"/>
              </a:solidFill>
              <a:latin typeface="微软雅黑" pitchFamily="34" charset="-122"/>
              <a:ea typeface="微软雅黑" pitchFamily="34" charset="-122"/>
            </a:endParaRPr>
          </a:p>
        </p:txBody>
      </p:sp>
      <p:sp>
        <p:nvSpPr>
          <p:cNvPr id="18" name="Freeform 11"/>
          <p:cNvSpPr>
            <a:spLocks/>
          </p:cNvSpPr>
          <p:nvPr/>
        </p:nvSpPr>
        <p:spPr bwMode="auto">
          <a:xfrm>
            <a:off x="3702429" y="5384691"/>
            <a:ext cx="3135185" cy="420573"/>
          </a:xfrm>
          <a:custGeom>
            <a:avLst/>
            <a:gdLst>
              <a:gd name="T0" fmla="*/ 5 w 208"/>
              <a:gd name="T1" fmla="*/ 0 h 28"/>
              <a:gd name="T2" fmla="*/ 204 w 208"/>
              <a:gd name="T3" fmla="*/ 0 h 28"/>
              <a:gd name="T4" fmla="*/ 208 w 208"/>
              <a:gd name="T5" fmla="*/ 5 h 28"/>
              <a:gd name="T6" fmla="*/ 208 w 208"/>
              <a:gd name="T7" fmla="*/ 23 h 28"/>
              <a:gd name="T8" fmla="*/ 204 w 208"/>
              <a:gd name="T9" fmla="*/ 28 h 28"/>
              <a:gd name="T10" fmla="*/ 5 w 208"/>
              <a:gd name="T11" fmla="*/ 28 h 28"/>
              <a:gd name="T12" fmla="*/ 0 w 208"/>
              <a:gd name="T13" fmla="*/ 23 h 28"/>
              <a:gd name="T14" fmla="*/ 0 w 208"/>
              <a:gd name="T15" fmla="*/ 5 h 28"/>
              <a:gd name="T16" fmla="*/ 5 w 20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28">
                <a:moveTo>
                  <a:pt x="5" y="0"/>
                </a:moveTo>
                <a:cubicBezTo>
                  <a:pt x="204" y="0"/>
                  <a:pt x="204" y="0"/>
                  <a:pt x="204" y="0"/>
                </a:cubicBezTo>
                <a:cubicBezTo>
                  <a:pt x="206" y="0"/>
                  <a:pt x="208" y="2"/>
                  <a:pt x="208" y="5"/>
                </a:cubicBezTo>
                <a:cubicBezTo>
                  <a:pt x="208" y="23"/>
                  <a:pt x="208" y="23"/>
                  <a:pt x="208" y="23"/>
                </a:cubicBezTo>
                <a:cubicBezTo>
                  <a:pt x="208" y="26"/>
                  <a:pt x="206" y="28"/>
                  <a:pt x="204"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CE3A3A"/>
          </a:solidFill>
          <a:ln>
            <a:noFill/>
          </a:ln>
        </p:spPr>
        <p:txBody>
          <a:bodyPr vert="horz" wrap="square" lIns="91440" tIns="45720" rIns="91440" bIns="45720" numCol="1" anchor="ctr" anchorCtr="0" compatLnSpc="1">
            <a:prstTxWarp prst="textNoShape">
              <a:avLst/>
            </a:prstTxWarp>
          </a:bodyPr>
          <a:lstStyle/>
          <a:p>
            <a:pPr algn="r"/>
            <a:r>
              <a:rPr lang="en-US" altLang="zh-CN" sz="1600">
                <a:solidFill>
                  <a:schemeClr val="bg1"/>
                </a:solidFill>
                <a:latin typeface="微软雅黑" pitchFamily="34" charset="-122"/>
                <a:ea typeface="微软雅黑" pitchFamily="34" charset="-122"/>
              </a:rPr>
              <a:t>36618.46</a:t>
            </a:r>
            <a:endParaRPr lang="zh-CN" altLang="en-US" sz="1600">
              <a:solidFill>
                <a:schemeClr val="bg1"/>
              </a:solidFill>
              <a:latin typeface="微软雅黑" pitchFamily="34" charset="-122"/>
              <a:ea typeface="微软雅黑" pitchFamily="34" charset="-122"/>
            </a:endParaRPr>
          </a:p>
        </p:txBody>
      </p:sp>
      <p:sp>
        <p:nvSpPr>
          <p:cNvPr id="19" name="TextBox 18"/>
          <p:cNvSpPr txBox="1"/>
          <p:nvPr/>
        </p:nvSpPr>
        <p:spPr>
          <a:xfrm>
            <a:off x="3625178" y="1628800"/>
            <a:ext cx="5710388"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200">
                <a:solidFill>
                  <a:schemeClr val="tx1">
                    <a:lumMod val="75000"/>
                    <a:lumOff val="25000"/>
                  </a:schemeClr>
                </a:solidFill>
                <a:latin typeface="微软雅黑" pitchFamily="34" charset="-122"/>
                <a:ea typeface="微软雅黑" pitchFamily="34" charset="-122"/>
              </a:rPr>
              <a:t>这里，或者通过通过复制您的文本。您的内容打在这里，或者通过通过复制您的文本。您的内容打在这里，或者通过复制您的文本后，在此框中选择粘贴，并选择只保留文字。</a:t>
            </a:r>
          </a:p>
        </p:txBody>
      </p:sp>
      <p:sp>
        <p:nvSpPr>
          <p:cNvPr id="20" name="TextBox 19"/>
          <p:cNvSpPr txBox="1"/>
          <p:nvPr/>
        </p:nvSpPr>
        <p:spPr>
          <a:xfrm>
            <a:off x="3673879" y="3275955"/>
            <a:ext cx="1344292" cy="285078"/>
          </a:xfrm>
          <a:prstGeom prst="rect">
            <a:avLst/>
          </a:prstGeom>
          <a:noFill/>
        </p:spPr>
        <p:txBody>
          <a:bodyPr wrap="square" tIns="0" bIns="0" rtlCol="0" anchor="t">
            <a:spAutoFit/>
          </a:bodyPr>
          <a:lstStyle/>
          <a:p>
            <a:pPr>
              <a:lnSpc>
                <a:spcPct val="150000"/>
              </a:lnSpc>
            </a:pP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21" name="TextBox 20"/>
          <p:cNvSpPr txBox="1"/>
          <p:nvPr/>
        </p:nvSpPr>
        <p:spPr>
          <a:xfrm>
            <a:off x="3673879" y="4159101"/>
            <a:ext cx="1344292" cy="285078"/>
          </a:xfrm>
          <a:prstGeom prst="rect">
            <a:avLst/>
          </a:prstGeom>
          <a:noFill/>
        </p:spPr>
        <p:txBody>
          <a:bodyPr wrap="square" tIns="0" bIns="0" rtlCol="0" anchor="t">
            <a:spAutoFit/>
          </a:bodyPr>
          <a:lstStyle/>
          <a:p>
            <a:pPr>
              <a:lnSpc>
                <a:spcPct val="150000"/>
              </a:lnSpc>
            </a:pP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22" name="TextBox 21"/>
          <p:cNvSpPr txBox="1"/>
          <p:nvPr/>
        </p:nvSpPr>
        <p:spPr>
          <a:xfrm>
            <a:off x="3673879" y="5051232"/>
            <a:ext cx="1344292" cy="285078"/>
          </a:xfrm>
          <a:prstGeom prst="rect">
            <a:avLst/>
          </a:prstGeom>
          <a:noFill/>
        </p:spPr>
        <p:txBody>
          <a:bodyPr wrap="square" tIns="0" bIns="0" rtlCol="0" anchor="t">
            <a:spAutoFit/>
          </a:bodyPr>
          <a:lstStyle/>
          <a:p>
            <a:pPr>
              <a:lnSpc>
                <a:spcPct val="150000"/>
              </a:lnSpc>
            </a:pP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par>
                          <p:cTn id="23" fill="hold">
                            <p:stCondLst>
                              <p:cond delay="1000"/>
                            </p:stCondLst>
                            <p:childTnLst>
                              <p:par>
                                <p:cTn id="24" presetID="42"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1000" fill="hold"/>
                                        <p:tgtEl>
                                          <p:spTgt spid="2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000"/>
                                        <p:tgtEl>
                                          <p:spTgt spid="22"/>
                                        </p:tgtEl>
                                      </p:cBhvr>
                                    </p:animEffect>
                                    <p:anim calcmode="lin" valueType="num">
                                      <p:cBhvr>
                                        <p:cTn id="37" dur="1000" fill="hold"/>
                                        <p:tgtEl>
                                          <p:spTgt spid="22"/>
                                        </p:tgtEl>
                                        <p:attrNameLst>
                                          <p:attrName>ppt_x</p:attrName>
                                        </p:attrNameLst>
                                      </p:cBhvr>
                                      <p:tavLst>
                                        <p:tav tm="0">
                                          <p:val>
                                            <p:strVal val="#ppt_x"/>
                                          </p:val>
                                        </p:tav>
                                        <p:tav tm="100000">
                                          <p:val>
                                            <p:strVal val="#ppt_x"/>
                                          </p:val>
                                        </p:tav>
                                      </p:tavLst>
                                    </p:anim>
                                    <p:anim calcmode="lin" valueType="num">
                                      <p:cBhvr>
                                        <p:cTn id="38" dur="1000" fill="hold"/>
                                        <p:tgtEl>
                                          <p:spTgt spid="22"/>
                                        </p:tgtEl>
                                        <p:attrNameLst>
                                          <p:attrName>ppt_y</p:attrName>
                                        </p:attrNameLst>
                                      </p:cBhvr>
                                      <p:tavLst>
                                        <p:tav tm="0">
                                          <p:val>
                                            <p:strVal val="#ppt_y+.1"/>
                                          </p:val>
                                        </p:tav>
                                        <p:tav tm="100000">
                                          <p:val>
                                            <p:strVal val="#ppt_y"/>
                                          </p:val>
                                        </p:tav>
                                      </p:tavLst>
                                    </p:anim>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500"/>
                                        <p:tgtEl>
                                          <p:spTgt spid="14"/>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left)">
                                      <p:cBhvr>
                                        <p:cTn id="4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animBg="1"/>
      <p:bldP spid="14" grpId="0" animBg="1"/>
      <p:bldP spid="15" grpId="0" animBg="1"/>
      <p:bldP spid="16" grpId="0" animBg="1"/>
      <p:bldP spid="17" grpId="0" animBg="1"/>
      <p:bldP spid="18" grpId="0" animBg="1"/>
      <p:bldP spid="19" grpId="0"/>
      <p:bldP spid="20" grpId="0"/>
      <p:bldP spid="21" grpId="0"/>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0413"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圆角矩形 37"/>
          <p:cNvSpPr/>
          <p:nvPr/>
        </p:nvSpPr>
        <p:spPr>
          <a:xfrm>
            <a:off x="3309340" y="2104382"/>
            <a:ext cx="7343480" cy="3556866"/>
          </a:xfrm>
          <a:prstGeom prst="roundRect">
            <a:avLst>
              <a:gd name="adj" fmla="val 0"/>
            </a:avLst>
          </a:prstGeom>
          <a:solidFill>
            <a:srgbClr val="FFFFFF"/>
          </a:solidFill>
          <a:ln>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 Box 44"/>
          <p:cNvSpPr txBox="1">
            <a:spLocks noChangeArrowheads="1"/>
          </p:cNvSpPr>
          <p:nvPr/>
        </p:nvSpPr>
        <p:spPr bwMode="auto">
          <a:xfrm>
            <a:off x="3575981" y="2663243"/>
            <a:ext cx="6810199" cy="270997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sz="1400">
                <a:solidFill>
                  <a:sysClr val="windowText" lastClr="000000"/>
                </a:solidFill>
              </a:rPr>
              <a:t>您的内容打在这里，或者通过复制您的文本后，在此框中选择粘贴，并选择只保留文字。您的内容打在这里，或者通过复制您的文本后，在此框中选择粘贴，并选择只保留文字。</a:t>
            </a:r>
            <a:endParaRPr lang="en-US" altLang="zh-CN" sz="1400">
              <a:solidFill>
                <a:sysClr val="windowText" lastClr="000000"/>
              </a:solidFill>
            </a:endParaRPr>
          </a:p>
          <a:p>
            <a:r>
              <a:rPr lang="zh-CN" altLang="en-US" sz="1400">
                <a:solidFill>
                  <a:sysClr val="windowText" lastClr="000000"/>
                </a:solidFill>
              </a:rPr>
              <a:t>您的内容打在这里，或者通过复制您的文本后，在此框中选择粘贴，并选择只保留文字。您的内容打在这里，或者通过复制您的文本后，在此框中选择粘贴，并选择只保留文字。</a:t>
            </a:r>
          </a:p>
          <a:p>
            <a:r>
              <a:rPr lang="zh-CN" altLang="en-US" sz="1400">
                <a:solidFill>
                  <a:sysClr val="windowText" lastClr="000000"/>
                </a:solidFill>
              </a:rPr>
              <a:t>您的内容打在这里，或者通过复制您的文本后，在此框中选择粘贴，并选择只保留文字。您的内容打在这里，或者通过复制您的文本后，在此框中选择粘贴，并选择只保留文字。</a:t>
            </a:r>
          </a:p>
        </p:txBody>
      </p:sp>
      <p:pic>
        <p:nvPicPr>
          <p:cNvPr id="40" name="Picture 7" descr="D:\360data\重要数据\桌面\233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520446" y="1739112"/>
            <a:ext cx="5214720" cy="961464"/>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8" descr="D:\360data\重要数据\桌面\未标题-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795880" y="404664"/>
            <a:ext cx="1914780" cy="1613304"/>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p:cNvSpPr txBox="1"/>
          <p:nvPr/>
        </p:nvSpPr>
        <p:spPr>
          <a:xfrm>
            <a:off x="2615754" y="1007805"/>
            <a:ext cx="1313180" cy="1692771"/>
          </a:xfrm>
          <a:prstGeom prst="rect">
            <a:avLst/>
          </a:prstGeom>
          <a:noFill/>
        </p:spPr>
        <p:txBody>
          <a:bodyPr wrap="none" rtlCol="0">
            <a:spAutoFit/>
          </a:bodyPr>
          <a:lstStyle/>
          <a:p>
            <a:pPr algn="ctr"/>
            <a:r>
              <a:rPr lang="zh-CN" altLang="en-US" sz="4400">
                <a:solidFill>
                  <a:schemeClr val="tx1">
                    <a:lumMod val="75000"/>
                    <a:lumOff val="25000"/>
                  </a:schemeClr>
                </a:solidFill>
                <a:latin typeface="微软雅黑" pitchFamily="34" charset="-122"/>
                <a:ea typeface="微软雅黑" pitchFamily="34" charset="-122"/>
              </a:rPr>
              <a:t>前言</a:t>
            </a:r>
            <a:endParaRPr lang="en-US" altLang="zh-CN" sz="4400">
              <a:solidFill>
                <a:schemeClr val="tx1">
                  <a:lumMod val="75000"/>
                  <a:lumOff val="25000"/>
                </a:schemeClr>
              </a:solidFill>
              <a:latin typeface="微软雅黑" pitchFamily="34" charset="-122"/>
              <a:ea typeface="微软雅黑" pitchFamily="34" charset="-122"/>
            </a:endParaRPr>
          </a:p>
          <a:p>
            <a:pPr algn="ctr"/>
            <a:r>
              <a:rPr lang="en-US" altLang="zh-CN" sz="1600">
                <a:solidFill>
                  <a:schemeClr val="tx1">
                    <a:lumMod val="75000"/>
                    <a:lumOff val="25000"/>
                  </a:schemeClr>
                </a:solidFill>
                <a:latin typeface="微软雅黑" pitchFamily="34" charset="-122"/>
                <a:ea typeface="微软雅黑" pitchFamily="34" charset="-122"/>
              </a:rPr>
              <a:t>Qianyan</a:t>
            </a:r>
            <a:endParaRPr lang="zh-CN" altLang="en-US" sz="1600">
              <a:solidFill>
                <a:schemeClr val="tx1">
                  <a:lumMod val="75000"/>
                  <a:lumOff val="25000"/>
                </a:schemeClr>
              </a:solidFill>
              <a:latin typeface="微软雅黑" pitchFamily="34" charset="-122"/>
              <a:ea typeface="微软雅黑" pitchFamily="34" charset="-122"/>
            </a:endParaRPr>
          </a:p>
          <a:p>
            <a:pPr algn="ctr"/>
            <a:endParaRPr lang="zh-CN" altLang="en-US" sz="4400">
              <a:solidFill>
                <a:schemeClr val="tx1">
                  <a:lumMod val="75000"/>
                  <a:lumOff val="25000"/>
                </a:schemeClr>
              </a:solidFill>
              <a:latin typeface="微软雅黑" pitchFamily="34" charset="-122"/>
              <a:ea typeface="微软雅黑" pitchFamily="34" charset="-122"/>
            </a:endParaRPr>
          </a:p>
        </p:txBody>
      </p:sp>
      <p:pic>
        <p:nvPicPr>
          <p:cNvPr id="43" name="Picture 3" descr="D:\360data\重要数据\桌面\未标题-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00300" y="603099"/>
            <a:ext cx="3671740" cy="1969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418083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1000"/>
                                        <p:tgtEl>
                                          <p:spTgt spid="4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randombar(horizontal)">
                                      <p:cBhvr>
                                        <p:cTn id="10" dur="500"/>
                                        <p:tgtEl>
                                          <p:spTgt spid="42"/>
                                        </p:tgtEl>
                                      </p:cBhvr>
                                    </p:animEffect>
                                  </p:childTnLst>
                                </p:cTn>
                              </p:par>
                            </p:childTnLst>
                          </p:cTn>
                        </p:par>
                        <p:par>
                          <p:cTn id="11" fill="hold">
                            <p:stCondLst>
                              <p:cond delay="1000"/>
                            </p:stCondLst>
                            <p:childTnLst>
                              <p:par>
                                <p:cTn id="12" presetID="2" presetClass="entr" presetSubtype="8" decel="100000" fill="hold" nodeType="afterEffect">
                                  <p:stCondLst>
                                    <p:cond delay="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1000" fill="hold"/>
                                        <p:tgtEl>
                                          <p:spTgt spid="41"/>
                                        </p:tgtEl>
                                        <p:attrNameLst>
                                          <p:attrName>ppt_x</p:attrName>
                                        </p:attrNameLst>
                                      </p:cBhvr>
                                      <p:tavLst>
                                        <p:tav tm="0">
                                          <p:val>
                                            <p:strVal val="0-#ppt_w/2"/>
                                          </p:val>
                                        </p:tav>
                                        <p:tav tm="100000">
                                          <p:val>
                                            <p:strVal val="#ppt_x"/>
                                          </p:val>
                                        </p:tav>
                                      </p:tavLst>
                                    </p:anim>
                                    <p:anim calcmode="lin" valueType="num">
                                      <p:cBhvr additive="base">
                                        <p:cTn id="15" dur="1000" fill="hold"/>
                                        <p:tgtEl>
                                          <p:spTgt spid="41"/>
                                        </p:tgtEl>
                                        <p:attrNameLst>
                                          <p:attrName>ppt_y</p:attrName>
                                        </p:attrNameLst>
                                      </p:cBhvr>
                                      <p:tavLst>
                                        <p:tav tm="0">
                                          <p:val>
                                            <p:strVal val="#ppt_y"/>
                                          </p:val>
                                        </p:tav>
                                        <p:tav tm="100000">
                                          <p:val>
                                            <p:strVal val="#ppt_y"/>
                                          </p:val>
                                        </p:tav>
                                      </p:tavLst>
                                    </p:anim>
                                  </p:childTnLst>
                                </p:cTn>
                              </p:par>
                              <p:par>
                                <p:cTn id="16" presetID="2" presetClass="entr" presetSubtype="2" decel="100000" fill="hold" grpId="0" nodeType="with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additive="base">
                                        <p:cTn id="18" dur="1000" fill="hold"/>
                                        <p:tgtEl>
                                          <p:spTgt spid="38"/>
                                        </p:tgtEl>
                                        <p:attrNameLst>
                                          <p:attrName>ppt_x</p:attrName>
                                        </p:attrNameLst>
                                      </p:cBhvr>
                                      <p:tavLst>
                                        <p:tav tm="0">
                                          <p:val>
                                            <p:strVal val="1+#ppt_w/2"/>
                                          </p:val>
                                        </p:tav>
                                        <p:tav tm="100000">
                                          <p:val>
                                            <p:strVal val="#ppt_x"/>
                                          </p:val>
                                        </p:tav>
                                      </p:tavLst>
                                    </p:anim>
                                    <p:anim calcmode="lin" valueType="num">
                                      <p:cBhvr additive="base">
                                        <p:cTn id="19" dur="1000" fill="hold"/>
                                        <p:tgtEl>
                                          <p:spTgt spid="38"/>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1" decel="100000"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ppt_x"/>
                                          </p:val>
                                        </p:tav>
                                        <p:tav tm="100000">
                                          <p:val>
                                            <p:strVal val="#ppt_x"/>
                                          </p:val>
                                        </p:tav>
                                      </p:tavLst>
                                    </p:anim>
                                    <p:anim calcmode="lin" valueType="num">
                                      <p:cBhvr additive="base">
                                        <p:cTn id="24" dur="500" fill="hold"/>
                                        <p:tgtEl>
                                          <p:spTgt spid="43"/>
                                        </p:tgtEl>
                                        <p:attrNameLst>
                                          <p:attrName>ppt_y</p:attrName>
                                        </p:attrNameLst>
                                      </p:cBhvr>
                                      <p:tavLst>
                                        <p:tav tm="0">
                                          <p:val>
                                            <p:strVal val="0-#ppt_h/2"/>
                                          </p:val>
                                        </p:tav>
                                        <p:tav tm="100000">
                                          <p:val>
                                            <p:strVal val="#ppt_y"/>
                                          </p:val>
                                        </p:tav>
                                      </p:tavLst>
                                    </p:anim>
                                  </p:childTnLst>
                                </p:cTn>
                              </p:par>
                              <p:par>
                                <p:cTn id="25" presetID="27" presetClass="entr" presetSubtype="0" fill="hold" grpId="0" nodeType="withEffect">
                                  <p:stCondLst>
                                    <p:cond delay="0"/>
                                  </p:stCondLst>
                                  <p:iterate type="lt">
                                    <p:tmPct val="70000"/>
                                  </p:iterate>
                                  <p:childTnLst>
                                    <p:set>
                                      <p:cBhvr>
                                        <p:cTn id="26" dur="1" fill="hold">
                                          <p:stCondLst>
                                            <p:cond delay="0"/>
                                          </p:stCondLst>
                                        </p:cTn>
                                        <p:tgtEl>
                                          <p:spTgt spid="39"/>
                                        </p:tgtEl>
                                        <p:attrNameLst>
                                          <p:attrName>style.visibility</p:attrName>
                                        </p:attrNameLst>
                                      </p:cBhvr>
                                      <p:to>
                                        <p:strVal val="visible"/>
                                      </p:to>
                                    </p:set>
                                    <p:anim calcmode="discrete" valueType="clr">
                                      <p:cBhvr override="childStyle">
                                        <p:cTn id="27" dur="30"/>
                                        <p:tgtEl>
                                          <p:spTgt spid="39"/>
                                        </p:tgtEl>
                                        <p:attrNameLst>
                                          <p:attrName>style.color</p:attrName>
                                        </p:attrNameLst>
                                      </p:cBhvr>
                                      <p:tavLst>
                                        <p:tav tm="0">
                                          <p:val>
                                            <p:clrVal>
                                              <a:schemeClr val="tx2"/>
                                            </p:clrVal>
                                          </p:val>
                                        </p:tav>
                                        <p:tav tm="50000">
                                          <p:val>
                                            <p:clrVal>
                                              <a:schemeClr val="accent2"/>
                                            </p:clrVal>
                                          </p:val>
                                        </p:tav>
                                      </p:tavLst>
                                    </p:anim>
                                    <p:anim calcmode="discrete" valueType="clr">
                                      <p:cBhvr>
                                        <p:cTn id="28" dur="30"/>
                                        <p:tgtEl>
                                          <p:spTgt spid="39"/>
                                        </p:tgtEl>
                                        <p:attrNameLst>
                                          <p:attrName>fillcolor</p:attrName>
                                        </p:attrNameLst>
                                      </p:cBhvr>
                                      <p:tavLst>
                                        <p:tav tm="0">
                                          <p:val>
                                            <p:clrVal>
                                              <a:schemeClr val="accent2"/>
                                            </p:clrVal>
                                          </p:val>
                                        </p:tav>
                                        <p:tav tm="50000">
                                          <p:val>
                                            <p:clrVal>
                                              <a:schemeClr val="hlink"/>
                                            </p:clrVal>
                                          </p:val>
                                        </p:tav>
                                      </p:tavLst>
                                    </p:anim>
                                    <p:set>
                                      <p:cBhvr>
                                        <p:cTn id="29" dur="30"/>
                                        <p:tgtEl>
                                          <p:spTgt spid="3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p:bldP spid="4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43" name="AutoShape 5"/>
          <p:cNvSpPr>
            <a:spLocks noChangeArrowheads="1"/>
          </p:cNvSpPr>
          <p:nvPr/>
        </p:nvSpPr>
        <p:spPr bwMode="auto">
          <a:xfrm rot="10800000">
            <a:off x="3790814" y="3933377"/>
            <a:ext cx="3167909" cy="782978"/>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EC202"/>
          </a:solidFill>
          <a:ln>
            <a:noFill/>
          </a:ln>
        </p:spPr>
        <p:style>
          <a:lnRef idx="2">
            <a:schemeClr val="accent6">
              <a:shade val="50000"/>
            </a:schemeClr>
          </a:lnRef>
          <a:fillRef idx="1">
            <a:schemeClr val="accent6"/>
          </a:fillRef>
          <a:effectRef idx="0">
            <a:schemeClr val="accent6"/>
          </a:effectRef>
          <a:fontRef idx="minor">
            <a:schemeClr val="lt1"/>
          </a:fontRef>
        </p:style>
        <p:txBody>
          <a:bodyPr lIns="75612" tIns="37806" rIns="75612" bIns="37806" rtlCol="0" anchor="ctr"/>
          <a:lstStyle/>
          <a:p>
            <a:pPr algn="ctr"/>
            <a:endParaRPr lang="zh-CN" altLang="en-US" dirty="0"/>
          </a:p>
        </p:txBody>
      </p:sp>
      <p:sp>
        <p:nvSpPr>
          <p:cNvPr id="44" name="AutoShape 3"/>
          <p:cNvSpPr>
            <a:spLocks noChangeArrowheads="1"/>
          </p:cNvSpPr>
          <p:nvPr/>
        </p:nvSpPr>
        <p:spPr bwMode="auto">
          <a:xfrm rot="10800000">
            <a:off x="4757410" y="2889004"/>
            <a:ext cx="1289286" cy="31704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EC202"/>
          </a:solidFill>
          <a:ln>
            <a:noFill/>
          </a:ln>
        </p:spPr>
        <p:style>
          <a:lnRef idx="2">
            <a:schemeClr val="accent5">
              <a:shade val="50000"/>
            </a:schemeClr>
          </a:lnRef>
          <a:fillRef idx="1">
            <a:schemeClr val="accent5"/>
          </a:fillRef>
          <a:effectRef idx="0">
            <a:schemeClr val="accent5"/>
          </a:effectRef>
          <a:fontRef idx="minor">
            <a:schemeClr val="lt1"/>
          </a:fontRef>
        </p:style>
        <p:txBody>
          <a:bodyPr lIns="75612" tIns="37806" rIns="75612" bIns="37806" rtlCol="0" anchor="ctr"/>
          <a:lstStyle/>
          <a:p>
            <a:pPr algn="ctr"/>
            <a:endParaRPr lang="zh-CN" altLang="en-US" dirty="0"/>
          </a:p>
        </p:txBody>
      </p:sp>
      <p:sp>
        <p:nvSpPr>
          <p:cNvPr id="45" name="AutoShape 6"/>
          <p:cNvSpPr>
            <a:spLocks noChangeArrowheads="1"/>
          </p:cNvSpPr>
          <p:nvPr/>
        </p:nvSpPr>
        <p:spPr bwMode="auto">
          <a:xfrm>
            <a:off x="4998435" y="2174725"/>
            <a:ext cx="807236" cy="605657"/>
          </a:xfrm>
          <a:prstGeom prst="triangle">
            <a:avLst>
              <a:gd name="adj" fmla="val 50000"/>
            </a:avLst>
          </a:prstGeom>
          <a:solidFill>
            <a:srgbClr val="CE3A3A"/>
          </a:solidFill>
          <a:ln>
            <a:noFill/>
          </a:ln>
        </p:spPr>
        <p:style>
          <a:lnRef idx="2">
            <a:schemeClr val="dk1">
              <a:shade val="50000"/>
            </a:schemeClr>
          </a:lnRef>
          <a:fillRef idx="1">
            <a:schemeClr val="dk1"/>
          </a:fillRef>
          <a:effectRef idx="0">
            <a:schemeClr val="dk1"/>
          </a:effectRef>
          <a:fontRef idx="minor">
            <a:schemeClr val="lt1"/>
          </a:fontRef>
        </p:style>
        <p:txBody>
          <a:bodyPr lIns="75612" tIns="37806" rIns="75612" bIns="37806" rtlCol="0" anchor="ctr"/>
          <a:lstStyle/>
          <a:p>
            <a:pPr algn="ctr"/>
            <a:endParaRPr lang="zh-CN" altLang="en-US" dirty="0"/>
          </a:p>
        </p:txBody>
      </p:sp>
      <p:sp>
        <p:nvSpPr>
          <p:cNvPr id="46" name="AutoShape 4"/>
          <p:cNvSpPr>
            <a:spLocks noChangeArrowheads="1"/>
          </p:cNvSpPr>
          <p:nvPr/>
        </p:nvSpPr>
        <p:spPr bwMode="auto">
          <a:xfrm rot="10800000">
            <a:off x="4356781" y="3314669"/>
            <a:ext cx="2060120" cy="51008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CE3A3A"/>
          </a:solidFill>
          <a:ln>
            <a:noFill/>
          </a:ln>
        </p:spPr>
        <p:style>
          <a:lnRef idx="2">
            <a:schemeClr val="dk1">
              <a:shade val="50000"/>
            </a:schemeClr>
          </a:lnRef>
          <a:fillRef idx="1">
            <a:schemeClr val="dk1"/>
          </a:fillRef>
          <a:effectRef idx="0">
            <a:schemeClr val="dk1"/>
          </a:effectRef>
          <a:fontRef idx="minor">
            <a:schemeClr val="lt1"/>
          </a:fontRef>
        </p:style>
        <p:txBody>
          <a:bodyPr lIns="75612" tIns="37806" rIns="75612" bIns="37806" rtlCol="0" anchor="ctr"/>
          <a:lstStyle/>
          <a:p>
            <a:pPr algn="ctr"/>
            <a:endParaRPr lang="zh-CN" altLang="en-US" dirty="0"/>
          </a:p>
        </p:txBody>
      </p:sp>
      <p:sp>
        <p:nvSpPr>
          <p:cNvPr id="47" name="AutoShape 5"/>
          <p:cNvSpPr>
            <a:spLocks noChangeArrowheads="1"/>
          </p:cNvSpPr>
          <p:nvPr/>
        </p:nvSpPr>
        <p:spPr bwMode="auto">
          <a:xfrm rot="10800000">
            <a:off x="3286347" y="4824977"/>
            <a:ext cx="4208397" cy="734088"/>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rgbClr val="CE3A3A"/>
          </a:solidFill>
          <a:ln>
            <a:noFill/>
          </a:ln>
        </p:spPr>
        <p:style>
          <a:lnRef idx="2">
            <a:schemeClr val="dk1">
              <a:shade val="50000"/>
            </a:schemeClr>
          </a:lnRef>
          <a:fillRef idx="1">
            <a:schemeClr val="dk1"/>
          </a:fillRef>
          <a:effectRef idx="0">
            <a:schemeClr val="dk1"/>
          </a:effectRef>
          <a:fontRef idx="minor">
            <a:schemeClr val="lt1"/>
          </a:fontRef>
        </p:style>
        <p:txBody>
          <a:bodyPr lIns="75612" tIns="37806" rIns="75612" bIns="37806" rtlCol="0" anchor="ctr"/>
          <a:lstStyle/>
          <a:p>
            <a:pPr algn="ctr"/>
            <a:endParaRPr lang="zh-CN" altLang="en-US" dirty="0"/>
          </a:p>
        </p:txBody>
      </p:sp>
      <p:cxnSp>
        <p:nvCxnSpPr>
          <p:cNvPr id="48" name="直接连接符 47"/>
          <p:cNvCxnSpPr/>
          <p:nvPr/>
        </p:nvCxnSpPr>
        <p:spPr>
          <a:xfrm>
            <a:off x="5402053" y="2507153"/>
            <a:ext cx="2975224" cy="0"/>
          </a:xfrm>
          <a:prstGeom prst="line">
            <a:avLst/>
          </a:prstGeom>
          <a:noFill/>
          <a:ln w="19050">
            <a:solidFill>
              <a:srgbClr val="5F5F5F"/>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9" name="直接连接符 48"/>
          <p:cNvCxnSpPr/>
          <p:nvPr/>
        </p:nvCxnSpPr>
        <p:spPr>
          <a:xfrm>
            <a:off x="5390545" y="3068960"/>
            <a:ext cx="2986732" cy="0"/>
          </a:xfrm>
          <a:prstGeom prst="line">
            <a:avLst/>
          </a:prstGeom>
          <a:noFill/>
          <a:ln w="19050">
            <a:solidFill>
              <a:srgbClr val="5F5F5F"/>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0" name="直接连接符 49"/>
          <p:cNvCxnSpPr/>
          <p:nvPr/>
        </p:nvCxnSpPr>
        <p:spPr>
          <a:xfrm>
            <a:off x="5402053" y="3651062"/>
            <a:ext cx="2975224" cy="0"/>
          </a:xfrm>
          <a:prstGeom prst="line">
            <a:avLst/>
          </a:prstGeom>
          <a:noFill/>
          <a:ln w="19050">
            <a:solidFill>
              <a:srgbClr val="5F5F5F"/>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1" name="直接连接符 50"/>
          <p:cNvCxnSpPr/>
          <p:nvPr/>
        </p:nvCxnSpPr>
        <p:spPr>
          <a:xfrm>
            <a:off x="5374767" y="4366110"/>
            <a:ext cx="3002509" cy="0"/>
          </a:xfrm>
          <a:prstGeom prst="line">
            <a:avLst/>
          </a:prstGeom>
          <a:noFill/>
          <a:ln w="19050">
            <a:solidFill>
              <a:srgbClr val="5F5F5F"/>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2" name="直接连接符 51"/>
          <p:cNvCxnSpPr/>
          <p:nvPr/>
        </p:nvCxnSpPr>
        <p:spPr>
          <a:xfrm>
            <a:off x="5374767" y="5151967"/>
            <a:ext cx="3002509" cy="0"/>
          </a:xfrm>
          <a:prstGeom prst="line">
            <a:avLst/>
          </a:prstGeom>
          <a:noFill/>
          <a:ln w="19050">
            <a:solidFill>
              <a:srgbClr val="5F5F5F"/>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53" name="TextBox 52"/>
          <p:cNvSpPr txBox="1"/>
          <p:nvPr/>
        </p:nvSpPr>
        <p:spPr>
          <a:xfrm>
            <a:off x="8519957" y="5008716"/>
            <a:ext cx="3191873" cy="533078"/>
          </a:xfrm>
          <a:prstGeom prst="rect">
            <a:avLst/>
          </a:prstGeom>
          <a:noFill/>
        </p:spPr>
        <p:txBody>
          <a:bodyPr wrap="square" lIns="75612" tIns="37806" rIns="75612" bIns="37806"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54" name="TextBox 53"/>
          <p:cNvSpPr txBox="1"/>
          <p:nvPr/>
        </p:nvSpPr>
        <p:spPr>
          <a:xfrm>
            <a:off x="7383818" y="4767931"/>
            <a:ext cx="1024734" cy="337960"/>
          </a:xfrm>
          <a:prstGeom prst="rect">
            <a:avLst/>
          </a:prstGeom>
          <a:noFill/>
        </p:spPr>
        <p:txBody>
          <a:bodyPr wrap="none" lIns="75612" tIns="37806" rIns="75612" bIns="37806" rtlCol="0">
            <a:spAutoFit/>
          </a:bodyPr>
          <a:lstStyle/>
          <a:p>
            <a:pPr algn="ctr"/>
            <a:r>
              <a:rPr lang="zh-CN" altLang="en-US" sz="1700" b="1">
                <a:solidFill>
                  <a:schemeClr val="tx1">
                    <a:lumMod val="65000"/>
                    <a:lumOff val="35000"/>
                  </a:schemeClr>
                </a:solidFill>
                <a:latin typeface="微软雅黑" pitchFamily="34" charset="-122"/>
                <a:ea typeface="微软雅黑" pitchFamily="34" charset="-122"/>
              </a:rPr>
              <a:t>添加标题</a:t>
            </a:r>
          </a:p>
        </p:txBody>
      </p:sp>
      <p:sp>
        <p:nvSpPr>
          <p:cNvPr id="55" name="TextBox 54"/>
          <p:cNvSpPr txBox="1"/>
          <p:nvPr/>
        </p:nvSpPr>
        <p:spPr>
          <a:xfrm>
            <a:off x="8519957" y="4227625"/>
            <a:ext cx="3191873" cy="533078"/>
          </a:xfrm>
          <a:prstGeom prst="rect">
            <a:avLst/>
          </a:prstGeom>
          <a:noFill/>
        </p:spPr>
        <p:txBody>
          <a:bodyPr wrap="square" lIns="75612" tIns="37806" rIns="75612" bIns="37806"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56" name="TextBox 55"/>
          <p:cNvSpPr txBox="1"/>
          <p:nvPr/>
        </p:nvSpPr>
        <p:spPr>
          <a:xfrm>
            <a:off x="7383818" y="3993912"/>
            <a:ext cx="1024734" cy="337960"/>
          </a:xfrm>
          <a:prstGeom prst="rect">
            <a:avLst/>
          </a:prstGeom>
          <a:noFill/>
        </p:spPr>
        <p:txBody>
          <a:bodyPr wrap="none" lIns="75612" tIns="37806" rIns="75612" bIns="37806" rtlCol="0">
            <a:spAutoFit/>
          </a:bodyPr>
          <a:lstStyle/>
          <a:p>
            <a:pPr algn="ctr"/>
            <a:r>
              <a:rPr lang="zh-CN" altLang="en-US" sz="1700" b="1">
                <a:solidFill>
                  <a:schemeClr val="tx1">
                    <a:lumMod val="65000"/>
                    <a:lumOff val="35000"/>
                  </a:schemeClr>
                </a:solidFill>
                <a:latin typeface="微软雅黑" pitchFamily="34" charset="-122"/>
                <a:ea typeface="微软雅黑" pitchFamily="34" charset="-122"/>
              </a:rPr>
              <a:t>添加标题</a:t>
            </a:r>
          </a:p>
        </p:txBody>
      </p:sp>
      <p:sp>
        <p:nvSpPr>
          <p:cNvPr id="57" name="TextBox 56"/>
          <p:cNvSpPr txBox="1"/>
          <p:nvPr/>
        </p:nvSpPr>
        <p:spPr>
          <a:xfrm>
            <a:off x="8519957" y="3543994"/>
            <a:ext cx="3191873" cy="533078"/>
          </a:xfrm>
          <a:prstGeom prst="rect">
            <a:avLst/>
          </a:prstGeom>
          <a:noFill/>
        </p:spPr>
        <p:txBody>
          <a:bodyPr wrap="square" lIns="75612" tIns="37806" rIns="75612" bIns="37806"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58" name="TextBox 57"/>
          <p:cNvSpPr txBox="1"/>
          <p:nvPr/>
        </p:nvSpPr>
        <p:spPr>
          <a:xfrm>
            <a:off x="7383818" y="3286650"/>
            <a:ext cx="1024734" cy="337960"/>
          </a:xfrm>
          <a:prstGeom prst="rect">
            <a:avLst/>
          </a:prstGeom>
          <a:noFill/>
        </p:spPr>
        <p:txBody>
          <a:bodyPr wrap="none" lIns="75612" tIns="37806" rIns="75612" bIns="37806" rtlCol="0">
            <a:spAutoFit/>
          </a:bodyPr>
          <a:lstStyle/>
          <a:p>
            <a:pPr algn="ctr"/>
            <a:r>
              <a:rPr lang="zh-CN" altLang="en-US" sz="1700" b="1">
                <a:solidFill>
                  <a:schemeClr val="tx1">
                    <a:lumMod val="65000"/>
                    <a:lumOff val="35000"/>
                  </a:schemeClr>
                </a:solidFill>
                <a:latin typeface="微软雅黑" pitchFamily="34" charset="-122"/>
                <a:ea typeface="微软雅黑" pitchFamily="34" charset="-122"/>
              </a:rPr>
              <a:t>添加标题</a:t>
            </a:r>
          </a:p>
        </p:txBody>
      </p:sp>
      <p:sp>
        <p:nvSpPr>
          <p:cNvPr id="59" name="TextBox 58"/>
          <p:cNvSpPr txBox="1"/>
          <p:nvPr/>
        </p:nvSpPr>
        <p:spPr>
          <a:xfrm>
            <a:off x="8519957" y="2887774"/>
            <a:ext cx="3191873" cy="533078"/>
          </a:xfrm>
          <a:prstGeom prst="rect">
            <a:avLst/>
          </a:prstGeom>
          <a:noFill/>
        </p:spPr>
        <p:txBody>
          <a:bodyPr wrap="square" lIns="75612" tIns="37806" rIns="75612" bIns="37806"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60" name="TextBox 59"/>
          <p:cNvSpPr txBox="1"/>
          <p:nvPr/>
        </p:nvSpPr>
        <p:spPr>
          <a:xfrm>
            <a:off x="7383818" y="2712926"/>
            <a:ext cx="1024734" cy="337960"/>
          </a:xfrm>
          <a:prstGeom prst="rect">
            <a:avLst/>
          </a:prstGeom>
          <a:noFill/>
        </p:spPr>
        <p:txBody>
          <a:bodyPr wrap="none" lIns="75612" tIns="37806" rIns="75612" bIns="37806" rtlCol="0">
            <a:spAutoFit/>
          </a:bodyPr>
          <a:lstStyle/>
          <a:p>
            <a:pPr algn="ctr"/>
            <a:r>
              <a:rPr lang="zh-CN" altLang="en-US" sz="1700" b="1">
                <a:solidFill>
                  <a:schemeClr val="tx1">
                    <a:lumMod val="65000"/>
                    <a:lumOff val="35000"/>
                  </a:schemeClr>
                </a:solidFill>
                <a:latin typeface="微软雅黑" pitchFamily="34" charset="-122"/>
                <a:ea typeface="微软雅黑" pitchFamily="34" charset="-122"/>
              </a:rPr>
              <a:t>添加标题</a:t>
            </a:r>
          </a:p>
        </p:txBody>
      </p:sp>
      <p:sp>
        <p:nvSpPr>
          <p:cNvPr id="61" name="TextBox 60"/>
          <p:cNvSpPr txBox="1"/>
          <p:nvPr/>
        </p:nvSpPr>
        <p:spPr>
          <a:xfrm>
            <a:off x="8519957" y="2276872"/>
            <a:ext cx="3191873" cy="533078"/>
          </a:xfrm>
          <a:prstGeom prst="rect">
            <a:avLst/>
          </a:prstGeom>
          <a:noFill/>
        </p:spPr>
        <p:txBody>
          <a:bodyPr wrap="square" lIns="75612" tIns="37806" rIns="75612" bIns="37806"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62" name="TextBox 61"/>
          <p:cNvSpPr txBox="1"/>
          <p:nvPr/>
        </p:nvSpPr>
        <p:spPr>
          <a:xfrm>
            <a:off x="7383818" y="2134403"/>
            <a:ext cx="1024734" cy="337960"/>
          </a:xfrm>
          <a:prstGeom prst="rect">
            <a:avLst/>
          </a:prstGeom>
          <a:noFill/>
        </p:spPr>
        <p:txBody>
          <a:bodyPr wrap="none" lIns="75612" tIns="37806" rIns="75612" bIns="37806" rtlCol="0">
            <a:spAutoFit/>
          </a:bodyPr>
          <a:lstStyle/>
          <a:p>
            <a:pPr algn="ctr"/>
            <a:r>
              <a:rPr lang="zh-CN" altLang="en-US" sz="1700" b="1">
                <a:solidFill>
                  <a:schemeClr val="tx1">
                    <a:lumMod val="65000"/>
                    <a:lumOff val="3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1284749873"/>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grpId="0" nodeType="afterEffect" p14:presetBounceEnd="64000">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14:bounceEnd="64000">
                                          <p:cBhvr additive="base">
                                            <p:cTn id="11" dur="1000" fill="hold"/>
                                            <p:tgtEl>
                                              <p:spTgt spid="47"/>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47"/>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200"/>
                                      </p:stCondLst>
                                      <p:childTnLst>
                                        <p:set>
                                          <p:cBhvr>
                                            <p:cTn id="14" dur="1" fill="hold">
                                              <p:stCondLst>
                                                <p:cond delay="0"/>
                                              </p:stCondLst>
                                            </p:cTn>
                                            <p:tgtEl>
                                              <p:spTgt spid="43"/>
                                            </p:tgtEl>
                                            <p:attrNameLst>
                                              <p:attrName>style.visibility</p:attrName>
                                            </p:attrNameLst>
                                          </p:cBhvr>
                                          <p:to>
                                            <p:strVal val="visible"/>
                                          </p:to>
                                        </p:set>
                                        <p:anim calcmode="lin" valueType="num" p14:bounceEnd="64000">
                                          <p:cBhvr additive="base">
                                            <p:cTn id="15" dur="1000" fill="hold"/>
                                            <p:tgtEl>
                                              <p:spTgt spid="43"/>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4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400"/>
                                      </p:stCondLst>
                                      <p:childTnLst>
                                        <p:set>
                                          <p:cBhvr>
                                            <p:cTn id="18" dur="1" fill="hold">
                                              <p:stCondLst>
                                                <p:cond delay="0"/>
                                              </p:stCondLst>
                                            </p:cTn>
                                            <p:tgtEl>
                                              <p:spTgt spid="46"/>
                                            </p:tgtEl>
                                            <p:attrNameLst>
                                              <p:attrName>style.visibility</p:attrName>
                                            </p:attrNameLst>
                                          </p:cBhvr>
                                          <p:to>
                                            <p:strVal val="visible"/>
                                          </p:to>
                                        </p:set>
                                        <p:anim calcmode="lin" valueType="num" p14:bounceEnd="64000">
                                          <p:cBhvr additive="base">
                                            <p:cTn id="19" dur="1000" fill="hold"/>
                                            <p:tgtEl>
                                              <p:spTgt spid="46"/>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4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600"/>
                                      </p:stCondLst>
                                      <p:childTnLst>
                                        <p:set>
                                          <p:cBhvr>
                                            <p:cTn id="22" dur="1" fill="hold">
                                              <p:stCondLst>
                                                <p:cond delay="0"/>
                                              </p:stCondLst>
                                            </p:cTn>
                                            <p:tgtEl>
                                              <p:spTgt spid="44"/>
                                            </p:tgtEl>
                                            <p:attrNameLst>
                                              <p:attrName>style.visibility</p:attrName>
                                            </p:attrNameLst>
                                          </p:cBhvr>
                                          <p:to>
                                            <p:strVal val="visible"/>
                                          </p:to>
                                        </p:set>
                                        <p:anim calcmode="lin" valueType="num" p14:bounceEnd="64000">
                                          <p:cBhvr additive="base">
                                            <p:cTn id="23" dur="1000" fill="hold"/>
                                            <p:tgtEl>
                                              <p:spTgt spid="44"/>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44"/>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800"/>
                                      </p:stCondLst>
                                      <p:childTnLst>
                                        <p:set>
                                          <p:cBhvr>
                                            <p:cTn id="26" dur="1" fill="hold">
                                              <p:stCondLst>
                                                <p:cond delay="0"/>
                                              </p:stCondLst>
                                            </p:cTn>
                                            <p:tgtEl>
                                              <p:spTgt spid="45"/>
                                            </p:tgtEl>
                                            <p:attrNameLst>
                                              <p:attrName>style.visibility</p:attrName>
                                            </p:attrNameLst>
                                          </p:cBhvr>
                                          <p:to>
                                            <p:strVal val="visible"/>
                                          </p:to>
                                        </p:set>
                                        <p:anim calcmode="lin" valueType="num" p14:bounceEnd="64000">
                                          <p:cBhvr additive="base">
                                            <p:cTn id="27" dur="1000" fill="hold"/>
                                            <p:tgtEl>
                                              <p:spTgt spid="45"/>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45"/>
                                            </p:tgtEl>
                                            <p:attrNameLst>
                                              <p:attrName>ppt_y</p:attrName>
                                            </p:attrNameLst>
                                          </p:cBhvr>
                                          <p:tavLst>
                                            <p:tav tm="0">
                                              <p:val>
                                                <p:strVal val="0-#ppt_h/2"/>
                                              </p:val>
                                            </p:tav>
                                            <p:tav tm="100000">
                                              <p:val>
                                                <p:strVal val="#ppt_y"/>
                                              </p:val>
                                            </p:tav>
                                          </p:tavLst>
                                        </p:anim>
                                      </p:childTnLst>
                                    </p:cTn>
                                  </p:par>
                                </p:childTnLst>
                              </p:cTn>
                            </p:par>
                            <p:par>
                              <p:cTn id="29" fill="hold">
                                <p:stCondLst>
                                  <p:cond delay="2300"/>
                                </p:stCondLst>
                                <p:childTnLst>
                                  <p:par>
                                    <p:cTn id="30" presetID="22" presetClass="entr" presetSubtype="8"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left)">
                                          <p:cBhvr>
                                            <p:cTn id="32" dur="500"/>
                                            <p:tgtEl>
                                              <p:spTgt spid="48"/>
                                            </p:tgtEl>
                                          </p:cBhvr>
                                        </p:animEffect>
                                      </p:childTnLst>
                                    </p:cTn>
                                  </p:par>
                                  <p:par>
                                    <p:cTn id="33" presetID="22" presetClass="entr" presetSubtype="8" fill="hold" nodeType="with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wipe(left)">
                                          <p:cBhvr>
                                            <p:cTn id="35" dur="500"/>
                                            <p:tgtEl>
                                              <p:spTgt spid="49"/>
                                            </p:tgtEl>
                                          </p:cBhvr>
                                        </p:animEffect>
                                      </p:childTnLst>
                                    </p:cTn>
                                  </p:par>
                                  <p:par>
                                    <p:cTn id="36" presetID="22" presetClass="entr" presetSubtype="8" fill="hold" nodeType="with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wipe(left)">
                                          <p:cBhvr>
                                            <p:cTn id="38" dur="500"/>
                                            <p:tgtEl>
                                              <p:spTgt spid="50"/>
                                            </p:tgtEl>
                                          </p:cBhvr>
                                        </p:animEffect>
                                      </p:childTnLst>
                                    </p:cTn>
                                  </p:par>
                                  <p:par>
                                    <p:cTn id="39" presetID="22" presetClass="entr" presetSubtype="8" fill="hold" nodeType="with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par>
                                    <p:cTn id="42" presetID="22" presetClass="entr" presetSubtype="8" fill="hold"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left)">
                                          <p:cBhvr>
                                            <p:cTn id="44" dur="500"/>
                                            <p:tgtEl>
                                              <p:spTgt spid="52"/>
                                            </p:tgtEl>
                                          </p:cBhvr>
                                        </p:animEffect>
                                      </p:childTnLst>
                                    </p:cTn>
                                  </p:par>
                                </p:childTnLst>
                              </p:cTn>
                            </p:par>
                            <p:par>
                              <p:cTn id="45" fill="hold">
                                <p:stCondLst>
                                  <p:cond delay="2800"/>
                                </p:stCondLst>
                                <p:childTnLst>
                                  <p:par>
                                    <p:cTn id="46" presetID="17" presetClass="entr" presetSubtype="1" fill="hold" grpId="0" nodeType="afterEffect">
                                      <p:stCondLst>
                                        <p:cond delay="0"/>
                                      </p:stCondLst>
                                      <p:iterate type="lt">
                                        <p:tmPct val="40000"/>
                                      </p:iterate>
                                      <p:childTnLst>
                                        <p:set>
                                          <p:cBhvr>
                                            <p:cTn id="47" dur="1" fill="hold">
                                              <p:stCondLst>
                                                <p:cond delay="0"/>
                                              </p:stCondLst>
                                            </p:cTn>
                                            <p:tgtEl>
                                              <p:spTgt spid="62"/>
                                            </p:tgtEl>
                                            <p:attrNameLst>
                                              <p:attrName>style.visibility</p:attrName>
                                            </p:attrNameLst>
                                          </p:cBhvr>
                                          <p:to>
                                            <p:strVal val="visible"/>
                                          </p:to>
                                        </p:set>
                                        <p:anim calcmode="lin" valueType="num">
                                          <p:cBhvr>
                                            <p:cTn id="48" dur="250" fill="hold"/>
                                            <p:tgtEl>
                                              <p:spTgt spid="62"/>
                                            </p:tgtEl>
                                            <p:attrNameLst>
                                              <p:attrName>ppt_x</p:attrName>
                                            </p:attrNameLst>
                                          </p:cBhvr>
                                          <p:tavLst>
                                            <p:tav tm="0">
                                              <p:val>
                                                <p:strVal val="#ppt_x"/>
                                              </p:val>
                                            </p:tav>
                                            <p:tav tm="100000">
                                              <p:val>
                                                <p:strVal val="#ppt_x"/>
                                              </p:val>
                                            </p:tav>
                                          </p:tavLst>
                                        </p:anim>
                                        <p:anim calcmode="lin" valueType="num">
                                          <p:cBhvr>
                                            <p:cTn id="49" dur="250" fill="hold"/>
                                            <p:tgtEl>
                                              <p:spTgt spid="62"/>
                                            </p:tgtEl>
                                            <p:attrNameLst>
                                              <p:attrName>ppt_y</p:attrName>
                                            </p:attrNameLst>
                                          </p:cBhvr>
                                          <p:tavLst>
                                            <p:tav tm="0">
                                              <p:val>
                                                <p:strVal val="#ppt_y-#ppt_h/2"/>
                                              </p:val>
                                            </p:tav>
                                            <p:tav tm="100000">
                                              <p:val>
                                                <p:strVal val="#ppt_y"/>
                                              </p:val>
                                            </p:tav>
                                          </p:tavLst>
                                        </p:anim>
                                        <p:anim calcmode="lin" valueType="num">
                                          <p:cBhvr>
                                            <p:cTn id="50" dur="250" fill="hold"/>
                                            <p:tgtEl>
                                              <p:spTgt spid="62"/>
                                            </p:tgtEl>
                                            <p:attrNameLst>
                                              <p:attrName>ppt_w</p:attrName>
                                            </p:attrNameLst>
                                          </p:cBhvr>
                                          <p:tavLst>
                                            <p:tav tm="0">
                                              <p:val>
                                                <p:strVal val="#ppt_w"/>
                                              </p:val>
                                            </p:tav>
                                            <p:tav tm="100000">
                                              <p:val>
                                                <p:strVal val="#ppt_w"/>
                                              </p:val>
                                            </p:tav>
                                          </p:tavLst>
                                        </p:anim>
                                        <p:anim calcmode="lin" valueType="num">
                                          <p:cBhvr>
                                            <p:cTn id="51" dur="250" fill="hold"/>
                                            <p:tgtEl>
                                              <p:spTgt spid="62"/>
                                            </p:tgtEl>
                                            <p:attrNameLst>
                                              <p:attrName>ppt_h</p:attrName>
                                            </p:attrNameLst>
                                          </p:cBhvr>
                                          <p:tavLst>
                                            <p:tav tm="0">
                                              <p:val>
                                                <p:fltVal val="0"/>
                                              </p:val>
                                            </p:tav>
                                            <p:tav tm="100000">
                                              <p:val>
                                                <p:strVal val="#ppt_h"/>
                                              </p:val>
                                            </p:tav>
                                          </p:tavLst>
                                        </p:anim>
                                      </p:childTnLst>
                                    </p:cTn>
                                  </p:par>
                                  <p:par>
                                    <p:cTn id="52" presetID="17" presetClass="entr" presetSubtype="1" fill="hold" grpId="0" nodeType="withEffect">
                                      <p:stCondLst>
                                        <p:cond delay="200"/>
                                      </p:stCondLst>
                                      <p:iterate type="lt">
                                        <p:tmPct val="40000"/>
                                      </p:iterate>
                                      <p:childTnLst>
                                        <p:set>
                                          <p:cBhvr>
                                            <p:cTn id="53" dur="1" fill="hold">
                                              <p:stCondLst>
                                                <p:cond delay="0"/>
                                              </p:stCondLst>
                                            </p:cTn>
                                            <p:tgtEl>
                                              <p:spTgt spid="60"/>
                                            </p:tgtEl>
                                            <p:attrNameLst>
                                              <p:attrName>style.visibility</p:attrName>
                                            </p:attrNameLst>
                                          </p:cBhvr>
                                          <p:to>
                                            <p:strVal val="visible"/>
                                          </p:to>
                                        </p:set>
                                        <p:anim calcmode="lin" valueType="num">
                                          <p:cBhvr>
                                            <p:cTn id="54" dur="250" fill="hold"/>
                                            <p:tgtEl>
                                              <p:spTgt spid="60"/>
                                            </p:tgtEl>
                                            <p:attrNameLst>
                                              <p:attrName>ppt_x</p:attrName>
                                            </p:attrNameLst>
                                          </p:cBhvr>
                                          <p:tavLst>
                                            <p:tav tm="0">
                                              <p:val>
                                                <p:strVal val="#ppt_x"/>
                                              </p:val>
                                            </p:tav>
                                            <p:tav tm="100000">
                                              <p:val>
                                                <p:strVal val="#ppt_x"/>
                                              </p:val>
                                            </p:tav>
                                          </p:tavLst>
                                        </p:anim>
                                        <p:anim calcmode="lin" valueType="num">
                                          <p:cBhvr>
                                            <p:cTn id="55" dur="250" fill="hold"/>
                                            <p:tgtEl>
                                              <p:spTgt spid="60"/>
                                            </p:tgtEl>
                                            <p:attrNameLst>
                                              <p:attrName>ppt_y</p:attrName>
                                            </p:attrNameLst>
                                          </p:cBhvr>
                                          <p:tavLst>
                                            <p:tav tm="0">
                                              <p:val>
                                                <p:strVal val="#ppt_y-#ppt_h/2"/>
                                              </p:val>
                                            </p:tav>
                                            <p:tav tm="100000">
                                              <p:val>
                                                <p:strVal val="#ppt_y"/>
                                              </p:val>
                                            </p:tav>
                                          </p:tavLst>
                                        </p:anim>
                                        <p:anim calcmode="lin" valueType="num">
                                          <p:cBhvr>
                                            <p:cTn id="56" dur="250" fill="hold"/>
                                            <p:tgtEl>
                                              <p:spTgt spid="60"/>
                                            </p:tgtEl>
                                            <p:attrNameLst>
                                              <p:attrName>ppt_w</p:attrName>
                                            </p:attrNameLst>
                                          </p:cBhvr>
                                          <p:tavLst>
                                            <p:tav tm="0">
                                              <p:val>
                                                <p:strVal val="#ppt_w"/>
                                              </p:val>
                                            </p:tav>
                                            <p:tav tm="100000">
                                              <p:val>
                                                <p:strVal val="#ppt_w"/>
                                              </p:val>
                                            </p:tav>
                                          </p:tavLst>
                                        </p:anim>
                                        <p:anim calcmode="lin" valueType="num">
                                          <p:cBhvr>
                                            <p:cTn id="57" dur="250" fill="hold"/>
                                            <p:tgtEl>
                                              <p:spTgt spid="60"/>
                                            </p:tgtEl>
                                            <p:attrNameLst>
                                              <p:attrName>ppt_h</p:attrName>
                                            </p:attrNameLst>
                                          </p:cBhvr>
                                          <p:tavLst>
                                            <p:tav tm="0">
                                              <p:val>
                                                <p:fltVal val="0"/>
                                              </p:val>
                                            </p:tav>
                                            <p:tav tm="100000">
                                              <p:val>
                                                <p:strVal val="#ppt_h"/>
                                              </p:val>
                                            </p:tav>
                                          </p:tavLst>
                                        </p:anim>
                                      </p:childTnLst>
                                    </p:cTn>
                                  </p:par>
                                  <p:par>
                                    <p:cTn id="58" presetID="17" presetClass="entr" presetSubtype="1" fill="hold" grpId="0" nodeType="withEffect">
                                      <p:stCondLst>
                                        <p:cond delay="400"/>
                                      </p:stCondLst>
                                      <p:iterate type="lt">
                                        <p:tmPct val="40000"/>
                                      </p:iterate>
                                      <p:childTnLst>
                                        <p:set>
                                          <p:cBhvr>
                                            <p:cTn id="59" dur="1" fill="hold">
                                              <p:stCondLst>
                                                <p:cond delay="0"/>
                                              </p:stCondLst>
                                            </p:cTn>
                                            <p:tgtEl>
                                              <p:spTgt spid="58"/>
                                            </p:tgtEl>
                                            <p:attrNameLst>
                                              <p:attrName>style.visibility</p:attrName>
                                            </p:attrNameLst>
                                          </p:cBhvr>
                                          <p:to>
                                            <p:strVal val="visible"/>
                                          </p:to>
                                        </p:set>
                                        <p:anim calcmode="lin" valueType="num">
                                          <p:cBhvr>
                                            <p:cTn id="60" dur="250" fill="hold"/>
                                            <p:tgtEl>
                                              <p:spTgt spid="58"/>
                                            </p:tgtEl>
                                            <p:attrNameLst>
                                              <p:attrName>ppt_x</p:attrName>
                                            </p:attrNameLst>
                                          </p:cBhvr>
                                          <p:tavLst>
                                            <p:tav tm="0">
                                              <p:val>
                                                <p:strVal val="#ppt_x"/>
                                              </p:val>
                                            </p:tav>
                                            <p:tav tm="100000">
                                              <p:val>
                                                <p:strVal val="#ppt_x"/>
                                              </p:val>
                                            </p:tav>
                                          </p:tavLst>
                                        </p:anim>
                                        <p:anim calcmode="lin" valueType="num">
                                          <p:cBhvr>
                                            <p:cTn id="61" dur="250" fill="hold"/>
                                            <p:tgtEl>
                                              <p:spTgt spid="58"/>
                                            </p:tgtEl>
                                            <p:attrNameLst>
                                              <p:attrName>ppt_y</p:attrName>
                                            </p:attrNameLst>
                                          </p:cBhvr>
                                          <p:tavLst>
                                            <p:tav tm="0">
                                              <p:val>
                                                <p:strVal val="#ppt_y-#ppt_h/2"/>
                                              </p:val>
                                            </p:tav>
                                            <p:tav tm="100000">
                                              <p:val>
                                                <p:strVal val="#ppt_y"/>
                                              </p:val>
                                            </p:tav>
                                          </p:tavLst>
                                        </p:anim>
                                        <p:anim calcmode="lin" valueType="num">
                                          <p:cBhvr>
                                            <p:cTn id="62" dur="250" fill="hold"/>
                                            <p:tgtEl>
                                              <p:spTgt spid="58"/>
                                            </p:tgtEl>
                                            <p:attrNameLst>
                                              <p:attrName>ppt_w</p:attrName>
                                            </p:attrNameLst>
                                          </p:cBhvr>
                                          <p:tavLst>
                                            <p:tav tm="0">
                                              <p:val>
                                                <p:strVal val="#ppt_w"/>
                                              </p:val>
                                            </p:tav>
                                            <p:tav tm="100000">
                                              <p:val>
                                                <p:strVal val="#ppt_w"/>
                                              </p:val>
                                            </p:tav>
                                          </p:tavLst>
                                        </p:anim>
                                        <p:anim calcmode="lin" valueType="num">
                                          <p:cBhvr>
                                            <p:cTn id="63" dur="250" fill="hold"/>
                                            <p:tgtEl>
                                              <p:spTgt spid="58"/>
                                            </p:tgtEl>
                                            <p:attrNameLst>
                                              <p:attrName>ppt_h</p:attrName>
                                            </p:attrNameLst>
                                          </p:cBhvr>
                                          <p:tavLst>
                                            <p:tav tm="0">
                                              <p:val>
                                                <p:fltVal val="0"/>
                                              </p:val>
                                            </p:tav>
                                            <p:tav tm="100000">
                                              <p:val>
                                                <p:strVal val="#ppt_h"/>
                                              </p:val>
                                            </p:tav>
                                          </p:tavLst>
                                        </p:anim>
                                      </p:childTnLst>
                                    </p:cTn>
                                  </p:par>
                                  <p:par>
                                    <p:cTn id="64" presetID="17" presetClass="entr" presetSubtype="1" fill="hold" grpId="0" nodeType="withEffect">
                                      <p:stCondLst>
                                        <p:cond delay="600"/>
                                      </p:stCondLst>
                                      <p:iterate type="lt">
                                        <p:tmPct val="40000"/>
                                      </p:iterate>
                                      <p:childTnLst>
                                        <p:set>
                                          <p:cBhvr>
                                            <p:cTn id="65" dur="1" fill="hold">
                                              <p:stCondLst>
                                                <p:cond delay="0"/>
                                              </p:stCondLst>
                                            </p:cTn>
                                            <p:tgtEl>
                                              <p:spTgt spid="56"/>
                                            </p:tgtEl>
                                            <p:attrNameLst>
                                              <p:attrName>style.visibility</p:attrName>
                                            </p:attrNameLst>
                                          </p:cBhvr>
                                          <p:to>
                                            <p:strVal val="visible"/>
                                          </p:to>
                                        </p:set>
                                        <p:anim calcmode="lin" valueType="num">
                                          <p:cBhvr>
                                            <p:cTn id="66" dur="250" fill="hold"/>
                                            <p:tgtEl>
                                              <p:spTgt spid="56"/>
                                            </p:tgtEl>
                                            <p:attrNameLst>
                                              <p:attrName>ppt_x</p:attrName>
                                            </p:attrNameLst>
                                          </p:cBhvr>
                                          <p:tavLst>
                                            <p:tav tm="0">
                                              <p:val>
                                                <p:strVal val="#ppt_x"/>
                                              </p:val>
                                            </p:tav>
                                            <p:tav tm="100000">
                                              <p:val>
                                                <p:strVal val="#ppt_x"/>
                                              </p:val>
                                            </p:tav>
                                          </p:tavLst>
                                        </p:anim>
                                        <p:anim calcmode="lin" valueType="num">
                                          <p:cBhvr>
                                            <p:cTn id="67" dur="250" fill="hold"/>
                                            <p:tgtEl>
                                              <p:spTgt spid="56"/>
                                            </p:tgtEl>
                                            <p:attrNameLst>
                                              <p:attrName>ppt_y</p:attrName>
                                            </p:attrNameLst>
                                          </p:cBhvr>
                                          <p:tavLst>
                                            <p:tav tm="0">
                                              <p:val>
                                                <p:strVal val="#ppt_y-#ppt_h/2"/>
                                              </p:val>
                                            </p:tav>
                                            <p:tav tm="100000">
                                              <p:val>
                                                <p:strVal val="#ppt_y"/>
                                              </p:val>
                                            </p:tav>
                                          </p:tavLst>
                                        </p:anim>
                                        <p:anim calcmode="lin" valueType="num">
                                          <p:cBhvr>
                                            <p:cTn id="68" dur="250" fill="hold"/>
                                            <p:tgtEl>
                                              <p:spTgt spid="56"/>
                                            </p:tgtEl>
                                            <p:attrNameLst>
                                              <p:attrName>ppt_w</p:attrName>
                                            </p:attrNameLst>
                                          </p:cBhvr>
                                          <p:tavLst>
                                            <p:tav tm="0">
                                              <p:val>
                                                <p:strVal val="#ppt_w"/>
                                              </p:val>
                                            </p:tav>
                                            <p:tav tm="100000">
                                              <p:val>
                                                <p:strVal val="#ppt_w"/>
                                              </p:val>
                                            </p:tav>
                                          </p:tavLst>
                                        </p:anim>
                                        <p:anim calcmode="lin" valueType="num">
                                          <p:cBhvr>
                                            <p:cTn id="69" dur="250" fill="hold"/>
                                            <p:tgtEl>
                                              <p:spTgt spid="56"/>
                                            </p:tgtEl>
                                            <p:attrNameLst>
                                              <p:attrName>ppt_h</p:attrName>
                                            </p:attrNameLst>
                                          </p:cBhvr>
                                          <p:tavLst>
                                            <p:tav tm="0">
                                              <p:val>
                                                <p:fltVal val="0"/>
                                              </p:val>
                                            </p:tav>
                                            <p:tav tm="100000">
                                              <p:val>
                                                <p:strVal val="#ppt_h"/>
                                              </p:val>
                                            </p:tav>
                                          </p:tavLst>
                                        </p:anim>
                                      </p:childTnLst>
                                    </p:cTn>
                                  </p:par>
                                  <p:par>
                                    <p:cTn id="70" presetID="17" presetClass="entr" presetSubtype="1" fill="hold" grpId="0" nodeType="withEffect">
                                      <p:stCondLst>
                                        <p:cond delay="800"/>
                                      </p:stCondLst>
                                      <p:iterate type="lt">
                                        <p:tmPct val="40000"/>
                                      </p:iterate>
                                      <p:childTnLst>
                                        <p:set>
                                          <p:cBhvr>
                                            <p:cTn id="71" dur="1" fill="hold">
                                              <p:stCondLst>
                                                <p:cond delay="0"/>
                                              </p:stCondLst>
                                            </p:cTn>
                                            <p:tgtEl>
                                              <p:spTgt spid="54"/>
                                            </p:tgtEl>
                                            <p:attrNameLst>
                                              <p:attrName>style.visibility</p:attrName>
                                            </p:attrNameLst>
                                          </p:cBhvr>
                                          <p:to>
                                            <p:strVal val="visible"/>
                                          </p:to>
                                        </p:set>
                                        <p:anim calcmode="lin" valueType="num">
                                          <p:cBhvr>
                                            <p:cTn id="72" dur="250" fill="hold"/>
                                            <p:tgtEl>
                                              <p:spTgt spid="54"/>
                                            </p:tgtEl>
                                            <p:attrNameLst>
                                              <p:attrName>ppt_x</p:attrName>
                                            </p:attrNameLst>
                                          </p:cBhvr>
                                          <p:tavLst>
                                            <p:tav tm="0">
                                              <p:val>
                                                <p:strVal val="#ppt_x"/>
                                              </p:val>
                                            </p:tav>
                                            <p:tav tm="100000">
                                              <p:val>
                                                <p:strVal val="#ppt_x"/>
                                              </p:val>
                                            </p:tav>
                                          </p:tavLst>
                                        </p:anim>
                                        <p:anim calcmode="lin" valueType="num">
                                          <p:cBhvr>
                                            <p:cTn id="73" dur="250" fill="hold"/>
                                            <p:tgtEl>
                                              <p:spTgt spid="54"/>
                                            </p:tgtEl>
                                            <p:attrNameLst>
                                              <p:attrName>ppt_y</p:attrName>
                                            </p:attrNameLst>
                                          </p:cBhvr>
                                          <p:tavLst>
                                            <p:tav tm="0">
                                              <p:val>
                                                <p:strVal val="#ppt_y-#ppt_h/2"/>
                                              </p:val>
                                            </p:tav>
                                            <p:tav tm="100000">
                                              <p:val>
                                                <p:strVal val="#ppt_y"/>
                                              </p:val>
                                            </p:tav>
                                          </p:tavLst>
                                        </p:anim>
                                        <p:anim calcmode="lin" valueType="num">
                                          <p:cBhvr>
                                            <p:cTn id="74" dur="250" fill="hold"/>
                                            <p:tgtEl>
                                              <p:spTgt spid="54"/>
                                            </p:tgtEl>
                                            <p:attrNameLst>
                                              <p:attrName>ppt_w</p:attrName>
                                            </p:attrNameLst>
                                          </p:cBhvr>
                                          <p:tavLst>
                                            <p:tav tm="0">
                                              <p:val>
                                                <p:strVal val="#ppt_w"/>
                                              </p:val>
                                            </p:tav>
                                            <p:tav tm="100000">
                                              <p:val>
                                                <p:strVal val="#ppt_w"/>
                                              </p:val>
                                            </p:tav>
                                          </p:tavLst>
                                        </p:anim>
                                        <p:anim calcmode="lin" valueType="num">
                                          <p:cBhvr>
                                            <p:cTn id="75" dur="250" fill="hold"/>
                                            <p:tgtEl>
                                              <p:spTgt spid="54"/>
                                            </p:tgtEl>
                                            <p:attrNameLst>
                                              <p:attrName>ppt_h</p:attrName>
                                            </p:attrNameLst>
                                          </p:cBhvr>
                                          <p:tavLst>
                                            <p:tav tm="0">
                                              <p:val>
                                                <p:fltVal val="0"/>
                                              </p:val>
                                            </p:tav>
                                            <p:tav tm="100000">
                                              <p:val>
                                                <p:strVal val="#ppt_h"/>
                                              </p:val>
                                            </p:tav>
                                          </p:tavLst>
                                        </p:anim>
                                      </p:childTnLst>
                                    </p:cTn>
                                  </p:par>
                                </p:childTnLst>
                              </p:cTn>
                            </p:par>
                            <p:par>
                              <p:cTn id="76" fill="hold">
                                <p:stCondLst>
                                  <p:cond delay="4150"/>
                                </p:stCondLst>
                                <p:childTnLst>
                                  <p:par>
                                    <p:cTn id="77" presetID="22" presetClass="entr" presetSubtype="8" fill="hold" grpId="0" nodeType="afterEffect">
                                      <p:stCondLst>
                                        <p:cond delay="0"/>
                                      </p:stCondLst>
                                      <p:childTnLst>
                                        <p:set>
                                          <p:cBhvr>
                                            <p:cTn id="78" dur="1" fill="hold">
                                              <p:stCondLst>
                                                <p:cond delay="0"/>
                                              </p:stCondLst>
                                            </p:cTn>
                                            <p:tgtEl>
                                              <p:spTgt spid="61"/>
                                            </p:tgtEl>
                                            <p:attrNameLst>
                                              <p:attrName>style.visibility</p:attrName>
                                            </p:attrNameLst>
                                          </p:cBhvr>
                                          <p:to>
                                            <p:strVal val="visible"/>
                                          </p:to>
                                        </p:set>
                                        <p:animEffect transition="in" filter="wipe(left)">
                                          <p:cBhvr>
                                            <p:cTn id="79" dur="500"/>
                                            <p:tgtEl>
                                              <p:spTgt spid="61"/>
                                            </p:tgtEl>
                                          </p:cBhvr>
                                        </p:animEffect>
                                      </p:childTnLst>
                                    </p:cTn>
                                  </p:par>
                                  <p:par>
                                    <p:cTn id="80" presetID="22" presetClass="entr" presetSubtype="8" fill="hold" grpId="0" nodeType="withEffect">
                                      <p:stCondLst>
                                        <p:cond delay="200"/>
                                      </p:stCondLst>
                                      <p:childTnLst>
                                        <p:set>
                                          <p:cBhvr>
                                            <p:cTn id="81" dur="1" fill="hold">
                                              <p:stCondLst>
                                                <p:cond delay="0"/>
                                              </p:stCondLst>
                                            </p:cTn>
                                            <p:tgtEl>
                                              <p:spTgt spid="59"/>
                                            </p:tgtEl>
                                            <p:attrNameLst>
                                              <p:attrName>style.visibility</p:attrName>
                                            </p:attrNameLst>
                                          </p:cBhvr>
                                          <p:to>
                                            <p:strVal val="visible"/>
                                          </p:to>
                                        </p:set>
                                        <p:animEffect transition="in" filter="wipe(left)">
                                          <p:cBhvr>
                                            <p:cTn id="82" dur="500"/>
                                            <p:tgtEl>
                                              <p:spTgt spid="59"/>
                                            </p:tgtEl>
                                          </p:cBhvr>
                                        </p:animEffect>
                                      </p:childTnLst>
                                    </p:cTn>
                                  </p:par>
                                  <p:par>
                                    <p:cTn id="83" presetID="22" presetClass="entr" presetSubtype="8" fill="hold" grpId="0" nodeType="withEffect">
                                      <p:stCondLst>
                                        <p:cond delay="400"/>
                                      </p:stCondLst>
                                      <p:childTnLst>
                                        <p:set>
                                          <p:cBhvr>
                                            <p:cTn id="84" dur="1" fill="hold">
                                              <p:stCondLst>
                                                <p:cond delay="0"/>
                                              </p:stCondLst>
                                            </p:cTn>
                                            <p:tgtEl>
                                              <p:spTgt spid="57"/>
                                            </p:tgtEl>
                                            <p:attrNameLst>
                                              <p:attrName>style.visibility</p:attrName>
                                            </p:attrNameLst>
                                          </p:cBhvr>
                                          <p:to>
                                            <p:strVal val="visible"/>
                                          </p:to>
                                        </p:set>
                                        <p:animEffect transition="in" filter="wipe(left)">
                                          <p:cBhvr>
                                            <p:cTn id="85" dur="500"/>
                                            <p:tgtEl>
                                              <p:spTgt spid="57"/>
                                            </p:tgtEl>
                                          </p:cBhvr>
                                        </p:animEffect>
                                      </p:childTnLst>
                                    </p:cTn>
                                  </p:par>
                                  <p:par>
                                    <p:cTn id="86" presetID="22" presetClass="entr" presetSubtype="8" fill="hold" grpId="0" nodeType="withEffect">
                                      <p:stCondLst>
                                        <p:cond delay="600"/>
                                      </p:stCondLst>
                                      <p:childTnLst>
                                        <p:set>
                                          <p:cBhvr>
                                            <p:cTn id="87" dur="1" fill="hold">
                                              <p:stCondLst>
                                                <p:cond delay="0"/>
                                              </p:stCondLst>
                                            </p:cTn>
                                            <p:tgtEl>
                                              <p:spTgt spid="55"/>
                                            </p:tgtEl>
                                            <p:attrNameLst>
                                              <p:attrName>style.visibility</p:attrName>
                                            </p:attrNameLst>
                                          </p:cBhvr>
                                          <p:to>
                                            <p:strVal val="visible"/>
                                          </p:to>
                                        </p:set>
                                        <p:animEffect transition="in" filter="wipe(left)">
                                          <p:cBhvr>
                                            <p:cTn id="88" dur="500"/>
                                            <p:tgtEl>
                                              <p:spTgt spid="55"/>
                                            </p:tgtEl>
                                          </p:cBhvr>
                                        </p:animEffect>
                                      </p:childTnLst>
                                    </p:cTn>
                                  </p:par>
                                  <p:par>
                                    <p:cTn id="89" presetID="22" presetClass="entr" presetSubtype="8" fill="hold" grpId="0" nodeType="withEffect">
                                      <p:stCondLst>
                                        <p:cond delay="800"/>
                                      </p:stCondLst>
                                      <p:childTnLst>
                                        <p:set>
                                          <p:cBhvr>
                                            <p:cTn id="90" dur="1" fill="hold">
                                              <p:stCondLst>
                                                <p:cond delay="0"/>
                                              </p:stCondLst>
                                            </p:cTn>
                                            <p:tgtEl>
                                              <p:spTgt spid="53"/>
                                            </p:tgtEl>
                                            <p:attrNameLst>
                                              <p:attrName>style.visibility</p:attrName>
                                            </p:attrNameLst>
                                          </p:cBhvr>
                                          <p:to>
                                            <p:strVal val="visible"/>
                                          </p:to>
                                        </p:set>
                                        <p:animEffect transition="in" filter="wipe(left)">
                                          <p:cBhvr>
                                            <p:cTn id="9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3" grpId="0" animBg="1"/>
          <p:bldP spid="44" grpId="0" animBg="1"/>
          <p:bldP spid="45" grpId="0" animBg="1"/>
          <p:bldP spid="46" grpId="0" animBg="1"/>
          <p:bldP spid="47" grpId="0" animBg="1"/>
          <p:bldP spid="53" grpId="0"/>
          <p:bldP spid="54" grpId="0"/>
          <p:bldP spid="55" grpId="0"/>
          <p:bldP spid="56" grpId="0"/>
          <p:bldP spid="57" grpId="0"/>
          <p:bldP spid="58" grpId="0"/>
          <p:bldP spid="59" grpId="0"/>
          <p:bldP spid="60" grpId="0"/>
          <p:bldP spid="61" grpId="0"/>
          <p:bldP spid="6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1000" fill="hold"/>
                                            <p:tgtEl>
                                              <p:spTgt spid="47"/>
                                            </p:tgtEl>
                                            <p:attrNameLst>
                                              <p:attrName>ppt_x</p:attrName>
                                            </p:attrNameLst>
                                          </p:cBhvr>
                                          <p:tavLst>
                                            <p:tav tm="0">
                                              <p:val>
                                                <p:strVal val="#ppt_x"/>
                                              </p:val>
                                            </p:tav>
                                            <p:tav tm="100000">
                                              <p:val>
                                                <p:strVal val="#ppt_x"/>
                                              </p:val>
                                            </p:tav>
                                          </p:tavLst>
                                        </p:anim>
                                        <p:anim calcmode="lin" valueType="num">
                                          <p:cBhvr additive="base">
                                            <p:cTn id="12" dur="1000" fill="hold"/>
                                            <p:tgtEl>
                                              <p:spTgt spid="47"/>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20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1000" fill="hold"/>
                                            <p:tgtEl>
                                              <p:spTgt spid="43"/>
                                            </p:tgtEl>
                                            <p:attrNameLst>
                                              <p:attrName>ppt_x</p:attrName>
                                            </p:attrNameLst>
                                          </p:cBhvr>
                                          <p:tavLst>
                                            <p:tav tm="0">
                                              <p:val>
                                                <p:strVal val="#ppt_x"/>
                                              </p:val>
                                            </p:tav>
                                            <p:tav tm="100000">
                                              <p:val>
                                                <p:strVal val="#ppt_x"/>
                                              </p:val>
                                            </p:tav>
                                          </p:tavLst>
                                        </p:anim>
                                        <p:anim calcmode="lin" valueType="num">
                                          <p:cBhvr additive="base">
                                            <p:cTn id="16" dur="1000" fill="hold"/>
                                            <p:tgtEl>
                                              <p:spTgt spid="4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40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1000" fill="hold"/>
                                            <p:tgtEl>
                                              <p:spTgt spid="46"/>
                                            </p:tgtEl>
                                            <p:attrNameLst>
                                              <p:attrName>ppt_x</p:attrName>
                                            </p:attrNameLst>
                                          </p:cBhvr>
                                          <p:tavLst>
                                            <p:tav tm="0">
                                              <p:val>
                                                <p:strVal val="#ppt_x"/>
                                              </p:val>
                                            </p:tav>
                                            <p:tav tm="100000">
                                              <p:val>
                                                <p:strVal val="#ppt_x"/>
                                              </p:val>
                                            </p:tav>
                                          </p:tavLst>
                                        </p:anim>
                                        <p:anim calcmode="lin" valueType="num">
                                          <p:cBhvr additive="base">
                                            <p:cTn id="20" dur="1000" fill="hold"/>
                                            <p:tgtEl>
                                              <p:spTgt spid="4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600"/>
                                      </p:stCondLst>
                                      <p:childTnLst>
                                        <p:set>
                                          <p:cBhvr>
                                            <p:cTn id="22" dur="1" fill="hold">
                                              <p:stCondLst>
                                                <p:cond delay="0"/>
                                              </p:stCondLst>
                                            </p:cTn>
                                            <p:tgtEl>
                                              <p:spTgt spid="44"/>
                                            </p:tgtEl>
                                            <p:attrNameLst>
                                              <p:attrName>style.visibility</p:attrName>
                                            </p:attrNameLst>
                                          </p:cBhvr>
                                          <p:to>
                                            <p:strVal val="visible"/>
                                          </p:to>
                                        </p:set>
                                        <p:anim calcmode="lin" valueType="num">
                                          <p:cBhvr additive="base">
                                            <p:cTn id="23" dur="1000" fill="hold"/>
                                            <p:tgtEl>
                                              <p:spTgt spid="44"/>
                                            </p:tgtEl>
                                            <p:attrNameLst>
                                              <p:attrName>ppt_x</p:attrName>
                                            </p:attrNameLst>
                                          </p:cBhvr>
                                          <p:tavLst>
                                            <p:tav tm="0">
                                              <p:val>
                                                <p:strVal val="#ppt_x"/>
                                              </p:val>
                                            </p:tav>
                                            <p:tav tm="100000">
                                              <p:val>
                                                <p:strVal val="#ppt_x"/>
                                              </p:val>
                                            </p:tav>
                                          </p:tavLst>
                                        </p:anim>
                                        <p:anim calcmode="lin" valueType="num">
                                          <p:cBhvr additive="base">
                                            <p:cTn id="24" dur="1000" fill="hold"/>
                                            <p:tgtEl>
                                              <p:spTgt spid="44"/>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800"/>
                                      </p:stCondLst>
                                      <p:childTnLst>
                                        <p:set>
                                          <p:cBhvr>
                                            <p:cTn id="26" dur="1" fill="hold">
                                              <p:stCondLst>
                                                <p:cond delay="0"/>
                                              </p:stCondLst>
                                            </p:cTn>
                                            <p:tgtEl>
                                              <p:spTgt spid="45"/>
                                            </p:tgtEl>
                                            <p:attrNameLst>
                                              <p:attrName>style.visibility</p:attrName>
                                            </p:attrNameLst>
                                          </p:cBhvr>
                                          <p:to>
                                            <p:strVal val="visible"/>
                                          </p:to>
                                        </p:set>
                                        <p:anim calcmode="lin" valueType="num">
                                          <p:cBhvr additive="base">
                                            <p:cTn id="27" dur="1000" fill="hold"/>
                                            <p:tgtEl>
                                              <p:spTgt spid="45"/>
                                            </p:tgtEl>
                                            <p:attrNameLst>
                                              <p:attrName>ppt_x</p:attrName>
                                            </p:attrNameLst>
                                          </p:cBhvr>
                                          <p:tavLst>
                                            <p:tav tm="0">
                                              <p:val>
                                                <p:strVal val="#ppt_x"/>
                                              </p:val>
                                            </p:tav>
                                            <p:tav tm="100000">
                                              <p:val>
                                                <p:strVal val="#ppt_x"/>
                                              </p:val>
                                            </p:tav>
                                          </p:tavLst>
                                        </p:anim>
                                        <p:anim calcmode="lin" valueType="num">
                                          <p:cBhvr additive="base">
                                            <p:cTn id="28" dur="1000" fill="hold"/>
                                            <p:tgtEl>
                                              <p:spTgt spid="45"/>
                                            </p:tgtEl>
                                            <p:attrNameLst>
                                              <p:attrName>ppt_y</p:attrName>
                                            </p:attrNameLst>
                                          </p:cBhvr>
                                          <p:tavLst>
                                            <p:tav tm="0">
                                              <p:val>
                                                <p:strVal val="0-#ppt_h/2"/>
                                              </p:val>
                                            </p:tav>
                                            <p:tav tm="100000">
                                              <p:val>
                                                <p:strVal val="#ppt_y"/>
                                              </p:val>
                                            </p:tav>
                                          </p:tavLst>
                                        </p:anim>
                                      </p:childTnLst>
                                    </p:cTn>
                                  </p:par>
                                </p:childTnLst>
                              </p:cTn>
                            </p:par>
                            <p:par>
                              <p:cTn id="29" fill="hold">
                                <p:stCondLst>
                                  <p:cond delay="2300"/>
                                </p:stCondLst>
                                <p:childTnLst>
                                  <p:par>
                                    <p:cTn id="30" presetID="22" presetClass="entr" presetSubtype="8"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left)">
                                          <p:cBhvr>
                                            <p:cTn id="32" dur="500"/>
                                            <p:tgtEl>
                                              <p:spTgt spid="48"/>
                                            </p:tgtEl>
                                          </p:cBhvr>
                                        </p:animEffect>
                                      </p:childTnLst>
                                    </p:cTn>
                                  </p:par>
                                  <p:par>
                                    <p:cTn id="33" presetID="22" presetClass="entr" presetSubtype="8" fill="hold" nodeType="with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wipe(left)">
                                          <p:cBhvr>
                                            <p:cTn id="35" dur="500"/>
                                            <p:tgtEl>
                                              <p:spTgt spid="49"/>
                                            </p:tgtEl>
                                          </p:cBhvr>
                                        </p:animEffect>
                                      </p:childTnLst>
                                    </p:cTn>
                                  </p:par>
                                  <p:par>
                                    <p:cTn id="36" presetID="22" presetClass="entr" presetSubtype="8" fill="hold" nodeType="with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wipe(left)">
                                          <p:cBhvr>
                                            <p:cTn id="38" dur="500"/>
                                            <p:tgtEl>
                                              <p:spTgt spid="50"/>
                                            </p:tgtEl>
                                          </p:cBhvr>
                                        </p:animEffect>
                                      </p:childTnLst>
                                    </p:cTn>
                                  </p:par>
                                  <p:par>
                                    <p:cTn id="39" presetID="22" presetClass="entr" presetSubtype="8" fill="hold" nodeType="with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par>
                                    <p:cTn id="42" presetID="22" presetClass="entr" presetSubtype="8" fill="hold"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left)">
                                          <p:cBhvr>
                                            <p:cTn id="44" dur="500"/>
                                            <p:tgtEl>
                                              <p:spTgt spid="52"/>
                                            </p:tgtEl>
                                          </p:cBhvr>
                                        </p:animEffect>
                                      </p:childTnLst>
                                    </p:cTn>
                                  </p:par>
                                </p:childTnLst>
                              </p:cTn>
                            </p:par>
                            <p:par>
                              <p:cTn id="45" fill="hold">
                                <p:stCondLst>
                                  <p:cond delay="2800"/>
                                </p:stCondLst>
                                <p:childTnLst>
                                  <p:par>
                                    <p:cTn id="46" presetID="17" presetClass="entr" presetSubtype="1" fill="hold" grpId="0" nodeType="afterEffect">
                                      <p:stCondLst>
                                        <p:cond delay="0"/>
                                      </p:stCondLst>
                                      <p:iterate type="lt">
                                        <p:tmPct val="40000"/>
                                      </p:iterate>
                                      <p:childTnLst>
                                        <p:set>
                                          <p:cBhvr>
                                            <p:cTn id="47" dur="1" fill="hold">
                                              <p:stCondLst>
                                                <p:cond delay="0"/>
                                              </p:stCondLst>
                                            </p:cTn>
                                            <p:tgtEl>
                                              <p:spTgt spid="62"/>
                                            </p:tgtEl>
                                            <p:attrNameLst>
                                              <p:attrName>style.visibility</p:attrName>
                                            </p:attrNameLst>
                                          </p:cBhvr>
                                          <p:to>
                                            <p:strVal val="visible"/>
                                          </p:to>
                                        </p:set>
                                        <p:anim calcmode="lin" valueType="num">
                                          <p:cBhvr>
                                            <p:cTn id="48" dur="250" fill="hold"/>
                                            <p:tgtEl>
                                              <p:spTgt spid="62"/>
                                            </p:tgtEl>
                                            <p:attrNameLst>
                                              <p:attrName>ppt_x</p:attrName>
                                            </p:attrNameLst>
                                          </p:cBhvr>
                                          <p:tavLst>
                                            <p:tav tm="0">
                                              <p:val>
                                                <p:strVal val="#ppt_x"/>
                                              </p:val>
                                            </p:tav>
                                            <p:tav tm="100000">
                                              <p:val>
                                                <p:strVal val="#ppt_x"/>
                                              </p:val>
                                            </p:tav>
                                          </p:tavLst>
                                        </p:anim>
                                        <p:anim calcmode="lin" valueType="num">
                                          <p:cBhvr>
                                            <p:cTn id="49" dur="250" fill="hold"/>
                                            <p:tgtEl>
                                              <p:spTgt spid="62"/>
                                            </p:tgtEl>
                                            <p:attrNameLst>
                                              <p:attrName>ppt_y</p:attrName>
                                            </p:attrNameLst>
                                          </p:cBhvr>
                                          <p:tavLst>
                                            <p:tav tm="0">
                                              <p:val>
                                                <p:strVal val="#ppt_y-#ppt_h/2"/>
                                              </p:val>
                                            </p:tav>
                                            <p:tav tm="100000">
                                              <p:val>
                                                <p:strVal val="#ppt_y"/>
                                              </p:val>
                                            </p:tav>
                                          </p:tavLst>
                                        </p:anim>
                                        <p:anim calcmode="lin" valueType="num">
                                          <p:cBhvr>
                                            <p:cTn id="50" dur="250" fill="hold"/>
                                            <p:tgtEl>
                                              <p:spTgt spid="62"/>
                                            </p:tgtEl>
                                            <p:attrNameLst>
                                              <p:attrName>ppt_w</p:attrName>
                                            </p:attrNameLst>
                                          </p:cBhvr>
                                          <p:tavLst>
                                            <p:tav tm="0">
                                              <p:val>
                                                <p:strVal val="#ppt_w"/>
                                              </p:val>
                                            </p:tav>
                                            <p:tav tm="100000">
                                              <p:val>
                                                <p:strVal val="#ppt_w"/>
                                              </p:val>
                                            </p:tav>
                                          </p:tavLst>
                                        </p:anim>
                                        <p:anim calcmode="lin" valueType="num">
                                          <p:cBhvr>
                                            <p:cTn id="51" dur="250" fill="hold"/>
                                            <p:tgtEl>
                                              <p:spTgt spid="62"/>
                                            </p:tgtEl>
                                            <p:attrNameLst>
                                              <p:attrName>ppt_h</p:attrName>
                                            </p:attrNameLst>
                                          </p:cBhvr>
                                          <p:tavLst>
                                            <p:tav tm="0">
                                              <p:val>
                                                <p:fltVal val="0"/>
                                              </p:val>
                                            </p:tav>
                                            <p:tav tm="100000">
                                              <p:val>
                                                <p:strVal val="#ppt_h"/>
                                              </p:val>
                                            </p:tav>
                                          </p:tavLst>
                                        </p:anim>
                                      </p:childTnLst>
                                    </p:cTn>
                                  </p:par>
                                  <p:par>
                                    <p:cTn id="52" presetID="17" presetClass="entr" presetSubtype="1" fill="hold" grpId="0" nodeType="withEffect">
                                      <p:stCondLst>
                                        <p:cond delay="200"/>
                                      </p:stCondLst>
                                      <p:iterate type="lt">
                                        <p:tmPct val="40000"/>
                                      </p:iterate>
                                      <p:childTnLst>
                                        <p:set>
                                          <p:cBhvr>
                                            <p:cTn id="53" dur="1" fill="hold">
                                              <p:stCondLst>
                                                <p:cond delay="0"/>
                                              </p:stCondLst>
                                            </p:cTn>
                                            <p:tgtEl>
                                              <p:spTgt spid="60"/>
                                            </p:tgtEl>
                                            <p:attrNameLst>
                                              <p:attrName>style.visibility</p:attrName>
                                            </p:attrNameLst>
                                          </p:cBhvr>
                                          <p:to>
                                            <p:strVal val="visible"/>
                                          </p:to>
                                        </p:set>
                                        <p:anim calcmode="lin" valueType="num">
                                          <p:cBhvr>
                                            <p:cTn id="54" dur="250" fill="hold"/>
                                            <p:tgtEl>
                                              <p:spTgt spid="60"/>
                                            </p:tgtEl>
                                            <p:attrNameLst>
                                              <p:attrName>ppt_x</p:attrName>
                                            </p:attrNameLst>
                                          </p:cBhvr>
                                          <p:tavLst>
                                            <p:tav tm="0">
                                              <p:val>
                                                <p:strVal val="#ppt_x"/>
                                              </p:val>
                                            </p:tav>
                                            <p:tav tm="100000">
                                              <p:val>
                                                <p:strVal val="#ppt_x"/>
                                              </p:val>
                                            </p:tav>
                                          </p:tavLst>
                                        </p:anim>
                                        <p:anim calcmode="lin" valueType="num">
                                          <p:cBhvr>
                                            <p:cTn id="55" dur="250" fill="hold"/>
                                            <p:tgtEl>
                                              <p:spTgt spid="60"/>
                                            </p:tgtEl>
                                            <p:attrNameLst>
                                              <p:attrName>ppt_y</p:attrName>
                                            </p:attrNameLst>
                                          </p:cBhvr>
                                          <p:tavLst>
                                            <p:tav tm="0">
                                              <p:val>
                                                <p:strVal val="#ppt_y-#ppt_h/2"/>
                                              </p:val>
                                            </p:tav>
                                            <p:tav tm="100000">
                                              <p:val>
                                                <p:strVal val="#ppt_y"/>
                                              </p:val>
                                            </p:tav>
                                          </p:tavLst>
                                        </p:anim>
                                        <p:anim calcmode="lin" valueType="num">
                                          <p:cBhvr>
                                            <p:cTn id="56" dur="250" fill="hold"/>
                                            <p:tgtEl>
                                              <p:spTgt spid="60"/>
                                            </p:tgtEl>
                                            <p:attrNameLst>
                                              <p:attrName>ppt_w</p:attrName>
                                            </p:attrNameLst>
                                          </p:cBhvr>
                                          <p:tavLst>
                                            <p:tav tm="0">
                                              <p:val>
                                                <p:strVal val="#ppt_w"/>
                                              </p:val>
                                            </p:tav>
                                            <p:tav tm="100000">
                                              <p:val>
                                                <p:strVal val="#ppt_w"/>
                                              </p:val>
                                            </p:tav>
                                          </p:tavLst>
                                        </p:anim>
                                        <p:anim calcmode="lin" valueType="num">
                                          <p:cBhvr>
                                            <p:cTn id="57" dur="250" fill="hold"/>
                                            <p:tgtEl>
                                              <p:spTgt spid="60"/>
                                            </p:tgtEl>
                                            <p:attrNameLst>
                                              <p:attrName>ppt_h</p:attrName>
                                            </p:attrNameLst>
                                          </p:cBhvr>
                                          <p:tavLst>
                                            <p:tav tm="0">
                                              <p:val>
                                                <p:fltVal val="0"/>
                                              </p:val>
                                            </p:tav>
                                            <p:tav tm="100000">
                                              <p:val>
                                                <p:strVal val="#ppt_h"/>
                                              </p:val>
                                            </p:tav>
                                          </p:tavLst>
                                        </p:anim>
                                      </p:childTnLst>
                                    </p:cTn>
                                  </p:par>
                                  <p:par>
                                    <p:cTn id="58" presetID="17" presetClass="entr" presetSubtype="1" fill="hold" grpId="0" nodeType="withEffect">
                                      <p:stCondLst>
                                        <p:cond delay="400"/>
                                      </p:stCondLst>
                                      <p:iterate type="lt">
                                        <p:tmPct val="40000"/>
                                      </p:iterate>
                                      <p:childTnLst>
                                        <p:set>
                                          <p:cBhvr>
                                            <p:cTn id="59" dur="1" fill="hold">
                                              <p:stCondLst>
                                                <p:cond delay="0"/>
                                              </p:stCondLst>
                                            </p:cTn>
                                            <p:tgtEl>
                                              <p:spTgt spid="58"/>
                                            </p:tgtEl>
                                            <p:attrNameLst>
                                              <p:attrName>style.visibility</p:attrName>
                                            </p:attrNameLst>
                                          </p:cBhvr>
                                          <p:to>
                                            <p:strVal val="visible"/>
                                          </p:to>
                                        </p:set>
                                        <p:anim calcmode="lin" valueType="num">
                                          <p:cBhvr>
                                            <p:cTn id="60" dur="250" fill="hold"/>
                                            <p:tgtEl>
                                              <p:spTgt spid="58"/>
                                            </p:tgtEl>
                                            <p:attrNameLst>
                                              <p:attrName>ppt_x</p:attrName>
                                            </p:attrNameLst>
                                          </p:cBhvr>
                                          <p:tavLst>
                                            <p:tav tm="0">
                                              <p:val>
                                                <p:strVal val="#ppt_x"/>
                                              </p:val>
                                            </p:tav>
                                            <p:tav tm="100000">
                                              <p:val>
                                                <p:strVal val="#ppt_x"/>
                                              </p:val>
                                            </p:tav>
                                          </p:tavLst>
                                        </p:anim>
                                        <p:anim calcmode="lin" valueType="num">
                                          <p:cBhvr>
                                            <p:cTn id="61" dur="250" fill="hold"/>
                                            <p:tgtEl>
                                              <p:spTgt spid="58"/>
                                            </p:tgtEl>
                                            <p:attrNameLst>
                                              <p:attrName>ppt_y</p:attrName>
                                            </p:attrNameLst>
                                          </p:cBhvr>
                                          <p:tavLst>
                                            <p:tav tm="0">
                                              <p:val>
                                                <p:strVal val="#ppt_y-#ppt_h/2"/>
                                              </p:val>
                                            </p:tav>
                                            <p:tav tm="100000">
                                              <p:val>
                                                <p:strVal val="#ppt_y"/>
                                              </p:val>
                                            </p:tav>
                                          </p:tavLst>
                                        </p:anim>
                                        <p:anim calcmode="lin" valueType="num">
                                          <p:cBhvr>
                                            <p:cTn id="62" dur="250" fill="hold"/>
                                            <p:tgtEl>
                                              <p:spTgt spid="58"/>
                                            </p:tgtEl>
                                            <p:attrNameLst>
                                              <p:attrName>ppt_w</p:attrName>
                                            </p:attrNameLst>
                                          </p:cBhvr>
                                          <p:tavLst>
                                            <p:tav tm="0">
                                              <p:val>
                                                <p:strVal val="#ppt_w"/>
                                              </p:val>
                                            </p:tav>
                                            <p:tav tm="100000">
                                              <p:val>
                                                <p:strVal val="#ppt_w"/>
                                              </p:val>
                                            </p:tav>
                                          </p:tavLst>
                                        </p:anim>
                                        <p:anim calcmode="lin" valueType="num">
                                          <p:cBhvr>
                                            <p:cTn id="63" dur="250" fill="hold"/>
                                            <p:tgtEl>
                                              <p:spTgt spid="58"/>
                                            </p:tgtEl>
                                            <p:attrNameLst>
                                              <p:attrName>ppt_h</p:attrName>
                                            </p:attrNameLst>
                                          </p:cBhvr>
                                          <p:tavLst>
                                            <p:tav tm="0">
                                              <p:val>
                                                <p:fltVal val="0"/>
                                              </p:val>
                                            </p:tav>
                                            <p:tav tm="100000">
                                              <p:val>
                                                <p:strVal val="#ppt_h"/>
                                              </p:val>
                                            </p:tav>
                                          </p:tavLst>
                                        </p:anim>
                                      </p:childTnLst>
                                    </p:cTn>
                                  </p:par>
                                  <p:par>
                                    <p:cTn id="64" presetID="17" presetClass="entr" presetSubtype="1" fill="hold" grpId="0" nodeType="withEffect">
                                      <p:stCondLst>
                                        <p:cond delay="600"/>
                                      </p:stCondLst>
                                      <p:iterate type="lt">
                                        <p:tmPct val="40000"/>
                                      </p:iterate>
                                      <p:childTnLst>
                                        <p:set>
                                          <p:cBhvr>
                                            <p:cTn id="65" dur="1" fill="hold">
                                              <p:stCondLst>
                                                <p:cond delay="0"/>
                                              </p:stCondLst>
                                            </p:cTn>
                                            <p:tgtEl>
                                              <p:spTgt spid="56"/>
                                            </p:tgtEl>
                                            <p:attrNameLst>
                                              <p:attrName>style.visibility</p:attrName>
                                            </p:attrNameLst>
                                          </p:cBhvr>
                                          <p:to>
                                            <p:strVal val="visible"/>
                                          </p:to>
                                        </p:set>
                                        <p:anim calcmode="lin" valueType="num">
                                          <p:cBhvr>
                                            <p:cTn id="66" dur="250" fill="hold"/>
                                            <p:tgtEl>
                                              <p:spTgt spid="56"/>
                                            </p:tgtEl>
                                            <p:attrNameLst>
                                              <p:attrName>ppt_x</p:attrName>
                                            </p:attrNameLst>
                                          </p:cBhvr>
                                          <p:tavLst>
                                            <p:tav tm="0">
                                              <p:val>
                                                <p:strVal val="#ppt_x"/>
                                              </p:val>
                                            </p:tav>
                                            <p:tav tm="100000">
                                              <p:val>
                                                <p:strVal val="#ppt_x"/>
                                              </p:val>
                                            </p:tav>
                                          </p:tavLst>
                                        </p:anim>
                                        <p:anim calcmode="lin" valueType="num">
                                          <p:cBhvr>
                                            <p:cTn id="67" dur="250" fill="hold"/>
                                            <p:tgtEl>
                                              <p:spTgt spid="56"/>
                                            </p:tgtEl>
                                            <p:attrNameLst>
                                              <p:attrName>ppt_y</p:attrName>
                                            </p:attrNameLst>
                                          </p:cBhvr>
                                          <p:tavLst>
                                            <p:tav tm="0">
                                              <p:val>
                                                <p:strVal val="#ppt_y-#ppt_h/2"/>
                                              </p:val>
                                            </p:tav>
                                            <p:tav tm="100000">
                                              <p:val>
                                                <p:strVal val="#ppt_y"/>
                                              </p:val>
                                            </p:tav>
                                          </p:tavLst>
                                        </p:anim>
                                        <p:anim calcmode="lin" valueType="num">
                                          <p:cBhvr>
                                            <p:cTn id="68" dur="250" fill="hold"/>
                                            <p:tgtEl>
                                              <p:spTgt spid="56"/>
                                            </p:tgtEl>
                                            <p:attrNameLst>
                                              <p:attrName>ppt_w</p:attrName>
                                            </p:attrNameLst>
                                          </p:cBhvr>
                                          <p:tavLst>
                                            <p:tav tm="0">
                                              <p:val>
                                                <p:strVal val="#ppt_w"/>
                                              </p:val>
                                            </p:tav>
                                            <p:tav tm="100000">
                                              <p:val>
                                                <p:strVal val="#ppt_w"/>
                                              </p:val>
                                            </p:tav>
                                          </p:tavLst>
                                        </p:anim>
                                        <p:anim calcmode="lin" valueType="num">
                                          <p:cBhvr>
                                            <p:cTn id="69" dur="250" fill="hold"/>
                                            <p:tgtEl>
                                              <p:spTgt spid="56"/>
                                            </p:tgtEl>
                                            <p:attrNameLst>
                                              <p:attrName>ppt_h</p:attrName>
                                            </p:attrNameLst>
                                          </p:cBhvr>
                                          <p:tavLst>
                                            <p:tav tm="0">
                                              <p:val>
                                                <p:fltVal val="0"/>
                                              </p:val>
                                            </p:tav>
                                            <p:tav tm="100000">
                                              <p:val>
                                                <p:strVal val="#ppt_h"/>
                                              </p:val>
                                            </p:tav>
                                          </p:tavLst>
                                        </p:anim>
                                      </p:childTnLst>
                                    </p:cTn>
                                  </p:par>
                                  <p:par>
                                    <p:cTn id="70" presetID="17" presetClass="entr" presetSubtype="1" fill="hold" grpId="0" nodeType="withEffect">
                                      <p:stCondLst>
                                        <p:cond delay="800"/>
                                      </p:stCondLst>
                                      <p:iterate type="lt">
                                        <p:tmPct val="40000"/>
                                      </p:iterate>
                                      <p:childTnLst>
                                        <p:set>
                                          <p:cBhvr>
                                            <p:cTn id="71" dur="1" fill="hold">
                                              <p:stCondLst>
                                                <p:cond delay="0"/>
                                              </p:stCondLst>
                                            </p:cTn>
                                            <p:tgtEl>
                                              <p:spTgt spid="54"/>
                                            </p:tgtEl>
                                            <p:attrNameLst>
                                              <p:attrName>style.visibility</p:attrName>
                                            </p:attrNameLst>
                                          </p:cBhvr>
                                          <p:to>
                                            <p:strVal val="visible"/>
                                          </p:to>
                                        </p:set>
                                        <p:anim calcmode="lin" valueType="num">
                                          <p:cBhvr>
                                            <p:cTn id="72" dur="250" fill="hold"/>
                                            <p:tgtEl>
                                              <p:spTgt spid="54"/>
                                            </p:tgtEl>
                                            <p:attrNameLst>
                                              <p:attrName>ppt_x</p:attrName>
                                            </p:attrNameLst>
                                          </p:cBhvr>
                                          <p:tavLst>
                                            <p:tav tm="0">
                                              <p:val>
                                                <p:strVal val="#ppt_x"/>
                                              </p:val>
                                            </p:tav>
                                            <p:tav tm="100000">
                                              <p:val>
                                                <p:strVal val="#ppt_x"/>
                                              </p:val>
                                            </p:tav>
                                          </p:tavLst>
                                        </p:anim>
                                        <p:anim calcmode="lin" valueType="num">
                                          <p:cBhvr>
                                            <p:cTn id="73" dur="250" fill="hold"/>
                                            <p:tgtEl>
                                              <p:spTgt spid="54"/>
                                            </p:tgtEl>
                                            <p:attrNameLst>
                                              <p:attrName>ppt_y</p:attrName>
                                            </p:attrNameLst>
                                          </p:cBhvr>
                                          <p:tavLst>
                                            <p:tav tm="0">
                                              <p:val>
                                                <p:strVal val="#ppt_y-#ppt_h/2"/>
                                              </p:val>
                                            </p:tav>
                                            <p:tav tm="100000">
                                              <p:val>
                                                <p:strVal val="#ppt_y"/>
                                              </p:val>
                                            </p:tav>
                                          </p:tavLst>
                                        </p:anim>
                                        <p:anim calcmode="lin" valueType="num">
                                          <p:cBhvr>
                                            <p:cTn id="74" dur="250" fill="hold"/>
                                            <p:tgtEl>
                                              <p:spTgt spid="54"/>
                                            </p:tgtEl>
                                            <p:attrNameLst>
                                              <p:attrName>ppt_w</p:attrName>
                                            </p:attrNameLst>
                                          </p:cBhvr>
                                          <p:tavLst>
                                            <p:tav tm="0">
                                              <p:val>
                                                <p:strVal val="#ppt_w"/>
                                              </p:val>
                                            </p:tav>
                                            <p:tav tm="100000">
                                              <p:val>
                                                <p:strVal val="#ppt_w"/>
                                              </p:val>
                                            </p:tav>
                                          </p:tavLst>
                                        </p:anim>
                                        <p:anim calcmode="lin" valueType="num">
                                          <p:cBhvr>
                                            <p:cTn id="75" dur="250" fill="hold"/>
                                            <p:tgtEl>
                                              <p:spTgt spid="54"/>
                                            </p:tgtEl>
                                            <p:attrNameLst>
                                              <p:attrName>ppt_h</p:attrName>
                                            </p:attrNameLst>
                                          </p:cBhvr>
                                          <p:tavLst>
                                            <p:tav tm="0">
                                              <p:val>
                                                <p:fltVal val="0"/>
                                              </p:val>
                                            </p:tav>
                                            <p:tav tm="100000">
                                              <p:val>
                                                <p:strVal val="#ppt_h"/>
                                              </p:val>
                                            </p:tav>
                                          </p:tavLst>
                                        </p:anim>
                                      </p:childTnLst>
                                    </p:cTn>
                                  </p:par>
                                </p:childTnLst>
                              </p:cTn>
                            </p:par>
                            <p:par>
                              <p:cTn id="76" fill="hold">
                                <p:stCondLst>
                                  <p:cond delay="4150"/>
                                </p:stCondLst>
                                <p:childTnLst>
                                  <p:par>
                                    <p:cTn id="77" presetID="22" presetClass="entr" presetSubtype="8" fill="hold" grpId="0" nodeType="afterEffect">
                                      <p:stCondLst>
                                        <p:cond delay="0"/>
                                      </p:stCondLst>
                                      <p:childTnLst>
                                        <p:set>
                                          <p:cBhvr>
                                            <p:cTn id="78" dur="1" fill="hold">
                                              <p:stCondLst>
                                                <p:cond delay="0"/>
                                              </p:stCondLst>
                                            </p:cTn>
                                            <p:tgtEl>
                                              <p:spTgt spid="61"/>
                                            </p:tgtEl>
                                            <p:attrNameLst>
                                              <p:attrName>style.visibility</p:attrName>
                                            </p:attrNameLst>
                                          </p:cBhvr>
                                          <p:to>
                                            <p:strVal val="visible"/>
                                          </p:to>
                                        </p:set>
                                        <p:animEffect transition="in" filter="wipe(left)">
                                          <p:cBhvr>
                                            <p:cTn id="79" dur="500"/>
                                            <p:tgtEl>
                                              <p:spTgt spid="61"/>
                                            </p:tgtEl>
                                          </p:cBhvr>
                                        </p:animEffect>
                                      </p:childTnLst>
                                    </p:cTn>
                                  </p:par>
                                  <p:par>
                                    <p:cTn id="80" presetID="22" presetClass="entr" presetSubtype="8" fill="hold" grpId="0" nodeType="withEffect">
                                      <p:stCondLst>
                                        <p:cond delay="200"/>
                                      </p:stCondLst>
                                      <p:childTnLst>
                                        <p:set>
                                          <p:cBhvr>
                                            <p:cTn id="81" dur="1" fill="hold">
                                              <p:stCondLst>
                                                <p:cond delay="0"/>
                                              </p:stCondLst>
                                            </p:cTn>
                                            <p:tgtEl>
                                              <p:spTgt spid="59"/>
                                            </p:tgtEl>
                                            <p:attrNameLst>
                                              <p:attrName>style.visibility</p:attrName>
                                            </p:attrNameLst>
                                          </p:cBhvr>
                                          <p:to>
                                            <p:strVal val="visible"/>
                                          </p:to>
                                        </p:set>
                                        <p:animEffect transition="in" filter="wipe(left)">
                                          <p:cBhvr>
                                            <p:cTn id="82" dur="500"/>
                                            <p:tgtEl>
                                              <p:spTgt spid="59"/>
                                            </p:tgtEl>
                                          </p:cBhvr>
                                        </p:animEffect>
                                      </p:childTnLst>
                                    </p:cTn>
                                  </p:par>
                                  <p:par>
                                    <p:cTn id="83" presetID="22" presetClass="entr" presetSubtype="8" fill="hold" grpId="0" nodeType="withEffect">
                                      <p:stCondLst>
                                        <p:cond delay="400"/>
                                      </p:stCondLst>
                                      <p:childTnLst>
                                        <p:set>
                                          <p:cBhvr>
                                            <p:cTn id="84" dur="1" fill="hold">
                                              <p:stCondLst>
                                                <p:cond delay="0"/>
                                              </p:stCondLst>
                                            </p:cTn>
                                            <p:tgtEl>
                                              <p:spTgt spid="57"/>
                                            </p:tgtEl>
                                            <p:attrNameLst>
                                              <p:attrName>style.visibility</p:attrName>
                                            </p:attrNameLst>
                                          </p:cBhvr>
                                          <p:to>
                                            <p:strVal val="visible"/>
                                          </p:to>
                                        </p:set>
                                        <p:animEffect transition="in" filter="wipe(left)">
                                          <p:cBhvr>
                                            <p:cTn id="85" dur="500"/>
                                            <p:tgtEl>
                                              <p:spTgt spid="57"/>
                                            </p:tgtEl>
                                          </p:cBhvr>
                                        </p:animEffect>
                                      </p:childTnLst>
                                    </p:cTn>
                                  </p:par>
                                  <p:par>
                                    <p:cTn id="86" presetID="22" presetClass="entr" presetSubtype="8" fill="hold" grpId="0" nodeType="withEffect">
                                      <p:stCondLst>
                                        <p:cond delay="600"/>
                                      </p:stCondLst>
                                      <p:childTnLst>
                                        <p:set>
                                          <p:cBhvr>
                                            <p:cTn id="87" dur="1" fill="hold">
                                              <p:stCondLst>
                                                <p:cond delay="0"/>
                                              </p:stCondLst>
                                            </p:cTn>
                                            <p:tgtEl>
                                              <p:spTgt spid="55"/>
                                            </p:tgtEl>
                                            <p:attrNameLst>
                                              <p:attrName>style.visibility</p:attrName>
                                            </p:attrNameLst>
                                          </p:cBhvr>
                                          <p:to>
                                            <p:strVal val="visible"/>
                                          </p:to>
                                        </p:set>
                                        <p:animEffect transition="in" filter="wipe(left)">
                                          <p:cBhvr>
                                            <p:cTn id="88" dur="500"/>
                                            <p:tgtEl>
                                              <p:spTgt spid="55"/>
                                            </p:tgtEl>
                                          </p:cBhvr>
                                        </p:animEffect>
                                      </p:childTnLst>
                                    </p:cTn>
                                  </p:par>
                                  <p:par>
                                    <p:cTn id="89" presetID="22" presetClass="entr" presetSubtype="8" fill="hold" grpId="0" nodeType="withEffect">
                                      <p:stCondLst>
                                        <p:cond delay="800"/>
                                      </p:stCondLst>
                                      <p:childTnLst>
                                        <p:set>
                                          <p:cBhvr>
                                            <p:cTn id="90" dur="1" fill="hold">
                                              <p:stCondLst>
                                                <p:cond delay="0"/>
                                              </p:stCondLst>
                                            </p:cTn>
                                            <p:tgtEl>
                                              <p:spTgt spid="53"/>
                                            </p:tgtEl>
                                            <p:attrNameLst>
                                              <p:attrName>style.visibility</p:attrName>
                                            </p:attrNameLst>
                                          </p:cBhvr>
                                          <p:to>
                                            <p:strVal val="visible"/>
                                          </p:to>
                                        </p:set>
                                        <p:animEffect transition="in" filter="wipe(left)">
                                          <p:cBhvr>
                                            <p:cTn id="9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3" grpId="0" animBg="1"/>
          <p:bldP spid="44" grpId="0" animBg="1"/>
          <p:bldP spid="45" grpId="0" animBg="1"/>
          <p:bldP spid="46" grpId="0" animBg="1"/>
          <p:bldP spid="47" grpId="0" animBg="1"/>
          <p:bldP spid="53" grpId="0"/>
          <p:bldP spid="54" grpId="0"/>
          <p:bldP spid="55" grpId="0"/>
          <p:bldP spid="56" grpId="0"/>
          <p:bldP spid="57" grpId="0"/>
          <p:bldP spid="58" grpId="0"/>
          <p:bldP spid="59" grpId="0"/>
          <p:bldP spid="60" grpId="0"/>
          <p:bldP spid="61" grpId="0"/>
          <p:bldP spid="62"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矩形 2"/>
          <p:cNvSpPr/>
          <p:nvPr/>
        </p:nvSpPr>
        <p:spPr>
          <a:xfrm>
            <a:off x="4245820" y="2252869"/>
            <a:ext cx="6567979" cy="3169552"/>
          </a:xfrm>
          <a:prstGeom prst="rect">
            <a:avLst/>
          </a:prstGeom>
          <a:noFill/>
          <a:ln w="19050">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4" name="椭圆 3"/>
          <p:cNvSpPr/>
          <p:nvPr/>
        </p:nvSpPr>
        <p:spPr>
          <a:xfrm>
            <a:off x="3574926" y="3198174"/>
            <a:ext cx="1278749" cy="1278942"/>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z="1500">
                <a:latin typeface="微软雅黑" pitchFamily="34" charset="-122"/>
                <a:ea typeface="微软雅黑" pitchFamily="34" charset="-122"/>
              </a:rPr>
              <a:t>点击添加文本</a:t>
            </a:r>
          </a:p>
        </p:txBody>
      </p:sp>
      <p:sp>
        <p:nvSpPr>
          <p:cNvPr id="5" name="椭圆 4"/>
          <p:cNvSpPr/>
          <p:nvPr/>
        </p:nvSpPr>
        <p:spPr>
          <a:xfrm>
            <a:off x="10142905" y="3198174"/>
            <a:ext cx="1278749" cy="1278942"/>
          </a:xfrm>
          <a:prstGeom prst="ellips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z="1500">
                <a:latin typeface="微软雅黑" pitchFamily="34" charset="-122"/>
                <a:ea typeface="微软雅黑" pitchFamily="34" charset="-122"/>
              </a:rPr>
              <a:t>点击添加文本</a:t>
            </a:r>
          </a:p>
        </p:txBody>
      </p:sp>
      <p:sp>
        <p:nvSpPr>
          <p:cNvPr id="6" name="矩形 5"/>
          <p:cNvSpPr/>
          <p:nvPr/>
        </p:nvSpPr>
        <p:spPr>
          <a:xfrm>
            <a:off x="6673917" y="3190999"/>
            <a:ext cx="1656184" cy="348288"/>
          </a:xfrm>
          <a:prstGeom prst="rect">
            <a:avLst/>
          </a:prstGeom>
        </p:spPr>
        <p:txBody>
          <a:bodyPr wrap="square" lIns="70601" tIns="35300" rIns="70601" bIns="35300">
            <a:spAutoFit/>
          </a:bodyPr>
          <a:lstStyle/>
          <a:p>
            <a:pPr algn="ctr"/>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7" name="矩形 6"/>
          <p:cNvSpPr/>
          <p:nvPr/>
        </p:nvSpPr>
        <p:spPr>
          <a:xfrm>
            <a:off x="6738221" y="4199086"/>
            <a:ext cx="1527576" cy="348288"/>
          </a:xfrm>
          <a:prstGeom prst="rect">
            <a:avLst/>
          </a:prstGeom>
        </p:spPr>
        <p:txBody>
          <a:bodyPr wrap="none" lIns="70601" tIns="35300" rIns="70601" bIns="35300">
            <a:spAutoFit/>
          </a:bodyPr>
          <a:lstStyle/>
          <a:p>
            <a:pPr algn="ctr"/>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8" name="上箭头 7"/>
          <p:cNvSpPr/>
          <p:nvPr/>
        </p:nvSpPr>
        <p:spPr>
          <a:xfrm>
            <a:off x="6946032" y="2555116"/>
            <a:ext cx="1167554" cy="556062"/>
          </a:xfrm>
          <a:prstGeom prst="upArrow">
            <a:avLst/>
          </a:prstGeom>
          <a:noFill/>
          <a:ln>
            <a:solidFill>
              <a:srgbClr val="FEC202"/>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9" name="上箭头 8"/>
          <p:cNvSpPr/>
          <p:nvPr/>
        </p:nvSpPr>
        <p:spPr>
          <a:xfrm flipV="1">
            <a:off x="6946032" y="4588329"/>
            <a:ext cx="1167554" cy="556062"/>
          </a:xfrm>
          <a:prstGeom prst="upArrow">
            <a:avLst/>
          </a:prstGeom>
          <a:noFill/>
          <a:ln>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0" name="矩形 9"/>
          <p:cNvSpPr/>
          <p:nvPr/>
        </p:nvSpPr>
        <p:spPr>
          <a:xfrm>
            <a:off x="5750679" y="5255603"/>
            <a:ext cx="3502661" cy="333637"/>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a:latin typeface="微软雅黑" pitchFamily="34" charset="-122"/>
                <a:ea typeface="微软雅黑" pitchFamily="34" charset="-122"/>
              </a:rPr>
              <a:t>点击添加文本</a:t>
            </a:r>
          </a:p>
        </p:txBody>
      </p:sp>
      <p:sp>
        <p:nvSpPr>
          <p:cNvPr id="11" name="矩形 10"/>
          <p:cNvSpPr/>
          <p:nvPr/>
        </p:nvSpPr>
        <p:spPr>
          <a:xfrm>
            <a:off x="5750679" y="2086051"/>
            <a:ext cx="3502661" cy="333637"/>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a:latin typeface="微软雅黑" pitchFamily="34" charset="-122"/>
                <a:ea typeface="微软雅黑" pitchFamily="34" charset="-122"/>
              </a:rPr>
              <a:t>点击添加文本</a:t>
            </a:r>
          </a:p>
        </p:txBody>
      </p:sp>
      <p:sp>
        <p:nvSpPr>
          <p:cNvPr id="12" name="五边形 2"/>
          <p:cNvSpPr/>
          <p:nvPr/>
        </p:nvSpPr>
        <p:spPr>
          <a:xfrm>
            <a:off x="5243350" y="3879350"/>
            <a:ext cx="4572918" cy="250228"/>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3" name="五边形 2"/>
          <p:cNvSpPr/>
          <p:nvPr/>
        </p:nvSpPr>
        <p:spPr>
          <a:xfrm flipH="1">
            <a:off x="5243350" y="3545713"/>
            <a:ext cx="4572918" cy="250228"/>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Tree>
    <p:extLst>
      <p:ext uri="{BB962C8B-B14F-4D97-AF65-F5344CB8AC3E}">
        <p14:creationId xmlns:p14="http://schemas.microsoft.com/office/powerpoint/2010/main" val="351003762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right)">
                                      <p:cBhvr>
                                        <p:cTn id="25" dur="500"/>
                                        <p:tgtEl>
                                          <p:spTgt spid="13"/>
                                        </p:tgtEl>
                                      </p:cBhvr>
                                    </p:animEffect>
                                  </p:childTnLst>
                                </p:cTn>
                              </p:par>
                            </p:childTnLst>
                          </p:cTn>
                        </p:par>
                        <p:par>
                          <p:cTn id="26" fill="hold">
                            <p:stCondLst>
                              <p:cond delay="1500"/>
                            </p:stCondLst>
                            <p:childTnLst>
                              <p:par>
                                <p:cTn id="27" presetID="47"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anim calcmode="lin" valueType="num">
                                      <p:cBhvr>
                                        <p:cTn id="35" dur="1000" fill="hold"/>
                                        <p:tgtEl>
                                          <p:spTgt spid="6"/>
                                        </p:tgtEl>
                                        <p:attrNameLst>
                                          <p:attrName>ppt_x</p:attrName>
                                        </p:attrNameLst>
                                      </p:cBhvr>
                                      <p:tavLst>
                                        <p:tav tm="0">
                                          <p:val>
                                            <p:strVal val="#ppt_x"/>
                                          </p:val>
                                        </p:tav>
                                        <p:tav tm="100000">
                                          <p:val>
                                            <p:strVal val="#ppt_x"/>
                                          </p:val>
                                        </p:tav>
                                      </p:tavLst>
                                    </p:anim>
                                    <p:anim calcmode="lin" valueType="num">
                                      <p:cBhvr>
                                        <p:cTn id="36" dur="1000" fill="hold"/>
                                        <p:tgtEl>
                                          <p:spTgt spid="6"/>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22" presetClass="entr" presetSubtype="4"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down)">
                                      <p:cBhvr>
                                        <p:cTn id="40" dur="500"/>
                                        <p:tgtEl>
                                          <p:spTgt spid="8"/>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up)">
                                      <p:cBhvr>
                                        <p:cTn id="43" dur="500"/>
                                        <p:tgtEl>
                                          <p:spTgt spid="9"/>
                                        </p:tgtEl>
                                      </p:cBhvr>
                                    </p:animEffect>
                                  </p:childTnLst>
                                </p:cTn>
                              </p:par>
                            </p:childTnLst>
                          </p:cTn>
                        </p:par>
                        <p:par>
                          <p:cTn id="44" fill="hold">
                            <p:stCondLst>
                              <p:cond delay="3000"/>
                            </p:stCondLst>
                            <p:childTnLst>
                              <p:par>
                                <p:cTn id="45" presetID="16" presetClass="entr" presetSubtype="37"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barn(outVertical)">
                                      <p:cBhvr>
                                        <p:cTn id="47" dur="500"/>
                                        <p:tgtEl>
                                          <p:spTgt spid="11"/>
                                        </p:tgtEl>
                                      </p:cBhvr>
                                    </p:animEffect>
                                  </p:childTnLst>
                                </p:cTn>
                              </p:par>
                              <p:par>
                                <p:cTn id="48" presetID="16" presetClass="entr" presetSubtype="37"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barn(outVertical)">
                                      <p:cBhvr>
                                        <p:cTn id="50" dur="500"/>
                                        <p:tgtEl>
                                          <p:spTgt spid="10"/>
                                        </p:tgtEl>
                                      </p:cBhvr>
                                    </p:animEffect>
                                  </p:childTnLst>
                                </p:cTn>
                              </p:par>
                            </p:childTnLst>
                          </p:cTn>
                        </p:par>
                        <p:par>
                          <p:cTn id="51" fill="hold">
                            <p:stCondLst>
                              <p:cond delay="3500"/>
                            </p:stCondLst>
                            <p:childTnLst>
                              <p:par>
                                <p:cTn id="52" presetID="16" presetClass="entr" presetSubtype="37" fill="hold" grpId="0"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barn(outVertical)">
                                      <p:cBhvr>
                                        <p:cTn id="5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7" grpId="0"/>
      <p:bldP spid="8" grpId="0" animBg="1"/>
      <p:bldP spid="9" grpId="0" animBg="1"/>
      <p:bldP spid="10" grpId="0" animBg="1"/>
      <p:bldP spid="11" grpId="0" animBg="1"/>
      <p:bldP spid="12" grpId="0" animBg="1"/>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grpSp>
        <p:nvGrpSpPr>
          <p:cNvPr id="3" name="组合 2"/>
          <p:cNvGrpSpPr/>
          <p:nvPr/>
        </p:nvGrpSpPr>
        <p:grpSpPr>
          <a:xfrm>
            <a:off x="3286727" y="1968328"/>
            <a:ext cx="4581866" cy="3854378"/>
            <a:chOff x="550590" y="1340768"/>
            <a:chExt cx="5937251" cy="4994275"/>
          </a:xfrm>
          <a:solidFill>
            <a:srgbClr val="FFE699"/>
          </a:solidFill>
          <a:effectLst/>
        </p:grpSpPr>
        <p:sp>
          <p:nvSpPr>
            <p:cNvPr id="4" name="Freeform 67"/>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solidFill>
              <a:prstDash val="solid"/>
              <a:round/>
              <a:headEnd/>
              <a:tailEnd/>
            </a:ln>
          </p:spPr>
          <p:txBody>
            <a:bodyPr/>
            <a:lstStyle/>
            <a:p>
              <a:endParaRPr lang="zh-CN" altLang="en-US"/>
            </a:p>
          </p:txBody>
        </p:sp>
        <p:sp>
          <p:nvSpPr>
            <p:cNvPr id="5" name="Freeform 68"/>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solidFill>
              <a:prstDash val="solid"/>
              <a:round/>
              <a:headEnd/>
              <a:tailEnd/>
            </a:ln>
          </p:spPr>
          <p:txBody>
            <a:bodyPr/>
            <a:lstStyle/>
            <a:p>
              <a:endParaRPr lang="zh-CN" altLang="en-US"/>
            </a:p>
          </p:txBody>
        </p:sp>
        <p:sp>
          <p:nvSpPr>
            <p:cNvPr id="6" name="Freeform 69"/>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solidFill>
              <a:prstDash val="solid"/>
              <a:round/>
              <a:headEnd/>
              <a:tailEnd/>
            </a:ln>
          </p:spPr>
          <p:txBody>
            <a:bodyPr/>
            <a:lstStyle/>
            <a:p>
              <a:endParaRPr lang="zh-CN" altLang="en-US"/>
            </a:p>
          </p:txBody>
        </p:sp>
        <p:sp>
          <p:nvSpPr>
            <p:cNvPr id="7" name="Freeform 70"/>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solidFill>
              <a:prstDash val="solid"/>
              <a:round/>
              <a:headEnd/>
              <a:tailEnd/>
            </a:ln>
          </p:spPr>
          <p:txBody>
            <a:bodyPr/>
            <a:lstStyle/>
            <a:p>
              <a:endParaRPr lang="zh-CN" altLang="en-US"/>
            </a:p>
          </p:txBody>
        </p:sp>
        <p:sp>
          <p:nvSpPr>
            <p:cNvPr id="8" name="Freeform 71"/>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solidFill>
              <a:prstDash val="solid"/>
              <a:round/>
              <a:headEnd/>
              <a:tailEnd/>
            </a:ln>
          </p:spPr>
          <p:txBody>
            <a:bodyPr/>
            <a:lstStyle/>
            <a:p>
              <a:endParaRPr lang="zh-CN" altLang="en-US"/>
            </a:p>
          </p:txBody>
        </p:sp>
        <p:sp>
          <p:nvSpPr>
            <p:cNvPr id="9" name="Freeform 72"/>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solidFill>
              <a:prstDash val="solid"/>
              <a:round/>
              <a:headEnd/>
              <a:tailEnd/>
            </a:ln>
          </p:spPr>
          <p:txBody>
            <a:bodyPr/>
            <a:lstStyle/>
            <a:p>
              <a:endParaRPr lang="zh-CN" altLang="en-US"/>
            </a:p>
          </p:txBody>
        </p:sp>
        <p:sp>
          <p:nvSpPr>
            <p:cNvPr id="10" name="Freeform 73"/>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solidFill>
              <a:prstDash val="solid"/>
              <a:round/>
              <a:headEnd/>
              <a:tailEnd/>
            </a:ln>
          </p:spPr>
          <p:txBody>
            <a:bodyPr/>
            <a:lstStyle/>
            <a:p>
              <a:endParaRPr lang="zh-CN" altLang="en-US"/>
            </a:p>
          </p:txBody>
        </p:sp>
        <p:sp>
          <p:nvSpPr>
            <p:cNvPr id="11" name="Freeform 74"/>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solidFill>
              <a:prstDash val="solid"/>
              <a:round/>
              <a:headEnd/>
              <a:tailEnd/>
            </a:ln>
          </p:spPr>
          <p:txBody>
            <a:bodyPr/>
            <a:lstStyle/>
            <a:p>
              <a:endParaRPr lang="zh-CN" altLang="en-US"/>
            </a:p>
          </p:txBody>
        </p:sp>
        <p:sp>
          <p:nvSpPr>
            <p:cNvPr id="12" name="Freeform 75"/>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solidFill>
              <a:prstDash val="solid"/>
              <a:round/>
              <a:headEnd/>
              <a:tailEnd/>
            </a:ln>
          </p:spPr>
          <p:txBody>
            <a:bodyPr/>
            <a:lstStyle/>
            <a:p>
              <a:endParaRPr lang="zh-CN" altLang="en-US"/>
            </a:p>
          </p:txBody>
        </p:sp>
        <p:sp>
          <p:nvSpPr>
            <p:cNvPr id="13" name="Freeform 76"/>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solidFill>
              <a:prstDash val="solid"/>
              <a:round/>
              <a:headEnd/>
              <a:tailEnd/>
            </a:ln>
          </p:spPr>
          <p:txBody>
            <a:bodyPr/>
            <a:lstStyle/>
            <a:p>
              <a:endParaRPr lang="zh-CN" altLang="en-US"/>
            </a:p>
          </p:txBody>
        </p:sp>
        <p:sp>
          <p:nvSpPr>
            <p:cNvPr id="14" name="Freeform 77"/>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solidFill>
              <a:prstDash val="solid"/>
              <a:round/>
              <a:headEnd/>
              <a:tailEnd/>
            </a:ln>
          </p:spPr>
          <p:txBody>
            <a:bodyPr/>
            <a:lstStyle/>
            <a:p>
              <a:endParaRPr lang="zh-CN" altLang="en-US"/>
            </a:p>
          </p:txBody>
        </p:sp>
        <p:sp>
          <p:nvSpPr>
            <p:cNvPr id="15" name="Freeform 78"/>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solidFill>
              <a:prstDash val="solid"/>
              <a:round/>
              <a:headEnd/>
              <a:tailEnd/>
            </a:ln>
          </p:spPr>
          <p:txBody>
            <a:bodyPr/>
            <a:lstStyle/>
            <a:p>
              <a:endParaRPr lang="zh-CN" altLang="en-US"/>
            </a:p>
          </p:txBody>
        </p:sp>
        <p:sp>
          <p:nvSpPr>
            <p:cNvPr id="16" name="Freeform 79"/>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solidFill>
              <a:prstDash val="solid"/>
              <a:round/>
              <a:headEnd/>
              <a:tailEnd/>
            </a:ln>
          </p:spPr>
          <p:txBody>
            <a:bodyPr/>
            <a:lstStyle/>
            <a:p>
              <a:endParaRPr lang="zh-CN" altLang="en-US"/>
            </a:p>
          </p:txBody>
        </p:sp>
        <p:sp>
          <p:nvSpPr>
            <p:cNvPr id="17" name="Freeform 80"/>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solidFill>
              <a:prstDash val="solid"/>
              <a:round/>
              <a:headEnd/>
              <a:tailEnd/>
            </a:ln>
          </p:spPr>
          <p:txBody>
            <a:bodyPr/>
            <a:lstStyle/>
            <a:p>
              <a:endParaRPr lang="zh-CN" altLang="en-US"/>
            </a:p>
          </p:txBody>
        </p:sp>
        <p:sp>
          <p:nvSpPr>
            <p:cNvPr id="18" name="Freeform 81"/>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solidFill>
              <a:prstDash val="solid"/>
              <a:round/>
              <a:headEnd/>
              <a:tailEnd/>
            </a:ln>
          </p:spPr>
          <p:txBody>
            <a:bodyPr/>
            <a:lstStyle/>
            <a:p>
              <a:endParaRPr lang="zh-CN" altLang="en-US"/>
            </a:p>
          </p:txBody>
        </p:sp>
        <p:sp>
          <p:nvSpPr>
            <p:cNvPr id="19" name="Freeform 82"/>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solidFill>
              <a:prstDash val="solid"/>
              <a:round/>
              <a:headEnd/>
              <a:tailEnd/>
            </a:ln>
          </p:spPr>
          <p:txBody>
            <a:bodyPr/>
            <a:lstStyle/>
            <a:p>
              <a:endParaRPr lang="zh-CN" altLang="en-US"/>
            </a:p>
          </p:txBody>
        </p:sp>
        <p:sp>
          <p:nvSpPr>
            <p:cNvPr id="20" name="Freeform 83"/>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solidFill>
              <a:prstDash val="solid"/>
              <a:round/>
              <a:headEnd/>
              <a:tailEnd/>
            </a:ln>
          </p:spPr>
          <p:txBody>
            <a:bodyPr/>
            <a:lstStyle/>
            <a:p>
              <a:endParaRPr lang="zh-CN" altLang="en-US"/>
            </a:p>
          </p:txBody>
        </p:sp>
        <p:sp>
          <p:nvSpPr>
            <p:cNvPr id="21" name="Freeform 84"/>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solidFill>
              <a:prstDash val="solid"/>
              <a:round/>
              <a:headEnd/>
              <a:tailEnd/>
            </a:ln>
          </p:spPr>
          <p:txBody>
            <a:bodyPr/>
            <a:lstStyle/>
            <a:p>
              <a:endParaRPr lang="zh-CN" altLang="en-US"/>
            </a:p>
          </p:txBody>
        </p:sp>
        <p:sp>
          <p:nvSpPr>
            <p:cNvPr id="22" name="Freeform 85"/>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solidFill>
              <a:prstDash val="solid"/>
              <a:round/>
              <a:headEnd/>
              <a:tailEnd/>
            </a:ln>
          </p:spPr>
          <p:txBody>
            <a:bodyPr/>
            <a:lstStyle/>
            <a:p>
              <a:endParaRPr lang="zh-CN" altLang="en-US"/>
            </a:p>
          </p:txBody>
        </p:sp>
        <p:sp>
          <p:nvSpPr>
            <p:cNvPr id="23" name="Freeform 86"/>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solidFill>
              <a:prstDash val="solid"/>
              <a:round/>
              <a:headEnd/>
              <a:tailEnd/>
            </a:ln>
          </p:spPr>
          <p:txBody>
            <a:bodyPr/>
            <a:lstStyle/>
            <a:p>
              <a:endParaRPr lang="zh-CN" altLang="en-US"/>
            </a:p>
          </p:txBody>
        </p:sp>
        <p:sp>
          <p:nvSpPr>
            <p:cNvPr id="24" name="Freeform 87"/>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solidFill>
              <a:prstDash val="solid"/>
              <a:round/>
              <a:headEnd/>
              <a:tailEnd/>
            </a:ln>
          </p:spPr>
          <p:txBody>
            <a:bodyPr/>
            <a:lstStyle/>
            <a:p>
              <a:endParaRPr lang="zh-CN" altLang="en-US"/>
            </a:p>
          </p:txBody>
        </p:sp>
        <p:sp>
          <p:nvSpPr>
            <p:cNvPr id="25" name="Freeform 88"/>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solidFill>
              <a:prstDash val="solid"/>
              <a:round/>
              <a:headEnd/>
              <a:tailEnd/>
            </a:ln>
          </p:spPr>
          <p:txBody>
            <a:bodyPr/>
            <a:lstStyle/>
            <a:p>
              <a:endParaRPr lang="zh-CN" altLang="en-US"/>
            </a:p>
          </p:txBody>
        </p:sp>
        <p:sp>
          <p:nvSpPr>
            <p:cNvPr id="26" name="Freeform 89"/>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solidFill>
              <a:prstDash val="solid"/>
              <a:round/>
              <a:headEnd/>
              <a:tailEnd/>
            </a:ln>
          </p:spPr>
          <p:txBody>
            <a:bodyPr/>
            <a:lstStyle/>
            <a:p>
              <a:endParaRPr lang="zh-CN" altLang="en-US"/>
            </a:p>
          </p:txBody>
        </p:sp>
        <p:sp>
          <p:nvSpPr>
            <p:cNvPr id="27" name="Freeform 90"/>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solidFill>
              <a:prstDash val="solid"/>
              <a:round/>
              <a:headEnd/>
              <a:tailEnd/>
            </a:ln>
          </p:spPr>
          <p:txBody>
            <a:bodyPr/>
            <a:lstStyle/>
            <a:p>
              <a:endParaRPr lang="zh-CN" altLang="en-US"/>
            </a:p>
          </p:txBody>
        </p:sp>
        <p:sp>
          <p:nvSpPr>
            <p:cNvPr id="28" name="Freeform 91"/>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solidFill>
              <a:prstDash val="solid"/>
              <a:round/>
              <a:headEnd/>
              <a:tailEnd/>
            </a:ln>
          </p:spPr>
          <p:txBody>
            <a:bodyPr/>
            <a:lstStyle/>
            <a:p>
              <a:endParaRPr lang="zh-CN" altLang="en-US"/>
            </a:p>
          </p:txBody>
        </p:sp>
        <p:sp>
          <p:nvSpPr>
            <p:cNvPr id="29" name="Freeform 92"/>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solidFill>
              <a:prstDash val="solid"/>
              <a:round/>
              <a:headEnd/>
              <a:tailEnd/>
            </a:ln>
          </p:spPr>
          <p:txBody>
            <a:bodyPr/>
            <a:lstStyle/>
            <a:p>
              <a:endParaRPr lang="zh-CN" altLang="en-US"/>
            </a:p>
          </p:txBody>
        </p:sp>
        <p:sp>
          <p:nvSpPr>
            <p:cNvPr id="30" name="Freeform 93"/>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solidFill>
              <a:prstDash val="solid"/>
              <a:round/>
              <a:headEnd/>
              <a:tailEnd/>
            </a:ln>
          </p:spPr>
          <p:txBody>
            <a:bodyPr/>
            <a:lstStyle/>
            <a:p>
              <a:endParaRPr lang="zh-CN" altLang="en-US"/>
            </a:p>
          </p:txBody>
        </p:sp>
        <p:sp>
          <p:nvSpPr>
            <p:cNvPr id="31" name="Freeform 94"/>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solidFill>
              <a:prstDash val="solid"/>
              <a:round/>
              <a:headEnd/>
              <a:tailEnd/>
            </a:ln>
          </p:spPr>
          <p:txBody>
            <a:bodyPr/>
            <a:lstStyle/>
            <a:p>
              <a:endParaRPr lang="zh-CN" altLang="en-US"/>
            </a:p>
          </p:txBody>
        </p:sp>
        <p:sp>
          <p:nvSpPr>
            <p:cNvPr id="32" name="Freeform 95"/>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solidFill>
              <a:prstDash val="solid"/>
              <a:round/>
              <a:headEnd/>
              <a:tailEnd/>
            </a:ln>
          </p:spPr>
          <p:txBody>
            <a:bodyPr/>
            <a:lstStyle/>
            <a:p>
              <a:endParaRPr lang="zh-CN" altLang="en-US"/>
            </a:p>
          </p:txBody>
        </p:sp>
        <p:sp>
          <p:nvSpPr>
            <p:cNvPr id="33" name="Freeform 96"/>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solidFill>
              <a:prstDash val="solid"/>
              <a:round/>
              <a:headEnd/>
              <a:tailEnd/>
            </a:ln>
          </p:spPr>
          <p:txBody>
            <a:bodyPr/>
            <a:lstStyle/>
            <a:p>
              <a:endParaRPr lang="zh-CN" altLang="en-US"/>
            </a:p>
          </p:txBody>
        </p:sp>
        <p:sp>
          <p:nvSpPr>
            <p:cNvPr id="34" name="Freeform 97"/>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solidFill>
              <a:prstDash val="solid"/>
              <a:round/>
              <a:headEnd/>
              <a:tailEnd/>
            </a:ln>
          </p:spPr>
          <p:txBody>
            <a:bodyPr/>
            <a:lstStyle/>
            <a:p>
              <a:endParaRPr lang="zh-CN" altLang="en-US"/>
            </a:p>
          </p:txBody>
        </p:sp>
        <p:sp>
          <p:nvSpPr>
            <p:cNvPr id="35" name="Freeform 98"/>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solidFill>
              <a:prstDash val="solid"/>
              <a:round/>
              <a:headEnd/>
              <a:tailEnd/>
            </a:ln>
          </p:spPr>
          <p:txBody>
            <a:bodyPr/>
            <a:lstStyle/>
            <a:p>
              <a:endParaRPr lang="zh-CN" altLang="en-US"/>
            </a:p>
          </p:txBody>
        </p:sp>
        <p:sp>
          <p:nvSpPr>
            <p:cNvPr id="36" name="Freeform 99"/>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solidFill>
              <a:prstDash val="solid"/>
              <a:round/>
              <a:headEnd/>
              <a:tailEnd/>
            </a:ln>
          </p:spPr>
          <p:txBody>
            <a:bodyPr/>
            <a:lstStyle/>
            <a:p>
              <a:endParaRPr lang="zh-CN" altLang="en-US"/>
            </a:p>
          </p:txBody>
        </p:sp>
        <p:sp>
          <p:nvSpPr>
            <p:cNvPr id="37" name="Freeform 100"/>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solidFill>
              <a:prstDash val="solid"/>
              <a:round/>
              <a:headEnd/>
              <a:tailEnd/>
            </a:ln>
          </p:spPr>
          <p:txBody>
            <a:bodyPr/>
            <a:lstStyle/>
            <a:p>
              <a:endParaRPr lang="zh-CN" altLang="en-US"/>
            </a:p>
          </p:txBody>
        </p:sp>
        <p:sp>
          <p:nvSpPr>
            <p:cNvPr id="38" name="Freeform 101"/>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solidFill>
              <a:prstDash val="solid"/>
              <a:round/>
              <a:headEnd/>
              <a:tailEnd/>
            </a:ln>
          </p:spPr>
          <p:txBody>
            <a:bodyPr/>
            <a:lstStyle/>
            <a:p>
              <a:endParaRPr lang="zh-CN" altLang="en-US"/>
            </a:p>
          </p:txBody>
        </p:sp>
        <p:sp>
          <p:nvSpPr>
            <p:cNvPr id="39" name="Freeform 102"/>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solidFill>
              <a:prstDash val="solid"/>
              <a:round/>
              <a:headEnd/>
              <a:tailEnd/>
            </a:ln>
          </p:spPr>
          <p:txBody>
            <a:bodyPr/>
            <a:lstStyle/>
            <a:p>
              <a:endParaRPr lang="zh-CN" altLang="en-US"/>
            </a:p>
          </p:txBody>
        </p:sp>
        <p:sp>
          <p:nvSpPr>
            <p:cNvPr id="40" name="Freeform 103"/>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solidFill>
              <a:prstDash val="solid"/>
              <a:round/>
              <a:headEnd/>
              <a:tailEnd/>
            </a:ln>
          </p:spPr>
          <p:txBody>
            <a:bodyPr/>
            <a:lstStyle/>
            <a:p>
              <a:endParaRPr lang="zh-CN" altLang="en-US"/>
            </a:p>
          </p:txBody>
        </p:sp>
        <p:sp>
          <p:nvSpPr>
            <p:cNvPr id="41" name="Freeform 104"/>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solidFill>
              <a:prstDash val="solid"/>
              <a:round/>
              <a:headEnd/>
              <a:tailEnd/>
            </a:ln>
          </p:spPr>
          <p:txBody>
            <a:bodyPr/>
            <a:lstStyle/>
            <a:p>
              <a:endParaRPr lang="zh-CN" altLang="en-US"/>
            </a:p>
          </p:txBody>
        </p:sp>
        <p:sp>
          <p:nvSpPr>
            <p:cNvPr id="42" name="Freeform 105"/>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solidFill>
              <a:prstDash val="solid"/>
              <a:round/>
              <a:headEnd/>
              <a:tailEnd/>
            </a:ln>
          </p:spPr>
          <p:txBody>
            <a:bodyPr/>
            <a:lstStyle/>
            <a:p>
              <a:endParaRPr lang="zh-CN" altLang="en-US"/>
            </a:p>
          </p:txBody>
        </p:sp>
        <p:sp>
          <p:nvSpPr>
            <p:cNvPr id="43" name="Freeform 106"/>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solidFill>
              <a:prstDash val="solid"/>
              <a:round/>
              <a:headEnd/>
              <a:tailEnd/>
            </a:ln>
          </p:spPr>
          <p:txBody>
            <a:bodyPr/>
            <a:lstStyle/>
            <a:p>
              <a:endParaRPr lang="zh-CN" altLang="en-US"/>
            </a:p>
          </p:txBody>
        </p:sp>
        <p:sp>
          <p:nvSpPr>
            <p:cNvPr id="44" name="Freeform 107"/>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solidFill>
              <a:prstDash val="solid"/>
              <a:round/>
              <a:headEnd/>
              <a:tailEnd/>
            </a:ln>
          </p:spPr>
          <p:txBody>
            <a:bodyPr/>
            <a:lstStyle/>
            <a:p>
              <a:endParaRPr lang="zh-CN" altLang="en-US"/>
            </a:p>
          </p:txBody>
        </p:sp>
        <p:sp>
          <p:nvSpPr>
            <p:cNvPr id="45" name="Freeform 108"/>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solidFill>
              <a:prstDash val="solid"/>
              <a:round/>
              <a:headEnd/>
              <a:tailEnd/>
            </a:ln>
          </p:spPr>
          <p:txBody>
            <a:bodyPr/>
            <a:lstStyle/>
            <a:p>
              <a:endParaRPr lang="zh-CN" altLang="en-US"/>
            </a:p>
          </p:txBody>
        </p:sp>
        <p:sp>
          <p:nvSpPr>
            <p:cNvPr id="46" name="Freeform 109"/>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solidFill>
              <a:prstDash val="solid"/>
              <a:round/>
              <a:headEnd/>
              <a:tailEnd/>
            </a:ln>
          </p:spPr>
          <p:txBody>
            <a:bodyPr/>
            <a:lstStyle/>
            <a:p>
              <a:endParaRPr lang="zh-CN" altLang="en-US"/>
            </a:p>
          </p:txBody>
        </p:sp>
        <p:sp>
          <p:nvSpPr>
            <p:cNvPr id="47" name="Freeform 110"/>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solidFill>
              <a:prstDash val="solid"/>
              <a:round/>
              <a:headEnd/>
              <a:tailEnd/>
            </a:ln>
          </p:spPr>
          <p:txBody>
            <a:bodyPr/>
            <a:lstStyle/>
            <a:p>
              <a:endParaRPr lang="zh-CN" altLang="en-US"/>
            </a:p>
          </p:txBody>
        </p:sp>
        <p:sp>
          <p:nvSpPr>
            <p:cNvPr id="48" name="Freeform 111"/>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solidFill>
              <a:prstDash val="solid"/>
              <a:round/>
              <a:headEnd/>
              <a:tailEnd/>
            </a:ln>
          </p:spPr>
          <p:txBody>
            <a:bodyPr/>
            <a:lstStyle/>
            <a:p>
              <a:endParaRPr lang="zh-CN" altLang="en-US"/>
            </a:p>
          </p:txBody>
        </p:sp>
        <p:sp>
          <p:nvSpPr>
            <p:cNvPr id="49" name="Freeform 112"/>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solidFill>
              <a:prstDash val="solid"/>
              <a:round/>
              <a:headEnd/>
              <a:tailEnd/>
            </a:ln>
          </p:spPr>
          <p:txBody>
            <a:bodyPr/>
            <a:lstStyle/>
            <a:p>
              <a:endParaRPr lang="zh-CN" altLang="en-US"/>
            </a:p>
          </p:txBody>
        </p:sp>
        <p:sp>
          <p:nvSpPr>
            <p:cNvPr id="50" name="Freeform 113"/>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solidFill>
              <a:prstDash val="solid"/>
              <a:round/>
              <a:headEnd/>
              <a:tailEnd/>
            </a:ln>
          </p:spPr>
          <p:txBody>
            <a:bodyPr/>
            <a:lstStyle/>
            <a:p>
              <a:endParaRPr lang="zh-CN" altLang="en-US"/>
            </a:p>
          </p:txBody>
        </p:sp>
        <p:sp>
          <p:nvSpPr>
            <p:cNvPr id="51" name="Freeform 114"/>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solidFill>
              <a:prstDash val="solid"/>
              <a:round/>
              <a:headEnd/>
              <a:tailEnd/>
            </a:ln>
          </p:spPr>
          <p:txBody>
            <a:bodyPr/>
            <a:lstStyle/>
            <a:p>
              <a:endParaRPr lang="zh-CN" altLang="en-US"/>
            </a:p>
          </p:txBody>
        </p:sp>
        <p:sp>
          <p:nvSpPr>
            <p:cNvPr id="52" name="Freeform 115"/>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solidFill>
              <a:prstDash val="solid"/>
              <a:round/>
              <a:headEnd/>
              <a:tailEnd/>
            </a:ln>
          </p:spPr>
          <p:txBody>
            <a:bodyPr/>
            <a:lstStyle/>
            <a:p>
              <a:endParaRPr lang="zh-CN" altLang="en-US"/>
            </a:p>
          </p:txBody>
        </p:sp>
        <p:sp>
          <p:nvSpPr>
            <p:cNvPr id="53" name="Freeform 116"/>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solidFill>
              <a:prstDash val="solid"/>
              <a:round/>
              <a:headEnd/>
              <a:tailEnd/>
            </a:ln>
          </p:spPr>
          <p:txBody>
            <a:bodyPr/>
            <a:lstStyle/>
            <a:p>
              <a:endParaRPr lang="zh-CN" altLang="en-US"/>
            </a:p>
          </p:txBody>
        </p:sp>
        <p:sp>
          <p:nvSpPr>
            <p:cNvPr id="54" name="Freeform 117"/>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solidFill>
              <a:prstDash val="solid"/>
              <a:round/>
              <a:headEnd/>
              <a:tailEnd/>
            </a:ln>
          </p:spPr>
          <p:txBody>
            <a:bodyPr/>
            <a:lstStyle/>
            <a:p>
              <a:endParaRPr lang="zh-CN" altLang="en-US"/>
            </a:p>
          </p:txBody>
        </p:sp>
        <p:sp>
          <p:nvSpPr>
            <p:cNvPr id="55" name="Freeform 118"/>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solidFill>
              <a:prstDash val="solid"/>
              <a:round/>
              <a:headEnd/>
              <a:tailEnd/>
            </a:ln>
          </p:spPr>
          <p:txBody>
            <a:bodyPr/>
            <a:lstStyle/>
            <a:p>
              <a:endParaRPr lang="zh-CN" altLang="en-US"/>
            </a:p>
          </p:txBody>
        </p:sp>
        <p:sp>
          <p:nvSpPr>
            <p:cNvPr id="56" name="Freeform 119"/>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solidFill>
              <a:prstDash val="solid"/>
              <a:round/>
              <a:headEnd/>
              <a:tailEnd/>
            </a:ln>
          </p:spPr>
          <p:txBody>
            <a:bodyPr/>
            <a:lstStyle/>
            <a:p>
              <a:endParaRPr lang="zh-CN" altLang="en-US"/>
            </a:p>
          </p:txBody>
        </p:sp>
        <p:sp>
          <p:nvSpPr>
            <p:cNvPr id="57" name="Freeform 120"/>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solidFill>
              <a:prstDash val="solid"/>
              <a:round/>
              <a:headEnd/>
              <a:tailEnd/>
            </a:ln>
          </p:spPr>
          <p:txBody>
            <a:bodyPr/>
            <a:lstStyle/>
            <a:p>
              <a:endParaRPr lang="zh-CN" altLang="en-US"/>
            </a:p>
          </p:txBody>
        </p:sp>
        <p:sp>
          <p:nvSpPr>
            <p:cNvPr id="58" name="Freeform 121"/>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solidFill>
              <a:prstDash val="solid"/>
              <a:round/>
              <a:headEnd/>
              <a:tailEnd/>
            </a:ln>
          </p:spPr>
          <p:txBody>
            <a:bodyPr/>
            <a:lstStyle/>
            <a:p>
              <a:endParaRPr lang="zh-CN" altLang="en-US"/>
            </a:p>
          </p:txBody>
        </p:sp>
        <p:sp>
          <p:nvSpPr>
            <p:cNvPr id="59" name="Freeform 122"/>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solidFill>
              <a:prstDash val="solid"/>
              <a:round/>
              <a:headEnd/>
              <a:tailEnd/>
            </a:ln>
          </p:spPr>
          <p:txBody>
            <a:bodyPr/>
            <a:lstStyle/>
            <a:p>
              <a:endParaRPr lang="zh-CN" altLang="en-US"/>
            </a:p>
          </p:txBody>
        </p:sp>
        <p:sp>
          <p:nvSpPr>
            <p:cNvPr id="60" name="Freeform 123"/>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solidFill>
              <a:prstDash val="solid"/>
              <a:round/>
              <a:headEnd/>
              <a:tailEnd/>
            </a:ln>
          </p:spPr>
          <p:txBody>
            <a:bodyPr/>
            <a:lstStyle/>
            <a:p>
              <a:endParaRPr lang="zh-CN" altLang="en-US"/>
            </a:p>
          </p:txBody>
        </p:sp>
        <p:sp>
          <p:nvSpPr>
            <p:cNvPr id="61" name="Freeform 124"/>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solidFill>
              <a:prstDash val="solid"/>
              <a:round/>
              <a:headEnd/>
              <a:tailEnd/>
            </a:ln>
          </p:spPr>
          <p:txBody>
            <a:bodyPr/>
            <a:lstStyle/>
            <a:p>
              <a:endParaRPr lang="zh-CN" altLang="en-US"/>
            </a:p>
          </p:txBody>
        </p:sp>
        <p:sp>
          <p:nvSpPr>
            <p:cNvPr id="62" name="Freeform 125"/>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solidFill>
              <a:prstDash val="solid"/>
              <a:round/>
              <a:headEnd/>
              <a:tailEnd/>
            </a:ln>
          </p:spPr>
          <p:txBody>
            <a:bodyPr/>
            <a:lstStyle/>
            <a:p>
              <a:endParaRPr lang="zh-CN" altLang="en-US"/>
            </a:p>
          </p:txBody>
        </p:sp>
        <p:sp>
          <p:nvSpPr>
            <p:cNvPr id="63" name="Freeform 126"/>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solidFill>
              <a:prstDash val="solid"/>
              <a:round/>
              <a:headEnd/>
              <a:tailEnd/>
            </a:ln>
          </p:spPr>
          <p:txBody>
            <a:bodyPr/>
            <a:lstStyle/>
            <a:p>
              <a:endParaRPr lang="zh-CN" altLang="en-US"/>
            </a:p>
          </p:txBody>
        </p:sp>
        <p:sp>
          <p:nvSpPr>
            <p:cNvPr id="64"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sp>
          <p:nvSpPr>
            <p:cNvPr id="65" name="Freeform 128"/>
            <p:cNvSpPr>
              <a:spLocks/>
            </p:cNvSpPr>
            <p:nvPr/>
          </p:nvSpPr>
          <p:spPr bwMode="gray">
            <a:xfrm>
              <a:off x="5736953" y="5149181"/>
              <a:ext cx="192088" cy="484188"/>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solidFill>
              <a:prstDash val="solid"/>
              <a:round/>
              <a:headEnd/>
              <a:tailEnd/>
            </a:ln>
          </p:spPr>
          <p:txBody>
            <a:bodyPr/>
            <a:lstStyle/>
            <a:p>
              <a:endParaRPr lang="zh-CN" altLang="en-US"/>
            </a:p>
          </p:txBody>
        </p:sp>
        <p:sp>
          <p:nvSpPr>
            <p:cNvPr id="66"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grpSp>
      <p:sp>
        <p:nvSpPr>
          <p:cNvPr id="67" name="Freeform 78"/>
          <p:cNvSpPr>
            <a:spLocks/>
          </p:cNvSpPr>
          <p:nvPr/>
        </p:nvSpPr>
        <p:spPr bwMode="gray">
          <a:xfrm>
            <a:off x="6310268" y="5006744"/>
            <a:ext cx="690955" cy="588081"/>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CE3A3A"/>
          </a:solidFill>
          <a:ln w="6350">
            <a:solidFill>
              <a:schemeClr val="bg1"/>
            </a:solidFill>
            <a:prstDash val="solid"/>
            <a:round/>
            <a:headEnd/>
            <a:tailEnd/>
          </a:ln>
        </p:spPr>
        <p:txBody>
          <a:bodyPr lIns="70564" tIns="35282" rIns="70564" bIns="35282"/>
          <a:lstStyle/>
          <a:p>
            <a:endParaRPr lang="zh-CN" altLang="en-US"/>
          </a:p>
        </p:txBody>
      </p:sp>
      <p:sp>
        <p:nvSpPr>
          <p:cNvPr id="68" name="Freeform 92"/>
          <p:cNvSpPr>
            <a:spLocks/>
          </p:cNvSpPr>
          <p:nvPr/>
        </p:nvSpPr>
        <p:spPr bwMode="gray">
          <a:xfrm>
            <a:off x="6632468" y="3644357"/>
            <a:ext cx="603974" cy="4055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CE3A3A"/>
          </a:solidFill>
          <a:ln w="6350">
            <a:solidFill>
              <a:schemeClr val="bg1"/>
            </a:solidFill>
            <a:prstDash val="solid"/>
            <a:round/>
            <a:headEnd/>
            <a:tailEnd/>
          </a:ln>
        </p:spPr>
        <p:txBody>
          <a:bodyPr lIns="70564" tIns="35282" rIns="70564" bIns="35282"/>
          <a:lstStyle/>
          <a:p>
            <a:endParaRPr lang="zh-CN" altLang="en-US"/>
          </a:p>
        </p:txBody>
      </p:sp>
      <p:sp>
        <p:nvSpPr>
          <p:cNvPr id="69" name="Freeform 100"/>
          <p:cNvSpPr>
            <a:spLocks/>
          </p:cNvSpPr>
          <p:nvPr/>
        </p:nvSpPr>
        <p:spPr bwMode="gray">
          <a:xfrm>
            <a:off x="6867687" y="3021973"/>
            <a:ext cx="526792" cy="525597"/>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CE3A3A"/>
          </a:solidFill>
          <a:ln w="6350">
            <a:solidFill>
              <a:schemeClr val="bg1"/>
            </a:solidFill>
            <a:prstDash val="solid"/>
            <a:round/>
            <a:headEnd/>
            <a:tailEnd/>
          </a:ln>
        </p:spPr>
        <p:txBody>
          <a:bodyPr lIns="70564" tIns="35282" rIns="70564" bIns="35282"/>
          <a:lstStyle/>
          <a:p>
            <a:endParaRPr lang="zh-CN" altLang="en-US"/>
          </a:p>
        </p:txBody>
      </p:sp>
      <p:sp>
        <p:nvSpPr>
          <p:cNvPr id="70" name="Freeform 82"/>
          <p:cNvSpPr>
            <a:spLocks/>
          </p:cNvSpPr>
          <p:nvPr/>
        </p:nvSpPr>
        <p:spPr bwMode="gray">
          <a:xfrm>
            <a:off x="6996418" y="4342702"/>
            <a:ext cx="346703" cy="389603"/>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CE3A3A"/>
          </a:solidFill>
          <a:ln w="6350">
            <a:solidFill>
              <a:schemeClr val="bg1"/>
            </a:solidFill>
            <a:prstDash val="solid"/>
            <a:round/>
            <a:headEnd/>
            <a:tailEnd/>
          </a:ln>
        </p:spPr>
        <p:txBody>
          <a:bodyPr lIns="70564" tIns="35282" rIns="70564" bIns="35282"/>
          <a:lstStyle/>
          <a:p>
            <a:endParaRPr lang="zh-CN" altLang="en-US"/>
          </a:p>
        </p:txBody>
      </p:sp>
      <p:cxnSp>
        <p:nvCxnSpPr>
          <p:cNvPr id="71" name="直接连接符 70"/>
          <p:cNvCxnSpPr/>
          <p:nvPr/>
        </p:nvCxnSpPr>
        <p:spPr>
          <a:xfrm>
            <a:off x="7331035" y="3352155"/>
            <a:ext cx="194791" cy="19173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7525825" y="3543894"/>
            <a:ext cx="173763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7166308" y="3745371"/>
            <a:ext cx="194791" cy="19173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7361099" y="3937110"/>
            <a:ext cx="1902359"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V="1">
            <a:off x="7281770" y="4449294"/>
            <a:ext cx="244055" cy="15804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7525825" y="4449293"/>
            <a:ext cx="173763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6773356" y="5338152"/>
            <a:ext cx="194791" cy="19173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6968147" y="5529891"/>
            <a:ext cx="2295311"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7967414" y="3173097"/>
            <a:ext cx="1373612" cy="317474"/>
          </a:xfrm>
          <a:prstGeom prst="rect">
            <a:avLst/>
          </a:prstGeom>
        </p:spPr>
        <p:txBody>
          <a:bodyPr wrap="none" lIns="70564" tIns="35282" rIns="70564" bIns="35282">
            <a:spAutoFit/>
          </a:bodyPr>
          <a:lstStyle/>
          <a:p>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0" name="矩形 79"/>
          <p:cNvSpPr/>
          <p:nvPr/>
        </p:nvSpPr>
        <p:spPr>
          <a:xfrm>
            <a:off x="7967414" y="3617405"/>
            <a:ext cx="1373612" cy="317474"/>
          </a:xfrm>
          <a:prstGeom prst="rect">
            <a:avLst/>
          </a:prstGeom>
        </p:spPr>
        <p:txBody>
          <a:bodyPr wrap="none" lIns="70564" tIns="35282" rIns="70564" bIns="35282">
            <a:spAutoFit/>
          </a:bodyPr>
          <a:lstStyle/>
          <a:p>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1" name="矩形 80"/>
          <p:cNvSpPr/>
          <p:nvPr/>
        </p:nvSpPr>
        <p:spPr>
          <a:xfrm>
            <a:off x="7967414" y="4130964"/>
            <a:ext cx="1373612" cy="317474"/>
          </a:xfrm>
          <a:prstGeom prst="rect">
            <a:avLst/>
          </a:prstGeom>
        </p:spPr>
        <p:txBody>
          <a:bodyPr wrap="none" lIns="70564" tIns="35282" rIns="70564" bIns="35282">
            <a:spAutoFit/>
          </a:bodyPr>
          <a:lstStyle/>
          <a:p>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2" name="矩形 81"/>
          <p:cNvSpPr/>
          <p:nvPr/>
        </p:nvSpPr>
        <p:spPr>
          <a:xfrm>
            <a:off x="7967414" y="5157380"/>
            <a:ext cx="1373612" cy="317474"/>
          </a:xfrm>
          <a:prstGeom prst="rect">
            <a:avLst/>
          </a:prstGeom>
        </p:spPr>
        <p:txBody>
          <a:bodyPr wrap="none" lIns="70564" tIns="35282" rIns="70564" bIns="35282">
            <a:spAutoFit/>
          </a:bodyPr>
          <a:lstStyle/>
          <a:p>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3" name="矩形标注 82"/>
          <p:cNvSpPr/>
          <p:nvPr/>
        </p:nvSpPr>
        <p:spPr>
          <a:xfrm>
            <a:off x="9677236" y="2444917"/>
            <a:ext cx="1962586" cy="2911449"/>
          </a:xfrm>
          <a:prstGeom prst="wedgeRectCallout">
            <a:avLst>
              <a:gd name="adj1" fmla="val -79590"/>
              <a:gd name="adj2" fmla="val 32555"/>
            </a:avLst>
          </a:prstGeom>
          <a:solidFill>
            <a:srgbClr val="CE3A3A"/>
          </a:solidFill>
          <a:ln w="9525">
            <a:noFill/>
            <a:round/>
            <a:headEnd/>
            <a:tailEnd/>
          </a:ln>
          <a:effectLst/>
        </p:spPr>
        <p:txBody>
          <a:bodyPr wrap="square" lIns="222250" tIns="35282" rIns="166687" bIns="35282" anchor="ctr"/>
          <a:lstStyle/>
          <a:p>
            <a:pPr>
              <a:lnSpc>
                <a:spcPct val="150000"/>
              </a:lnSpc>
            </a:pPr>
            <a:r>
              <a:rPr lang="zh-CN" altLang="en-US" sz="1100">
                <a:solidFill>
                  <a:schemeClr val="bg1"/>
                </a:solidFill>
                <a:latin typeface="微软雅黑" pitchFamily="34" charset="-122"/>
                <a:ea typeface="微软雅黑" pitchFamily="34" charset="-122"/>
                <a:cs typeface="华文黑体" pitchFamily="2"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a:t>
            </a:r>
            <a:endParaRPr lang="zh-CN" altLang="en-US" sz="1100" b="1">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510037622"/>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accel="58000" fill="hold" nodeType="clickEffect" p14:presetBounceEnd="58000">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14:bounceEnd="58000">
                                          <p:cBhvr additive="base">
                                            <p:cTn id="12" dur="1000" fill="hold"/>
                                            <p:tgtEl>
                                              <p:spTgt spid="3"/>
                                            </p:tgtEl>
                                            <p:attrNameLst>
                                              <p:attrName>ppt_x</p:attrName>
                                            </p:attrNameLst>
                                          </p:cBhvr>
                                          <p:tavLst>
                                            <p:tav tm="0">
                                              <p:val>
                                                <p:strVal val="0-#ppt_w/2"/>
                                              </p:val>
                                            </p:tav>
                                            <p:tav tm="100000">
                                              <p:val>
                                                <p:strVal val="#ppt_x"/>
                                              </p:val>
                                            </p:tav>
                                          </p:tavLst>
                                        </p:anim>
                                        <p:anim calcmode="lin" valueType="num" p14:bounceEnd="58000">
                                          <p:cBhvr additive="base">
                                            <p:cTn id="13" dur="1000" fill="hold"/>
                                            <p:tgtEl>
                                              <p:spTgt spid="3"/>
                                            </p:tgtEl>
                                            <p:attrNameLst>
                                              <p:attrName>ppt_y</p:attrName>
                                            </p:attrNameLst>
                                          </p:cBhvr>
                                          <p:tavLst>
                                            <p:tav tm="0">
                                              <p:val>
                                                <p:strVal val="#ppt_y"/>
                                              </p:val>
                                            </p:tav>
                                            <p:tav tm="100000">
                                              <p:val>
                                                <p:strVal val="#ppt_y"/>
                                              </p:val>
                                            </p:tav>
                                          </p:tavLst>
                                        </p:anim>
                                      </p:childTnLst>
                                    </p:cTn>
                                  </p:par>
                                  <p:par>
                                    <p:cTn id="14" presetID="10" presetClass="entr" presetSubtype="0" fill="hold" grpId="0" nodeType="withEffect">
                                      <p:stCondLst>
                                        <p:cond delay="1000"/>
                                      </p:stCondLst>
                                      <p:childTnLst>
                                        <p:set>
                                          <p:cBhvr>
                                            <p:cTn id="15" dur="1" fill="hold">
                                              <p:stCondLst>
                                                <p:cond delay="0"/>
                                              </p:stCondLst>
                                            </p:cTn>
                                            <p:tgtEl>
                                              <p:spTgt spid="68"/>
                                            </p:tgtEl>
                                            <p:attrNameLst>
                                              <p:attrName>style.visibility</p:attrName>
                                            </p:attrNameLst>
                                          </p:cBhvr>
                                          <p:to>
                                            <p:strVal val="visible"/>
                                          </p:to>
                                        </p:set>
                                        <p:animEffect transition="in" filter="fade">
                                          <p:cBhvr>
                                            <p:cTn id="16" dur="500"/>
                                            <p:tgtEl>
                                              <p:spTgt spid="68"/>
                                            </p:tgtEl>
                                          </p:cBhvr>
                                        </p:animEffect>
                                      </p:childTnLst>
                                    </p:cTn>
                                  </p:par>
                                  <p:par>
                                    <p:cTn id="17" presetID="10" presetClass="entr" presetSubtype="0" fill="hold" grpId="0" nodeType="withEffect">
                                      <p:stCondLst>
                                        <p:cond delay="130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500"/>
                                            <p:tgtEl>
                                              <p:spTgt spid="69"/>
                                            </p:tgtEl>
                                          </p:cBhvr>
                                        </p:animEffect>
                                      </p:childTnLst>
                                    </p:cTn>
                                  </p:par>
                                  <p:par>
                                    <p:cTn id="20" presetID="10" presetClass="entr" presetSubtype="0" fill="hold" grpId="0" nodeType="withEffect">
                                      <p:stCondLst>
                                        <p:cond delay="1800"/>
                                      </p:stCondLst>
                                      <p:childTnLst>
                                        <p:set>
                                          <p:cBhvr>
                                            <p:cTn id="21" dur="1" fill="hold">
                                              <p:stCondLst>
                                                <p:cond delay="0"/>
                                              </p:stCondLst>
                                            </p:cTn>
                                            <p:tgtEl>
                                              <p:spTgt spid="70"/>
                                            </p:tgtEl>
                                            <p:attrNameLst>
                                              <p:attrName>style.visibility</p:attrName>
                                            </p:attrNameLst>
                                          </p:cBhvr>
                                          <p:to>
                                            <p:strVal val="visible"/>
                                          </p:to>
                                        </p:set>
                                        <p:animEffect transition="in" filter="fade">
                                          <p:cBhvr>
                                            <p:cTn id="22" dur="500"/>
                                            <p:tgtEl>
                                              <p:spTgt spid="70"/>
                                            </p:tgtEl>
                                          </p:cBhvr>
                                        </p:animEffect>
                                      </p:childTnLst>
                                    </p:cTn>
                                  </p:par>
                                  <p:par>
                                    <p:cTn id="23" presetID="10" presetClass="entr" presetSubtype="0" fill="hold" grpId="0" nodeType="withEffect">
                                      <p:stCondLst>
                                        <p:cond delay="15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childTnLst>
                              </p:cTn>
                            </p:par>
                            <p:par>
                              <p:cTn id="26" fill="hold">
                                <p:stCondLst>
                                  <p:cond delay="2300"/>
                                </p:stCondLst>
                                <p:childTnLst>
                                  <p:par>
                                    <p:cTn id="27" presetID="10" presetClass="entr" presetSubtype="0" fill="hold"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fade">
                                          <p:cBhvr>
                                            <p:cTn id="29" dur="500"/>
                                            <p:tgtEl>
                                              <p:spTgt spid="71"/>
                                            </p:tgtEl>
                                          </p:cBhvr>
                                        </p:animEffect>
                                      </p:childTnLst>
                                    </p:cTn>
                                  </p:par>
                                  <p:par>
                                    <p:cTn id="30" presetID="10" presetClass="entr" presetSubtype="0" fill="hold"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fade">
                                          <p:cBhvr>
                                            <p:cTn id="32" dur="500"/>
                                            <p:tgtEl>
                                              <p:spTgt spid="72"/>
                                            </p:tgtEl>
                                          </p:cBhvr>
                                        </p:animEffect>
                                      </p:childTnLst>
                                    </p:cTn>
                                  </p:par>
                                  <p:par>
                                    <p:cTn id="33" presetID="10" presetClass="entr" presetSubtype="0" fill="hold" nodeType="with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fade">
                                          <p:cBhvr>
                                            <p:cTn id="35" dur="500"/>
                                            <p:tgtEl>
                                              <p:spTgt spid="73"/>
                                            </p:tgtEl>
                                          </p:cBhvr>
                                        </p:animEffect>
                                      </p:childTnLst>
                                    </p:cTn>
                                  </p:par>
                                  <p:par>
                                    <p:cTn id="36" presetID="10" presetClass="entr" presetSubtype="0" fill="hold" nodeType="withEffect">
                                      <p:stCondLst>
                                        <p:cond delay="0"/>
                                      </p:stCondLst>
                                      <p:childTnLst>
                                        <p:set>
                                          <p:cBhvr>
                                            <p:cTn id="37" dur="1" fill="hold">
                                              <p:stCondLst>
                                                <p:cond delay="0"/>
                                              </p:stCondLst>
                                            </p:cTn>
                                            <p:tgtEl>
                                              <p:spTgt spid="74"/>
                                            </p:tgtEl>
                                            <p:attrNameLst>
                                              <p:attrName>style.visibility</p:attrName>
                                            </p:attrNameLst>
                                          </p:cBhvr>
                                          <p:to>
                                            <p:strVal val="visible"/>
                                          </p:to>
                                        </p:set>
                                        <p:animEffect transition="in" filter="fade">
                                          <p:cBhvr>
                                            <p:cTn id="38" dur="500"/>
                                            <p:tgtEl>
                                              <p:spTgt spid="74"/>
                                            </p:tgtEl>
                                          </p:cBhvr>
                                        </p:animEffect>
                                      </p:childTnLst>
                                    </p:cTn>
                                  </p:par>
                                  <p:par>
                                    <p:cTn id="39" presetID="10" presetClass="entr" presetSubtype="0" fill="hold" nodeType="with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fade">
                                          <p:cBhvr>
                                            <p:cTn id="41" dur="500"/>
                                            <p:tgtEl>
                                              <p:spTgt spid="75"/>
                                            </p:tgtEl>
                                          </p:cBhvr>
                                        </p:animEffect>
                                      </p:childTnLst>
                                    </p:cTn>
                                  </p:par>
                                  <p:par>
                                    <p:cTn id="42" presetID="10" presetClass="entr" presetSubtype="0" fill="hold" nodeType="with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fade">
                                          <p:cBhvr>
                                            <p:cTn id="44" dur="500"/>
                                            <p:tgtEl>
                                              <p:spTgt spid="76"/>
                                            </p:tgtEl>
                                          </p:cBhvr>
                                        </p:animEffect>
                                      </p:childTnLst>
                                    </p:cTn>
                                  </p:par>
                                  <p:par>
                                    <p:cTn id="45" presetID="10" presetClass="entr" presetSubtype="0" fill="hold" nodeType="with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par>
                                    <p:cTn id="48" presetID="10" presetClass="entr" presetSubtype="0" fill="hold" nodeType="with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500"/>
                                            <p:tgtEl>
                                              <p:spTgt spid="7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fade">
                                          <p:cBhvr>
                                            <p:cTn id="53" dur="500"/>
                                            <p:tgtEl>
                                              <p:spTgt spid="8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1"/>
                                            </p:tgtEl>
                                            <p:attrNameLst>
                                              <p:attrName>style.visibility</p:attrName>
                                            </p:attrNameLst>
                                          </p:cBhvr>
                                          <p:to>
                                            <p:strVal val="visible"/>
                                          </p:to>
                                        </p:set>
                                        <p:animEffect transition="in" filter="fade">
                                          <p:cBhvr>
                                            <p:cTn id="56" dur="500"/>
                                            <p:tgtEl>
                                              <p:spTgt spid="8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Effect transition="in" filter="fade">
                                          <p:cBhvr>
                                            <p:cTn id="59" dur="500"/>
                                            <p:tgtEl>
                                              <p:spTgt spid="8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9"/>
                                            </p:tgtEl>
                                            <p:attrNameLst>
                                              <p:attrName>style.visibility</p:attrName>
                                            </p:attrNameLst>
                                          </p:cBhvr>
                                          <p:to>
                                            <p:strVal val="visible"/>
                                          </p:to>
                                        </p:set>
                                        <p:animEffect transition="in" filter="fade">
                                          <p:cBhvr>
                                            <p:cTn id="62" dur="500"/>
                                            <p:tgtEl>
                                              <p:spTgt spid="79"/>
                                            </p:tgtEl>
                                          </p:cBhvr>
                                        </p:animEffect>
                                      </p:childTnLst>
                                    </p:cTn>
                                  </p:par>
                                </p:childTnLst>
                              </p:cTn>
                            </p:par>
                            <p:par>
                              <p:cTn id="63" fill="hold">
                                <p:stCondLst>
                                  <p:cond delay="2800"/>
                                </p:stCondLst>
                                <p:childTnLst>
                                  <p:par>
                                    <p:cTn id="64" presetID="22" presetClass="entr" presetSubtype="8" fill="hold" grpId="0" nodeType="afterEffect">
                                      <p:stCondLst>
                                        <p:cond delay="0"/>
                                      </p:stCondLst>
                                      <p:childTnLst>
                                        <p:set>
                                          <p:cBhvr>
                                            <p:cTn id="65" dur="1" fill="hold">
                                              <p:stCondLst>
                                                <p:cond delay="0"/>
                                              </p:stCondLst>
                                            </p:cTn>
                                            <p:tgtEl>
                                              <p:spTgt spid="83"/>
                                            </p:tgtEl>
                                            <p:attrNameLst>
                                              <p:attrName>style.visibility</p:attrName>
                                            </p:attrNameLst>
                                          </p:cBhvr>
                                          <p:to>
                                            <p:strVal val="visible"/>
                                          </p:to>
                                        </p:set>
                                        <p:animEffect transition="in" filter="wipe(left)">
                                          <p:cBhvr>
                                            <p:cTn id="66"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7" grpId="0" animBg="1"/>
          <p:bldP spid="68" grpId="0" animBg="1"/>
          <p:bldP spid="69" grpId="0" animBg="1"/>
          <p:bldP spid="70" grpId="0" animBg="1"/>
          <p:bldP spid="79" grpId="0"/>
          <p:bldP spid="80" grpId="0"/>
          <p:bldP spid="81" grpId="0"/>
          <p:bldP spid="82" grpId="0"/>
          <p:bldP spid="8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accel="5800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0-#ppt_w/2"/>
                                              </p:val>
                                            </p:tav>
                                            <p:tav tm="100000">
                                              <p:val>
                                                <p:strVal val="#ppt_x"/>
                                              </p:val>
                                            </p:tav>
                                          </p:tavLst>
                                        </p:anim>
                                        <p:anim calcmode="lin" valueType="num">
                                          <p:cBhvr additive="base">
                                            <p:cTn id="13" dur="1000" fill="hold"/>
                                            <p:tgtEl>
                                              <p:spTgt spid="3"/>
                                            </p:tgtEl>
                                            <p:attrNameLst>
                                              <p:attrName>ppt_y</p:attrName>
                                            </p:attrNameLst>
                                          </p:cBhvr>
                                          <p:tavLst>
                                            <p:tav tm="0">
                                              <p:val>
                                                <p:strVal val="#ppt_y"/>
                                              </p:val>
                                            </p:tav>
                                            <p:tav tm="100000">
                                              <p:val>
                                                <p:strVal val="#ppt_y"/>
                                              </p:val>
                                            </p:tav>
                                          </p:tavLst>
                                        </p:anim>
                                      </p:childTnLst>
                                    </p:cTn>
                                  </p:par>
                                  <p:par>
                                    <p:cTn id="14" presetID="10" presetClass="entr" presetSubtype="0" fill="hold" grpId="0" nodeType="withEffect">
                                      <p:stCondLst>
                                        <p:cond delay="1000"/>
                                      </p:stCondLst>
                                      <p:childTnLst>
                                        <p:set>
                                          <p:cBhvr>
                                            <p:cTn id="15" dur="1" fill="hold">
                                              <p:stCondLst>
                                                <p:cond delay="0"/>
                                              </p:stCondLst>
                                            </p:cTn>
                                            <p:tgtEl>
                                              <p:spTgt spid="68"/>
                                            </p:tgtEl>
                                            <p:attrNameLst>
                                              <p:attrName>style.visibility</p:attrName>
                                            </p:attrNameLst>
                                          </p:cBhvr>
                                          <p:to>
                                            <p:strVal val="visible"/>
                                          </p:to>
                                        </p:set>
                                        <p:animEffect transition="in" filter="fade">
                                          <p:cBhvr>
                                            <p:cTn id="16" dur="500"/>
                                            <p:tgtEl>
                                              <p:spTgt spid="68"/>
                                            </p:tgtEl>
                                          </p:cBhvr>
                                        </p:animEffect>
                                      </p:childTnLst>
                                    </p:cTn>
                                  </p:par>
                                  <p:par>
                                    <p:cTn id="17" presetID="10" presetClass="entr" presetSubtype="0" fill="hold" grpId="0" nodeType="withEffect">
                                      <p:stCondLst>
                                        <p:cond delay="130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500"/>
                                            <p:tgtEl>
                                              <p:spTgt spid="69"/>
                                            </p:tgtEl>
                                          </p:cBhvr>
                                        </p:animEffect>
                                      </p:childTnLst>
                                    </p:cTn>
                                  </p:par>
                                  <p:par>
                                    <p:cTn id="20" presetID="10" presetClass="entr" presetSubtype="0" fill="hold" grpId="0" nodeType="withEffect">
                                      <p:stCondLst>
                                        <p:cond delay="1800"/>
                                      </p:stCondLst>
                                      <p:childTnLst>
                                        <p:set>
                                          <p:cBhvr>
                                            <p:cTn id="21" dur="1" fill="hold">
                                              <p:stCondLst>
                                                <p:cond delay="0"/>
                                              </p:stCondLst>
                                            </p:cTn>
                                            <p:tgtEl>
                                              <p:spTgt spid="70"/>
                                            </p:tgtEl>
                                            <p:attrNameLst>
                                              <p:attrName>style.visibility</p:attrName>
                                            </p:attrNameLst>
                                          </p:cBhvr>
                                          <p:to>
                                            <p:strVal val="visible"/>
                                          </p:to>
                                        </p:set>
                                        <p:animEffect transition="in" filter="fade">
                                          <p:cBhvr>
                                            <p:cTn id="22" dur="500"/>
                                            <p:tgtEl>
                                              <p:spTgt spid="70"/>
                                            </p:tgtEl>
                                          </p:cBhvr>
                                        </p:animEffect>
                                      </p:childTnLst>
                                    </p:cTn>
                                  </p:par>
                                  <p:par>
                                    <p:cTn id="23" presetID="10" presetClass="entr" presetSubtype="0" fill="hold" grpId="0" nodeType="withEffect">
                                      <p:stCondLst>
                                        <p:cond delay="15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childTnLst>
                              </p:cTn>
                            </p:par>
                            <p:par>
                              <p:cTn id="26" fill="hold">
                                <p:stCondLst>
                                  <p:cond delay="2300"/>
                                </p:stCondLst>
                                <p:childTnLst>
                                  <p:par>
                                    <p:cTn id="27" presetID="10" presetClass="entr" presetSubtype="0" fill="hold"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fade">
                                          <p:cBhvr>
                                            <p:cTn id="29" dur="500"/>
                                            <p:tgtEl>
                                              <p:spTgt spid="71"/>
                                            </p:tgtEl>
                                          </p:cBhvr>
                                        </p:animEffect>
                                      </p:childTnLst>
                                    </p:cTn>
                                  </p:par>
                                  <p:par>
                                    <p:cTn id="30" presetID="10" presetClass="entr" presetSubtype="0" fill="hold"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fade">
                                          <p:cBhvr>
                                            <p:cTn id="32" dur="500"/>
                                            <p:tgtEl>
                                              <p:spTgt spid="72"/>
                                            </p:tgtEl>
                                          </p:cBhvr>
                                        </p:animEffect>
                                      </p:childTnLst>
                                    </p:cTn>
                                  </p:par>
                                  <p:par>
                                    <p:cTn id="33" presetID="10" presetClass="entr" presetSubtype="0" fill="hold" nodeType="with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fade">
                                          <p:cBhvr>
                                            <p:cTn id="35" dur="500"/>
                                            <p:tgtEl>
                                              <p:spTgt spid="73"/>
                                            </p:tgtEl>
                                          </p:cBhvr>
                                        </p:animEffect>
                                      </p:childTnLst>
                                    </p:cTn>
                                  </p:par>
                                  <p:par>
                                    <p:cTn id="36" presetID="10" presetClass="entr" presetSubtype="0" fill="hold" nodeType="withEffect">
                                      <p:stCondLst>
                                        <p:cond delay="0"/>
                                      </p:stCondLst>
                                      <p:childTnLst>
                                        <p:set>
                                          <p:cBhvr>
                                            <p:cTn id="37" dur="1" fill="hold">
                                              <p:stCondLst>
                                                <p:cond delay="0"/>
                                              </p:stCondLst>
                                            </p:cTn>
                                            <p:tgtEl>
                                              <p:spTgt spid="74"/>
                                            </p:tgtEl>
                                            <p:attrNameLst>
                                              <p:attrName>style.visibility</p:attrName>
                                            </p:attrNameLst>
                                          </p:cBhvr>
                                          <p:to>
                                            <p:strVal val="visible"/>
                                          </p:to>
                                        </p:set>
                                        <p:animEffect transition="in" filter="fade">
                                          <p:cBhvr>
                                            <p:cTn id="38" dur="500"/>
                                            <p:tgtEl>
                                              <p:spTgt spid="74"/>
                                            </p:tgtEl>
                                          </p:cBhvr>
                                        </p:animEffect>
                                      </p:childTnLst>
                                    </p:cTn>
                                  </p:par>
                                  <p:par>
                                    <p:cTn id="39" presetID="10" presetClass="entr" presetSubtype="0" fill="hold" nodeType="with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fade">
                                          <p:cBhvr>
                                            <p:cTn id="41" dur="500"/>
                                            <p:tgtEl>
                                              <p:spTgt spid="75"/>
                                            </p:tgtEl>
                                          </p:cBhvr>
                                        </p:animEffect>
                                      </p:childTnLst>
                                    </p:cTn>
                                  </p:par>
                                  <p:par>
                                    <p:cTn id="42" presetID="10" presetClass="entr" presetSubtype="0" fill="hold" nodeType="with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fade">
                                          <p:cBhvr>
                                            <p:cTn id="44" dur="500"/>
                                            <p:tgtEl>
                                              <p:spTgt spid="76"/>
                                            </p:tgtEl>
                                          </p:cBhvr>
                                        </p:animEffect>
                                      </p:childTnLst>
                                    </p:cTn>
                                  </p:par>
                                  <p:par>
                                    <p:cTn id="45" presetID="10" presetClass="entr" presetSubtype="0" fill="hold" nodeType="with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par>
                                    <p:cTn id="48" presetID="10" presetClass="entr" presetSubtype="0" fill="hold" nodeType="with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500"/>
                                            <p:tgtEl>
                                              <p:spTgt spid="7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fade">
                                          <p:cBhvr>
                                            <p:cTn id="53" dur="500"/>
                                            <p:tgtEl>
                                              <p:spTgt spid="8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1"/>
                                            </p:tgtEl>
                                            <p:attrNameLst>
                                              <p:attrName>style.visibility</p:attrName>
                                            </p:attrNameLst>
                                          </p:cBhvr>
                                          <p:to>
                                            <p:strVal val="visible"/>
                                          </p:to>
                                        </p:set>
                                        <p:animEffect transition="in" filter="fade">
                                          <p:cBhvr>
                                            <p:cTn id="56" dur="500"/>
                                            <p:tgtEl>
                                              <p:spTgt spid="8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Effect transition="in" filter="fade">
                                          <p:cBhvr>
                                            <p:cTn id="59" dur="500"/>
                                            <p:tgtEl>
                                              <p:spTgt spid="8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9"/>
                                            </p:tgtEl>
                                            <p:attrNameLst>
                                              <p:attrName>style.visibility</p:attrName>
                                            </p:attrNameLst>
                                          </p:cBhvr>
                                          <p:to>
                                            <p:strVal val="visible"/>
                                          </p:to>
                                        </p:set>
                                        <p:animEffect transition="in" filter="fade">
                                          <p:cBhvr>
                                            <p:cTn id="62" dur="500"/>
                                            <p:tgtEl>
                                              <p:spTgt spid="79"/>
                                            </p:tgtEl>
                                          </p:cBhvr>
                                        </p:animEffect>
                                      </p:childTnLst>
                                    </p:cTn>
                                  </p:par>
                                </p:childTnLst>
                              </p:cTn>
                            </p:par>
                            <p:par>
                              <p:cTn id="63" fill="hold">
                                <p:stCondLst>
                                  <p:cond delay="2800"/>
                                </p:stCondLst>
                                <p:childTnLst>
                                  <p:par>
                                    <p:cTn id="64" presetID="22" presetClass="entr" presetSubtype="8" fill="hold" grpId="0" nodeType="afterEffect">
                                      <p:stCondLst>
                                        <p:cond delay="0"/>
                                      </p:stCondLst>
                                      <p:childTnLst>
                                        <p:set>
                                          <p:cBhvr>
                                            <p:cTn id="65" dur="1" fill="hold">
                                              <p:stCondLst>
                                                <p:cond delay="0"/>
                                              </p:stCondLst>
                                            </p:cTn>
                                            <p:tgtEl>
                                              <p:spTgt spid="83"/>
                                            </p:tgtEl>
                                            <p:attrNameLst>
                                              <p:attrName>style.visibility</p:attrName>
                                            </p:attrNameLst>
                                          </p:cBhvr>
                                          <p:to>
                                            <p:strVal val="visible"/>
                                          </p:to>
                                        </p:set>
                                        <p:animEffect transition="in" filter="wipe(left)">
                                          <p:cBhvr>
                                            <p:cTn id="66"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7" grpId="0" animBg="1"/>
          <p:bldP spid="68" grpId="0" animBg="1"/>
          <p:bldP spid="69" grpId="0" animBg="1"/>
          <p:bldP spid="70" grpId="0" animBg="1"/>
          <p:bldP spid="79" grpId="0"/>
          <p:bldP spid="80" grpId="0"/>
          <p:bldP spid="81" grpId="0"/>
          <p:bldP spid="82" grpId="0"/>
          <p:bldP spid="83"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190413" cy="6858000"/>
          </a:xfrm>
          <a:prstGeom prst="rect">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1" name="组合 20"/>
          <p:cNvGrpSpPr/>
          <p:nvPr/>
        </p:nvGrpSpPr>
        <p:grpSpPr>
          <a:xfrm>
            <a:off x="8128888" y="909000"/>
            <a:ext cx="3059262" cy="2520000"/>
            <a:chOff x="8128888" y="909000"/>
            <a:chExt cx="3059262" cy="2520000"/>
          </a:xfrm>
        </p:grpSpPr>
        <p:sp>
          <p:nvSpPr>
            <p:cNvPr id="22" name="矩形 21"/>
            <p:cNvSpPr/>
            <p:nvPr/>
          </p:nvSpPr>
          <p:spPr>
            <a:xfrm>
              <a:off x="8399462" y="909000"/>
              <a:ext cx="2520000" cy="2520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0">
                  <a:solidFill>
                    <a:prstClr val="white"/>
                  </a:solidFill>
                  <a:latin typeface="Bebas" pitchFamily="2" charset="0"/>
                </a:rPr>
                <a:t>03</a:t>
              </a:r>
              <a:endParaRPr lang="zh-CN" altLang="en-US" sz="15000">
                <a:solidFill>
                  <a:prstClr val="white"/>
                </a:solidFill>
                <a:latin typeface="Bebas" pitchFamily="2" charset="0"/>
              </a:endParaRPr>
            </a:p>
          </p:txBody>
        </p:sp>
        <p:sp>
          <p:nvSpPr>
            <p:cNvPr id="23" name="直角三角形 22"/>
            <p:cNvSpPr/>
            <p:nvPr/>
          </p:nvSpPr>
          <p:spPr>
            <a:xfrm>
              <a:off x="10919462" y="909000"/>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23"/>
            <p:cNvSpPr/>
            <p:nvPr/>
          </p:nvSpPr>
          <p:spPr>
            <a:xfrm flipH="1" flipV="1">
              <a:off x="8128888" y="2419376"/>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TextBox 24"/>
          <p:cNvSpPr txBox="1"/>
          <p:nvPr/>
        </p:nvSpPr>
        <p:spPr>
          <a:xfrm>
            <a:off x="8027451" y="3873242"/>
            <a:ext cx="3262432" cy="707886"/>
          </a:xfrm>
          <a:prstGeom prst="rect">
            <a:avLst/>
          </a:prstGeom>
          <a:noFill/>
        </p:spPr>
        <p:txBody>
          <a:bodyPr wrap="none" rtlCol="0">
            <a:spAutoFit/>
          </a:bodyPr>
          <a:lstStyle/>
          <a:p>
            <a:r>
              <a:rPr lang="zh-CN" altLang="en-US" sz="4000">
                <a:solidFill>
                  <a:schemeClr val="tx1">
                    <a:lumMod val="75000"/>
                    <a:lumOff val="25000"/>
                  </a:schemeClr>
                </a:solidFill>
                <a:latin typeface="微软雅黑" pitchFamily="34" charset="-122"/>
                <a:ea typeface="微软雅黑" pitchFamily="34" charset="-122"/>
              </a:rPr>
              <a:t>项目成果展示</a:t>
            </a:r>
          </a:p>
        </p:txBody>
      </p:sp>
    </p:spTree>
    <p:extLst>
      <p:ext uri="{BB962C8B-B14F-4D97-AF65-F5344CB8AC3E}">
        <p14:creationId xmlns:p14="http://schemas.microsoft.com/office/powerpoint/2010/main" val="241494516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p:tgtEl>
                                          <p:spTgt spid="25"/>
                                        </p:tgtEl>
                                        <p:attrNameLst>
                                          <p:attrName>ppt_y</p:attrName>
                                        </p:attrNameLst>
                                      </p:cBhvr>
                                      <p:tavLst>
                                        <p:tav tm="0">
                                          <p:val>
                                            <p:strVal val="#ppt_y+#ppt_h*1.125000"/>
                                          </p:val>
                                        </p:tav>
                                        <p:tav tm="100000">
                                          <p:val>
                                            <p:strVal val="#ppt_y"/>
                                          </p:val>
                                        </p:tav>
                                      </p:tavLst>
                                    </p:anim>
                                    <p:animEffect transition="in" filter="wipe(up)">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89" name="矩形 1"/>
          <p:cNvSpPr>
            <a:spLocks noChangeArrowheads="1"/>
          </p:cNvSpPr>
          <p:nvPr/>
        </p:nvSpPr>
        <p:spPr bwMode="auto">
          <a:xfrm>
            <a:off x="3707248" y="2385731"/>
            <a:ext cx="932071" cy="932414"/>
          </a:xfrm>
          <a:prstGeom prst="rect">
            <a:avLst/>
          </a:prstGeom>
          <a:solidFill>
            <a:srgbClr val="B62C2C"/>
          </a:solidFill>
          <a:ln>
            <a:noFill/>
          </a:ln>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0" name="矩形 2"/>
          <p:cNvSpPr>
            <a:spLocks noChangeArrowheads="1"/>
          </p:cNvSpPr>
          <p:nvPr/>
        </p:nvSpPr>
        <p:spPr bwMode="auto">
          <a:xfrm>
            <a:off x="4734842" y="2376423"/>
            <a:ext cx="932071" cy="932414"/>
          </a:xfrm>
          <a:prstGeom prst="rect">
            <a:avLst/>
          </a:prstGeom>
          <a:solidFill>
            <a:srgbClr val="CE3A3A"/>
          </a:solidFill>
          <a:ln>
            <a:noFill/>
          </a:ln>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1" name="矩形 3"/>
          <p:cNvSpPr>
            <a:spLocks noChangeArrowheads="1"/>
          </p:cNvSpPr>
          <p:nvPr/>
        </p:nvSpPr>
        <p:spPr bwMode="auto">
          <a:xfrm>
            <a:off x="5762436" y="2385731"/>
            <a:ext cx="932071" cy="932414"/>
          </a:xfrm>
          <a:prstGeom prst="rect">
            <a:avLst/>
          </a:prstGeom>
          <a:solidFill>
            <a:srgbClr val="CE3A3A"/>
          </a:solidFill>
          <a:ln>
            <a:noFill/>
          </a:ln>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2" name="矩形 4"/>
          <p:cNvSpPr>
            <a:spLocks noChangeArrowheads="1"/>
          </p:cNvSpPr>
          <p:nvPr/>
        </p:nvSpPr>
        <p:spPr bwMode="auto">
          <a:xfrm>
            <a:off x="3707248" y="3439351"/>
            <a:ext cx="932071" cy="932414"/>
          </a:xfrm>
          <a:prstGeom prst="rect">
            <a:avLst/>
          </a:prstGeom>
          <a:solidFill>
            <a:srgbClr val="FFC000"/>
          </a:solidFill>
          <a:ln>
            <a:noFill/>
          </a:ln>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3" name="矩形 5"/>
          <p:cNvSpPr>
            <a:spLocks noChangeArrowheads="1"/>
          </p:cNvSpPr>
          <p:nvPr/>
        </p:nvSpPr>
        <p:spPr bwMode="auto">
          <a:xfrm>
            <a:off x="4734842" y="3439351"/>
            <a:ext cx="932071" cy="932414"/>
          </a:xfrm>
          <a:prstGeom prst="rect">
            <a:avLst/>
          </a:prstGeom>
          <a:solidFill>
            <a:srgbClr val="CE3A3A"/>
          </a:solidFill>
          <a:ln>
            <a:noFill/>
          </a:ln>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4" name="矩形 6"/>
          <p:cNvSpPr>
            <a:spLocks noChangeArrowheads="1"/>
          </p:cNvSpPr>
          <p:nvPr/>
        </p:nvSpPr>
        <p:spPr bwMode="auto">
          <a:xfrm>
            <a:off x="5762436" y="3439351"/>
            <a:ext cx="932071" cy="932414"/>
          </a:xfrm>
          <a:prstGeom prst="rect">
            <a:avLst/>
          </a:prstGeom>
          <a:solidFill>
            <a:srgbClr val="CE3A3A"/>
          </a:solidFill>
          <a:ln>
            <a:noFill/>
          </a:ln>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5" name="矩形 7"/>
          <p:cNvSpPr>
            <a:spLocks noChangeArrowheads="1"/>
          </p:cNvSpPr>
          <p:nvPr/>
        </p:nvSpPr>
        <p:spPr bwMode="auto">
          <a:xfrm>
            <a:off x="3707248" y="4467325"/>
            <a:ext cx="932071" cy="932414"/>
          </a:xfrm>
          <a:prstGeom prst="rect">
            <a:avLst/>
          </a:prstGeom>
          <a:solidFill>
            <a:srgbClr val="FEC202"/>
          </a:solidFill>
          <a:ln>
            <a:noFill/>
          </a:ln>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6" name="矩形 8"/>
          <p:cNvSpPr>
            <a:spLocks noChangeArrowheads="1"/>
          </p:cNvSpPr>
          <p:nvPr/>
        </p:nvSpPr>
        <p:spPr bwMode="auto">
          <a:xfrm>
            <a:off x="4734842" y="4467325"/>
            <a:ext cx="932071" cy="932414"/>
          </a:xfrm>
          <a:prstGeom prst="rect">
            <a:avLst/>
          </a:prstGeom>
          <a:solidFill>
            <a:srgbClr val="CE3A3A"/>
          </a:solidFill>
          <a:ln>
            <a:noFill/>
          </a:ln>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7" name="矩形 9"/>
          <p:cNvSpPr>
            <a:spLocks noChangeArrowheads="1"/>
          </p:cNvSpPr>
          <p:nvPr/>
        </p:nvSpPr>
        <p:spPr bwMode="auto">
          <a:xfrm>
            <a:off x="5762436" y="4467325"/>
            <a:ext cx="932071" cy="932414"/>
          </a:xfrm>
          <a:prstGeom prst="rect">
            <a:avLst/>
          </a:prstGeom>
          <a:solidFill>
            <a:srgbClr val="FEC202"/>
          </a:solidFill>
          <a:ln>
            <a:noFill/>
          </a:ln>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pic>
        <p:nvPicPr>
          <p:cNvPr id="98" name="图片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07249" y="2376423"/>
            <a:ext cx="932070" cy="941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 name="图片 1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62436" y="2376423"/>
            <a:ext cx="932071" cy="940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 name="图片 1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34842" y="3439351"/>
            <a:ext cx="932071" cy="93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 name="图片 1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07249" y="4467325"/>
            <a:ext cx="932070" cy="93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 name="图片 1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62435" y="4467324"/>
            <a:ext cx="932072" cy="93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 name="线形标注 2(带强调线) 2"/>
          <p:cNvSpPr>
            <a:spLocks/>
          </p:cNvSpPr>
          <p:nvPr/>
        </p:nvSpPr>
        <p:spPr bwMode="auto">
          <a:xfrm>
            <a:off x="7744741" y="2204864"/>
            <a:ext cx="3751065" cy="495254"/>
          </a:xfrm>
          <a:prstGeom prst="accentCallout2">
            <a:avLst>
              <a:gd name="adj1" fmla="val 21366"/>
              <a:gd name="adj2" fmla="val -1991"/>
              <a:gd name="adj3" fmla="val 18745"/>
              <a:gd name="adj4" fmla="val -80296"/>
              <a:gd name="adj5" fmla="val 70583"/>
              <a:gd name="adj6" fmla="val -85856"/>
            </a:avLst>
          </a:prstGeom>
          <a:noFill/>
          <a:ln w="15875" cmpd="sng">
            <a:solidFill>
              <a:schemeClr val="tx1">
                <a:lumMod val="65000"/>
                <a:lumOff val="35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4" name="线形标注 2(带强调线) 3"/>
          <p:cNvSpPr>
            <a:spLocks/>
          </p:cNvSpPr>
          <p:nvPr/>
        </p:nvSpPr>
        <p:spPr bwMode="auto">
          <a:xfrm>
            <a:off x="7741505" y="2855493"/>
            <a:ext cx="3751065" cy="496873"/>
          </a:xfrm>
          <a:prstGeom prst="accentCallout2">
            <a:avLst>
              <a:gd name="adj1" fmla="val 21366"/>
              <a:gd name="adj2" fmla="val -1991"/>
              <a:gd name="adj3" fmla="val 20681"/>
              <a:gd name="adj4" fmla="val -22926"/>
              <a:gd name="adj5" fmla="val -57167"/>
              <a:gd name="adj6" fmla="val -31815"/>
            </a:avLst>
          </a:prstGeom>
          <a:noFill/>
          <a:ln w="15875" cmpd="sng">
            <a:solidFill>
              <a:schemeClr val="tx1">
                <a:lumMod val="65000"/>
                <a:lumOff val="35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5" name="线形标注 2(带强调线) 4"/>
          <p:cNvSpPr>
            <a:spLocks/>
          </p:cNvSpPr>
          <p:nvPr/>
        </p:nvSpPr>
        <p:spPr bwMode="auto">
          <a:xfrm>
            <a:off x="7744741" y="3507739"/>
            <a:ext cx="3751065" cy="496872"/>
          </a:xfrm>
          <a:prstGeom prst="accentCallout2">
            <a:avLst>
              <a:gd name="adj1" fmla="val 21366"/>
              <a:gd name="adj2" fmla="val -1991"/>
              <a:gd name="adj3" fmla="val 22171"/>
              <a:gd name="adj4" fmla="val -43032"/>
              <a:gd name="adj5" fmla="val 22153"/>
              <a:gd name="adj6" fmla="val -59153"/>
            </a:avLst>
          </a:prstGeom>
          <a:noFill/>
          <a:ln w="15875" cmpd="sng">
            <a:solidFill>
              <a:schemeClr val="tx1">
                <a:lumMod val="65000"/>
                <a:lumOff val="35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6" name="线形标注 2(带强调线) 5"/>
          <p:cNvSpPr>
            <a:spLocks/>
          </p:cNvSpPr>
          <p:nvPr/>
        </p:nvSpPr>
        <p:spPr bwMode="auto">
          <a:xfrm>
            <a:off x="7744741" y="4169696"/>
            <a:ext cx="3751065" cy="495254"/>
          </a:xfrm>
          <a:prstGeom prst="accentCallout2">
            <a:avLst>
              <a:gd name="adj1" fmla="val 48468"/>
              <a:gd name="adj2" fmla="val -2245"/>
              <a:gd name="adj3" fmla="val 47782"/>
              <a:gd name="adj4" fmla="val -82347"/>
              <a:gd name="adj5" fmla="val 82199"/>
              <a:gd name="adj6" fmla="val -85088"/>
            </a:avLst>
          </a:prstGeom>
          <a:noFill/>
          <a:ln w="15875" cmpd="sng">
            <a:solidFill>
              <a:schemeClr val="tx1">
                <a:lumMod val="65000"/>
                <a:lumOff val="35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7" name="线形标注 2(带强调线) 6"/>
          <p:cNvSpPr>
            <a:spLocks/>
          </p:cNvSpPr>
          <p:nvPr/>
        </p:nvSpPr>
        <p:spPr bwMode="auto">
          <a:xfrm>
            <a:off x="7744741" y="4830036"/>
            <a:ext cx="3751065" cy="496873"/>
          </a:xfrm>
          <a:prstGeom prst="accentCallout2">
            <a:avLst>
              <a:gd name="adj1" fmla="val 21366"/>
              <a:gd name="adj2" fmla="val -1991"/>
              <a:gd name="adj3" fmla="val 22616"/>
              <a:gd name="adj4" fmla="val -23181"/>
              <a:gd name="adj5" fmla="val -39750"/>
              <a:gd name="adj6" fmla="val -31556"/>
            </a:avLst>
          </a:prstGeom>
          <a:noFill/>
          <a:ln w="15875" cmpd="sng">
            <a:solidFill>
              <a:schemeClr val="tx1">
                <a:lumMod val="65000"/>
                <a:lumOff val="35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Tree>
    <p:extLst>
      <p:ext uri="{BB962C8B-B14F-4D97-AF65-F5344CB8AC3E}">
        <p14:creationId xmlns:p14="http://schemas.microsoft.com/office/powerpoint/2010/main" val="132901169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23" presetClass="entr" presetSubtype="528" fill="hold" grpId="0" nodeType="withEffect">
                                  <p:stCondLst>
                                    <p:cond delay="100"/>
                                  </p:stCondLst>
                                  <p:childTnLst>
                                    <p:set>
                                      <p:cBhvr>
                                        <p:cTn id="9" dur="1" fill="hold">
                                          <p:stCondLst>
                                            <p:cond delay="0"/>
                                          </p:stCondLst>
                                        </p:cTn>
                                        <p:tgtEl>
                                          <p:spTgt spid="89"/>
                                        </p:tgtEl>
                                        <p:attrNameLst>
                                          <p:attrName>style.visibility</p:attrName>
                                        </p:attrNameLst>
                                      </p:cBhvr>
                                      <p:to>
                                        <p:strVal val="visible"/>
                                      </p:to>
                                    </p:set>
                                    <p:anim calcmode="lin" valueType="num">
                                      <p:cBhvr>
                                        <p:cTn id="10" dur="300" fill="hold"/>
                                        <p:tgtEl>
                                          <p:spTgt spid="89"/>
                                        </p:tgtEl>
                                        <p:attrNameLst>
                                          <p:attrName>ppt_w</p:attrName>
                                        </p:attrNameLst>
                                      </p:cBhvr>
                                      <p:tavLst>
                                        <p:tav tm="0">
                                          <p:val>
                                            <p:fltVal val="0"/>
                                          </p:val>
                                        </p:tav>
                                        <p:tav tm="100000">
                                          <p:val>
                                            <p:strVal val="#ppt_w"/>
                                          </p:val>
                                        </p:tav>
                                      </p:tavLst>
                                    </p:anim>
                                    <p:anim calcmode="lin" valueType="num">
                                      <p:cBhvr>
                                        <p:cTn id="11" dur="300" fill="hold"/>
                                        <p:tgtEl>
                                          <p:spTgt spid="89"/>
                                        </p:tgtEl>
                                        <p:attrNameLst>
                                          <p:attrName>ppt_h</p:attrName>
                                        </p:attrNameLst>
                                      </p:cBhvr>
                                      <p:tavLst>
                                        <p:tav tm="0">
                                          <p:val>
                                            <p:fltVal val="0"/>
                                          </p:val>
                                        </p:tav>
                                        <p:tav tm="100000">
                                          <p:val>
                                            <p:strVal val="#ppt_h"/>
                                          </p:val>
                                        </p:tav>
                                      </p:tavLst>
                                    </p:anim>
                                    <p:anim calcmode="lin" valueType="num">
                                      <p:cBhvr>
                                        <p:cTn id="12" dur="300" fill="hold"/>
                                        <p:tgtEl>
                                          <p:spTgt spid="89"/>
                                        </p:tgtEl>
                                        <p:attrNameLst>
                                          <p:attrName>ppt_x</p:attrName>
                                        </p:attrNameLst>
                                      </p:cBhvr>
                                      <p:tavLst>
                                        <p:tav tm="0">
                                          <p:val>
                                            <p:fltVal val="0.5"/>
                                          </p:val>
                                        </p:tav>
                                        <p:tav tm="100000">
                                          <p:val>
                                            <p:strVal val="#ppt_x"/>
                                          </p:val>
                                        </p:tav>
                                      </p:tavLst>
                                    </p:anim>
                                    <p:anim calcmode="lin" valueType="num">
                                      <p:cBhvr>
                                        <p:cTn id="13" dur="300" fill="hold"/>
                                        <p:tgtEl>
                                          <p:spTgt spid="89"/>
                                        </p:tgtEl>
                                        <p:attrNameLst>
                                          <p:attrName>ppt_y</p:attrName>
                                        </p:attrNameLst>
                                      </p:cBhvr>
                                      <p:tavLst>
                                        <p:tav tm="0">
                                          <p:val>
                                            <p:fltVal val="0.5"/>
                                          </p:val>
                                        </p:tav>
                                        <p:tav tm="100000">
                                          <p:val>
                                            <p:strVal val="#ppt_y"/>
                                          </p:val>
                                        </p:tav>
                                      </p:tavLst>
                                    </p:anim>
                                  </p:childTnLst>
                                </p:cTn>
                              </p:par>
                              <p:par>
                                <p:cTn id="14" presetID="26" presetClass="emph" presetSubtype="0" fill="hold" grpId="1" nodeType="withEffect">
                                  <p:stCondLst>
                                    <p:cond delay="400"/>
                                  </p:stCondLst>
                                  <p:childTnLst>
                                    <p:animEffect transition="out" filter="fade">
                                      <p:cBhvr>
                                        <p:cTn id="15" dur="300" tmFilter="0, 0; .2, .5; .8, .5; 1, 0"/>
                                        <p:tgtEl>
                                          <p:spTgt spid="89"/>
                                        </p:tgtEl>
                                      </p:cBhvr>
                                    </p:animEffect>
                                    <p:animScale>
                                      <p:cBhvr>
                                        <p:cTn id="16" dur="150" autoRev="1" fill="hold"/>
                                        <p:tgtEl>
                                          <p:spTgt spid="89"/>
                                        </p:tgtEl>
                                      </p:cBhvr>
                                      <p:by x="105000" y="105000"/>
                                    </p:animScale>
                                  </p:childTnLst>
                                </p:cTn>
                              </p:par>
                              <p:par>
                                <p:cTn id="17" presetID="23" presetClass="entr" presetSubtype="528" fill="hold" grpId="0" nodeType="withEffect">
                                  <p:stCondLst>
                                    <p:cond delay="200"/>
                                  </p:stCondLst>
                                  <p:childTnLst>
                                    <p:set>
                                      <p:cBhvr>
                                        <p:cTn id="18" dur="1" fill="hold">
                                          <p:stCondLst>
                                            <p:cond delay="0"/>
                                          </p:stCondLst>
                                        </p:cTn>
                                        <p:tgtEl>
                                          <p:spTgt spid="90"/>
                                        </p:tgtEl>
                                        <p:attrNameLst>
                                          <p:attrName>style.visibility</p:attrName>
                                        </p:attrNameLst>
                                      </p:cBhvr>
                                      <p:to>
                                        <p:strVal val="visible"/>
                                      </p:to>
                                    </p:set>
                                    <p:anim calcmode="lin" valueType="num">
                                      <p:cBhvr>
                                        <p:cTn id="19" dur="300" fill="hold"/>
                                        <p:tgtEl>
                                          <p:spTgt spid="90"/>
                                        </p:tgtEl>
                                        <p:attrNameLst>
                                          <p:attrName>ppt_w</p:attrName>
                                        </p:attrNameLst>
                                      </p:cBhvr>
                                      <p:tavLst>
                                        <p:tav tm="0">
                                          <p:val>
                                            <p:fltVal val="0"/>
                                          </p:val>
                                        </p:tav>
                                        <p:tav tm="100000">
                                          <p:val>
                                            <p:strVal val="#ppt_w"/>
                                          </p:val>
                                        </p:tav>
                                      </p:tavLst>
                                    </p:anim>
                                    <p:anim calcmode="lin" valueType="num">
                                      <p:cBhvr>
                                        <p:cTn id="20" dur="300" fill="hold"/>
                                        <p:tgtEl>
                                          <p:spTgt spid="90"/>
                                        </p:tgtEl>
                                        <p:attrNameLst>
                                          <p:attrName>ppt_h</p:attrName>
                                        </p:attrNameLst>
                                      </p:cBhvr>
                                      <p:tavLst>
                                        <p:tav tm="0">
                                          <p:val>
                                            <p:fltVal val="0"/>
                                          </p:val>
                                        </p:tav>
                                        <p:tav tm="100000">
                                          <p:val>
                                            <p:strVal val="#ppt_h"/>
                                          </p:val>
                                        </p:tav>
                                      </p:tavLst>
                                    </p:anim>
                                    <p:anim calcmode="lin" valueType="num">
                                      <p:cBhvr>
                                        <p:cTn id="21" dur="300" fill="hold"/>
                                        <p:tgtEl>
                                          <p:spTgt spid="90"/>
                                        </p:tgtEl>
                                        <p:attrNameLst>
                                          <p:attrName>ppt_x</p:attrName>
                                        </p:attrNameLst>
                                      </p:cBhvr>
                                      <p:tavLst>
                                        <p:tav tm="0">
                                          <p:val>
                                            <p:fltVal val="0.5"/>
                                          </p:val>
                                        </p:tav>
                                        <p:tav tm="100000">
                                          <p:val>
                                            <p:strVal val="#ppt_x"/>
                                          </p:val>
                                        </p:tav>
                                      </p:tavLst>
                                    </p:anim>
                                    <p:anim calcmode="lin" valueType="num">
                                      <p:cBhvr>
                                        <p:cTn id="22" dur="300" fill="hold"/>
                                        <p:tgtEl>
                                          <p:spTgt spid="90"/>
                                        </p:tgtEl>
                                        <p:attrNameLst>
                                          <p:attrName>ppt_y</p:attrName>
                                        </p:attrNameLst>
                                      </p:cBhvr>
                                      <p:tavLst>
                                        <p:tav tm="0">
                                          <p:val>
                                            <p:fltVal val="0.5"/>
                                          </p:val>
                                        </p:tav>
                                        <p:tav tm="100000">
                                          <p:val>
                                            <p:strVal val="#ppt_y"/>
                                          </p:val>
                                        </p:tav>
                                      </p:tavLst>
                                    </p:anim>
                                  </p:childTnLst>
                                </p:cTn>
                              </p:par>
                              <p:par>
                                <p:cTn id="23" presetID="26" presetClass="emph" presetSubtype="0" fill="hold" grpId="1" nodeType="withEffect">
                                  <p:stCondLst>
                                    <p:cond delay="500"/>
                                  </p:stCondLst>
                                  <p:childTnLst>
                                    <p:animEffect transition="out" filter="fade">
                                      <p:cBhvr>
                                        <p:cTn id="24" dur="300" tmFilter="0, 0; .2, .5; .8, .5; 1, 0"/>
                                        <p:tgtEl>
                                          <p:spTgt spid="90"/>
                                        </p:tgtEl>
                                      </p:cBhvr>
                                    </p:animEffect>
                                    <p:animScale>
                                      <p:cBhvr>
                                        <p:cTn id="25" dur="150" autoRev="1" fill="hold"/>
                                        <p:tgtEl>
                                          <p:spTgt spid="90"/>
                                        </p:tgtEl>
                                      </p:cBhvr>
                                      <p:by x="105000" y="105000"/>
                                    </p:animScale>
                                  </p:childTnLst>
                                </p:cTn>
                              </p:par>
                              <p:par>
                                <p:cTn id="26" presetID="23" presetClass="entr" presetSubtype="528" fill="hold" grpId="0" nodeType="withEffect">
                                  <p:stCondLst>
                                    <p:cond delay="300"/>
                                  </p:stCondLst>
                                  <p:childTnLst>
                                    <p:set>
                                      <p:cBhvr>
                                        <p:cTn id="27" dur="1" fill="hold">
                                          <p:stCondLst>
                                            <p:cond delay="0"/>
                                          </p:stCondLst>
                                        </p:cTn>
                                        <p:tgtEl>
                                          <p:spTgt spid="91"/>
                                        </p:tgtEl>
                                        <p:attrNameLst>
                                          <p:attrName>style.visibility</p:attrName>
                                        </p:attrNameLst>
                                      </p:cBhvr>
                                      <p:to>
                                        <p:strVal val="visible"/>
                                      </p:to>
                                    </p:set>
                                    <p:anim calcmode="lin" valueType="num">
                                      <p:cBhvr>
                                        <p:cTn id="28" dur="300" fill="hold"/>
                                        <p:tgtEl>
                                          <p:spTgt spid="91"/>
                                        </p:tgtEl>
                                        <p:attrNameLst>
                                          <p:attrName>ppt_w</p:attrName>
                                        </p:attrNameLst>
                                      </p:cBhvr>
                                      <p:tavLst>
                                        <p:tav tm="0">
                                          <p:val>
                                            <p:fltVal val="0"/>
                                          </p:val>
                                        </p:tav>
                                        <p:tav tm="100000">
                                          <p:val>
                                            <p:strVal val="#ppt_w"/>
                                          </p:val>
                                        </p:tav>
                                      </p:tavLst>
                                    </p:anim>
                                    <p:anim calcmode="lin" valueType="num">
                                      <p:cBhvr>
                                        <p:cTn id="29" dur="300" fill="hold"/>
                                        <p:tgtEl>
                                          <p:spTgt spid="91"/>
                                        </p:tgtEl>
                                        <p:attrNameLst>
                                          <p:attrName>ppt_h</p:attrName>
                                        </p:attrNameLst>
                                      </p:cBhvr>
                                      <p:tavLst>
                                        <p:tav tm="0">
                                          <p:val>
                                            <p:fltVal val="0"/>
                                          </p:val>
                                        </p:tav>
                                        <p:tav tm="100000">
                                          <p:val>
                                            <p:strVal val="#ppt_h"/>
                                          </p:val>
                                        </p:tav>
                                      </p:tavLst>
                                    </p:anim>
                                    <p:anim calcmode="lin" valueType="num">
                                      <p:cBhvr>
                                        <p:cTn id="30" dur="300" fill="hold"/>
                                        <p:tgtEl>
                                          <p:spTgt spid="91"/>
                                        </p:tgtEl>
                                        <p:attrNameLst>
                                          <p:attrName>ppt_x</p:attrName>
                                        </p:attrNameLst>
                                      </p:cBhvr>
                                      <p:tavLst>
                                        <p:tav tm="0">
                                          <p:val>
                                            <p:fltVal val="0.5"/>
                                          </p:val>
                                        </p:tav>
                                        <p:tav tm="100000">
                                          <p:val>
                                            <p:strVal val="#ppt_x"/>
                                          </p:val>
                                        </p:tav>
                                      </p:tavLst>
                                    </p:anim>
                                    <p:anim calcmode="lin" valueType="num">
                                      <p:cBhvr>
                                        <p:cTn id="31" dur="300" fill="hold"/>
                                        <p:tgtEl>
                                          <p:spTgt spid="91"/>
                                        </p:tgtEl>
                                        <p:attrNameLst>
                                          <p:attrName>ppt_y</p:attrName>
                                        </p:attrNameLst>
                                      </p:cBhvr>
                                      <p:tavLst>
                                        <p:tav tm="0">
                                          <p:val>
                                            <p:fltVal val="0.5"/>
                                          </p:val>
                                        </p:tav>
                                        <p:tav tm="100000">
                                          <p:val>
                                            <p:strVal val="#ppt_y"/>
                                          </p:val>
                                        </p:tav>
                                      </p:tavLst>
                                    </p:anim>
                                  </p:childTnLst>
                                </p:cTn>
                              </p:par>
                              <p:par>
                                <p:cTn id="32" presetID="26" presetClass="emph" presetSubtype="0" fill="hold" grpId="1" nodeType="withEffect">
                                  <p:stCondLst>
                                    <p:cond delay="600"/>
                                  </p:stCondLst>
                                  <p:childTnLst>
                                    <p:animEffect transition="out" filter="fade">
                                      <p:cBhvr>
                                        <p:cTn id="33" dur="300" tmFilter="0, 0; .2, .5; .8, .5; 1, 0"/>
                                        <p:tgtEl>
                                          <p:spTgt spid="91"/>
                                        </p:tgtEl>
                                      </p:cBhvr>
                                    </p:animEffect>
                                    <p:animScale>
                                      <p:cBhvr>
                                        <p:cTn id="34" dur="150" autoRev="1" fill="hold"/>
                                        <p:tgtEl>
                                          <p:spTgt spid="91"/>
                                        </p:tgtEl>
                                      </p:cBhvr>
                                      <p:by x="105000" y="105000"/>
                                    </p:animScale>
                                  </p:childTnLst>
                                </p:cTn>
                              </p:par>
                              <p:par>
                                <p:cTn id="35" presetID="23" presetClass="entr" presetSubtype="528" fill="hold" grpId="0" nodeType="withEffect">
                                  <p:stCondLst>
                                    <p:cond delay="400"/>
                                  </p:stCondLst>
                                  <p:childTnLst>
                                    <p:set>
                                      <p:cBhvr>
                                        <p:cTn id="36" dur="1" fill="hold">
                                          <p:stCondLst>
                                            <p:cond delay="0"/>
                                          </p:stCondLst>
                                        </p:cTn>
                                        <p:tgtEl>
                                          <p:spTgt spid="92"/>
                                        </p:tgtEl>
                                        <p:attrNameLst>
                                          <p:attrName>style.visibility</p:attrName>
                                        </p:attrNameLst>
                                      </p:cBhvr>
                                      <p:to>
                                        <p:strVal val="visible"/>
                                      </p:to>
                                    </p:set>
                                    <p:anim calcmode="lin" valueType="num">
                                      <p:cBhvr>
                                        <p:cTn id="37" dur="300" fill="hold"/>
                                        <p:tgtEl>
                                          <p:spTgt spid="92"/>
                                        </p:tgtEl>
                                        <p:attrNameLst>
                                          <p:attrName>ppt_w</p:attrName>
                                        </p:attrNameLst>
                                      </p:cBhvr>
                                      <p:tavLst>
                                        <p:tav tm="0">
                                          <p:val>
                                            <p:fltVal val="0"/>
                                          </p:val>
                                        </p:tav>
                                        <p:tav tm="100000">
                                          <p:val>
                                            <p:strVal val="#ppt_w"/>
                                          </p:val>
                                        </p:tav>
                                      </p:tavLst>
                                    </p:anim>
                                    <p:anim calcmode="lin" valueType="num">
                                      <p:cBhvr>
                                        <p:cTn id="38" dur="300" fill="hold"/>
                                        <p:tgtEl>
                                          <p:spTgt spid="92"/>
                                        </p:tgtEl>
                                        <p:attrNameLst>
                                          <p:attrName>ppt_h</p:attrName>
                                        </p:attrNameLst>
                                      </p:cBhvr>
                                      <p:tavLst>
                                        <p:tav tm="0">
                                          <p:val>
                                            <p:fltVal val="0"/>
                                          </p:val>
                                        </p:tav>
                                        <p:tav tm="100000">
                                          <p:val>
                                            <p:strVal val="#ppt_h"/>
                                          </p:val>
                                        </p:tav>
                                      </p:tavLst>
                                    </p:anim>
                                    <p:anim calcmode="lin" valueType="num">
                                      <p:cBhvr>
                                        <p:cTn id="39" dur="300" fill="hold"/>
                                        <p:tgtEl>
                                          <p:spTgt spid="92"/>
                                        </p:tgtEl>
                                        <p:attrNameLst>
                                          <p:attrName>ppt_x</p:attrName>
                                        </p:attrNameLst>
                                      </p:cBhvr>
                                      <p:tavLst>
                                        <p:tav tm="0">
                                          <p:val>
                                            <p:fltVal val="0.5"/>
                                          </p:val>
                                        </p:tav>
                                        <p:tav tm="100000">
                                          <p:val>
                                            <p:strVal val="#ppt_x"/>
                                          </p:val>
                                        </p:tav>
                                      </p:tavLst>
                                    </p:anim>
                                    <p:anim calcmode="lin" valueType="num">
                                      <p:cBhvr>
                                        <p:cTn id="40" dur="300" fill="hold"/>
                                        <p:tgtEl>
                                          <p:spTgt spid="92"/>
                                        </p:tgtEl>
                                        <p:attrNameLst>
                                          <p:attrName>ppt_y</p:attrName>
                                        </p:attrNameLst>
                                      </p:cBhvr>
                                      <p:tavLst>
                                        <p:tav tm="0">
                                          <p:val>
                                            <p:fltVal val="0.5"/>
                                          </p:val>
                                        </p:tav>
                                        <p:tav tm="100000">
                                          <p:val>
                                            <p:strVal val="#ppt_y"/>
                                          </p:val>
                                        </p:tav>
                                      </p:tavLst>
                                    </p:anim>
                                  </p:childTnLst>
                                </p:cTn>
                              </p:par>
                              <p:par>
                                <p:cTn id="41" presetID="26" presetClass="emph" presetSubtype="0" fill="hold" grpId="1" nodeType="withEffect">
                                  <p:stCondLst>
                                    <p:cond delay="700"/>
                                  </p:stCondLst>
                                  <p:childTnLst>
                                    <p:animEffect transition="out" filter="fade">
                                      <p:cBhvr>
                                        <p:cTn id="42" dur="300" tmFilter="0, 0; .2, .5; .8, .5; 1, 0"/>
                                        <p:tgtEl>
                                          <p:spTgt spid="92"/>
                                        </p:tgtEl>
                                      </p:cBhvr>
                                    </p:animEffect>
                                    <p:animScale>
                                      <p:cBhvr>
                                        <p:cTn id="43" dur="150" autoRev="1" fill="hold"/>
                                        <p:tgtEl>
                                          <p:spTgt spid="92"/>
                                        </p:tgtEl>
                                      </p:cBhvr>
                                      <p:by x="105000" y="105000"/>
                                    </p:animScale>
                                  </p:childTnLst>
                                </p:cTn>
                              </p:par>
                              <p:par>
                                <p:cTn id="44" presetID="23" presetClass="entr" presetSubtype="528" fill="hold" grpId="0" nodeType="withEffect">
                                  <p:stCondLst>
                                    <p:cond delay="500"/>
                                  </p:stCondLst>
                                  <p:childTnLst>
                                    <p:set>
                                      <p:cBhvr>
                                        <p:cTn id="45" dur="1" fill="hold">
                                          <p:stCondLst>
                                            <p:cond delay="0"/>
                                          </p:stCondLst>
                                        </p:cTn>
                                        <p:tgtEl>
                                          <p:spTgt spid="93"/>
                                        </p:tgtEl>
                                        <p:attrNameLst>
                                          <p:attrName>style.visibility</p:attrName>
                                        </p:attrNameLst>
                                      </p:cBhvr>
                                      <p:to>
                                        <p:strVal val="visible"/>
                                      </p:to>
                                    </p:set>
                                    <p:anim calcmode="lin" valueType="num">
                                      <p:cBhvr>
                                        <p:cTn id="46" dur="300" fill="hold"/>
                                        <p:tgtEl>
                                          <p:spTgt spid="93"/>
                                        </p:tgtEl>
                                        <p:attrNameLst>
                                          <p:attrName>ppt_w</p:attrName>
                                        </p:attrNameLst>
                                      </p:cBhvr>
                                      <p:tavLst>
                                        <p:tav tm="0">
                                          <p:val>
                                            <p:fltVal val="0"/>
                                          </p:val>
                                        </p:tav>
                                        <p:tav tm="100000">
                                          <p:val>
                                            <p:strVal val="#ppt_w"/>
                                          </p:val>
                                        </p:tav>
                                      </p:tavLst>
                                    </p:anim>
                                    <p:anim calcmode="lin" valueType="num">
                                      <p:cBhvr>
                                        <p:cTn id="47" dur="300" fill="hold"/>
                                        <p:tgtEl>
                                          <p:spTgt spid="93"/>
                                        </p:tgtEl>
                                        <p:attrNameLst>
                                          <p:attrName>ppt_h</p:attrName>
                                        </p:attrNameLst>
                                      </p:cBhvr>
                                      <p:tavLst>
                                        <p:tav tm="0">
                                          <p:val>
                                            <p:fltVal val="0"/>
                                          </p:val>
                                        </p:tav>
                                        <p:tav tm="100000">
                                          <p:val>
                                            <p:strVal val="#ppt_h"/>
                                          </p:val>
                                        </p:tav>
                                      </p:tavLst>
                                    </p:anim>
                                    <p:anim calcmode="lin" valueType="num">
                                      <p:cBhvr>
                                        <p:cTn id="48" dur="300" fill="hold"/>
                                        <p:tgtEl>
                                          <p:spTgt spid="93"/>
                                        </p:tgtEl>
                                        <p:attrNameLst>
                                          <p:attrName>ppt_x</p:attrName>
                                        </p:attrNameLst>
                                      </p:cBhvr>
                                      <p:tavLst>
                                        <p:tav tm="0">
                                          <p:val>
                                            <p:fltVal val="0.5"/>
                                          </p:val>
                                        </p:tav>
                                        <p:tav tm="100000">
                                          <p:val>
                                            <p:strVal val="#ppt_x"/>
                                          </p:val>
                                        </p:tav>
                                      </p:tavLst>
                                    </p:anim>
                                    <p:anim calcmode="lin" valueType="num">
                                      <p:cBhvr>
                                        <p:cTn id="49" dur="300" fill="hold"/>
                                        <p:tgtEl>
                                          <p:spTgt spid="93"/>
                                        </p:tgtEl>
                                        <p:attrNameLst>
                                          <p:attrName>ppt_y</p:attrName>
                                        </p:attrNameLst>
                                      </p:cBhvr>
                                      <p:tavLst>
                                        <p:tav tm="0">
                                          <p:val>
                                            <p:fltVal val="0.5"/>
                                          </p:val>
                                        </p:tav>
                                        <p:tav tm="100000">
                                          <p:val>
                                            <p:strVal val="#ppt_y"/>
                                          </p:val>
                                        </p:tav>
                                      </p:tavLst>
                                    </p:anim>
                                  </p:childTnLst>
                                </p:cTn>
                              </p:par>
                              <p:par>
                                <p:cTn id="50" presetID="26" presetClass="emph" presetSubtype="0" fill="hold" grpId="1" nodeType="withEffect">
                                  <p:stCondLst>
                                    <p:cond delay="800"/>
                                  </p:stCondLst>
                                  <p:childTnLst>
                                    <p:animEffect transition="out" filter="fade">
                                      <p:cBhvr>
                                        <p:cTn id="51" dur="300" tmFilter="0, 0; .2, .5; .8, .5; 1, 0"/>
                                        <p:tgtEl>
                                          <p:spTgt spid="93"/>
                                        </p:tgtEl>
                                      </p:cBhvr>
                                    </p:animEffect>
                                    <p:animScale>
                                      <p:cBhvr>
                                        <p:cTn id="52" dur="150" autoRev="1" fill="hold"/>
                                        <p:tgtEl>
                                          <p:spTgt spid="93"/>
                                        </p:tgtEl>
                                      </p:cBhvr>
                                      <p:by x="105000" y="105000"/>
                                    </p:animScale>
                                  </p:childTnLst>
                                </p:cTn>
                              </p:par>
                              <p:par>
                                <p:cTn id="53" presetID="23" presetClass="entr" presetSubtype="528" fill="hold" grpId="0" nodeType="withEffect">
                                  <p:stCondLst>
                                    <p:cond delay="600"/>
                                  </p:stCondLst>
                                  <p:childTnLst>
                                    <p:set>
                                      <p:cBhvr>
                                        <p:cTn id="54" dur="1" fill="hold">
                                          <p:stCondLst>
                                            <p:cond delay="0"/>
                                          </p:stCondLst>
                                        </p:cTn>
                                        <p:tgtEl>
                                          <p:spTgt spid="94"/>
                                        </p:tgtEl>
                                        <p:attrNameLst>
                                          <p:attrName>style.visibility</p:attrName>
                                        </p:attrNameLst>
                                      </p:cBhvr>
                                      <p:to>
                                        <p:strVal val="visible"/>
                                      </p:to>
                                    </p:set>
                                    <p:anim calcmode="lin" valueType="num">
                                      <p:cBhvr>
                                        <p:cTn id="55" dur="300" fill="hold"/>
                                        <p:tgtEl>
                                          <p:spTgt spid="94"/>
                                        </p:tgtEl>
                                        <p:attrNameLst>
                                          <p:attrName>ppt_w</p:attrName>
                                        </p:attrNameLst>
                                      </p:cBhvr>
                                      <p:tavLst>
                                        <p:tav tm="0">
                                          <p:val>
                                            <p:fltVal val="0"/>
                                          </p:val>
                                        </p:tav>
                                        <p:tav tm="100000">
                                          <p:val>
                                            <p:strVal val="#ppt_w"/>
                                          </p:val>
                                        </p:tav>
                                      </p:tavLst>
                                    </p:anim>
                                    <p:anim calcmode="lin" valueType="num">
                                      <p:cBhvr>
                                        <p:cTn id="56" dur="300" fill="hold"/>
                                        <p:tgtEl>
                                          <p:spTgt spid="94"/>
                                        </p:tgtEl>
                                        <p:attrNameLst>
                                          <p:attrName>ppt_h</p:attrName>
                                        </p:attrNameLst>
                                      </p:cBhvr>
                                      <p:tavLst>
                                        <p:tav tm="0">
                                          <p:val>
                                            <p:fltVal val="0"/>
                                          </p:val>
                                        </p:tav>
                                        <p:tav tm="100000">
                                          <p:val>
                                            <p:strVal val="#ppt_h"/>
                                          </p:val>
                                        </p:tav>
                                      </p:tavLst>
                                    </p:anim>
                                    <p:anim calcmode="lin" valueType="num">
                                      <p:cBhvr>
                                        <p:cTn id="57" dur="300" fill="hold"/>
                                        <p:tgtEl>
                                          <p:spTgt spid="94"/>
                                        </p:tgtEl>
                                        <p:attrNameLst>
                                          <p:attrName>ppt_x</p:attrName>
                                        </p:attrNameLst>
                                      </p:cBhvr>
                                      <p:tavLst>
                                        <p:tav tm="0">
                                          <p:val>
                                            <p:fltVal val="0.5"/>
                                          </p:val>
                                        </p:tav>
                                        <p:tav tm="100000">
                                          <p:val>
                                            <p:strVal val="#ppt_x"/>
                                          </p:val>
                                        </p:tav>
                                      </p:tavLst>
                                    </p:anim>
                                    <p:anim calcmode="lin" valueType="num">
                                      <p:cBhvr>
                                        <p:cTn id="58" dur="300" fill="hold"/>
                                        <p:tgtEl>
                                          <p:spTgt spid="94"/>
                                        </p:tgtEl>
                                        <p:attrNameLst>
                                          <p:attrName>ppt_y</p:attrName>
                                        </p:attrNameLst>
                                      </p:cBhvr>
                                      <p:tavLst>
                                        <p:tav tm="0">
                                          <p:val>
                                            <p:fltVal val="0.5"/>
                                          </p:val>
                                        </p:tav>
                                        <p:tav tm="100000">
                                          <p:val>
                                            <p:strVal val="#ppt_y"/>
                                          </p:val>
                                        </p:tav>
                                      </p:tavLst>
                                    </p:anim>
                                  </p:childTnLst>
                                </p:cTn>
                              </p:par>
                              <p:par>
                                <p:cTn id="59" presetID="26" presetClass="emph" presetSubtype="0" fill="hold" grpId="1" nodeType="withEffect">
                                  <p:stCondLst>
                                    <p:cond delay="900"/>
                                  </p:stCondLst>
                                  <p:childTnLst>
                                    <p:animEffect transition="out" filter="fade">
                                      <p:cBhvr>
                                        <p:cTn id="60" dur="300" tmFilter="0, 0; .2, .5; .8, .5; 1, 0"/>
                                        <p:tgtEl>
                                          <p:spTgt spid="94"/>
                                        </p:tgtEl>
                                      </p:cBhvr>
                                    </p:animEffect>
                                    <p:animScale>
                                      <p:cBhvr>
                                        <p:cTn id="61" dur="150" autoRev="1" fill="hold"/>
                                        <p:tgtEl>
                                          <p:spTgt spid="94"/>
                                        </p:tgtEl>
                                      </p:cBhvr>
                                      <p:by x="105000" y="105000"/>
                                    </p:animScale>
                                  </p:childTnLst>
                                </p:cTn>
                              </p:par>
                              <p:par>
                                <p:cTn id="62" presetID="23" presetClass="entr" presetSubtype="528" fill="hold" grpId="0" nodeType="withEffect">
                                  <p:stCondLst>
                                    <p:cond delay="700"/>
                                  </p:stCondLst>
                                  <p:childTnLst>
                                    <p:set>
                                      <p:cBhvr>
                                        <p:cTn id="63" dur="1" fill="hold">
                                          <p:stCondLst>
                                            <p:cond delay="0"/>
                                          </p:stCondLst>
                                        </p:cTn>
                                        <p:tgtEl>
                                          <p:spTgt spid="95"/>
                                        </p:tgtEl>
                                        <p:attrNameLst>
                                          <p:attrName>style.visibility</p:attrName>
                                        </p:attrNameLst>
                                      </p:cBhvr>
                                      <p:to>
                                        <p:strVal val="visible"/>
                                      </p:to>
                                    </p:set>
                                    <p:anim calcmode="lin" valueType="num">
                                      <p:cBhvr>
                                        <p:cTn id="64" dur="300" fill="hold"/>
                                        <p:tgtEl>
                                          <p:spTgt spid="95"/>
                                        </p:tgtEl>
                                        <p:attrNameLst>
                                          <p:attrName>ppt_w</p:attrName>
                                        </p:attrNameLst>
                                      </p:cBhvr>
                                      <p:tavLst>
                                        <p:tav tm="0">
                                          <p:val>
                                            <p:fltVal val="0"/>
                                          </p:val>
                                        </p:tav>
                                        <p:tav tm="100000">
                                          <p:val>
                                            <p:strVal val="#ppt_w"/>
                                          </p:val>
                                        </p:tav>
                                      </p:tavLst>
                                    </p:anim>
                                    <p:anim calcmode="lin" valueType="num">
                                      <p:cBhvr>
                                        <p:cTn id="65" dur="300" fill="hold"/>
                                        <p:tgtEl>
                                          <p:spTgt spid="95"/>
                                        </p:tgtEl>
                                        <p:attrNameLst>
                                          <p:attrName>ppt_h</p:attrName>
                                        </p:attrNameLst>
                                      </p:cBhvr>
                                      <p:tavLst>
                                        <p:tav tm="0">
                                          <p:val>
                                            <p:fltVal val="0"/>
                                          </p:val>
                                        </p:tav>
                                        <p:tav tm="100000">
                                          <p:val>
                                            <p:strVal val="#ppt_h"/>
                                          </p:val>
                                        </p:tav>
                                      </p:tavLst>
                                    </p:anim>
                                    <p:anim calcmode="lin" valueType="num">
                                      <p:cBhvr>
                                        <p:cTn id="66" dur="300" fill="hold"/>
                                        <p:tgtEl>
                                          <p:spTgt spid="95"/>
                                        </p:tgtEl>
                                        <p:attrNameLst>
                                          <p:attrName>ppt_x</p:attrName>
                                        </p:attrNameLst>
                                      </p:cBhvr>
                                      <p:tavLst>
                                        <p:tav tm="0">
                                          <p:val>
                                            <p:fltVal val="0.5"/>
                                          </p:val>
                                        </p:tav>
                                        <p:tav tm="100000">
                                          <p:val>
                                            <p:strVal val="#ppt_x"/>
                                          </p:val>
                                        </p:tav>
                                      </p:tavLst>
                                    </p:anim>
                                    <p:anim calcmode="lin" valueType="num">
                                      <p:cBhvr>
                                        <p:cTn id="67" dur="300" fill="hold"/>
                                        <p:tgtEl>
                                          <p:spTgt spid="95"/>
                                        </p:tgtEl>
                                        <p:attrNameLst>
                                          <p:attrName>ppt_y</p:attrName>
                                        </p:attrNameLst>
                                      </p:cBhvr>
                                      <p:tavLst>
                                        <p:tav tm="0">
                                          <p:val>
                                            <p:fltVal val="0.5"/>
                                          </p:val>
                                        </p:tav>
                                        <p:tav tm="100000">
                                          <p:val>
                                            <p:strVal val="#ppt_y"/>
                                          </p:val>
                                        </p:tav>
                                      </p:tavLst>
                                    </p:anim>
                                  </p:childTnLst>
                                </p:cTn>
                              </p:par>
                              <p:par>
                                <p:cTn id="68" presetID="26" presetClass="emph" presetSubtype="0" fill="hold" grpId="1" nodeType="withEffect">
                                  <p:stCondLst>
                                    <p:cond delay="1000"/>
                                  </p:stCondLst>
                                  <p:childTnLst>
                                    <p:animEffect transition="out" filter="fade">
                                      <p:cBhvr>
                                        <p:cTn id="69" dur="300" tmFilter="0, 0; .2, .5; .8, .5; 1, 0"/>
                                        <p:tgtEl>
                                          <p:spTgt spid="95"/>
                                        </p:tgtEl>
                                      </p:cBhvr>
                                    </p:animEffect>
                                    <p:animScale>
                                      <p:cBhvr>
                                        <p:cTn id="70" dur="150" autoRev="1" fill="hold"/>
                                        <p:tgtEl>
                                          <p:spTgt spid="95"/>
                                        </p:tgtEl>
                                      </p:cBhvr>
                                      <p:by x="105000" y="105000"/>
                                    </p:animScale>
                                  </p:childTnLst>
                                </p:cTn>
                              </p:par>
                              <p:par>
                                <p:cTn id="71" presetID="23" presetClass="entr" presetSubtype="528" fill="hold" grpId="0" nodeType="withEffect">
                                  <p:stCondLst>
                                    <p:cond delay="800"/>
                                  </p:stCondLst>
                                  <p:childTnLst>
                                    <p:set>
                                      <p:cBhvr>
                                        <p:cTn id="72" dur="1" fill="hold">
                                          <p:stCondLst>
                                            <p:cond delay="0"/>
                                          </p:stCondLst>
                                        </p:cTn>
                                        <p:tgtEl>
                                          <p:spTgt spid="96"/>
                                        </p:tgtEl>
                                        <p:attrNameLst>
                                          <p:attrName>style.visibility</p:attrName>
                                        </p:attrNameLst>
                                      </p:cBhvr>
                                      <p:to>
                                        <p:strVal val="visible"/>
                                      </p:to>
                                    </p:set>
                                    <p:anim calcmode="lin" valueType="num">
                                      <p:cBhvr>
                                        <p:cTn id="73" dur="300" fill="hold"/>
                                        <p:tgtEl>
                                          <p:spTgt spid="96"/>
                                        </p:tgtEl>
                                        <p:attrNameLst>
                                          <p:attrName>ppt_w</p:attrName>
                                        </p:attrNameLst>
                                      </p:cBhvr>
                                      <p:tavLst>
                                        <p:tav tm="0">
                                          <p:val>
                                            <p:fltVal val="0"/>
                                          </p:val>
                                        </p:tav>
                                        <p:tav tm="100000">
                                          <p:val>
                                            <p:strVal val="#ppt_w"/>
                                          </p:val>
                                        </p:tav>
                                      </p:tavLst>
                                    </p:anim>
                                    <p:anim calcmode="lin" valueType="num">
                                      <p:cBhvr>
                                        <p:cTn id="74" dur="300" fill="hold"/>
                                        <p:tgtEl>
                                          <p:spTgt spid="96"/>
                                        </p:tgtEl>
                                        <p:attrNameLst>
                                          <p:attrName>ppt_h</p:attrName>
                                        </p:attrNameLst>
                                      </p:cBhvr>
                                      <p:tavLst>
                                        <p:tav tm="0">
                                          <p:val>
                                            <p:fltVal val="0"/>
                                          </p:val>
                                        </p:tav>
                                        <p:tav tm="100000">
                                          <p:val>
                                            <p:strVal val="#ppt_h"/>
                                          </p:val>
                                        </p:tav>
                                      </p:tavLst>
                                    </p:anim>
                                    <p:anim calcmode="lin" valueType="num">
                                      <p:cBhvr>
                                        <p:cTn id="75" dur="300" fill="hold"/>
                                        <p:tgtEl>
                                          <p:spTgt spid="96"/>
                                        </p:tgtEl>
                                        <p:attrNameLst>
                                          <p:attrName>ppt_x</p:attrName>
                                        </p:attrNameLst>
                                      </p:cBhvr>
                                      <p:tavLst>
                                        <p:tav tm="0">
                                          <p:val>
                                            <p:fltVal val="0.5"/>
                                          </p:val>
                                        </p:tav>
                                        <p:tav tm="100000">
                                          <p:val>
                                            <p:strVal val="#ppt_x"/>
                                          </p:val>
                                        </p:tav>
                                      </p:tavLst>
                                    </p:anim>
                                    <p:anim calcmode="lin" valueType="num">
                                      <p:cBhvr>
                                        <p:cTn id="76" dur="300" fill="hold"/>
                                        <p:tgtEl>
                                          <p:spTgt spid="96"/>
                                        </p:tgtEl>
                                        <p:attrNameLst>
                                          <p:attrName>ppt_y</p:attrName>
                                        </p:attrNameLst>
                                      </p:cBhvr>
                                      <p:tavLst>
                                        <p:tav tm="0">
                                          <p:val>
                                            <p:fltVal val="0.5"/>
                                          </p:val>
                                        </p:tav>
                                        <p:tav tm="100000">
                                          <p:val>
                                            <p:strVal val="#ppt_y"/>
                                          </p:val>
                                        </p:tav>
                                      </p:tavLst>
                                    </p:anim>
                                  </p:childTnLst>
                                </p:cTn>
                              </p:par>
                              <p:par>
                                <p:cTn id="77" presetID="26" presetClass="emph" presetSubtype="0" fill="hold" grpId="1" nodeType="withEffect">
                                  <p:stCondLst>
                                    <p:cond delay="1100"/>
                                  </p:stCondLst>
                                  <p:childTnLst>
                                    <p:animEffect transition="out" filter="fade">
                                      <p:cBhvr>
                                        <p:cTn id="78" dur="300" tmFilter="0, 0; .2, .5; .8, .5; 1, 0"/>
                                        <p:tgtEl>
                                          <p:spTgt spid="96"/>
                                        </p:tgtEl>
                                      </p:cBhvr>
                                    </p:animEffect>
                                    <p:animScale>
                                      <p:cBhvr>
                                        <p:cTn id="79" dur="150" autoRev="1" fill="hold"/>
                                        <p:tgtEl>
                                          <p:spTgt spid="96"/>
                                        </p:tgtEl>
                                      </p:cBhvr>
                                      <p:by x="105000" y="105000"/>
                                    </p:animScale>
                                  </p:childTnLst>
                                </p:cTn>
                              </p:par>
                              <p:par>
                                <p:cTn id="80" presetID="23" presetClass="entr" presetSubtype="528" fill="hold" grpId="0" nodeType="withEffect">
                                  <p:stCondLst>
                                    <p:cond delay="900"/>
                                  </p:stCondLst>
                                  <p:childTnLst>
                                    <p:set>
                                      <p:cBhvr>
                                        <p:cTn id="81" dur="1" fill="hold">
                                          <p:stCondLst>
                                            <p:cond delay="0"/>
                                          </p:stCondLst>
                                        </p:cTn>
                                        <p:tgtEl>
                                          <p:spTgt spid="97"/>
                                        </p:tgtEl>
                                        <p:attrNameLst>
                                          <p:attrName>style.visibility</p:attrName>
                                        </p:attrNameLst>
                                      </p:cBhvr>
                                      <p:to>
                                        <p:strVal val="visible"/>
                                      </p:to>
                                    </p:set>
                                    <p:anim calcmode="lin" valueType="num">
                                      <p:cBhvr>
                                        <p:cTn id="82" dur="300" fill="hold"/>
                                        <p:tgtEl>
                                          <p:spTgt spid="97"/>
                                        </p:tgtEl>
                                        <p:attrNameLst>
                                          <p:attrName>ppt_w</p:attrName>
                                        </p:attrNameLst>
                                      </p:cBhvr>
                                      <p:tavLst>
                                        <p:tav tm="0">
                                          <p:val>
                                            <p:fltVal val="0"/>
                                          </p:val>
                                        </p:tav>
                                        <p:tav tm="100000">
                                          <p:val>
                                            <p:strVal val="#ppt_w"/>
                                          </p:val>
                                        </p:tav>
                                      </p:tavLst>
                                    </p:anim>
                                    <p:anim calcmode="lin" valueType="num">
                                      <p:cBhvr>
                                        <p:cTn id="83" dur="300" fill="hold"/>
                                        <p:tgtEl>
                                          <p:spTgt spid="97"/>
                                        </p:tgtEl>
                                        <p:attrNameLst>
                                          <p:attrName>ppt_h</p:attrName>
                                        </p:attrNameLst>
                                      </p:cBhvr>
                                      <p:tavLst>
                                        <p:tav tm="0">
                                          <p:val>
                                            <p:fltVal val="0"/>
                                          </p:val>
                                        </p:tav>
                                        <p:tav tm="100000">
                                          <p:val>
                                            <p:strVal val="#ppt_h"/>
                                          </p:val>
                                        </p:tav>
                                      </p:tavLst>
                                    </p:anim>
                                    <p:anim calcmode="lin" valueType="num">
                                      <p:cBhvr>
                                        <p:cTn id="84" dur="300" fill="hold"/>
                                        <p:tgtEl>
                                          <p:spTgt spid="97"/>
                                        </p:tgtEl>
                                        <p:attrNameLst>
                                          <p:attrName>ppt_x</p:attrName>
                                        </p:attrNameLst>
                                      </p:cBhvr>
                                      <p:tavLst>
                                        <p:tav tm="0">
                                          <p:val>
                                            <p:fltVal val="0.5"/>
                                          </p:val>
                                        </p:tav>
                                        <p:tav tm="100000">
                                          <p:val>
                                            <p:strVal val="#ppt_x"/>
                                          </p:val>
                                        </p:tav>
                                      </p:tavLst>
                                    </p:anim>
                                    <p:anim calcmode="lin" valueType="num">
                                      <p:cBhvr>
                                        <p:cTn id="85" dur="300" fill="hold"/>
                                        <p:tgtEl>
                                          <p:spTgt spid="97"/>
                                        </p:tgtEl>
                                        <p:attrNameLst>
                                          <p:attrName>ppt_y</p:attrName>
                                        </p:attrNameLst>
                                      </p:cBhvr>
                                      <p:tavLst>
                                        <p:tav tm="0">
                                          <p:val>
                                            <p:fltVal val="0.5"/>
                                          </p:val>
                                        </p:tav>
                                        <p:tav tm="100000">
                                          <p:val>
                                            <p:strVal val="#ppt_y"/>
                                          </p:val>
                                        </p:tav>
                                      </p:tavLst>
                                    </p:anim>
                                  </p:childTnLst>
                                </p:cTn>
                              </p:par>
                              <p:par>
                                <p:cTn id="86" presetID="26" presetClass="emph" presetSubtype="0" fill="hold" grpId="1" nodeType="withEffect">
                                  <p:stCondLst>
                                    <p:cond delay="1200"/>
                                  </p:stCondLst>
                                  <p:childTnLst>
                                    <p:animEffect transition="out" filter="fade">
                                      <p:cBhvr>
                                        <p:cTn id="87" dur="300" tmFilter="0, 0; .2, .5; .8, .5; 1, 0"/>
                                        <p:tgtEl>
                                          <p:spTgt spid="97"/>
                                        </p:tgtEl>
                                      </p:cBhvr>
                                    </p:animEffect>
                                    <p:animScale>
                                      <p:cBhvr>
                                        <p:cTn id="88" dur="150" autoRev="1" fill="hold"/>
                                        <p:tgtEl>
                                          <p:spTgt spid="97"/>
                                        </p:tgtEl>
                                      </p:cBhvr>
                                      <p:by x="105000" y="105000"/>
                                    </p:animScale>
                                  </p:childTnLst>
                                </p:cTn>
                              </p:par>
                            </p:childTnLst>
                          </p:cTn>
                        </p:par>
                        <p:par>
                          <p:cTn id="89" fill="hold">
                            <p:stCondLst>
                              <p:cond delay="1500"/>
                            </p:stCondLst>
                            <p:childTnLst>
                              <p:par>
                                <p:cTn id="90" presetID="14" presetClass="entr" presetSubtype="10" fill="hold" nodeType="afterEffect">
                                  <p:stCondLst>
                                    <p:cond delay="0"/>
                                  </p:stCondLst>
                                  <p:childTnLst>
                                    <p:set>
                                      <p:cBhvr>
                                        <p:cTn id="91" dur="1" fill="hold">
                                          <p:stCondLst>
                                            <p:cond delay="0"/>
                                          </p:stCondLst>
                                        </p:cTn>
                                        <p:tgtEl>
                                          <p:spTgt spid="98"/>
                                        </p:tgtEl>
                                        <p:attrNameLst>
                                          <p:attrName>style.visibility</p:attrName>
                                        </p:attrNameLst>
                                      </p:cBhvr>
                                      <p:to>
                                        <p:strVal val="visible"/>
                                      </p:to>
                                    </p:set>
                                    <p:animEffect transition="in" filter="randombar(horizontal)">
                                      <p:cBhvr>
                                        <p:cTn id="92" dur="500"/>
                                        <p:tgtEl>
                                          <p:spTgt spid="98"/>
                                        </p:tgtEl>
                                      </p:cBhvr>
                                    </p:animEffect>
                                  </p:childTnLst>
                                </p:cTn>
                              </p:par>
                              <p:par>
                                <p:cTn id="93" presetID="14" presetClass="entr" presetSubtype="10" fill="hold" nodeType="withEffect">
                                  <p:stCondLst>
                                    <p:cond delay="200"/>
                                  </p:stCondLst>
                                  <p:childTnLst>
                                    <p:set>
                                      <p:cBhvr>
                                        <p:cTn id="94" dur="1" fill="hold">
                                          <p:stCondLst>
                                            <p:cond delay="0"/>
                                          </p:stCondLst>
                                        </p:cTn>
                                        <p:tgtEl>
                                          <p:spTgt spid="102"/>
                                        </p:tgtEl>
                                        <p:attrNameLst>
                                          <p:attrName>style.visibility</p:attrName>
                                        </p:attrNameLst>
                                      </p:cBhvr>
                                      <p:to>
                                        <p:strVal val="visible"/>
                                      </p:to>
                                    </p:set>
                                    <p:animEffect transition="in" filter="randombar(horizontal)">
                                      <p:cBhvr>
                                        <p:cTn id="95" dur="500"/>
                                        <p:tgtEl>
                                          <p:spTgt spid="102"/>
                                        </p:tgtEl>
                                      </p:cBhvr>
                                    </p:animEffect>
                                  </p:childTnLst>
                                </p:cTn>
                              </p:par>
                              <p:par>
                                <p:cTn id="96" presetID="14" presetClass="entr" presetSubtype="10" fill="hold" nodeType="withEffect">
                                  <p:stCondLst>
                                    <p:cond delay="400"/>
                                  </p:stCondLst>
                                  <p:childTnLst>
                                    <p:set>
                                      <p:cBhvr>
                                        <p:cTn id="97" dur="1" fill="hold">
                                          <p:stCondLst>
                                            <p:cond delay="0"/>
                                          </p:stCondLst>
                                        </p:cTn>
                                        <p:tgtEl>
                                          <p:spTgt spid="100"/>
                                        </p:tgtEl>
                                        <p:attrNameLst>
                                          <p:attrName>style.visibility</p:attrName>
                                        </p:attrNameLst>
                                      </p:cBhvr>
                                      <p:to>
                                        <p:strVal val="visible"/>
                                      </p:to>
                                    </p:set>
                                    <p:animEffect transition="in" filter="randombar(horizontal)">
                                      <p:cBhvr>
                                        <p:cTn id="98" dur="500"/>
                                        <p:tgtEl>
                                          <p:spTgt spid="100"/>
                                        </p:tgtEl>
                                      </p:cBhvr>
                                    </p:animEffect>
                                  </p:childTnLst>
                                </p:cTn>
                              </p:par>
                              <p:par>
                                <p:cTn id="99" presetID="14" presetClass="entr" presetSubtype="10" fill="hold" nodeType="withEffect">
                                  <p:stCondLst>
                                    <p:cond delay="300"/>
                                  </p:stCondLst>
                                  <p:childTnLst>
                                    <p:set>
                                      <p:cBhvr>
                                        <p:cTn id="100" dur="1" fill="hold">
                                          <p:stCondLst>
                                            <p:cond delay="0"/>
                                          </p:stCondLst>
                                        </p:cTn>
                                        <p:tgtEl>
                                          <p:spTgt spid="99"/>
                                        </p:tgtEl>
                                        <p:attrNameLst>
                                          <p:attrName>style.visibility</p:attrName>
                                        </p:attrNameLst>
                                      </p:cBhvr>
                                      <p:to>
                                        <p:strVal val="visible"/>
                                      </p:to>
                                    </p:set>
                                    <p:animEffect transition="in" filter="randombar(horizontal)">
                                      <p:cBhvr>
                                        <p:cTn id="101" dur="500"/>
                                        <p:tgtEl>
                                          <p:spTgt spid="99"/>
                                        </p:tgtEl>
                                      </p:cBhvr>
                                    </p:animEffect>
                                  </p:childTnLst>
                                </p:cTn>
                              </p:par>
                              <p:par>
                                <p:cTn id="102" presetID="14" presetClass="entr" presetSubtype="10" fill="hold" nodeType="withEffect">
                                  <p:stCondLst>
                                    <p:cond delay="500"/>
                                  </p:stCondLst>
                                  <p:childTnLst>
                                    <p:set>
                                      <p:cBhvr>
                                        <p:cTn id="103" dur="1" fill="hold">
                                          <p:stCondLst>
                                            <p:cond delay="0"/>
                                          </p:stCondLst>
                                        </p:cTn>
                                        <p:tgtEl>
                                          <p:spTgt spid="101"/>
                                        </p:tgtEl>
                                        <p:attrNameLst>
                                          <p:attrName>style.visibility</p:attrName>
                                        </p:attrNameLst>
                                      </p:cBhvr>
                                      <p:to>
                                        <p:strVal val="visible"/>
                                      </p:to>
                                    </p:set>
                                    <p:animEffect transition="in" filter="randombar(horizontal)">
                                      <p:cBhvr>
                                        <p:cTn id="104" dur="500"/>
                                        <p:tgtEl>
                                          <p:spTgt spid="101"/>
                                        </p:tgtEl>
                                      </p:cBhvr>
                                    </p:animEffect>
                                  </p:childTnLst>
                                </p:cTn>
                              </p:par>
                            </p:childTnLst>
                          </p:cTn>
                        </p:par>
                        <p:par>
                          <p:cTn id="105" fill="hold">
                            <p:stCondLst>
                              <p:cond delay="2500"/>
                            </p:stCondLst>
                            <p:childTnLst>
                              <p:par>
                                <p:cTn id="106" presetID="22" presetClass="entr" presetSubtype="8" fill="hold" grpId="0" nodeType="afterEffect">
                                  <p:stCondLst>
                                    <p:cond delay="0"/>
                                  </p:stCondLst>
                                  <p:childTnLst>
                                    <p:set>
                                      <p:cBhvr>
                                        <p:cTn id="107" dur="1" fill="hold">
                                          <p:stCondLst>
                                            <p:cond delay="0"/>
                                          </p:stCondLst>
                                        </p:cTn>
                                        <p:tgtEl>
                                          <p:spTgt spid="103"/>
                                        </p:tgtEl>
                                        <p:attrNameLst>
                                          <p:attrName>style.visibility</p:attrName>
                                        </p:attrNameLst>
                                      </p:cBhvr>
                                      <p:to>
                                        <p:strVal val="visible"/>
                                      </p:to>
                                    </p:set>
                                    <p:animEffect transition="in" filter="wipe(left)">
                                      <p:cBhvr>
                                        <p:cTn id="108" dur="1000"/>
                                        <p:tgtEl>
                                          <p:spTgt spid="103"/>
                                        </p:tgtEl>
                                      </p:cBhvr>
                                    </p:animEffect>
                                  </p:childTnLst>
                                </p:cTn>
                              </p:par>
                            </p:childTnLst>
                          </p:cTn>
                        </p:par>
                        <p:par>
                          <p:cTn id="109" fill="hold">
                            <p:stCondLst>
                              <p:cond delay="3500"/>
                            </p:stCondLst>
                            <p:childTnLst>
                              <p:par>
                                <p:cTn id="110" presetID="22" presetClass="entr" presetSubtype="8" fill="hold" grpId="0" nodeType="afterEffect">
                                  <p:stCondLst>
                                    <p:cond delay="0"/>
                                  </p:stCondLst>
                                  <p:childTnLst>
                                    <p:set>
                                      <p:cBhvr>
                                        <p:cTn id="111" dur="1" fill="hold">
                                          <p:stCondLst>
                                            <p:cond delay="0"/>
                                          </p:stCondLst>
                                        </p:cTn>
                                        <p:tgtEl>
                                          <p:spTgt spid="104"/>
                                        </p:tgtEl>
                                        <p:attrNameLst>
                                          <p:attrName>style.visibility</p:attrName>
                                        </p:attrNameLst>
                                      </p:cBhvr>
                                      <p:to>
                                        <p:strVal val="visible"/>
                                      </p:to>
                                    </p:set>
                                    <p:animEffect transition="in" filter="wipe(left)">
                                      <p:cBhvr>
                                        <p:cTn id="112" dur="1000"/>
                                        <p:tgtEl>
                                          <p:spTgt spid="104"/>
                                        </p:tgtEl>
                                      </p:cBhvr>
                                    </p:animEffect>
                                  </p:childTnLst>
                                </p:cTn>
                              </p:par>
                            </p:childTnLst>
                          </p:cTn>
                        </p:par>
                        <p:par>
                          <p:cTn id="113" fill="hold">
                            <p:stCondLst>
                              <p:cond delay="4500"/>
                            </p:stCondLst>
                            <p:childTnLst>
                              <p:par>
                                <p:cTn id="114" presetID="22" presetClass="entr" presetSubtype="8" fill="hold" grpId="0" nodeType="afterEffect">
                                  <p:stCondLst>
                                    <p:cond delay="0"/>
                                  </p:stCondLst>
                                  <p:childTnLst>
                                    <p:set>
                                      <p:cBhvr>
                                        <p:cTn id="115" dur="1" fill="hold">
                                          <p:stCondLst>
                                            <p:cond delay="0"/>
                                          </p:stCondLst>
                                        </p:cTn>
                                        <p:tgtEl>
                                          <p:spTgt spid="105"/>
                                        </p:tgtEl>
                                        <p:attrNameLst>
                                          <p:attrName>style.visibility</p:attrName>
                                        </p:attrNameLst>
                                      </p:cBhvr>
                                      <p:to>
                                        <p:strVal val="visible"/>
                                      </p:to>
                                    </p:set>
                                    <p:animEffect transition="in" filter="wipe(left)">
                                      <p:cBhvr>
                                        <p:cTn id="116" dur="1000"/>
                                        <p:tgtEl>
                                          <p:spTgt spid="105"/>
                                        </p:tgtEl>
                                      </p:cBhvr>
                                    </p:animEffect>
                                  </p:childTnLst>
                                </p:cTn>
                              </p:par>
                            </p:childTnLst>
                          </p:cTn>
                        </p:par>
                        <p:par>
                          <p:cTn id="117" fill="hold">
                            <p:stCondLst>
                              <p:cond delay="5500"/>
                            </p:stCondLst>
                            <p:childTnLst>
                              <p:par>
                                <p:cTn id="118" presetID="22" presetClass="entr" presetSubtype="8" fill="hold" grpId="0" nodeType="afterEffect">
                                  <p:stCondLst>
                                    <p:cond delay="0"/>
                                  </p:stCondLst>
                                  <p:childTnLst>
                                    <p:set>
                                      <p:cBhvr>
                                        <p:cTn id="119" dur="1" fill="hold">
                                          <p:stCondLst>
                                            <p:cond delay="0"/>
                                          </p:stCondLst>
                                        </p:cTn>
                                        <p:tgtEl>
                                          <p:spTgt spid="106"/>
                                        </p:tgtEl>
                                        <p:attrNameLst>
                                          <p:attrName>style.visibility</p:attrName>
                                        </p:attrNameLst>
                                      </p:cBhvr>
                                      <p:to>
                                        <p:strVal val="visible"/>
                                      </p:to>
                                    </p:set>
                                    <p:animEffect transition="in" filter="wipe(left)">
                                      <p:cBhvr>
                                        <p:cTn id="120" dur="1000"/>
                                        <p:tgtEl>
                                          <p:spTgt spid="106"/>
                                        </p:tgtEl>
                                      </p:cBhvr>
                                    </p:animEffect>
                                  </p:childTnLst>
                                </p:cTn>
                              </p:par>
                            </p:childTnLst>
                          </p:cTn>
                        </p:par>
                        <p:par>
                          <p:cTn id="121" fill="hold">
                            <p:stCondLst>
                              <p:cond delay="6500"/>
                            </p:stCondLst>
                            <p:childTnLst>
                              <p:par>
                                <p:cTn id="122" presetID="22" presetClass="entr" presetSubtype="8" fill="hold" grpId="0" nodeType="afterEffect">
                                  <p:stCondLst>
                                    <p:cond delay="0"/>
                                  </p:stCondLst>
                                  <p:childTnLst>
                                    <p:set>
                                      <p:cBhvr>
                                        <p:cTn id="123" dur="1" fill="hold">
                                          <p:stCondLst>
                                            <p:cond delay="0"/>
                                          </p:stCondLst>
                                        </p:cTn>
                                        <p:tgtEl>
                                          <p:spTgt spid="107"/>
                                        </p:tgtEl>
                                        <p:attrNameLst>
                                          <p:attrName>style.visibility</p:attrName>
                                        </p:attrNameLst>
                                      </p:cBhvr>
                                      <p:to>
                                        <p:strVal val="visible"/>
                                      </p:to>
                                    </p:set>
                                    <p:animEffect transition="in" filter="wipe(left)">
                                      <p:cBhvr>
                                        <p:cTn id="124" dur="10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9" grpId="0" animBg="1"/>
      <p:bldP spid="89" grpId="1" animBg="1"/>
      <p:bldP spid="90" grpId="0" animBg="1"/>
      <p:bldP spid="90" grpId="1" animBg="1"/>
      <p:bldP spid="91" grpId="0" animBg="1"/>
      <p:bldP spid="91" grpId="1" animBg="1"/>
      <p:bldP spid="92" grpId="0" animBg="1"/>
      <p:bldP spid="92" grpId="1" animBg="1"/>
      <p:bldP spid="93" grpId="0" animBg="1"/>
      <p:bldP spid="93" grpId="1" animBg="1"/>
      <p:bldP spid="94" grpId="0" animBg="1"/>
      <p:bldP spid="94" grpId="1" animBg="1"/>
      <p:bldP spid="95" grpId="0" animBg="1"/>
      <p:bldP spid="95" grpId="1" animBg="1"/>
      <p:bldP spid="96" grpId="0" animBg="1"/>
      <p:bldP spid="96" grpId="1" animBg="1"/>
      <p:bldP spid="97" grpId="0" animBg="1"/>
      <p:bldP spid="97" grpId="1" animBg="1"/>
      <p:bldP spid="103" grpId="0" animBg="1"/>
      <p:bldP spid="104" grpId="0" animBg="1"/>
      <p:bldP spid="105" grpId="0" animBg="1"/>
      <p:bldP spid="106" grpId="0" animBg="1"/>
      <p:bldP spid="10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矩形 2"/>
          <p:cNvSpPr/>
          <p:nvPr/>
        </p:nvSpPr>
        <p:spPr>
          <a:xfrm>
            <a:off x="3679294" y="2160860"/>
            <a:ext cx="1389945" cy="1390154"/>
          </a:xfrm>
          <a:prstGeom prst="rect">
            <a:avLst/>
          </a:prstGeom>
          <a:solidFill>
            <a:srgbClr val="CE3A3A"/>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 name="矩形 3"/>
          <p:cNvSpPr/>
          <p:nvPr/>
        </p:nvSpPr>
        <p:spPr>
          <a:xfrm>
            <a:off x="3679294" y="3551015"/>
            <a:ext cx="1389945" cy="834093"/>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 name="矩形 4"/>
          <p:cNvSpPr/>
          <p:nvPr/>
        </p:nvSpPr>
        <p:spPr>
          <a:xfrm>
            <a:off x="5249933" y="2160860"/>
            <a:ext cx="1389945" cy="1390154"/>
          </a:xfrm>
          <a:prstGeom prst="rect">
            <a:avLst/>
          </a:prstGeom>
          <a:solidFill>
            <a:srgbClr val="CE3A3A"/>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6" name="矩形 5"/>
          <p:cNvSpPr/>
          <p:nvPr/>
        </p:nvSpPr>
        <p:spPr>
          <a:xfrm>
            <a:off x="5249933" y="3551015"/>
            <a:ext cx="1389945" cy="834093"/>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7" name="矩形 6"/>
          <p:cNvSpPr/>
          <p:nvPr/>
        </p:nvSpPr>
        <p:spPr>
          <a:xfrm>
            <a:off x="6820570" y="2160860"/>
            <a:ext cx="1389945" cy="1390154"/>
          </a:xfrm>
          <a:prstGeom prst="rect">
            <a:avLst/>
          </a:prstGeom>
          <a:solidFill>
            <a:srgbClr val="CE3A3A"/>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8" name="矩形 7"/>
          <p:cNvSpPr/>
          <p:nvPr/>
        </p:nvSpPr>
        <p:spPr>
          <a:xfrm>
            <a:off x="6820570" y="3551015"/>
            <a:ext cx="1389945" cy="834093"/>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9" name="矩形 8"/>
          <p:cNvSpPr/>
          <p:nvPr/>
        </p:nvSpPr>
        <p:spPr>
          <a:xfrm>
            <a:off x="8391207" y="2160860"/>
            <a:ext cx="1389945" cy="1390154"/>
          </a:xfrm>
          <a:prstGeom prst="rect">
            <a:avLst/>
          </a:prstGeom>
          <a:solidFill>
            <a:srgbClr val="CE3A3A"/>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10" name="矩形 9"/>
          <p:cNvSpPr/>
          <p:nvPr/>
        </p:nvSpPr>
        <p:spPr>
          <a:xfrm>
            <a:off x="8391207" y="3551015"/>
            <a:ext cx="1389945" cy="834093"/>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11" name="矩形 10"/>
          <p:cNvSpPr/>
          <p:nvPr/>
        </p:nvSpPr>
        <p:spPr>
          <a:xfrm>
            <a:off x="9961845" y="2160860"/>
            <a:ext cx="1389945" cy="1390154"/>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12" name="矩形 11"/>
          <p:cNvSpPr/>
          <p:nvPr/>
        </p:nvSpPr>
        <p:spPr>
          <a:xfrm>
            <a:off x="9961845" y="3551015"/>
            <a:ext cx="1389945" cy="834093"/>
          </a:xfrm>
          <a:prstGeom prst="rect">
            <a:avLst/>
          </a:prstGeom>
          <a:solidFill>
            <a:srgbClr val="FFE699"/>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grpSp>
        <p:nvGrpSpPr>
          <p:cNvPr id="13" name="组合 12"/>
          <p:cNvGrpSpPr/>
          <p:nvPr/>
        </p:nvGrpSpPr>
        <p:grpSpPr>
          <a:xfrm>
            <a:off x="4124279" y="2327678"/>
            <a:ext cx="499972" cy="642782"/>
            <a:chOff x="3095876" y="2479873"/>
            <a:chExt cx="366231" cy="470769"/>
          </a:xfrm>
          <a:solidFill>
            <a:schemeClr val="bg1"/>
          </a:solidFill>
        </p:grpSpPr>
        <p:sp>
          <p:nvSpPr>
            <p:cNvPr id="14"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15"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16" name="Rectangle 110"/>
            <p:cNvSpPr>
              <a:spLocks noChangeArrowheads="1"/>
            </p:cNvSpPr>
            <p:nvPr/>
          </p:nvSpPr>
          <p:spPr bwMode="auto">
            <a:xfrm flipH="1">
              <a:off x="3095876" y="2741565"/>
              <a:ext cx="51923" cy="5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17" name="Rectangle 111"/>
            <p:cNvSpPr>
              <a:spLocks noChangeArrowheads="1"/>
            </p:cNvSpPr>
            <p:nvPr/>
          </p:nvSpPr>
          <p:spPr bwMode="auto">
            <a:xfrm flipH="1">
              <a:off x="3095876" y="2819796"/>
              <a:ext cx="51923" cy="526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sp>
        <p:nvSpPr>
          <p:cNvPr id="18" name="Freeform 64"/>
          <p:cNvSpPr>
            <a:spLocks noEditPoints="1"/>
          </p:cNvSpPr>
          <p:nvPr/>
        </p:nvSpPr>
        <p:spPr bwMode="auto">
          <a:xfrm flipH="1">
            <a:off x="5600767" y="2363724"/>
            <a:ext cx="688277" cy="57068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chemeClr val="bg1"/>
          </a:solidFill>
          <a:ln>
            <a:noFill/>
          </a:ln>
        </p:spPr>
        <p:txBody>
          <a:bodyPr vert="horz" wrap="square" lIns="70587" tIns="35293" rIns="70587" bIns="35293"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nvGrpSpPr>
          <p:cNvPr id="19" name="组合 18"/>
          <p:cNvGrpSpPr/>
          <p:nvPr/>
        </p:nvGrpSpPr>
        <p:grpSpPr>
          <a:xfrm>
            <a:off x="7300711" y="2336355"/>
            <a:ext cx="429663" cy="625431"/>
            <a:chOff x="5690315" y="3674507"/>
            <a:chExt cx="314729" cy="458061"/>
          </a:xfrm>
          <a:solidFill>
            <a:schemeClr val="bg1"/>
          </a:solidFill>
        </p:grpSpPr>
        <p:sp>
          <p:nvSpPr>
            <p:cNvPr id="20"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1"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sp>
        <p:nvSpPr>
          <p:cNvPr id="22" name="Freeform 9"/>
          <p:cNvSpPr>
            <a:spLocks/>
          </p:cNvSpPr>
          <p:nvPr/>
        </p:nvSpPr>
        <p:spPr bwMode="auto">
          <a:xfrm flipH="1">
            <a:off x="8729042" y="2425310"/>
            <a:ext cx="714275" cy="447518"/>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chemeClr val="bg1"/>
          </a:solidFill>
          <a:ln>
            <a:noFill/>
          </a:ln>
        </p:spPr>
        <p:txBody>
          <a:bodyPr vert="horz" wrap="square" lIns="70587" tIns="35293" rIns="70587" bIns="35293"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nvGrpSpPr>
          <p:cNvPr id="23" name="组合 22"/>
          <p:cNvGrpSpPr/>
          <p:nvPr/>
        </p:nvGrpSpPr>
        <p:grpSpPr>
          <a:xfrm>
            <a:off x="10352360" y="2363039"/>
            <a:ext cx="608913" cy="572058"/>
            <a:chOff x="1784487" y="2486066"/>
            <a:chExt cx="446032" cy="418971"/>
          </a:xfrm>
        </p:grpSpPr>
        <p:sp>
          <p:nvSpPr>
            <p:cNvPr id="24"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5"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6"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7"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8"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9"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grpSp>
        <p:nvGrpSpPr>
          <p:cNvPr id="30" name="组合 29"/>
          <p:cNvGrpSpPr/>
          <p:nvPr/>
        </p:nvGrpSpPr>
        <p:grpSpPr>
          <a:xfrm>
            <a:off x="4290871" y="3161771"/>
            <a:ext cx="6449343" cy="166819"/>
            <a:chOff x="1918742" y="3212976"/>
            <a:chExt cx="8352927" cy="216024"/>
          </a:xfrm>
          <a:solidFill>
            <a:schemeClr val="bg1">
              <a:lumMod val="85000"/>
            </a:schemeClr>
          </a:solidFill>
        </p:grpSpPr>
        <p:sp>
          <p:nvSpPr>
            <p:cNvPr id="31" name="椭圆 30"/>
            <p:cNvSpPr/>
            <p:nvPr/>
          </p:nvSpPr>
          <p:spPr>
            <a:xfrm>
              <a:off x="1918742"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3913428"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5987194"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8021420"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0055645"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1959948" y="3298129"/>
              <a:ext cx="8136905"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等腰三角形 36"/>
          <p:cNvSpPr/>
          <p:nvPr/>
        </p:nvSpPr>
        <p:spPr>
          <a:xfrm flipV="1">
            <a:off x="4277525" y="4385107"/>
            <a:ext cx="193480" cy="166819"/>
          </a:xfrm>
          <a:prstGeom prst="triangle">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38" name="等腰三角形 37"/>
          <p:cNvSpPr/>
          <p:nvPr/>
        </p:nvSpPr>
        <p:spPr>
          <a:xfrm flipV="1">
            <a:off x="5848163" y="4385107"/>
            <a:ext cx="193480" cy="166819"/>
          </a:xfrm>
          <a:prstGeom prst="triangle">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39" name="等腰三角形 38"/>
          <p:cNvSpPr/>
          <p:nvPr/>
        </p:nvSpPr>
        <p:spPr>
          <a:xfrm flipV="1">
            <a:off x="7418801" y="4385107"/>
            <a:ext cx="193480" cy="166819"/>
          </a:xfrm>
          <a:prstGeom prst="triangle">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0" name="等腰三角形 39"/>
          <p:cNvSpPr/>
          <p:nvPr/>
        </p:nvSpPr>
        <p:spPr>
          <a:xfrm flipV="1">
            <a:off x="8989438" y="4385107"/>
            <a:ext cx="193480" cy="166819"/>
          </a:xfrm>
          <a:prstGeom prst="triangle">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1" name="等腰三角形 40"/>
          <p:cNvSpPr/>
          <p:nvPr/>
        </p:nvSpPr>
        <p:spPr>
          <a:xfrm flipV="1">
            <a:off x="10560077" y="4385107"/>
            <a:ext cx="193480" cy="166819"/>
          </a:xfrm>
          <a:prstGeom prst="triangle">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2" name="TextBox 41"/>
          <p:cNvSpPr txBox="1"/>
          <p:nvPr/>
        </p:nvSpPr>
        <p:spPr>
          <a:xfrm>
            <a:off x="3813273" y="4655962"/>
            <a:ext cx="1121988" cy="317497"/>
          </a:xfrm>
          <a:prstGeom prst="rect">
            <a:avLst/>
          </a:prstGeom>
          <a:noFill/>
        </p:spPr>
        <p:txBody>
          <a:bodyPr wrap="none" lIns="70587" tIns="35293" rIns="70587" bIns="35293" rtlCol="0">
            <a:spAutoFit/>
          </a:bodyPr>
          <a:lstStyle/>
          <a:p>
            <a:pPr algn="ctr"/>
            <a:r>
              <a:rPr lang="en-US" altLang="zh-CN" sz="1600">
                <a:solidFill>
                  <a:schemeClr val="tx1">
                    <a:lumMod val="75000"/>
                    <a:lumOff val="25000"/>
                  </a:schemeClr>
                </a:solidFill>
                <a:latin typeface="Arial" pitchFamily="34" charset="0"/>
                <a:ea typeface="微软雅黑" pitchFamily="34" charset="-122"/>
              </a:rPr>
              <a:t>2010</a:t>
            </a:r>
            <a:r>
              <a:rPr lang="zh-CN" altLang="en-US" sz="1600">
                <a:solidFill>
                  <a:schemeClr val="tx1">
                    <a:lumMod val="75000"/>
                    <a:lumOff val="25000"/>
                  </a:schemeClr>
                </a:solidFill>
                <a:latin typeface="Arial" pitchFamily="34" charset="0"/>
                <a:ea typeface="微软雅黑" pitchFamily="34" charset="-122"/>
              </a:rPr>
              <a:t>年</a:t>
            </a:r>
            <a:r>
              <a:rPr lang="en-US" altLang="zh-CN" sz="1600">
                <a:solidFill>
                  <a:schemeClr val="tx1">
                    <a:lumMod val="75000"/>
                    <a:lumOff val="25000"/>
                  </a:schemeClr>
                </a:solidFill>
                <a:latin typeface="Arial" pitchFamily="34" charset="0"/>
                <a:ea typeface="微软雅黑" pitchFamily="34" charset="-122"/>
              </a:rPr>
              <a:t>6</a:t>
            </a:r>
            <a:r>
              <a:rPr lang="zh-CN" altLang="en-US" sz="1600">
                <a:solidFill>
                  <a:schemeClr val="tx1">
                    <a:lumMod val="75000"/>
                    <a:lumOff val="25000"/>
                  </a:schemeClr>
                </a:solidFill>
                <a:latin typeface="Arial" pitchFamily="34" charset="0"/>
                <a:ea typeface="微软雅黑" pitchFamily="34" charset="-122"/>
              </a:rPr>
              <a:t>月</a:t>
            </a:r>
          </a:p>
        </p:txBody>
      </p:sp>
      <p:sp>
        <p:nvSpPr>
          <p:cNvPr id="43" name="TextBox 42"/>
          <p:cNvSpPr txBox="1"/>
          <p:nvPr/>
        </p:nvSpPr>
        <p:spPr>
          <a:xfrm>
            <a:off x="5391542" y="4655962"/>
            <a:ext cx="1106726" cy="317497"/>
          </a:xfrm>
          <a:prstGeom prst="rect">
            <a:avLst/>
          </a:prstGeom>
          <a:noFill/>
        </p:spPr>
        <p:txBody>
          <a:bodyPr wrap="none" lIns="70587" tIns="35293" rIns="70587" bIns="35293" rtlCol="0">
            <a:spAutoFit/>
          </a:bodyPr>
          <a:lstStyle/>
          <a:p>
            <a:pPr algn="ctr"/>
            <a:r>
              <a:rPr lang="en-US" altLang="zh-CN" sz="1600">
                <a:solidFill>
                  <a:schemeClr val="tx1">
                    <a:lumMod val="75000"/>
                    <a:lumOff val="25000"/>
                  </a:schemeClr>
                </a:solidFill>
                <a:latin typeface="Arial" pitchFamily="34" charset="0"/>
                <a:ea typeface="微软雅黑" pitchFamily="34" charset="-122"/>
              </a:rPr>
              <a:t>2011</a:t>
            </a:r>
            <a:r>
              <a:rPr lang="zh-CN" altLang="en-US" sz="1600">
                <a:solidFill>
                  <a:schemeClr val="tx1">
                    <a:lumMod val="75000"/>
                    <a:lumOff val="25000"/>
                  </a:schemeClr>
                </a:solidFill>
                <a:latin typeface="Arial" pitchFamily="34" charset="0"/>
                <a:ea typeface="微软雅黑" pitchFamily="34" charset="-122"/>
              </a:rPr>
              <a:t>年</a:t>
            </a:r>
            <a:r>
              <a:rPr lang="en-US" altLang="zh-CN" sz="1600">
                <a:solidFill>
                  <a:schemeClr val="tx1">
                    <a:lumMod val="75000"/>
                    <a:lumOff val="25000"/>
                  </a:schemeClr>
                </a:solidFill>
                <a:latin typeface="Arial" pitchFamily="34" charset="0"/>
                <a:ea typeface="微软雅黑" pitchFamily="34" charset="-122"/>
              </a:rPr>
              <a:t>6</a:t>
            </a:r>
            <a:r>
              <a:rPr lang="zh-CN" altLang="en-US" sz="1600">
                <a:solidFill>
                  <a:schemeClr val="tx1">
                    <a:lumMod val="75000"/>
                    <a:lumOff val="25000"/>
                  </a:schemeClr>
                </a:solidFill>
                <a:latin typeface="Arial" pitchFamily="34" charset="0"/>
                <a:ea typeface="微软雅黑" pitchFamily="34" charset="-122"/>
              </a:rPr>
              <a:t>月</a:t>
            </a:r>
          </a:p>
        </p:txBody>
      </p:sp>
      <p:sp>
        <p:nvSpPr>
          <p:cNvPr id="44" name="TextBox 43"/>
          <p:cNvSpPr txBox="1"/>
          <p:nvPr/>
        </p:nvSpPr>
        <p:spPr>
          <a:xfrm>
            <a:off x="6954549" y="4655962"/>
            <a:ext cx="1121988" cy="317497"/>
          </a:xfrm>
          <a:prstGeom prst="rect">
            <a:avLst/>
          </a:prstGeom>
          <a:noFill/>
        </p:spPr>
        <p:txBody>
          <a:bodyPr wrap="none" lIns="70587" tIns="35293" rIns="70587" bIns="35293" rtlCol="0">
            <a:spAutoFit/>
          </a:bodyPr>
          <a:lstStyle/>
          <a:p>
            <a:pPr algn="ctr"/>
            <a:r>
              <a:rPr lang="en-US" altLang="zh-CN" sz="1600">
                <a:solidFill>
                  <a:schemeClr val="tx1">
                    <a:lumMod val="75000"/>
                    <a:lumOff val="25000"/>
                  </a:schemeClr>
                </a:solidFill>
                <a:latin typeface="Arial" pitchFamily="34" charset="0"/>
                <a:ea typeface="微软雅黑" pitchFamily="34" charset="-122"/>
              </a:rPr>
              <a:t>2012</a:t>
            </a:r>
            <a:r>
              <a:rPr lang="zh-CN" altLang="en-US" sz="1600">
                <a:solidFill>
                  <a:schemeClr val="tx1">
                    <a:lumMod val="75000"/>
                    <a:lumOff val="25000"/>
                  </a:schemeClr>
                </a:solidFill>
                <a:latin typeface="Arial" pitchFamily="34" charset="0"/>
                <a:ea typeface="微软雅黑" pitchFamily="34" charset="-122"/>
              </a:rPr>
              <a:t>年</a:t>
            </a:r>
            <a:r>
              <a:rPr lang="en-US" altLang="zh-CN" sz="1600">
                <a:solidFill>
                  <a:schemeClr val="tx1">
                    <a:lumMod val="75000"/>
                    <a:lumOff val="25000"/>
                  </a:schemeClr>
                </a:solidFill>
                <a:latin typeface="Arial" pitchFamily="34" charset="0"/>
                <a:ea typeface="微软雅黑" pitchFamily="34" charset="-122"/>
              </a:rPr>
              <a:t>6</a:t>
            </a:r>
            <a:r>
              <a:rPr lang="zh-CN" altLang="en-US" sz="1600">
                <a:solidFill>
                  <a:schemeClr val="tx1">
                    <a:lumMod val="75000"/>
                    <a:lumOff val="25000"/>
                  </a:schemeClr>
                </a:solidFill>
                <a:latin typeface="Arial" pitchFamily="34" charset="0"/>
                <a:ea typeface="微软雅黑" pitchFamily="34" charset="-122"/>
              </a:rPr>
              <a:t>月</a:t>
            </a:r>
          </a:p>
        </p:txBody>
      </p:sp>
      <p:sp>
        <p:nvSpPr>
          <p:cNvPr id="45" name="TextBox 44"/>
          <p:cNvSpPr txBox="1"/>
          <p:nvPr/>
        </p:nvSpPr>
        <p:spPr>
          <a:xfrm>
            <a:off x="8525185" y="4655962"/>
            <a:ext cx="1121988" cy="317497"/>
          </a:xfrm>
          <a:prstGeom prst="rect">
            <a:avLst/>
          </a:prstGeom>
          <a:noFill/>
        </p:spPr>
        <p:txBody>
          <a:bodyPr wrap="none" lIns="70587" tIns="35293" rIns="70587" bIns="35293" rtlCol="0">
            <a:spAutoFit/>
          </a:bodyPr>
          <a:lstStyle/>
          <a:p>
            <a:pPr algn="ctr"/>
            <a:r>
              <a:rPr lang="en-US" altLang="zh-CN" sz="1600">
                <a:solidFill>
                  <a:schemeClr val="tx1">
                    <a:lumMod val="75000"/>
                    <a:lumOff val="25000"/>
                  </a:schemeClr>
                </a:solidFill>
                <a:latin typeface="Arial" pitchFamily="34" charset="0"/>
                <a:ea typeface="微软雅黑" pitchFamily="34" charset="-122"/>
              </a:rPr>
              <a:t>2013</a:t>
            </a:r>
            <a:r>
              <a:rPr lang="zh-CN" altLang="en-US" sz="1600">
                <a:solidFill>
                  <a:schemeClr val="tx1">
                    <a:lumMod val="75000"/>
                    <a:lumOff val="25000"/>
                  </a:schemeClr>
                </a:solidFill>
                <a:latin typeface="Arial" pitchFamily="34" charset="0"/>
                <a:ea typeface="微软雅黑" pitchFamily="34" charset="-122"/>
              </a:rPr>
              <a:t>年</a:t>
            </a:r>
            <a:r>
              <a:rPr lang="en-US" altLang="zh-CN" sz="1600">
                <a:solidFill>
                  <a:schemeClr val="tx1">
                    <a:lumMod val="75000"/>
                    <a:lumOff val="25000"/>
                  </a:schemeClr>
                </a:solidFill>
                <a:latin typeface="Arial" pitchFamily="34" charset="0"/>
                <a:ea typeface="微软雅黑" pitchFamily="34" charset="-122"/>
              </a:rPr>
              <a:t>6</a:t>
            </a:r>
            <a:r>
              <a:rPr lang="zh-CN" altLang="en-US" sz="1600">
                <a:solidFill>
                  <a:schemeClr val="tx1">
                    <a:lumMod val="75000"/>
                    <a:lumOff val="25000"/>
                  </a:schemeClr>
                </a:solidFill>
                <a:latin typeface="Arial" pitchFamily="34" charset="0"/>
                <a:ea typeface="微软雅黑" pitchFamily="34" charset="-122"/>
              </a:rPr>
              <a:t>月</a:t>
            </a:r>
          </a:p>
        </p:txBody>
      </p:sp>
      <p:sp>
        <p:nvSpPr>
          <p:cNvPr id="46" name="TextBox 45"/>
          <p:cNvSpPr txBox="1"/>
          <p:nvPr/>
        </p:nvSpPr>
        <p:spPr>
          <a:xfrm>
            <a:off x="10095824" y="4655962"/>
            <a:ext cx="1121988" cy="317497"/>
          </a:xfrm>
          <a:prstGeom prst="rect">
            <a:avLst/>
          </a:prstGeom>
          <a:noFill/>
        </p:spPr>
        <p:txBody>
          <a:bodyPr wrap="none" lIns="70587" tIns="35293" rIns="70587" bIns="35293" rtlCol="0">
            <a:spAutoFit/>
          </a:bodyPr>
          <a:lstStyle/>
          <a:p>
            <a:pPr algn="ctr"/>
            <a:r>
              <a:rPr lang="en-US" altLang="zh-CN" sz="1600">
                <a:solidFill>
                  <a:schemeClr val="tx1">
                    <a:lumMod val="75000"/>
                    <a:lumOff val="25000"/>
                  </a:schemeClr>
                </a:solidFill>
                <a:latin typeface="Arial" pitchFamily="34" charset="0"/>
                <a:ea typeface="微软雅黑" pitchFamily="34" charset="-122"/>
              </a:rPr>
              <a:t>2014</a:t>
            </a:r>
            <a:r>
              <a:rPr lang="zh-CN" altLang="en-US" sz="1600">
                <a:solidFill>
                  <a:schemeClr val="tx1">
                    <a:lumMod val="75000"/>
                    <a:lumOff val="25000"/>
                  </a:schemeClr>
                </a:solidFill>
                <a:latin typeface="Arial" pitchFamily="34" charset="0"/>
                <a:ea typeface="微软雅黑" pitchFamily="34" charset="-122"/>
              </a:rPr>
              <a:t>年</a:t>
            </a:r>
            <a:r>
              <a:rPr lang="en-US" altLang="zh-CN" sz="1600">
                <a:solidFill>
                  <a:schemeClr val="tx1">
                    <a:lumMod val="75000"/>
                    <a:lumOff val="25000"/>
                  </a:schemeClr>
                </a:solidFill>
                <a:latin typeface="Arial" pitchFamily="34" charset="0"/>
                <a:ea typeface="微软雅黑" pitchFamily="34" charset="-122"/>
              </a:rPr>
              <a:t>6</a:t>
            </a:r>
            <a:r>
              <a:rPr lang="zh-CN" altLang="en-US" sz="1600">
                <a:solidFill>
                  <a:schemeClr val="tx1">
                    <a:lumMod val="75000"/>
                    <a:lumOff val="25000"/>
                  </a:schemeClr>
                </a:solidFill>
                <a:latin typeface="Arial" pitchFamily="34" charset="0"/>
                <a:ea typeface="微软雅黑" pitchFamily="34" charset="-122"/>
              </a:rPr>
              <a:t>月</a:t>
            </a: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2" presetClass="entr" presetSubtype="1"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50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par>
                                <p:cTn id="22" presetID="2" presetClass="entr" presetSubtype="1" fill="hold" grpId="0" nodeType="withEffect">
                                  <p:stCondLst>
                                    <p:cond delay="50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0-#ppt_h/2"/>
                                          </p:val>
                                        </p:tav>
                                        <p:tav tm="100000">
                                          <p:val>
                                            <p:strVal val="#ppt_y"/>
                                          </p:val>
                                        </p:tav>
                                      </p:tavLst>
                                    </p:anim>
                                  </p:childTnLst>
                                </p:cTn>
                              </p:par>
                              <p:par>
                                <p:cTn id="26" presetID="2" presetClass="entr" presetSubtype="4" fill="hold" grpId="0" nodeType="withEffect">
                                  <p:stCondLst>
                                    <p:cond delay="100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par>
                                <p:cTn id="30" presetID="2" presetClass="entr" presetSubtype="1" fill="hold" grpId="0" nodeType="withEffect">
                                  <p:stCondLst>
                                    <p:cond delay="100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0-#ppt_h/2"/>
                                          </p:val>
                                        </p:tav>
                                        <p:tav tm="100000">
                                          <p:val>
                                            <p:strVal val="#ppt_y"/>
                                          </p:val>
                                        </p:tav>
                                      </p:tavLst>
                                    </p:anim>
                                  </p:childTnLst>
                                </p:cTn>
                              </p:par>
                              <p:par>
                                <p:cTn id="34" presetID="2" presetClass="entr" presetSubtype="4" fill="hold" grpId="0" nodeType="withEffect">
                                  <p:stCondLst>
                                    <p:cond delay="150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1" fill="hold" grpId="0" nodeType="withEffect">
                                  <p:stCondLst>
                                    <p:cond delay="150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0-#ppt_h/2"/>
                                          </p:val>
                                        </p:tav>
                                        <p:tav tm="100000">
                                          <p:val>
                                            <p:strVal val="#ppt_y"/>
                                          </p:val>
                                        </p:tav>
                                      </p:tavLst>
                                    </p:anim>
                                  </p:childTnLst>
                                </p:cTn>
                              </p:par>
                              <p:par>
                                <p:cTn id="42" presetID="2" presetClass="entr" presetSubtype="4" fill="hold" grpId="0" nodeType="withEffect">
                                  <p:stCondLst>
                                    <p:cond delay="200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fill="hold"/>
                                        <p:tgtEl>
                                          <p:spTgt spid="11"/>
                                        </p:tgtEl>
                                        <p:attrNameLst>
                                          <p:attrName>ppt_x</p:attrName>
                                        </p:attrNameLst>
                                      </p:cBhvr>
                                      <p:tavLst>
                                        <p:tav tm="0">
                                          <p:val>
                                            <p:strVal val="#ppt_x"/>
                                          </p:val>
                                        </p:tav>
                                        <p:tav tm="100000">
                                          <p:val>
                                            <p:strVal val="#ppt_x"/>
                                          </p:val>
                                        </p:tav>
                                      </p:tavLst>
                                    </p:anim>
                                    <p:anim calcmode="lin" valueType="num">
                                      <p:cBhvr additive="base">
                                        <p:cTn id="45" dur="500" fill="hold"/>
                                        <p:tgtEl>
                                          <p:spTgt spid="11"/>
                                        </p:tgtEl>
                                        <p:attrNameLst>
                                          <p:attrName>ppt_y</p:attrName>
                                        </p:attrNameLst>
                                      </p:cBhvr>
                                      <p:tavLst>
                                        <p:tav tm="0">
                                          <p:val>
                                            <p:strVal val="1+#ppt_h/2"/>
                                          </p:val>
                                        </p:tav>
                                        <p:tav tm="100000">
                                          <p:val>
                                            <p:strVal val="#ppt_y"/>
                                          </p:val>
                                        </p:tav>
                                      </p:tavLst>
                                    </p:anim>
                                  </p:childTnLst>
                                </p:cTn>
                              </p:par>
                              <p:par>
                                <p:cTn id="46" presetID="2" presetClass="entr" presetSubtype="1" fill="hold" grpId="0" nodeType="withEffect">
                                  <p:stCondLst>
                                    <p:cond delay="200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ppt_x"/>
                                          </p:val>
                                        </p:tav>
                                        <p:tav tm="100000">
                                          <p:val>
                                            <p:strVal val="#ppt_x"/>
                                          </p:val>
                                        </p:tav>
                                      </p:tavLst>
                                    </p:anim>
                                    <p:anim calcmode="lin" valueType="num">
                                      <p:cBhvr additive="base">
                                        <p:cTn id="49" dur="500" fill="hold"/>
                                        <p:tgtEl>
                                          <p:spTgt spid="12"/>
                                        </p:tgtEl>
                                        <p:attrNameLst>
                                          <p:attrName>ppt_y</p:attrName>
                                        </p:attrNameLst>
                                      </p:cBhvr>
                                      <p:tavLst>
                                        <p:tav tm="0">
                                          <p:val>
                                            <p:strVal val="0-#ppt_h/2"/>
                                          </p:val>
                                        </p:tav>
                                        <p:tav tm="100000">
                                          <p:val>
                                            <p:strVal val="#ppt_y"/>
                                          </p:val>
                                        </p:tav>
                                      </p:tavLst>
                                    </p:anim>
                                  </p:childTnLst>
                                </p:cTn>
                              </p:par>
                              <p:par>
                                <p:cTn id="50" presetID="42" presetClass="entr" presetSubtype="0" fill="hold" nodeType="withEffect">
                                  <p:stCondLst>
                                    <p:cond delay="250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1000" fill="hold"/>
                                        <p:tgtEl>
                                          <p:spTgt spid="1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250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250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1000"/>
                                        <p:tgtEl>
                                          <p:spTgt spid="19"/>
                                        </p:tgtEl>
                                      </p:cBhvr>
                                    </p:animEffect>
                                    <p:anim calcmode="lin" valueType="num">
                                      <p:cBhvr>
                                        <p:cTn id="63" dur="1000" fill="hold"/>
                                        <p:tgtEl>
                                          <p:spTgt spid="19"/>
                                        </p:tgtEl>
                                        <p:attrNameLst>
                                          <p:attrName>ppt_x</p:attrName>
                                        </p:attrNameLst>
                                      </p:cBhvr>
                                      <p:tavLst>
                                        <p:tav tm="0">
                                          <p:val>
                                            <p:strVal val="#ppt_x"/>
                                          </p:val>
                                        </p:tav>
                                        <p:tav tm="100000">
                                          <p:val>
                                            <p:strVal val="#ppt_x"/>
                                          </p:val>
                                        </p:tav>
                                      </p:tavLst>
                                    </p:anim>
                                    <p:anim calcmode="lin" valueType="num">
                                      <p:cBhvr>
                                        <p:cTn id="64" dur="1000" fill="hold"/>
                                        <p:tgtEl>
                                          <p:spTgt spid="19"/>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50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1000"/>
                                        <p:tgtEl>
                                          <p:spTgt spid="22"/>
                                        </p:tgtEl>
                                      </p:cBhvr>
                                    </p:animEffect>
                                    <p:anim calcmode="lin" valueType="num">
                                      <p:cBhvr>
                                        <p:cTn id="68" dur="1000" fill="hold"/>
                                        <p:tgtEl>
                                          <p:spTgt spid="22"/>
                                        </p:tgtEl>
                                        <p:attrNameLst>
                                          <p:attrName>ppt_x</p:attrName>
                                        </p:attrNameLst>
                                      </p:cBhvr>
                                      <p:tavLst>
                                        <p:tav tm="0">
                                          <p:val>
                                            <p:strVal val="#ppt_x"/>
                                          </p:val>
                                        </p:tav>
                                        <p:tav tm="100000">
                                          <p:val>
                                            <p:strVal val="#ppt_x"/>
                                          </p:val>
                                        </p:tav>
                                      </p:tavLst>
                                    </p:anim>
                                    <p:anim calcmode="lin" valueType="num">
                                      <p:cBhvr>
                                        <p:cTn id="69" dur="1000" fill="hold"/>
                                        <p:tgtEl>
                                          <p:spTgt spid="22"/>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250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1000"/>
                                        <p:tgtEl>
                                          <p:spTgt spid="23"/>
                                        </p:tgtEl>
                                      </p:cBhvr>
                                    </p:animEffect>
                                    <p:anim calcmode="lin" valueType="num">
                                      <p:cBhvr>
                                        <p:cTn id="73" dur="1000" fill="hold"/>
                                        <p:tgtEl>
                                          <p:spTgt spid="23"/>
                                        </p:tgtEl>
                                        <p:attrNameLst>
                                          <p:attrName>ppt_x</p:attrName>
                                        </p:attrNameLst>
                                      </p:cBhvr>
                                      <p:tavLst>
                                        <p:tav tm="0">
                                          <p:val>
                                            <p:strVal val="#ppt_x"/>
                                          </p:val>
                                        </p:tav>
                                        <p:tav tm="100000">
                                          <p:val>
                                            <p:strVal val="#ppt_x"/>
                                          </p:val>
                                        </p:tav>
                                      </p:tavLst>
                                    </p:anim>
                                    <p:anim calcmode="lin" valueType="num">
                                      <p:cBhvr>
                                        <p:cTn id="74" dur="1000" fill="hold"/>
                                        <p:tgtEl>
                                          <p:spTgt spid="23"/>
                                        </p:tgtEl>
                                        <p:attrNameLst>
                                          <p:attrName>ppt_y</p:attrName>
                                        </p:attrNameLst>
                                      </p:cBhvr>
                                      <p:tavLst>
                                        <p:tav tm="0">
                                          <p:val>
                                            <p:strVal val="#ppt_y+.1"/>
                                          </p:val>
                                        </p:tav>
                                        <p:tav tm="100000">
                                          <p:val>
                                            <p:strVal val="#ppt_y"/>
                                          </p:val>
                                        </p:tav>
                                      </p:tavLst>
                                    </p:anim>
                                  </p:childTnLst>
                                </p:cTn>
                              </p:par>
                              <p:par>
                                <p:cTn id="75" presetID="22" presetClass="entr" presetSubtype="8" fill="hold" nodeType="withEffect">
                                  <p:stCondLst>
                                    <p:cond delay="3000"/>
                                  </p:stCondLst>
                                  <p:childTnLst>
                                    <p:set>
                                      <p:cBhvr>
                                        <p:cTn id="76" dur="1" fill="hold">
                                          <p:stCondLst>
                                            <p:cond delay="0"/>
                                          </p:stCondLst>
                                        </p:cTn>
                                        <p:tgtEl>
                                          <p:spTgt spid="30"/>
                                        </p:tgtEl>
                                        <p:attrNameLst>
                                          <p:attrName>style.visibility</p:attrName>
                                        </p:attrNameLst>
                                      </p:cBhvr>
                                      <p:to>
                                        <p:strVal val="visible"/>
                                      </p:to>
                                    </p:set>
                                    <p:animEffect transition="in" filter="wipe(left)">
                                      <p:cBhvr>
                                        <p:cTn id="77" dur="500"/>
                                        <p:tgtEl>
                                          <p:spTgt spid="30"/>
                                        </p:tgtEl>
                                      </p:cBhvr>
                                    </p:animEffect>
                                  </p:childTnLst>
                                </p:cTn>
                              </p:par>
                              <p:par>
                                <p:cTn id="78" presetID="10" presetClass="entr" presetSubtype="0" fill="hold" grpId="0" nodeType="withEffect">
                                  <p:stCondLst>
                                    <p:cond delay="2500"/>
                                  </p:stCondLst>
                                  <p:childTnLst>
                                    <p:set>
                                      <p:cBhvr>
                                        <p:cTn id="79" dur="1" fill="hold">
                                          <p:stCondLst>
                                            <p:cond delay="0"/>
                                          </p:stCondLst>
                                        </p:cTn>
                                        <p:tgtEl>
                                          <p:spTgt spid="37"/>
                                        </p:tgtEl>
                                        <p:attrNameLst>
                                          <p:attrName>style.visibility</p:attrName>
                                        </p:attrNameLst>
                                      </p:cBhvr>
                                      <p:to>
                                        <p:strVal val="visible"/>
                                      </p:to>
                                    </p:set>
                                    <p:animEffect transition="in" filter="fade">
                                      <p:cBhvr>
                                        <p:cTn id="80" dur="500"/>
                                        <p:tgtEl>
                                          <p:spTgt spid="37"/>
                                        </p:tgtEl>
                                      </p:cBhvr>
                                    </p:animEffect>
                                  </p:childTnLst>
                                </p:cTn>
                              </p:par>
                              <p:par>
                                <p:cTn id="81" presetID="42" presetClass="entr" presetSubtype="0" fill="hold" grpId="0" nodeType="withEffect">
                                  <p:stCondLst>
                                    <p:cond delay="250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500"/>
                                        <p:tgtEl>
                                          <p:spTgt spid="42"/>
                                        </p:tgtEl>
                                      </p:cBhvr>
                                    </p:animEffect>
                                    <p:anim calcmode="lin" valueType="num">
                                      <p:cBhvr>
                                        <p:cTn id="84" dur="500" fill="hold"/>
                                        <p:tgtEl>
                                          <p:spTgt spid="42"/>
                                        </p:tgtEl>
                                        <p:attrNameLst>
                                          <p:attrName>ppt_x</p:attrName>
                                        </p:attrNameLst>
                                      </p:cBhvr>
                                      <p:tavLst>
                                        <p:tav tm="0">
                                          <p:val>
                                            <p:strVal val="#ppt_x"/>
                                          </p:val>
                                        </p:tav>
                                        <p:tav tm="100000">
                                          <p:val>
                                            <p:strVal val="#ppt_x"/>
                                          </p:val>
                                        </p:tav>
                                      </p:tavLst>
                                    </p:anim>
                                    <p:anim calcmode="lin" valueType="num">
                                      <p:cBhvr>
                                        <p:cTn id="85" dur="500" fill="hold"/>
                                        <p:tgtEl>
                                          <p:spTgt spid="42"/>
                                        </p:tgtEl>
                                        <p:attrNameLst>
                                          <p:attrName>ppt_y</p:attrName>
                                        </p:attrNameLst>
                                      </p:cBhvr>
                                      <p:tavLst>
                                        <p:tav tm="0">
                                          <p:val>
                                            <p:strVal val="#ppt_y+.1"/>
                                          </p:val>
                                        </p:tav>
                                        <p:tav tm="100000">
                                          <p:val>
                                            <p:strVal val="#ppt_y"/>
                                          </p:val>
                                        </p:tav>
                                      </p:tavLst>
                                    </p:anim>
                                  </p:childTnLst>
                                </p:cTn>
                              </p:par>
                              <p:par>
                                <p:cTn id="86" presetID="10" presetClass="entr" presetSubtype="0" fill="hold" grpId="0" nodeType="withEffect">
                                  <p:stCondLst>
                                    <p:cond delay="3000"/>
                                  </p:stCondLst>
                                  <p:childTnLst>
                                    <p:set>
                                      <p:cBhvr>
                                        <p:cTn id="87" dur="1" fill="hold">
                                          <p:stCondLst>
                                            <p:cond delay="0"/>
                                          </p:stCondLst>
                                        </p:cTn>
                                        <p:tgtEl>
                                          <p:spTgt spid="38"/>
                                        </p:tgtEl>
                                        <p:attrNameLst>
                                          <p:attrName>style.visibility</p:attrName>
                                        </p:attrNameLst>
                                      </p:cBhvr>
                                      <p:to>
                                        <p:strVal val="visible"/>
                                      </p:to>
                                    </p:set>
                                    <p:animEffect transition="in" filter="fade">
                                      <p:cBhvr>
                                        <p:cTn id="88" dur="500"/>
                                        <p:tgtEl>
                                          <p:spTgt spid="38"/>
                                        </p:tgtEl>
                                      </p:cBhvr>
                                    </p:animEffect>
                                  </p:childTnLst>
                                </p:cTn>
                              </p:par>
                              <p:par>
                                <p:cTn id="89" presetID="10" presetClass="entr" presetSubtype="0" fill="hold" grpId="0" nodeType="withEffect">
                                  <p:stCondLst>
                                    <p:cond delay="3500"/>
                                  </p:stCondLst>
                                  <p:childTnLst>
                                    <p:set>
                                      <p:cBhvr>
                                        <p:cTn id="90" dur="1" fill="hold">
                                          <p:stCondLst>
                                            <p:cond delay="0"/>
                                          </p:stCondLst>
                                        </p:cTn>
                                        <p:tgtEl>
                                          <p:spTgt spid="39"/>
                                        </p:tgtEl>
                                        <p:attrNameLst>
                                          <p:attrName>style.visibility</p:attrName>
                                        </p:attrNameLst>
                                      </p:cBhvr>
                                      <p:to>
                                        <p:strVal val="visible"/>
                                      </p:to>
                                    </p:set>
                                    <p:animEffect transition="in" filter="fade">
                                      <p:cBhvr>
                                        <p:cTn id="91" dur="500"/>
                                        <p:tgtEl>
                                          <p:spTgt spid="39"/>
                                        </p:tgtEl>
                                      </p:cBhvr>
                                    </p:animEffect>
                                  </p:childTnLst>
                                </p:cTn>
                              </p:par>
                              <p:par>
                                <p:cTn id="92" presetID="10" presetClass="entr" presetSubtype="0" fill="hold" grpId="0" nodeType="withEffect">
                                  <p:stCondLst>
                                    <p:cond delay="4000"/>
                                  </p:stCondLst>
                                  <p:childTnLst>
                                    <p:set>
                                      <p:cBhvr>
                                        <p:cTn id="93" dur="1" fill="hold">
                                          <p:stCondLst>
                                            <p:cond delay="0"/>
                                          </p:stCondLst>
                                        </p:cTn>
                                        <p:tgtEl>
                                          <p:spTgt spid="40"/>
                                        </p:tgtEl>
                                        <p:attrNameLst>
                                          <p:attrName>style.visibility</p:attrName>
                                        </p:attrNameLst>
                                      </p:cBhvr>
                                      <p:to>
                                        <p:strVal val="visible"/>
                                      </p:to>
                                    </p:set>
                                    <p:animEffect transition="in" filter="fade">
                                      <p:cBhvr>
                                        <p:cTn id="94" dur="500"/>
                                        <p:tgtEl>
                                          <p:spTgt spid="40"/>
                                        </p:tgtEl>
                                      </p:cBhvr>
                                    </p:animEffect>
                                  </p:childTnLst>
                                </p:cTn>
                              </p:par>
                              <p:par>
                                <p:cTn id="95" presetID="10" presetClass="entr" presetSubtype="0" fill="hold" grpId="0" nodeType="withEffect">
                                  <p:stCondLst>
                                    <p:cond delay="4500"/>
                                  </p:stCondLst>
                                  <p:childTnLst>
                                    <p:set>
                                      <p:cBhvr>
                                        <p:cTn id="96" dur="1" fill="hold">
                                          <p:stCondLst>
                                            <p:cond delay="0"/>
                                          </p:stCondLst>
                                        </p:cTn>
                                        <p:tgtEl>
                                          <p:spTgt spid="41"/>
                                        </p:tgtEl>
                                        <p:attrNameLst>
                                          <p:attrName>style.visibility</p:attrName>
                                        </p:attrNameLst>
                                      </p:cBhvr>
                                      <p:to>
                                        <p:strVal val="visible"/>
                                      </p:to>
                                    </p:set>
                                    <p:animEffect transition="in" filter="fade">
                                      <p:cBhvr>
                                        <p:cTn id="97" dur="500"/>
                                        <p:tgtEl>
                                          <p:spTgt spid="41"/>
                                        </p:tgtEl>
                                      </p:cBhvr>
                                    </p:animEffect>
                                  </p:childTnLst>
                                </p:cTn>
                              </p:par>
                              <p:par>
                                <p:cTn id="98" presetID="42" presetClass="entr" presetSubtype="0" fill="hold" grpId="0" nodeType="withEffect">
                                  <p:stCondLst>
                                    <p:cond delay="3000"/>
                                  </p:stCondLst>
                                  <p:childTnLst>
                                    <p:set>
                                      <p:cBhvr>
                                        <p:cTn id="99" dur="1" fill="hold">
                                          <p:stCondLst>
                                            <p:cond delay="0"/>
                                          </p:stCondLst>
                                        </p:cTn>
                                        <p:tgtEl>
                                          <p:spTgt spid="43"/>
                                        </p:tgtEl>
                                        <p:attrNameLst>
                                          <p:attrName>style.visibility</p:attrName>
                                        </p:attrNameLst>
                                      </p:cBhvr>
                                      <p:to>
                                        <p:strVal val="visible"/>
                                      </p:to>
                                    </p:set>
                                    <p:animEffect transition="in" filter="fade">
                                      <p:cBhvr>
                                        <p:cTn id="100" dur="500"/>
                                        <p:tgtEl>
                                          <p:spTgt spid="43"/>
                                        </p:tgtEl>
                                      </p:cBhvr>
                                    </p:animEffect>
                                    <p:anim calcmode="lin" valueType="num">
                                      <p:cBhvr>
                                        <p:cTn id="101" dur="500" fill="hold"/>
                                        <p:tgtEl>
                                          <p:spTgt spid="43"/>
                                        </p:tgtEl>
                                        <p:attrNameLst>
                                          <p:attrName>ppt_x</p:attrName>
                                        </p:attrNameLst>
                                      </p:cBhvr>
                                      <p:tavLst>
                                        <p:tav tm="0">
                                          <p:val>
                                            <p:strVal val="#ppt_x"/>
                                          </p:val>
                                        </p:tav>
                                        <p:tav tm="100000">
                                          <p:val>
                                            <p:strVal val="#ppt_x"/>
                                          </p:val>
                                        </p:tav>
                                      </p:tavLst>
                                    </p:anim>
                                    <p:anim calcmode="lin" valueType="num">
                                      <p:cBhvr>
                                        <p:cTn id="102" dur="500" fill="hold"/>
                                        <p:tgtEl>
                                          <p:spTgt spid="43"/>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3500"/>
                                  </p:stCondLst>
                                  <p:childTnLst>
                                    <p:set>
                                      <p:cBhvr>
                                        <p:cTn id="104" dur="1" fill="hold">
                                          <p:stCondLst>
                                            <p:cond delay="0"/>
                                          </p:stCondLst>
                                        </p:cTn>
                                        <p:tgtEl>
                                          <p:spTgt spid="44"/>
                                        </p:tgtEl>
                                        <p:attrNameLst>
                                          <p:attrName>style.visibility</p:attrName>
                                        </p:attrNameLst>
                                      </p:cBhvr>
                                      <p:to>
                                        <p:strVal val="visible"/>
                                      </p:to>
                                    </p:set>
                                    <p:animEffect transition="in" filter="fade">
                                      <p:cBhvr>
                                        <p:cTn id="105" dur="500"/>
                                        <p:tgtEl>
                                          <p:spTgt spid="44"/>
                                        </p:tgtEl>
                                      </p:cBhvr>
                                    </p:animEffect>
                                    <p:anim calcmode="lin" valueType="num">
                                      <p:cBhvr>
                                        <p:cTn id="106" dur="500" fill="hold"/>
                                        <p:tgtEl>
                                          <p:spTgt spid="44"/>
                                        </p:tgtEl>
                                        <p:attrNameLst>
                                          <p:attrName>ppt_x</p:attrName>
                                        </p:attrNameLst>
                                      </p:cBhvr>
                                      <p:tavLst>
                                        <p:tav tm="0">
                                          <p:val>
                                            <p:strVal val="#ppt_x"/>
                                          </p:val>
                                        </p:tav>
                                        <p:tav tm="100000">
                                          <p:val>
                                            <p:strVal val="#ppt_x"/>
                                          </p:val>
                                        </p:tav>
                                      </p:tavLst>
                                    </p:anim>
                                    <p:anim calcmode="lin" valueType="num">
                                      <p:cBhvr>
                                        <p:cTn id="107" dur="500" fill="hold"/>
                                        <p:tgtEl>
                                          <p:spTgt spid="44"/>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000"/>
                                  </p:stCondLst>
                                  <p:childTnLst>
                                    <p:set>
                                      <p:cBhvr>
                                        <p:cTn id="109" dur="1" fill="hold">
                                          <p:stCondLst>
                                            <p:cond delay="0"/>
                                          </p:stCondLst>
                                        </p:cTn>
                                        <p:tgtEl>
                                          <p:spTgt spid="45"/>
                                        </p:tgtEl>
                                        <p:attrNameLst>
                                          <p:attrName>style.visibility</p:attrName>
                                        </p:attrNameLst>
                                      </p:cBhvr>
                                      <p:to>
                                        <p:strVal val="visible"/>
                                      </p:to>
                                    </p:set>
                                    <p:animEffect transition="in" filter="fade">
                                      <p:cBhvr>
                                        <p:cTn id="110" dur="500"/>
                                        <p:tgtEl>
                                          <p:spTgt spid="45"/>
                                        </p:tgtEl>
                                      </p:cBhvr>
                                    </p:animEffect>
                                    <p:anim calcmode="lin" valueType="num">
                                      <p:cBhvr>
                                        <p:cTn id="111" dur="500" fill="hold"/>
                                        <p:tgtEl>
                                          <p:spTgt spid="45"/>
                                        </p:tgtEl>
                                        <p:attrNameLst>
                                          <p:attrName>ppt_x</p:attrName>
                                        </p:attrNameLst>
                                      </p:cBhvr>
                                      <p:tavLst>
                                        <p:tav tm="0">
                                          <p:val>
                                            <p:strVal val="#ppt_x"/>
                                          </p:val>
                                        </p:tav>
                                        <p:tav tm="100000">
                                          <p:val>
                                            <p:strVal val="#ppt_x"/>
                                          </p:val>
                                        </p:tav>
                                      </p:tavLst>
                                    </p:anim>
                                    <p:anim calcmode="lin" valueType="num">
                                      <p:cBhvr>
                                        <p:cTn id="112" dur="500" fill="hold"/>
                                        <p:tgtEl>
                                          <p:spTgt spid="45"/>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4500"/>
                                  </p:stCondLst>
                                  <p:childTnLst>
                                    <p:set>
                                      <p:cBhvr>
                                        <p:cTn id="114" dur="1" fill="hold">
                                          <p:stCondLst>
                                            <p:cond delay="0"/>
                                          </p:stCondLst>
                                        </p:cTn>
                                        <p:tgtEl>
                                          <p:spTgt spid="46"/>
                                        </p:tgtEl>
                                        <p:attrNameLst>
                                          <p:attrName>style.visibility</p:attrName>
                                        </p:attrNameLst>
                                      </p:cBhvr>
                                      <p:to>
                                        <p:strVal val="visible"/>
                                      </p:to>
                                    </p:set>
                                    <p:animEffect transition="in" filter="fade">
                                      <p:cBhvr>
                                        <p:cTn id="115" dur="500"/>
                                        <p:tgtEl>
                                          <p:spTgt spid="46"/>
                                        </p:tgtEl>
                                      </p:cBhvr>
                                    </p:animEffect>
                                    <p:anim calcmode="lin" valueType="num">
                                      <p:cBhvr>
                                        <p:cTn id="116" dur="500" fill="hold"/>
                                        <p:tgtEl>
                                          <p:spTgt spid="46"/>
                                        </p:tgtEl>
                                        <p:attrNameLst>
                                          <p:attrName>ppt_x</p:attrName>
                                        </p:attrNameLst>
                                      </p:cBhvr>
                                      <p:tavLst>
                                        <p:tav tm="0">
                                          <p:val>
                                            <p:strVal val="#ppt_x"/>
                                          </p:val>
                                        </p:tav>
                                        <p:tav tm="100000">
                                          <p:val>
                                            <p:strVal val="#ppt_x"/>
                                          </p:val>
                                        </p:tav>
                                      </p:tavLst>
                                    </p:anim>
                                    <p:anim calcmode="lin" valueType="num">
                                      <p:cBhvr>
                                        <p:cTn id="117" dur="5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8" grpId="0" animBg="1"/>
      <p:bldP spid="22" grpId="0" animBg="1"/>
      <p:bldP spid="37" grpId="0" animBg="1"/>
      <p:bldP spid="38" grpId="0" animBg="1"/>
      <p:bldP spid="39" grpId="0" animBg="1"/>
      <p:bldP spid="40" grpId="0" animBg="1"/>
      <p:bldP spid="41" grpId="0" animBg="1"/>
      <p:bldP spid="42" grpId="0"/>
      <p:bldP spid="43" grpId="0"/>
      <p:bldP spid="44" grpId="0"/>
      <p:bldP spid="45" grpId="0"/>
      <p:bldP spid="4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cxnSp>
        <p:nvCxnSpPr>
          <p:cNvPr id="3" name="直接连接符 2"/>
          <p:cNvCxnSpPr/>
          <p:nvPr/>
        </p:nvCxnSpPr>
        <p:spPr>
          <a:xfrm>
            <a:off x="2778557" y="2258345"/>
            <a:ext cx="7041251"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4" name="直接连接符 3"/>
          <p:cNvCxnSpPr/>
          <p:nvPr/>
        </p:nvCxnSpPr>
        <p:spPr>
          <a:xfrm>
            <a:off x="9819806" y="2258345"/>
            <a:ext cx="0" cy="500457"/>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5" name="直接连接符 4"/>
          <p:cNvCxnSpPr/>
          <p:nvPr/>
        </p:nvCxnSpPr>
        <p:spPr>
          <a:xfrm flipH="1">
            <a:off x="3537255" y="2758802"/>
            <a:ext cx="6282551"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6" name="直接连接符 5"/>
          <p:cNvCxnSpPr/>
          <p:nvPr/>
        </p:nvCxnSpPr>
        <p:spPr>
          <a:xfrm>
            <a:off x="3537254" y="2758802"/>
            <a:ext cx="0" cy="983884"/>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7" name="直接连接符 6"/>
          <p:cNvCxnSpPr>
            <a:endCxn id="8" idx="2"/>
          </p:cNvCxnSpPr>
          <p:nvPr/>
        </p:nvCxnSpPr>
        <p:spPr>
          <a:xfrm>
            <a:off x="3537258" y="3742688"/>
            <a:ext cx="1167553" cy="1"/>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8" name="椭圆 7"/>
          <p:cNvSpPr/>
          <p:nvPr/>
        </p:nvSpPr>
        <p:spPr>
          <a:xfrm>
            <a:off x="4704811" y="2945383"/>
            <a:ext cx="1594371" cy="1594611"/>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cxnSp>
        <p:nvCxnSpPr>
          <p:cNvPr id="9" name="直接连接符 8"/>
          <p:cNvCxnSpPr/>
          <p:nvPr/>
        </p:nvCxnSpPr>
        <p:spPr>
          <a:xfrm>
            <a:off x="6299184" y="3742685"/>
            <a:ext cx="462747"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10" name="椭圆 9"/>
          <p:cNvSpPr/>
          <p:nvPr/>
        </p:nvSpPr>
        <p:spPr>
          <a:xfrm>
            <a:off x="6761930" y="2945383"/>
            <a:ext cx="1594371" cy="1594611"/>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cxnSp>
        <p:nvCxnSpPr>
          <p:cNvPr id="11" name="直接连接符 10"/>
          <p:cNvCxnSpPr/>
          <p:nvPr/>
        </p:nvCxnSpPr>
        <p:spPr>
          <a:xfrm>
            <a:off x="8356303" y="3742685"/>
            <a:ext cx="462747"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12" name="椭圆 11"/>
          <p:cNvSpPr/>
          <p:nvPr/>
        </p:nvSpPr>
        <p:spPr>
          <a:xfrm>
            <a:off x="8819049" y="2945383"/>
            <a:ext cx="1594371" cy="1594611"/>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cxnSp>
        <p:nvCxnSpPr>
          <p:cNvPr id="13" name="直接连接符 12"/>
          <p:cNvCxnSpPr/>
          <p:nvPr/>
        </p:nvCxnSpPr>
        <p:spPr>
          <a:xfrm>
            <a:off x="10413420" y="3742685"/>
            <a:ext cx="907529"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14" name="直接连接符 13"/>
          <p:cNvCxnSpPr/>
          <p:nvPr/>
        </p:nvCxnSpPr>
        <p:spPr>
          <a:xfrm>
            <a:off x="11320946" y="3742686"/>
            <a:ext cx="0" cy="1796424"/>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15" name="直接连接符 14"/>
          <p:cNvCxnSpPr/>
          <p:nvPr/>
        </p:nvCxnSpPr>
        <p:spPr>
          <a:xfrm>
            <a:off x="2778558" y="5539108"/>
            <a:ext cx="8542391"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grpSp>
        <p:nvGrpSpPr>
          <p:cNvPr id="16" name="组合 15"/>
          <p:cNvGrpSpPr/>
          <p:nvPr/>
        </p:nvGrpSpPr>
        <p:grpSpPr>
          <a:xfrm>
            <a:off x="6867713" y="3051181"/>
            <a:ext cx="1382800" cy="1383008"/>
            <a:chOff x="5296111" y="3087542"/>
            <a:chExt cx="1790946" cy="1790946"/>
          </a:xfrm>
        </p:grpSpPr>
        <p:sp>
          <p:nvSpPr>
            <p:cNvPr id="17" name="椭圆 16"/>
            <p:cNvSpPr/>
            <p:nvPr/>
          </p:nvSpPr>
          <p:spPr>
            <a:xfrm>
              <a:off x="5296111" y="3087542"/>
              <a:ext cx="1790946" cy="1790946"/>
            </a:xfrm>
            <a:prstGeom prst="ellipse">
              <a:avLst/>
            </a:prstGeom>
            <a:solidFill>
              <a:schemeClr val="bg1"/>
            </a:solidFill>
            <a:ln>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5504712" y="3397642"/>
              <a:ext cx="1435032" cy="478272"/>
            </a:xfrm>
            <a:prstGeom prst="rect">
              <a:avLst/>
            </a:prstGeom>
            <a:noFill/>
          </p:spPr>
          <p:txBody>
            <a:bodyPr wrap="none" rtlCol="0">
              <a:spAutoFit/>
            </a:bodyPr>
            <a:lstStyle/>
            <a:p>
              <a:pPr algn="ctr"/>
              <a:r>
                <a:rPr lang="zh-CN" altLang="en-US">
                  <a:solidFill>
                    <a:srgbClr val="CE3A3A"/>
                  </a:solidFill>
                  <a:latin typeface="微软雅黑" pitchFamily="34" charset="-122"/>
                  <a:ea typeface="微软雅黑" pitchFamily="34" charset="-122"/>
                </a:rPr>
                <a:t>添加标题</a:t>
              </a:r>
            </a:p>
          </p:txBody>
        </p:sp>
        <p:sp>
          <p:nvSpPr>
            <p:cNvPr id="19" name="Freeform 6"/>
            <p:cNvSpPr>
              <a:spLocks noEditPoints="1"/>
            </p:cNvSpPr>
            <p:nvPr/>
          </p:nvSpPr>
          <p:spPr bwMode="auto">
            <a:xfrm>
              <a:off x="5637732" y="3766974"/>
              <a:ext cx="1107850" cy="695956"/>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19"/>
          <p:cNvGrpSpPr/>
          <p:nvPr/>
        </p:nvGrpSpPr>
        <p:grpSpPr>
          <a:xfrm>
            <a:off x="4810596" y="3051181"/>
            <a:ext cx="1382800" cy="1383008"/>
            <a:chOff x="2631814" y="3087542"/>
            <a:chExt cx="1790946" cy="1790946"/>
          </a:xfrm>
        </p:grpSpPr>
        <p:sp>
          <p:nvSpPr>
            <p:cNvPr id="21" name="椭圆 20"/>
            <p:cNvSpPr/>
            <p:nvPr/>
          </p:nvSpPr>
          <p:spPr>
            <a:xfrm>
              <a:off x="2631814" y="3087542"/>
              <a:ext cx="1790946" cy="1790946"/>
            </a:xfrm>
            <a:prstGeom prst="ellipse">
              <a:avLst/>
            </a:prstGeom>
            <a:solidFill>
              <a:schemeClr val="bg1"/>
            </a:solidFill>
            <a:ln>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2840415" y="3397642"/>
              <a:ext cx="1435032" cy="478272"/>
            </a:xfrm>
            <a:prstGeom prst="rect">
              <a:avLst/>
            </a:prstGeom>
            <a:noFill/>
          </p:spPr>
          <p:txBody>
            <a:bodyPr wrap="none" rtlCol="0">
              <a:spAutoFit/>
            </a:bodyPr>
            <a:lstStyle/>
            <a:p>
              <a:pPr algn="ctr"/>
              <a:r>
                <a:rPr lang="zh-CN" altLang="en-US">
                  <a:solidFill>
                    <a:srgbClr val="CE3A3A"/>
                  </a:solidFill>
                  <a:latin typeface="微软雅黑" pitchFamily="34" charset="-122"/>
                  <a:ea typeface="微软雅黑" pitchFamily="34" charset="-122"/>
                </a:rPr>
                <a:t>添加标题</a:t>
              </a:r>
            </a:p>
          </p:txBody>
        </p:sp>
        <p:sp>
          <p:nvSpPr>
            <p:cNvPr id="23" name="Freeform 9"/>
            <p:cNvSpPr>
              <a:spLocks noEditPoints="1"/>
            </p:cNvSpPr>
            <p:nvPr/>
          </p:nvSpPr>
          <p:spPr bwMode="auto">
            <a:xfrm>
              <a:off x="3138119" y="3814213"/>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a:off x="8924831" y="3051181"/>
            <a:ext cx="1382800" cy="1383008"/>
            <a:chOff x="7960407" y="3087542"/>
            <a:chExt cx="1790946" cy="1790946"/>
          </a:xfrm>
        </p:grpSpPr>
        <p:sp>
          <p:nvSpPr>
            <p:cNvPr id="25" name="椭圆 24"/>
            <p:cNvSpPr/>
            <p:nvPr/>
          </p:nvSpPr>
          <p:spPr>
            <a:xfrm>
              <a:off x="7960407" y="3087542"/>
              <a:ext cx="1790946" cy="1790946"/>
            </a:xfrm>
            <a:prstGeom prst="ellipse">
              <a:avLst/>
            </a:prstGeom>
            <a:solidFill>
              <a:schemeClr val="bg1"/>
            </a:solidFill>
            <a:ln>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8169008" y="3397642"/>
              <a:ext cx="1435032" cy="478272"/>
            </a:xfrm>
            <a:prstGeom prst="rect">
              <a:avLst/>
            </a:prstGeom>
            <a:noFill/>
          </p:spPr>
          <p:txBody>
            <a:bodyPr wrap="none" rtlCol="0">
              <a:spAutoFit/>
            </a:bodyPr>
            <a:lstStyle/>
            <a:p>
              <a:pPr algn="ctr"/>
              <a:r>
                <a:rPr lang="zh-CN" altLang="en-US">
                  <a:solidFill>
                    <a:srgbClr val="CE3A3A"/>
                  </a:solidFill>
                  <a:latin typeface="微软雅黑" pitchFamily="34" charset="-122"/>
                  <a:ea typeface="微软雅黑" pitchFamily="34" charset="-122"/>
                </a:rPr>
                <a:t>添加标题</a:t>
              </a:r>
            </a:p>
          </p:txBody>
        </p:sp>
        <p:sp>
          <p:nvSpPr>
            <p:cNvPr id="27" name="Freeform 10"/>
            <p:cNvSpPr>
              <a:spLocks noEditPoints="1"/>
            </p:cNvSpPr>
            <p:nvPr/>
          </p:nvSpPr>
          <p:spPr bwMode="auto">
            <a:xfrm>
              <a:off x="8536307" y="3794722"/>
              <a:ext cx="639145" cy="710158"/>
            </a:xfrm>
            <a:custGeom>
              <a:avLst/>
              <a:gdLst>
                <a:gd name="T0" fmla="*/ 84 w 95"/>
                <a:gd name="T1" fmla="*/ 58 h 106"/>
                <a:gd name="T2" fmla="*/ 72 w 95"/>
                <a:gd name="T3" fmla="*/ 85 h 106"/>
                <a:gd name="T4" fmla="*/ 71 w 95"/>
                <a:gd name="T5" fmla="*/ 69 h 106"/>
                <a:gd name="T6" fmla="*/ 62 w 95"/>
                <a:gd name="T7" fmla="*/ 62 h 106"/>
                <a:gd name="T8" fmla="*/ 62 w 95"/>
                <a:gd name="T9" fmla="*/ 62 h 106"/>
                <a:gd name="T10" fmla="*/ 57 w 95"/>
                <a:gd name="T11" fmla="*/ 62 h 106"/>
                <a:gd name="T12" fmla="*/ 53 w 95"/>
                <a:gd name="T13" fmla="*/ 72 h 106"/>
                <a:gd name="T14" fmla="*/ 51 w 95"/>
                <a:gd name="T15" fmla="*/ 77 h 106"/>
                <a:gd name="T16" fmla="*/ 50 w 95"/>
                <a:gd name="T17" fmla="*/ 65 h 106"/>
                <a:gd name="T18" fmla="*/ 50 w 95"/>
                <a:gd name="T19" fmla="*/ 63 h 106"/>
                <a:gd name="T20" fmla="*/ 48 w 95"/>
                <a:gd name="T21" fmla="*/ 62 h 106"/>
                <a:gd name="T22" fmla="*/ 46 w 95"/>
                <a:gd name="T23" fmla="*/ 63 h 106"/>
                <a:gd name="T24" fmla="*/ 47 w 95"/>
                <a:gd name="T25" fmla="*/ 65 h 106"/>
                <a:gd name="T26" fmla="*/ 45 w 95"/>
                <a:gd name="T27" fmla="*/ 77 h 106"/>
                <a:gd name="T28" fmla="*/ 43 w 95"/>
                <a:gd name="T29" fmla="*/ 72 h 106"/>
                <a:gd name="T30" fmla="*/ 39 w 95"/>
                <a:gd name="T31" fmla="*/ 62 h 106"/>
                <a:gd name="T32" fmla="*/ 32 w 95"/>
                <a:gd name="T33" fmla="*/ 62 h 106"/>
                <a:gd name="T34" fmla="*/ 32 w 95"/>
                <a:gd name="T35" fmla="*/ 62 h 106"/>
                <a:gd name="T36" fmla="*/ 23 w 95"/>
                <a:gd name="T37" fmla="*/ 69 h 106"/>
                <a:gd name="T38" fmla="*/ 22 w 95"/>
                <a:gd name="T39" fmla="*/ 83 h 106"/>
                <a:gd name="T40" fmla="*/ 12 w 95"/>
                <a:gd name="T41" fmla="*/ 58 h 106"/>
                <a:gd name="T42" fmla="*/ 48 w 95"/>
                <a:gd name="T43" fmla="*/ 22 h 106"/>
                <a:gd name="T44" fmla="*/ 48 w 95"/>
                <a:gd name="T45" fmla="*/ 27 h 106"/>
                <a:gd name="T46" fmla="*/ 52 w 95"/>
                <a:gd name="T47" fmla="*/ 30 h 106"/>
                <a:gd name="T48" fmla="*/ 58 w 95"/>
                <a:gd name="T49" fmla="*/ 26 h 106"/>
                <a:gd name="T50" fmla="*/ 66 w 95"/>
                <a:gd name="T51" fmla="*/ 22 h 106"/>
                <a:gd name="T52" fmla="*/ 72 w 95"/>
                <a:gd name="T53" fmla="*/ 18 h 106"/>
                <a:gd name="T54" fmla="*/ 72 w 95"/>
                <a:gd name="T55" fmla="*/ 13 h 106"/>
                <a:gd name="T56" fmla="*/ 66 w 95"/>
                <a:gd name="T57" fmla="*/ 10 h 106"/>
                <a:gd name="T58" fmla="*/ 58 w 95"/>
                <a:gd name="T59" fmla="*/ 5 h 106"/>
                <a:gd name="T60" fmla="*/ 52 w 95"/>
                <a:gd name="T61" fmla="*/ 2 h 106"/>
                <a:gd name="T62" fmla="*/ 48 w 95"/>
                <a:gd name="T63" fmla="*/ 4 h 106"/>
                <a:gd name="T64" fmla="*/ 48 w 95"/>
                <a:gd name="T65" fmla="*/ 10 h 106"/>
                <a:gd name="T66" fmla="*/ 0 w 95"/>
                <a:gd name="T67" fmla="*/ 58 h 106"/>
                <a:gd name="T68" fmla="*/ 48 w 95"/>
                <a:gd name="T69" fmla="*/ 106 h 106"/>
                <a:gd name="T70" fmla="*/ 95 w 95"/>
                <a:gd name="T71" fmla="*/ 58 h 106"/>
                <a:gd name="T72" fmla="*/ 84 w 95"/>
                <a:gd name="T73" fmla="*/ 58 h 106"/>
                <a:gd name="T74" fmla="*/ 48 w 95"/>
                <a:gd name="T75" fmla="*/ 38 h 106"/>
                <a:gd name="T76" fmla="*/ 59 w 95"/>
                <a:gd name="T77" fmla="*/ 48 h 106"/>
                <a:gd name="T78" fmla="*/ 48 w 95"/>
                <a:gd name="T79" fmla="*/ 59 h 106"/>
                <a:gd name="T80" fmla="*/ 37 w 95"/>
                <a:gd name="T81" fmla="*/ 48 h 106"/>
                <a:gd name="T82" fmla="*/ 48 w 95"/>
                <a:gd name="T83" fmla="*/ 38 h 106"/>
                <a:gd name="T84" fmla="*/ 62 w 95"/>
                <a:gd name="T85" fmla="*/ 76 h 106"/>
                <a:gd name="T86" fmla="*/ 62 w 95"/>
                <a:gd name="T87" fmla="*/ 76 h 106"/>
                <a:gd name="T88" fmla="*/ 64 w 95"/>
                <a:gd name="T89" fmla="*/ 76 h 106"/>
                <a:gd name="T90" fmla="*/ 64 w 95"/>
                <a:gd name="T91" fmla="*/ 90 h 106"/>
                <a:gd name="T92" fmla="*/ 62 w 95"/>
                <a:gd name="T93" fmla="*/ 91 h 106"/>
                <a:gd name="T94" fmla="*/ 62 w 95"/>
                <a:gd name="T95" fmla="*/ 76 h 106"/>
                <a:gd name="T96" fmla="*/ 62 w 95"/>
                <a:gd name="T97" fmla="*/ 76 h 106"/>
                <a:gd name="T98" fmla="*/ 32 w 95"/>
                <a:gd name="T99" fmla="*/ 76 h 106"/>
                <a:gd name="T100" fmla="*/ 32 w 95"/>
                <a:gd name="T101" fmla="*/ 76 h 106"/>
                <a:gd name="T102" fmla="*/ 32 w 95"/>
                <a:gd name="T103" fmla="*/ 90 h 106"/>
                <a:gd name="T104" fmla="*/ 30 w 95"/>
                <a:gd name="T105" fmla="*/ 90 h 106"/>
                <a:gd name="T106" fmla="*/ 31 w 95"/>
                <a:gd name="T107" fmla="*/ 76 h 106"/>
                <a:gd name="T108" fmla="*/ 32 w 95"/>
                <a:gd name="T109"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106">
                  <a:moveTo>
                    <a:pt x="84" y="58"/>
                  </a:moveTo>
                  <a:cubicBezTo>
                    <a:pt x="84" y="68"/>
                    <a:pt x="79" y="78"/>
                    <a:pt x="72" y="85"/>
                  </a:cubicBezTo>
                  <a:cubicBezTo>
                    <a:pt x="72" y="77"/>
                    <a:pt x="72" y="71"/>
                    <a:pt x="71" y="69"/>
                  </a:cubicBezTo>
                  <a:cubicBezTo>
                    <a:pt x="68" y="63"/>
                    <a:pt x="64" y="62"/>
                    <a:pt x="62" y="62"/>
                  </a:cubicBezTo>
                  <a:cubicBezTo>
                    <a:pt x="62" y="62"/>
                    <a:pt x="62" y="62"/>
                    <a:pt x="62" y="62"/>
                  </a:cubicBezTo>
                  <a:cubicBezTo>
                    <a:pt x="57" y="62"/>
                    <a:pt x="57" y="62"/>
                    <a:pt x="57" y="62"/>
                  </a:cubicBezTo>
                  <a:cubicBezTo>
                    <a:pt x="53" y="72"/>
                    <a:pt x="53" y="72"/>
                    <a:pt x="53" y="72"/>
                  </a:cubicBezTo>
                  <a:cubicBezTo>
                    <a:pt x="51" y="77"/>
                    <a:pt x="51" y="77"/>
                    <a:pt x="51" y="77"/>
                  </a:cubicBezTo>
                  <a:cubicBezTo>
                    <a:pt x="50" y="65"/>
                    <a:pt x="50" y="65"/>
                    <a:pt x="50" y="65"/>
                  </a:cubicBezTo>
                  <a:cubicBezTo>
                    <a:pt x="50" y="64"/>
                    <a:pt x="50" y="64"/>
                    <a:pt x="50" y="63"/>
                  </a:cubicBezTo>
                  <a:cubicBezTo>
                    <a:pt x="50" y="62"/>
                    <a:pt x="49" y="62"/>
                    <a:pt x="48" y="62"/>
                  </a:cubicBezTo>
                  <a:cubicBezTo>
                    <a:pt x="47" y="62"/>
                    <a:pt x="46" y="62"/>
                    <a:pt x="46" y="63"/>
                  </a:cubicBezTo>
                  <a:cubicBezTo>
                    <a:pt x="46" y="64"/>
                    <a:pt x="46" y="64"/>
                    <a:pt x="47" y="65"/>
                  </a:cubicBezTo>
                  <a:cubicBezTo>
                    <a:pt x="45" y="77"/>
                    <a:pt x="45" y="77"/>
                    <a:pt x="45" y="77"/>
                  </a:cubicBezTo>
                  <a:cubicBezTo>
                    <a:pt x="43" y="72"/>
                    <a:pt x="43" y="72"/>
                    <a:pt x="43" y="72"/>
                  </a:cubicBezTo>
                  <a:cubicBezTo>
                    <a:pt x="39" y="62"/>
                    <a:pt x="39" y="62"/>
                    <a:pt x="39" y="62"/>
                  </a:cubicBezTo>
                  <a:cubicBezTo>
                    <a:pt x="32" y="62"/>
                    <a:pt x="32" y="62"/>
                    <a:pt x="32" y="62"/>
                  </a:cubicBezTo>
                  <a:cubicBezTo>
                    <a:pt x="32" y="62"/>
                    <a:pt x="32" y="62"/>
                    <a:pt x="32" y="62"/>
                  </a:cubicBezTo>
                  <a:cubicBezTo>
                    <a:pt x="29" y="62"/>
                    <a:pt x="25" y="64"/>
                    <a:pt x="23" y="69"/>
                  </a:cubicBezTo>
                  <a:cubicBezTo>
                    <a:pt x="22" y="71"/>
                    <a:pt x="22" y="76"/>
                    <a:pt x="22" y="83"/>
                  </a:cubicBezTo>
                  <a:cubicBezTo>
                    <a:pt x="15" y="76"/>
                    <a:pt x="12" y="68"/>
                    <a:pt x="12" y="58"/>
                  </a:cubicBezTo>
                  <a:cubicBezTo>
                    <a:pt x="12" y="38"/>
                    <a:pt x="28" y="22"/>
                    <a:pt x="48" y="22"/>
                  </a:cubicBezTo>
                  <a:cubicBezTo>
                    <a:pt x="48" y="27"/>
                    <a:pt x="48" y="27"/>
                    <a:pt x="48" y="27"/>
                  </a:cubicBezTo>
                  <a:cubicBezTo>
                    <a:pt x="48" y="30"/>
                    <a:pt x="50" y="31"/>
                    <a:pt x="52" y="30"/>
                  </a:cubicBezTo>
                  <a:cubicBezTo>
                    <a:pt x="58" y="26"/>
                    <a:pt x="58" y="26"/>
                    <a:pt x="58" y="26"/>
                  </a:cubicBezTo>
                  <a:cubicBezTo>
                    <a:pt x="60" y="25"/>
                    <a:pt x="64" y="23"/>
                    <a:pt x="66" y="22"/>
                  </a:cubicBezTo>
                  <a:cubicBezTo>
                    <a:pt x="72" y="18"/>
                    <a:pt x="72" y="18"/>
                    <a:pt x="72" y="18"/>
                  </a:cubicBezTo>
                  <a:cubicBezTo>
                    <a:pt x="74" y="17"/>
                    <a:pt x="74" y="15"/>
                    <a:pt x="72" y="13"/>
                  </a:cubicBezTo>
                  <a:cubicBezTo>
                    <a:pt x="66" y="10"/>
                    <a:pt x="66" y="10"/>
                    <a:pt x="66" y="10"/>
                  </a:cubicBezTo>
                  <a:cubicBezTo>
                    <a:pt x="64" y="8"/>
                    <a:pt x="60" y="6"/>
                    <a:pt x="58" y="5"/>
                  </a:cubicBezTo>
                  <a:cubicBezTo>
                    <a:pt x="52" y="2"/>
                    <a:pt x="52" y="2"/>
                    <a:pt x="52" y="2"/>
                  </a:cubicBezTo>
                  <a:cubicBezTo>
                    <a:pt x="50" y="0"/>
                    <a:pt x="48" y="1"/>
                    <a:pt x="48" y="4"/>
                  </a:cubicBezTo>
                  <a:cubicBezTo>
                    <a:pt x="48" y="10"/>
                    <a:pt x="48" y="10"/>
                    <a:pt x="48" y="10"/>
                  </a:cubicBezTo>
                  <a:cubicBezTo>
                    <a:pt x="21" y="10"/>
                    <a:pt x="0" y="32"/>
                    <a:pt x="0" y="58"/>
                  </a:cubicBezTo>
                  <a:cubicBezTo>
                    <a:pt x="0" y="84"/>
                    <a:pt x="21" y="106"/>
                    <a:pt x="48" y="106"/>
                  </a:cubicBezTo>
                  <a:cubicBezTo>
                    <a:pt x="74" y="106"/>
                    <a:pt x="95" y="84"/>
                    <a:pt x="95" y="58"/>
                  </a:cubicBezTo>
                  <a:cubicBezTo>
                    <a:pt x="84" y="58"/>
                    <a:pt x="84" y="58"/>
                    <a:pt x="84" y="58"/>
                  </a:cubicBezTo>
                  <a:close/>
                  <a:moveTo>
                    <a:pt x="48" y="38"/>
                  </a:moveTo>
                  <a:cubicBezTo>
                    <a:pt x="54" y="38"/>
                    <a:pt x="59" y="42"/>
                    <a:pt x="59" y="48"/>
                  </a:cubicBezTo>
                  <a:cubicBezTo>
                    <a:pt x="59" y="54"/>
                    <a:pt x="54" y="59"/>
                    <a:pt x="48" y="59"/>
                  </a:cubicBezTo>
                  <a:cubicBezTo>
                    <a:pt x="42" y="59"/>
                    <a:pt x="37" y="54"/>
                    <a:pt x="37" y="48"/>
                  </a:cubicBezTo>
                  <a:cubicBezTo>
                    <a:pt x="37" y="42"/>
                    <a:pt x="42" y="38"/>
                    <a:pt x="48" y="38"/>
                  </a:cubicBezTo>
                  <a:close/>
                  <a:moveTo>
                    <a:pt x="62" y="76"/>
                  </a:moveTo>
                  <a:cubicBezTo>
                    <a:pt x="62" y="76"/>
                    <a:pt x="62" y="76"/>
                    <a:pt x="62" y="76"/>
                  </a:cubicBezTo>
                  <a:cubicBezTo>
                    <a:pt x="63" y="75"/>
                    <a:pt x="64" y="76"/>
                    <a:pt x="64" y="76"/>
                  </a:cubicBezTo>
                  <a:cubicBezTo>
                    <a:pt x="64" y="90"/>
                    <a:pt x="64" y="90"/>
                    <a:pt x="64" y="90"/>
                  </a:cubicBezTo>
                  <a:cubicBezTo>
                    <a:pt x="63" y="91"/>
                    <a:pt x="63" y="91"/>
                    <a:pt x="62" y="91"/>
                  </a:cubicBezTo>
                  <a:cubicBezTo>
                    <a:pt x="62" y="76"/>
                    <a:pt x="62" y="76"/>
                    <a:pt x="62" y="76"/>
                  </a:cubicBezTo>
                  <a:cubicBezTo>
                    <a:pt x="62" y="76"/>
                    <a:pt x="62" y="76"/>
                    <a:pt x="62" y="76"/>
                  </a:cubicBezTo>
                  <a:close/>
                  <a:moveTo>
                    <a:pt x="32" y="76"/>
                  </a:moveTo>
                  <a:cubicBezTo>
                    <a:pt x="32" y="76"/>
                    <a:pt x="32" y="76"/>
                    <a:pt x="32" y="76"/>
                  </a:cubicBezTo>
                  <a:cubicBezTo>
                    <a:pt x="32" y="90"/>
                    <a:pt x="32" y="90"/>
                    <a:pt x="32" y="90"/>
                  </a:cubicBezTo>
                  <a:cubicBezTo>
                    <a:pt x="31" y="90"/>
                    <a:pt x="31" y="90"/>
                    <a:pt x="30" y="90"/>
                  </a:cubicBezTo>
                  <a:cubicBezTo>
                    <a:pt x="31" y="76"/>
                    <a:pt x="31" y="76"/>
                    <a:pt x="31" y="76"/>
                  </a:cubicBezTo>
                  <a:cubicBezTo>
                    <a:pt x="31" y="76"/>
                    <a:pt x="31" y="76"/>
                    <a:pt x="32" y="76"/>
                  </a:cubicBez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8" name="TextBox 27"/>
          <p:cNvSpPr txBox="1"/>
          <p:nvPr/>
        </p:nvSpPr>
        <p:spPr>
          <a:xfrm>
            <a:off x="4616905" y="4615919"/>
            <a:ext cx="1770179" cy="748370"/>
          </a:xfrm>
          <a:prstGeom prst="rect">
            <a:avLst/>
          </a:prstGeom>
          <a:noFill/>
        </p:spPr>
        <p:txBody>
          <a:bodyPr wrap="square" lIns="70574" tIns="35286" rIns="70574" bIns="35286" rtlCol="0">
            <a:spAutoFit/>
          </a:bodyPr>
          <a:lstStyle/>
          <a:p>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29" name="TextBox 28"/>
          <p:cNvSpPr txBox="1"/>
          <p:nvPr/>
        </p:nvSpPr>
        <p:spPr>
          <a:xfrm>
            <a:off x="6674024" y="4615919"/>
            <a:ext cx="1770179" cy="748370"/>
          </a:xfrm>
          <a:prstGeom prst="rect">
            <a:avLst/>
          </a:prstGeom>
          <a:noFill/>
        </p:spPr>
        <p:txBody>
          <a:bodyPr wrap="square" lIns="70574" tIns="35286" rIns="70574" bIns="35286" rtlCol="0">
            <a:spAutoFit/>
          </a:bodyPr>
          <a:lstStyle/>
          <a:p>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30" name="TextBox 29"/>
          <p:cNvSpPr txBox="1"/>
          <p:nvPr/>
        </p:nvSpPr>
        <p:spPr>
          <a:xfrm>
            <a:off x="8731143" y="4615919"/>
            <a:ext cx="1770179" cy="748370"/>
          </a:xfrm>
          <a:prstGeom prst="rect">
            <a:avLst/>
          </a:prstGeom>
          <a:noFill/>
        </p:spPr>
        <p:txBody>
          <a:bodyPr wrap="square" lIns="70574" tIns="35286" rIns="70574" bIns="35286" rtlCol="0">
            <a:spAutoFit/>
          </a:bodyPr>
          <a:lstStyle/>
          <a:p>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500"/>
                                        <p:tgtEl>
                                          <p:spTgt spid="4"/>
                                        </p:tgtEl>
                                      </p:cBhvr>
                                    </p:animEffect>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right)">
                                      <p:cBhvr>
                                        <p:cTn id="20" dur="500"/>
                                        <p:tgtEl>
                                          <p:spTgt spid="5"/>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up)">
                                      <p:cBhvr>
                                        <p:cTn id="24" dur="500"/>
                                        <p:tgtEl>
                                          <p:spTgt spid="6"/>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2500"/>
                            </p:stCondLst>
                            <p:childTnLst>
                              <p:par>
                                <p:cTn id="30" presetID="16" presetClass="entr" presetSubtype="21"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arn(inVertical)">
                                      <p:cBhvr>
                                        <p:cTn id="32" dur="500"/>
                                        <p:tgtEl>
                                          <p:spTgt spid="8"/>
                                        </p:tgtEl>
                                      </p:cBhvr>
                                    </p:animEffect>
                                  </p:childTnLst>
                                </p:cTn>
                              </p:par>
                            </p:childTnLst>
                          </p:cTn>
                        </p:par>
                        <p:par>
                          <p:cTn id="33" fill="hold">
                            <p:stCondLst>
                              <p:cond delay="3000"/>
                            </p:stCondLst>
                            <p:childTnLst>
                              <p:par>
                                <p:cTn id="34" presetID="45" presetClass="entr" presetSubtype="0"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anim calcmode="lin" valueType="num">
                                      <p:cBhvr>
                                        <p:cTn id="37" dur="500" fill="hold"/>
                                        <p:tgtEl>
                                          <p:spTgt spid="20"/>
                                        </p:tgtEl>
                                        <p:attrNameLst>
                                          <p:attrName>ppt_w</p:attrName>
                                        </p:attrNameLst>
                                      </p:cBhvr>
                                      <p:tavLst>
                                        <p:tav tm="0" fmla="#ppt_w*sin(2.5*pi*$)">
                                          <p:val>
                                            <p:fltVal val="0"/>
                                          </p:val>
                                        </p:tav>
                                        <p:tav tm="100000">
                                          <p:val>
                                            <p:fltVal val="1"/>
                                          </p:val>
                                        </p:tav>
                                      </p:tavLst>
                                    </p:anim>
                                    <p:anim calcmode="lin" valueType="num">
                                      <p:cBhvr>
                                        <p:cTn id="38" dur="500" fill="hold"/>
                                        <p:tgtEl>
                                          <p:spTgt spid="20"/>
                                        </p:tgtEl>
                                        <p:attrNameLst>
                                          <p:attrName>ppt_h</p:attrName>
                                        </p:attrNameLst>
                                      </p:cBhvr>
                                      <p:tavLst>
                                        <p:tav tm="0">
                                          <p:val>
                                            <p:strVal val="#ppt_h"/>
                                          </p:val>
                                        </p:tav>
                                        <p:tav tm="100000">
                                          <p:val>
                                            <p:strVal val="#ppt_h"/>
                                          </p:val>
                                        </p:tav>
                                      </p:tavLst>
                                    </p:anim>
                                  </p:childTnLst>
                                </p:cTn>
                              </p:par>
                            </p:childTnLst>
                          </p:cTn>
                        </p:par>
                        <p:par>
                          <p:cTn id="39" fill="hold">
                            <p:stCondLst>
                              <p:cond delay="3500"/>
                            </p:stCondLst>
                            <p:childTnLst>
                              <p:par>
                                <p:cTn id="40" presetID="22" presetClass="entr" presetSubtype="8"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4000"/>
                            </p:stCondLst>
                            <p:childTnLst>
                              <p:par>
                                <p:cTn id="44" presetID="16" presetClass="entr" presetSubtype="21"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barn(inVertical)">
                                      <p:cBhvr>
                                        <p:cTn id="46" dur="500"/>
                                        <p:tgtEl>
                                          <p:spTgt spid="10"/>
                                        </p:tgtEl>
                                      </p:cBhvr>
                                    </p:animEffect>
                                  </p:childTnLst>
                                </p:cTn>
                              </p:par>
                            </p:childTnLst>
                          </p:cTn>
                        </p:par>
                        <p:par>
                          <p:cTn id="47" fill="hold">
                            <p:stCondLst>
                              <p:cond delay="4500"/>
                            </p:stCondLst>
                            <p:childTnLst>
                              <p:par>
                                <p:cTn id="48" presetID="45" presetClass="entr" presetSubtype="0"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anim calcmode="lin" valueType="num">
                                      <p:cBhvr>
                                        <p:cTn id="51" dur="500" fill="hold"/>
                                        <p:tgtEl>
                                          <p:spTgt spid="16"/>
                                        </p:tgtEl>
                                        <p:attrNameLst>
                                          <p:attrName>ppt_w</p:attrName>
                                        </p:attrNameLst>
                                      </p:cBhvr>
                                      <p:tavLst>
                                        <p:tav tm="0" fmla="#ppt_w*sin(2.5*pi*$)">
                                          <p:val>
                                            <p:fltVal val="0"/>
                                          </p:val>
                                        </p:tav>
                                        <p:tav tm="100000">
                                          <p:val>
                                            <p:fltVal val="1"/>
                                          </p:val>
                                        </p:tav>
                                      </p:tavLst>
                                    </p:anim>
                                    <p:anim calcmode="lin" valueType="num">
                                      <p:cBhvr>
                                        <p:cTn id="52" dur="500" fill="hold"/>
                                        <p:tgtEl>
                                          <p:spTgt spid="16"/>
                                        </p:tgtEl>
                                        <p:attrNameLst>
                                          <p:attrName>ppt_h</p:attrName>
                                        </p:attrNameLst>
                                      </p:cBhvr>
                                      <p:tavLst>
                                        <p:tav tm="0">
                                          <p:val>
                                            <p:strVal val="#ppt_h"/>
                                          </p:val>
                                        </p:tav>
                                        <p:tav tm="100000">
                                          <p:val>
                                            <p:strVal val="#ppt_h"/>
                                          </p:val>
                                        </p:tav>
                                      </p:tavLst>
                                    </p:anim>
                                  </p:childTnLst>
                                </p:cTn>
                              </p:par>
                            </p:childTnLst>
                          </p:cTn>
                        </p:par>
                        <p:par>
                          <p:cTn id="53" fill="hold">
                            <p:stCondLst>
                              <p:cond delay="5000"/>
                            </p:stCondLst>
                            <p:childTnLst>
                              <p:par>
                                <p:cTn id="54" presetID="22" presetClass="entr" presetSubtype="8"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500"/>
                                        <p:tgtEl>
                                          <p:spTgt spid="11"/>
                                        </p:tgtEl>
                                      </p:cBhvr>
                                    </p:animEffect>
                                  </p:childTnLst>
                                </p:cTn>
                              </p:par>
                            </p:childTnLst>
                          </p:cTn>
                        </p:par>
                        <p:par>
                          <p:cTn id="57" fill="hold">
                            <p:stCondLst>
                              <p:cond delay="5500"/>
                            </p:stCondLst>
                            <p:childTnLst>
                              <p:par>
                                <p:cTn id="58" presetID="16" presetClass="entr" presetSubtype="21" fill="hold" grpId="0"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barn(inVertical)">
                                      <p:cBhvr>
                                        <p:cTn id="60" dur="500"/>
                                        <p:tgtEl>
                                          <p:spTgt spid="12"/>
                                        </p:tgtEl>
                                      </p:cBhvr>
                                    </p:animEffect>
                                  </p:childTnLst>
                                </p:cTn>
                              </p:par>
                            </p:childTnLst>
                          </p:cTn>
                        </p:par>
                        <p:par>
                          <p:cTn id="61" fill="hold">
                            <p:stCondLst>
                              <p:cond delay="6000"/>
                            </p:stCondLst>
                            <p:childTnLst>
                              <p:par>
                                <p:cTn id="62" presetID="45" presetClass="entr" presetSubtype="0" fill="hold"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500"/>
                                        <p:tgtEl>
                                          <p:spTgt spid="24"/>
                                        </p:tgtEl>
                                      </p:cBhvr>
                                    </p:animEffect>
                                    <p:anim calcmode="lin" valueType="num">
                                      <p:cBhvr>
                                        <p:cTn id="65" dur="500" fill="hold"/>
                                        <p:tgtEl>
                                          <p:spTgt spid="24"/>
                                        </p:tgtEl>
                                        <p:attrNameLst>
                                          <p:attrName>ppt_w</p:attrName>
                                        </p:attrNameLst>
                                      </p:cBhvr>
                                      <p:tavLst>
                                        <p:tav tm="0" fmla="#ppt_w*sin(2.5*pi*$)">
                                          <p:val>
                                            <p:fltVal val="0"/>
                                          </p:val>
                                        </p:tav>
                                        <p:tav tm="100000">
                                          <p:val>
                                            <p:fltVal val="1"/>
                                          </p:val>
                                        </p:tav>
                                      </p:tavLst>
                                    </p:anim>
                                    <p:anim calcmode="lin" valueType="num">
                                      <p:cBhvr>
                                        <p:cTn id="66" dur="500" fill="hold"/>
                                        <p:tgtEl>
                                          <p:spTgt spid="24"/>
                                        </p:tgtEl>
                                        <p:attrNameLst>
                                          <p:attrName>ppt_h</p:attrName>
                                        </p:attrNameLst>
                                      </p:cBhvr>
                                      <p:tavLst>
                                        <p:tav tm="0">
                                          <p:val>
                                            <p:strVal val="#ppt_h"/>
                                          </p:val>
                                        </p:tav>
                                        <p:tav tm="100000">
                                          <p:val>
                                            <p:strVal val="#ppt_h"/>
                                          </p:val>
                                        </p:tav>
                                      </p:tavLst>
                                    </p:anim>
                                  </p:childTnLst>
                                </p:cTn>
                              </p:par>
                            </p:childTnLst>
                          </p:cTn>
                        </p:par>
                        <p:par>
                          <p:cTn id="67" fill="hold">
                            <p:stCondLst>
                              <p:cond delay="6500"/>
                            </p:stCondLst>
                            <p:childTnLst>
                              <p:par>
                                <p:cTn id="68" presetID="22" presetClass="entr" presetSubtype="8" fill="hold"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wipe(left)">
                                      <p:cBhvr>
                                        <p:cTn id="70" dur="500"/>
                                        <p:tgtEl>
                                          <p:spTgt spid="13"/>
                                        </p:tgtEl>
                                      </p:cBhvr>
                                    </p:animEffect>
                                  </p:childTnLst>
                                </p:cTn>
                              </p:par>
                            </p:childTnLst>
                          </p:cTn>
                        </p:par>
                        <p:par>
                          <p:cTn id="71" fill="hold">
                            <p:stCondLst>
                              <p:cond delay="7000"/>
                            </p:stCondLst>
                            <p:childTnLst>
                              <p:par>
                                <p:cTn id="72" presetID="22" presetClass="entr" presetSubtype="1" fill="hold" nodeType="afterEffect">
                                  <p:stCondLst>
                                    <p:cond delay="0"/>
                                  </p:stCondLst>
                                  <p:childTnLst>
                                    <p:set>
                                      <p:cBhvr>
                                        <p:cTn id="73" dur="1" fill="hold">
                                          <p:stCondLst>
                                            <p:cond delay="0"/>
                                          </p:stCondLst>
                                        </p:cTn>
                                        <p:tgtEl>
                                          <p:spTgt spid="14"/>
                                        </p:tgtEl>
                                        <p:attrNameLst>
                                          <p:attrName>style.visibility</p:attrName>
                                        </p:attrNameLst>
                                      </p:cBhvr>
                                      <p:to>
                                        <p:strVal val="visible"/>
                                      </p:to>
                                    </p:set>
                                    <p:animEffect transition="in" filter="wipe(up)">
                                      <p:cBhvr>
                                        <p:cTn id="74" dur="500"/>
                                        <p:tgtEl>
                                          <p:spTgt spid="14"/>
                                        </p:tgtEl>
                                      </p:cBhvr>
                                    </p:animEffect>
                                  </p:childTnLst>
                                </p:cTn>
                              </p:par>
                            </p:childTnLst>
                          </p:cTn>
                        </p:par>
                        <p:par>
                          <p:cTn id="75" fill="hold">
                            <p:stCondLst>
                              <p:cond delay="7500"/>
                            </p:stCondLst>
                            <p:childTnLst>
                              <p:par>
                                <p:cTn id="76" presetID="22" presetClass="entr" presetSubtype="2" fill="hold" nodeType="after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wipe(right)">
                                      <p:cBhvr>
                                        <p:cTn id="78" dur="500"/>
                                        <p:tgtEl>
                                          <p:spTgt spid="15"/>
                                        </p:tgtEl>
                                      </p:cBhvr>
                                    </p:animEffect>
                                  </p:childTnLst>
                                </p:cTn>
                              </p:par>
                            </p:childTnLst>
                          </p:cTn>
                        </p:par>
                        <p:par>
                          <p:cTn id="79" fill="hold">
                            <p:stCondLst>
                              <p:cond delay="8000"/>
                            </p:stCondLst>
                            <p:childTnLst>
                              <p:par>
                                <p:cTn id="80" presetID="42" presetClass="entr" presetSubtype="0" fill="hold" grpId="0" nodeType="after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500"/>
                                        <p:tgtEl>
                                          <p:spTgt spid="28"/>
                                        </p:tgtEl>
                                      </p:cBhvr>
                                    </p:animEffect>
                                    <p:anim calcmode="lin" valueType="num">
                                      <p:cBhvr>
                                        <p:cTn id="83" dur="500" fill="hold"/>
                                        <p:tgtEl>
                                          <p:spTgt spid="28"/>
                                        </p:tgtEl>
                                        <p:attrNameLst>
                                          <p:attrName>ppt_x</p:attrName>
                                        </p:attrNameLst>
                                      </p:cBhvr>
                                      <p:tavLst>
                                        <p:tav tm="0">
                                          <p:val>
                                            <p:strVal val="#ppt_x"/>
                                          </p:val>
                                        </p:tav>
                                        <p:tav tm="100000">
                                          <p:val>
                                            <p:strVal val="#ppt_x"/>
                                          </p:val>
                                        </p:tav>
                                      </p:tavLst>
                                    </p:anim>
                                    <p:anim calcmode="lin" valueType="num">
                                      <p:cBhvr>
                                        <p:cTn id="84" dur="500" fill="hold"/>
                                        <p:tgtEl>
                                          <p:spTgt spid="28"/>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20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500"/>
                                        <p:tgtEl>
                                          <p:spTgt spid="29"/>
                                        </p:tgtEl>
                                      </p:cBhvr>
                                    </p:animEffect>
                                    <p:anim calcmode="lin" valueType="num">
                                      <p:cBhvr>
                                        <p:cTn id="88" dur="500" fill="hold"/>
                                        <p:tgtEl>
                                          <p:spTgt spid="29"/>
                                        </p:tgtEl>
                                        <p:attrNameLst>
                                          <p:attrName>ppt_x</p:attrName>
                                        </p:attrNameLst>
                                      </p:cBhvr>
                                      <p:tavLst>
                                        <p:tav tm="0">
                                          <p:val>
                                            <p:strVal val="#ppt_x"/>
                                          </p:val>
                                        </p:tav>
                                        <p:tav tm="100000">
                                          <p:val>
                                            <p:strVal val="#ppt_x"/>
                                          </p:val>
                                        </p:tav>
                                      </p:tavLst>
                                    </p:anim>
                                    <p:anim calcmode="lin" valueType="num">
                                      <p:cBhvr>
                                        <p:cTn id="89" dur="500" fill="hold"/>
                                        <p:tgtEl>
                                          <p:spTgt spid="29"/>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400"/>
                                  </p:stCondLst>
                                  <p:childTnLst>
                                    <p:set>
                                      <p:cBhvr>
                                        <p:cTn id="91" dur="1" fill="hold">
                                          <p:stCondLst>
                                            <p:cond delay="0"/>
                                          </p:stCondLst>
                                        </p:cTn>
                                        <p:tgtEl>
                                          <p:spTgt spid="30"/>
                                        </p:tgtEl>
                                        <p:attrNameLst>
                                          <p:attrName>style.visibility</p:attrName>
                                        </p:attrNameLst>
                                      </p:cBhvr>
                                      <p:to>
                                        <p:strVal val="visible"/>
                                      </p:to>
                                    </p:set>
                                    <p:animEffect transition="in" filter="fade">
                                      <p:cBhvr>
                                        <p:cTn id="92" dur="500"/>
                                        <p:tgtEl>
                                          <p:spTgt spid="30"/>
                                        </p:tgtEl>
                                      </p:cBhvr>
                                    </p:animEffect>
                                    <p:anim calcmode="lin" valueType="num">
                                      <p:cBhvr>
                                        <p:cTn id="93" dur="500" fill="hold"/>
                                        <p:tgtEl>
                                          <p:spTgt spid="30"/>
                                        </p:tgtEl>
                                        <p:attrNameLst>
                                          <p:attrName>ppt_x</p:attrName>
                                        </p:attrNameLst>
                                      </p:cBhvr>
                                      <p:tavLst>
                                        <p:tav tm="0">
                                          <p:val>
                                            <p:strVal val="#ppt_x"/>
                                          </p:val>
                                        </p:tav>
                                        <p:tav tm="100000">
                                          <p:val>
                                            <p:strVal val="#ppt_x"/>
                                          </p:val>
                                        </p:tav>
                                      </p:tavLst>
                                    </p:anim>
                                    <p:anim calcmode="lin" valueType="num">
                                      <p:cBhvr>
                                        <p:cTn id="94"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10" grpId="0" animBg="1"/>
      <p:bldP spid="12" grpId="0" animBg="1"/>
      <p:bldP spid="28" grpId="0"/>
      <p:bldP spid="29" grpId="0"/>
      <p:bldP spid="3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17" name="饼形 16"/>
          <p:cNvSpPr/>
          <p:nvPr/>
        </p:nvSpPr>
        <p:spPr>
          <a:xfrm rot="18000000">
            <a:off x="5793574" y="1997226"/>
            <a:ext cx="925227" cy="851503"/>
          </a:xfrm>
          <a:prstGeom prst="pie">
            <a:avLst>
              <a:gd name="adj1" fmla="val 14391128"/>
              <a:gd name="adj2" fmla="val 16989792"/>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solidFill>
                <a:schemeClr val="tx1"/>
              </a:solidFill>
            </a:endParaRPr>
          </a:p>
        </p:txBody>
      </p:sp>
      <p:sp>
        <p:nvSpPr>
          <p:cNvPr id="18" name="饼形 17"/>
          <p:cNvSpPr/>
          <p:nvPr/>
        </p:nvSpPr>
        <p:spPr>
          <a:xfrm rot="18000000" flipH="1" flipV="1">
            <a:off x="8334366" y="4537445"/>
            <a:ext cx="925227" cy="851503"/>
          </a:xfrm>
          <a:prstGeom prst="pie">
            <a:avLst>
              <a:gd name="adj1" fmla="val 14391128"/>
              <a:gd name="adj2" fmla="val 16989792"/>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solidFill>
                <a:schemeClr val="tx1"/>
              </a:solidFill>
            </a:endParaRPr>
          </a:p>
        </p:txBody>
      </p:sp>
      <p:sp>
        <p:nvSpPr>
          <p:cNvPr id="19" name="饼形 18"/>
          <p:cNvSpPr/>
          <p:nvPr/>
        </p:nvSpPr>
        <p:spPr>
          <a:xfrm rot="3600000" flipH="1">
            <a:off x="8334366" y="1997226"/>
            <a:ext cx="925227" cy="851503"/>
          </a:xfrm>
          <a:prstGeom prst="pie">
            <a:avLst>
              <a:gd name="adj1" fmla="val 14391128"/>
              <a:gd name="adj2" fmla="val 16989792"/>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solidFill>
                <a:schemeClr val="tx1"/>
              </a:solidFill>
            </a:endParaRPr>
          </a:p>
        </p:txBody>
      </p:sp>
      <p:sp>
        <p:nvSpPr>
          <p:cNvPr id="20" name="饼形 19"/>
          <p:cNvSpPr/>
          <p:nvPr/>
        </p:nvSpPr>
        <p:spPr>
          <a:xfrm rot="3600000" flipV="1">
            <a:off x="5793574" y="4537445"/>
            <a:ext cx="925227" cy="851503"/>
          </a:xfrm>
          <a:prstGeom prst="pie">
            <a:avLst>
              <a:gd name="adj1" fmla="val 14391128"/>
              <a:gd name="adj2" fmla="val 16989792"/>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solidFill>
                <a:schemeClr val="tx1"/>
              </a:solidFill>
            </a:endParaRPr>
          </a:p>
        </p:txBody>
      </p:sp>
      <p:pic>
        <p:nvPicPr>
          <p:cNvPr id="21"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10800000" flipV="1">
            <a:off x="4828804" y="2301367"/>
            <a:ext cx="2015381" cy="122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10800000" flipV="1">
            <a:off x="8217443" y="2303336"/>
            <a:ext cx="2015381" cy="122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10800000">
            <a:off x="8217203" y="4961658"/>
            <a:ext cx="2015381" cy="122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10800000">
            <a:off x="4821420" y="4961658"/>
            <a:ext cx="2015381" cy="122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TextBox 24"/>
          <p:cNvSpPr txBox="1"/>
          <p:nvPr/>
        </p:nvSpPr>
        <p:spPr>
          <a:xfrm>
            <a:off x="4295006" y="2571395"/>
            <a:ext cx="2161385" cy="584182"/>
          </a:xfrm>
          <a:prstGeom prst="rect">
            <a:avLst/>
          </a:prstGeom>
          <a:noFill/>
        </p:spPr>
        <p:txBody>
          <a:bodyPr wrap="square" lIns="75612" tIns="37806" rIns="75612" bIns="37806" rtlCol="0">
            <a:spAutoFit/>
          </a:bodyPr>
          <a:lstStyle/>
          <a:p>
            <a:r>
              <a:rPr lang="zh-CN" altLang="en-US" sz="11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100" dirty="0">
              <a:solidFill>
                <a:schemeClr val="tx1">
                  <a:lumMod val="75000"/>
                  <a:lumOff val="25000"/>
                </a:schemeClr>
              </a:solidFill>
              <a:latin typeface="微软雅黑" pitchFamily="34" charset="-122"/>
              <a:ea typeface="微软雅黑" pitchFamily="34" charset="-122"/>
            </a:endParaRPr>
          </a:p>
        </p:txBody>
      </p:sp>
      <p:sp>
        <p:nvSpPr>
          <p:cNvPr id="26" name="右箭头 4"/>
          <p:cNvSpPr/>
          <p:nvPr/>
        </p:nvSpPr>
        <p:spPr>
          <a:xfrm rot="2510246">
            <a:off x="5890512" y="1950063"/>
            <a:ext cx="1855125" cy="1203513"/>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p>
        </p:txBody>
      </p:sp>
      <p:sp>
        <p:nvSpPr>
          <p:cNvPr id="27" name="右箭头 4"/>
          <p:cNvSpPr/>
          <p:nvPr/>
        </p:nvSpPr>
        <p:spPr>
          <a:xfrm rot="19089754" flipH="1">
            <a:off x="7307535" y="1950063"/>
            <a:ext cx="1855125" cy="1203513"/>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p>
        </p:txBody>
      </p:sp>
      <p:sp>
        <p:nvSpPr>
          <p:cNvPr id="28" name="右箭头 4"/>
          <p:cNvSpPr/>
          <p:nvPr/>
        </p:nvSpPr>
        <p:spPr>
          <a:xfrm rot="19089754" flipV="1">
            <a:off x="5890512" y="4232597"/>
            <a:ext cx="1855125" cy="1203513"/>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p>
        </p:txBody>
      </p:sp>
      <p:sp>
        <p:nvSpPr>
          <p:cNvPr id="29" name="右箭头 4"/>
          <p:cNvSpPr/>
          <p:nvPr/>
        </p:nvSpPr>
        <p:spPr>
          <a:xfrm rot="2510246" flipH="1" flipV="1">
            <a:off x="7307535" y="4232597"/>
            <a:ext cx="1855125" cy="1203513"/>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p>
        </p:txBody>
      </p:sp>
      <p:sp>
        <p:nvSpPr>
          <p:cNvPr id="30" name="TextBox 53"/>
          <p:cNvSpPr txBox="1">
            <a:spLocks noChangeArrowheads="1"/>
          </p:cNvSpPr>
          <p:nvPr/>
        </p:nvSpPr>
        <p:spPr bwMode="auto">
          <a:xfrm>
            <a:off x="6636446" y="3484375"/>
            <a:ext cx="1757940" cy="354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7146" tIns="38573" rIns="77146" bIns="38573" numCol="1" anchor="t" anchorCtr="0" compatLnSpc="1">
            <a:prstTxWarp prst="textNoShape">
              <a:avLst/>
            </a:prstTxWarp>
            <a:spAutoFit/>
          </a:bodyPr>
          <a:lstStyle/>
          <a:p>
            <a:pPr algn="ctr" defTabSz="771466"/>
            <a:r>
              <a:rPr lang="zh-CN" altLang="en-US">
                <a:latin typeface="微软雅黑" pitchFamily="34" charset="-122"/>
                <a:ea typeface="微软雅黑" pitchFamily="34" charset="-122"/>
                <a:cs typeface="宋体" pitchFamily="2" charset="-122"/>
              </a:rPr>
              <a:t>点击添加</a:t>
            </a:r>
            <a:r>
              <a:rPr lang="zh-CN" altLang="en-US" dirty="0">
                <a:latin typeface="微软雅黑" pitchFamily="34" charset="-122"/>
                <a:ea typeface="微软雅黑" pitchFamily="34" charset="-122"/>
                <a:cs typeface="宋体" pitchFamily="2" charset="-122"/>
              </a:rPr>
              <a:t>标题</a:t>
            </a:r>
            <a:endParaRPr lang="zh-CN" altLang="en-US" dirty="0">
              <a:latin typeface="Arial" pitchFamily="34" charset="0"/>
              <a:cs typeface="宋体" pitchFamily="2" charset="-122"/>
            </a:endParaRPr>
          </a:p>
        </p:txBody>
      </p:sp>
      <p:sp>
        <p:nvSpPr>
          <p:cNvPr id="31" name="TextBox 30"/>
          <p:cNvSpPr txBox="1"/>
          <p:nvPr/>
        </p:nvSpPr>
        <p:spPr>
          <a:xfrm>
            <a:off x="8646783" y="2571395"/>
            <a:ext cx="2161385" cy="584182"/>
          </a:xfrm>
          <a:prstGeom prst="rect">
            <a:avLst/>
          </a:prstGeom>
          <a:noFill/>
        </p:spPr>
        <p:txBody>
          <a:bodyPr wrap="square" lIns="75612" tIns="37806" rIns="75612" bIns="37806" rtlCol="0">
            <a:spAutoFit/>
          </a:bodyPr>
          <a:lstStyle/>
          <a:p>
            <a:r>
              <a:rPr lang="zh-CN" altLang="en-US" sz="11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100" dirty="0">
              <a:solidFill>
                <a:schemeClr val="tx1">
                  <a:lumMod val="75000"/>
                  <a:lumOff val="25000"/>
                </a:schemeClr>
              </a:solidFill>
              <a:latin typeface="微软雅黑" pitchFamily="34" charset="-122"/>
              <a:ea typeface="微软雅黑" pitchFamily="34" charset="-122"/>
            </a:endParaRPr>
          </a:p>
        </p:txBody>
      </p:sp>
      <p:sp>
        <p:nvSpPr>
          <p:cNvPr id="32" name="TextBox 31"/>
          <p:cNvSpPr txBox="1"/>
          <p:nvPr/>
        </p:nvSpPr>
        <p:spPr>
          <a:xfrm>
            <a:off x="4295006" y="4025384"/>
            <a:ext cx="2161385" cy="584182"/>
          </a:xfrm>
          <a:prstGeom prst="rect">
            <a:avLst/>
          </a:prstGeom>
          <a:noFill/>
        </p:spPr>
        <p:txBody>
          <a:bodyPr wrap="square" lIns="75612" tIns="37806" rIns="75612" bIns="37806" rtlCol="0">
            <a:spAutoFit/>
          </a:bodyPr>
          <a:lstStyle/>
          <a:p>
            <a:r>
              <a:rPr lang="zh-CN" altLang="en-US" sz="11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100" dirty="0">
              <a:solidFill>
                <a:schemeClr val="tx1">
                  <a:lumMod val="75000"/>
                  <a:lumOff val="25000"/>
                </a:schemeClr>
              </a:solidFill>
              <a:latin typeface="微软雅黑" pitchFamily="34" charset="-122"/>
              <a:ea typeface="微软雅黑" pitchFamily="34" charset="-122"/>
            </a:endParaRPr>
          </a:p>
        </p:txBody>
      </p:sp>
      <p:sp>
        <p:nvSpPr>
          <p:cNvPr id="33" name="TextBox 32"/>
          <p:cNvSpPr txBox="1"/>
          <p:nvPr/>
        </p:nvSpPr>
        <p:spPr>
          <a:xfrm>
            <a:off x="8646783" y="4025384"/>
            <a:ext cx="2161385" cy="584182"/>
          </a:xfrm>
          <a:prstGeom prst="rect">
            <a:avLst/>
          </a:prstGeom>
          <a:noFill/>
        </p:spPr>
        <p:txBody>
          <a:bodyPr wrap="square" lIns="75612" tIns="37806" rIns="75612" bIns="37806" rtlCol="0">
            <a:spAutoFit/>
          </a:bodyPr>
          <a:lstStyle/>
          <a:p>
            <a:r>
              <a:rPr lang="zh-CN" altLang="en-US" sz="11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1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par>
                                <p:cTn id="19" presetID="10" presetClass="entr" presetSubtype="0"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par>
                                <p:cTn id="22" presetID="10" presetClass="entr" presetSubtype="0" fill="hold"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par>
                                <p:cTn id="25" presetID="10" presetClass="entr" presetSubtype="0"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par>
                          <p:cTn id="28" fill="hold">
                            <p:stCondLst>
                              <p:cond delay="1000"/>
                            </p:stCondLst>
                            <p:childTnLst>
                              <p:par>
                                <p:cTn id="29" presetID="22" presetClass="entr" presetSubtype="4"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down)">
                                      <p:cBhvr>
                                        <p:cTn id="31" dur="500"/>
                                        <p:tgtEl>
                                          <p:spTgt spid="17"/>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down)">
                                      <p:cBhvr>
                                        <p:cTn id="34" dur="500"/>
                                        <p:tgtEl>
                                          <p:spTgt spid="19"/>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up)">
                                      <p:cBhvr>
                                        <p:cTn id="37" dur="500"/>
                                        <p:tgtEl>
                                          <p:spTgt spid="20"/>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up)">
                                      <p:cBhvr>
                                        <p:cTn id="40" dur="500"/>
                                        <p:tgtEl>
                                          <p:spTgt spid="18"/>
                                        </p:tgtEl>
                                      </p:cBhvr>
                                    </p:animEffect>
                                  </p:childTnLst>
                                </p:cTn>
                              </p:par>
                            </p:childTnLst>
                          </p:cTn>
                        </p:par>
                        <p:par>
                          <p:cTn id="41" fill="hold">
                            <p:stCondLst>
                              <p:cond delay="1500"/>
                            </p:stCondLst>
                            <p:childTnLst>
                              <p:par>
                                <p:cTn id="42" presetID="22" presetClass="entr" presetSubtype="1"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up)">
                                      <p:cBhvr>
                                        <p:cTn id="44" dur="500"/>
                                        <p:tgtEl>
                                          <p:spTgt spid="26"/>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up)">
                                      <p:cBhvr>
                                        <p:cTn id="47" dur="500"/>
                                        <p:tgtEl>
                                          <p:spTgt spid="27"/>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ipe(down)">
                                      <p:cBhvr>
                                        <p:cTn id="50" dur="500"/>
                                        <p:tgtEl>
                                          <p:spTgt spid="28"/>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down)">
                                      <p:cBhvr>
                                        <p:cTn id="53" dur="500"/>
                                        <p:tgtEl>
                                          <p:spTgt spid="29"/>
                                        </p:tgtEl>
                                      </p:cBhvr>
                                    </p:animEffect>
                                  </p:childTnLst>
                                </p:cTn>
                              </p:par>
                            </p:childTnLst>
                          </p:cTn>
                        </p:par>
                        <p:par>
                          <p:cTn id="54" fill="hold">
                            <p:stCondLst>
                              <p:cond delay="2000"/>
                            </p:stCondLst>
                            <p:childTnLst>
                              <p:par>
                                <p:cTn id="55" presetID="40" presetClass="entr" presetSubtype="0" fill="hold" grpId="0" nodeType="afterEffect">
                                  <p:stCondLst>
                                    <p:cond delay="0"/>
                                  </p:stCondLst>
                                  <p:iterate type="lt">
                                    <p:tmPct val="10000"/>
                                  </p:iterate>
                                  <p:childTnLst>
                                    <p:set>
                                      <p:cBhvr>
                                        <p:cTn id="56" dur="1" fill="hold">
                                          <p:stCondLst>
                                            <p:cond delay="0"/>
                                          </p:stCondLst>
                                        </p:cTn>
                                        <p:tgtEl>
                                          <p:spTgt spid="25"/>
                                        </p:tgtEl>
                                        <p:attrNameLst>
                                          <p:attrName>style.visibility</p:attrName>
                                        </p:attrNameLst>
                                      </p:cBhvr>
                                      <p:to>
                                        <p:strVal val="visible"/>
                                      </p:to>
                                    </p:set>
                                    <p:animEffect transition="in" filter="fade">
                                      <p:cBhvr>
                                        <p:cTn id="57" dur="1000"/>
                                        <p:tgtEl>
                                          <p:spTgt spid="25"/>
                                        </p:tgtEl>
                                      </p:cBhvr>
                                    </p:animEffect>
                                    <p:anim calcmode="lin" valueType="num">
                                      <p:cBhvr>
                                        <p:cTn id="58" dur="1000" fill="hold"/>
                                        <p:tgtEl>
                                          <p:spTgt spid="25"/>
                                        </p:tgtEl>
                                        <p:attrNameLst>
                                          <p:attrName>ppt_x</p:attrName>
                                        </p:attrNameLst>
                                      </p:cBhvr>
                                      <p:tavLst>
                                        <p:tav tm="0">
                                          <p:val>
                                            <p:strVal val="#ppt_x-.1"/>
                                          </p:val>
                                        </p:tav>
                                        <p:tav tm="100000">
                                          <p:val>
                                            <p:strVal val="#ppt_x"/>
                                          </p:val>
                                        </p:tav>
                                      </p:tavLst>
                                    </p:anim>
                                    <p:anim calcmode="lin" valueType="num">
                                      <p:cBhvr>
                                        <p:cTn id="59" dur="1000" fill="hold"/>
                                        <p:tgtEl>
                                          <p:spTgt spid="25"/>
                                        </p:tgtEl>
                                        <p:attrNameLst>
                                          <p:attrName>ppt_y</p:attrName>
                                        </p:attrNameLst>
                                      </p:cBhvr>
                                      <p:tavLst>
                                        <p:tav tm="0">
                                          <p:val>
                                            <p:strVal val="#ppt_y"/>
                                          </p:val>
                                        </p:tav>
                                        <p:tav tm="100000">
                                          <p:val>
                                            <p:strVal val="#ppt_y"/>
                                          </p:val>
                                        </p:tav>
                                      </p:tavLst>
                                    </p:anim>
                                  </p:childTnLst>
                                </p:cTn>
                              </p:par>
                              <p:par>
                                <p:cTn id="60" presetID="40" presetClass="entr" presetSubtype="0" fill="hold" grpId="0" nodeType="withEffect">
                                  <p:stCondLst>
                                    <p:cond delay="0"/>
                                  </p:stCondLst>
                                  <p:iterate type="lt">
                                    <p:tmPct val="10000"/>
                                  </p:iterate>
                                  <p:childTnLst>
                                    <p:set>
                                      <p:cBhvr>
                                        <p:cTn id="61" dur="1" fill="hold">
                                          <p:stCondLst>
                                            <p:cond delay="0"/>
                                          </p:stCondLst>
                                        </p:cTn>
                                        <p:tgtEl>
                                          <p:spTgt spid="31"/>
                                        </p:tgtEl>
                                        <p:attrNameLst>
                                          <p:attrName>style.visibility</p:attrName>
                                        </p:attrNameLst>
                                      </p:cBhvr>
                                      <p:to>
                                        <p:strVal val="visible"/>
                                      </p:to>
                                    </p:set>
                                    <p:animEffect transition="in" filter="fade">
                                      <p:cBhvr>
                                        <p:cTn id="62" dur="1000"/>
                                        <p:tgtEl>
                                          <p:spTgt spid="31"/>
                                        </p:tgtEl>
                                      </p:cBhvr>
                                    </p:animEffect>
                                    <p:anim calcmode="lin" valueType="num">
                                      <p:cBhvr>
                                        <p:cTn id="63" dur="1000" fill="hold"/>
                                        <p:tgtEl>
                                          <p:spTgt spid="31"/>
                                        </p:tgtEl>
                                        <p:attrNameLst>
                                          <p:attrName>ppt_x</p:attrName>
                                        </p:attrNameLst>
                                      </p:cBhvr>
                                      <p:tavLst>
                                        <p:tav tm="0">
                                          <p:val>
                                            <p:strVal val="#ppt_x-.1"/>
                                          </p:val>
                                        </p:tav>
                                        <p:tav tm="100000">
                                          <p:val>
                                            <p:strVal val="#ppt_x"/>
                                          </p:val>
                                        </p:tav>
                                      </p:tavLst>
                                    </p:anim>
                                    <p:anim calcmode="lin" valueType="num">
                                      <p:cBhvr>
                                        <p:cTn id="64" dur="1000" fill="hold"/>
                                        <p:tgtEl>
                                          <p:spTgt spid="31"/>
                                        </p:tgtEl>
                                        <p:attrNameLst>
                                          <p:attrName>ppt_y</p:attrName>
                                        </p:attrNameLst>
                                      </p:cBhvr>
                                      <p:tavLst>
                                        <p:tav tm="0">
                                          <p:val>
                                            <p:strVal val="#ppt_y"/>
                                          </p:val>
                                        </p:tav>
                                        <p:tav tm="100000">
                                          <p:val>
                                            <p:strVal val="#ppt_y"/>
                                          </p:val>
                                        </p:tav>
                                      </p:tavLst>
                                    </p:anim>
                                  </p:childTnLst>
                                </p:cTn>
                              </p:par>
                              <p:par>
                                <p:cTn id="65" presetID="40" presetClass="entr" presetSubtype="0" fill="hold" grpId="0" nodeType="withEffect">
                                  <p:stCondLst>
                                    <p:cond delay="0"/>
                                  </p:stCondLst>
                                  <p:iterate type="lt">
                                    <p:tmPct val="10000"/>
                                  </p:iterate>
                                  <p:childTnLst>
                                    <p:set>
                                      <p:cBhvr>
                                        <p:cTn id="66" dur="1" fill="hold">
                                          <p:stCondLst>
                                            <p:cond delay="0"/>
                                          </p:stCondLst>
                                        </p:cTn>
                                        <p:tgtEl>
                                          <p:spTgt spid="33"/>
                                        </p:tgtEl>
                                        <p:attrNameLst>
                                          <p:attrName>style.visibility</p:attrName>
                                        </p:attrNameLst>
                                      </p:cBhvr>
                                      <p:to>
                                        <p:strVal val="visible"/>
                                      </p:to>
                                    </p:set>
                                    <p:animEffect transition="in" filter="fade">
                                      <p:cBhvr>
                                        <p:cTn id="67" dur="1000"/>
                                        <p:tgtEl>
                                          <p:spTgt spid="33"/>
                                        </p:tgtEl>
                                      </p:cBhvr>
                                    </p:animEffect>
                                    <p:anim calcmode="lin" valueType="num">
                                      <p:cBhvr>
                                        <p:cTn id="68" dur="1000" fill="hold"/>
                                        <p:tgtEl>
                                          <p:spTgt spid="33"/>
                                        </p:tgtEl>
                                        <p:attrNameLst>
                                          <p:attrName>ppt_x</p:attrName>
                                        </p:attrNameLst>
                                      </p:cBhvr>
                                      <p:tavLst>
                                        <p:tav tm="0">
                                          <p:val>
                                            <p:strVal val="#ppt_x-.1"/>
                                          </p:val>
                                        </p:tav>
                                        <p:tav tm="100000">
                                          <p:val>
                                            <p:strVal val="#ppt_x"/>
                                          </p:val>
                                        </p:tav>
                                      </p:tavLst>
                                    </p:anim>
                                    <p:anim calcmode="lin" valueType="num">
                                      <p:cBhvr>
                                        <p:cTn id="69" dur="1000" fill="hold"/>
                                        <p:tgtEl>
                                          <p:spTgt spid="33"/>
                                        </p:tgtEl>
                                        <p:attrNameLst>
                                          <p:attrName>ppt_y</p:attrName>
                                        </p:attrNameLst>
                                      </p:cBhvr>
                                      <p:tavLst>
                                        <p:tav tm="0">
                                          <p:val>
                                            <p:strVal val="#ppt_y"/>
                                          </p:val>
                                        </p:tav>
                                        <p:tav tm="100000">
                                          <p:val>
                                            <p:strVal val="#ppt_y"/>
                                          </p:val>
                                        </p:tav>
                                      </p:tavLst>
                                    </p:anim>
                                  </p:childTnLst>
                                </p:cTn>
                              </p:par>
                              <p:par>
                                <p:cTn id="70" presetID="40" presetClass="entr" presetSubtype="0" fill="hold" grpId="0" nodeType="withEffect">
                                  <p:stCondLst>
                                    <p:cond delay="0"/>
                                  </p:stCondLst>
                                  <p:iterate type="lt">
                                    <p:tmPct val="10000"/>
                                  </p:iterate>
                                  <p:childTnLst>
                                    <p:set>
                                      <p:cBhvr>
                                        <p:cTn id="71" dur="1" fill="hold">
                                          <p:stCondLst>
                                            <p:cond delay="0"/>
                                          </p:stCondLst>
                                        </p:cTn>
                                        <p:tgtEl>
                                          <p:spTgt spid="32"/>
                                        </p:tgtEl>
                                        <p:attrNameLst>
                                          <p:attrName>style.visibility</p:attrName>
                                        </p:attrNameLst>
                                      </p:cBhvr>
                                      <p:to>
                                        <p:strVal val="visible"/>
                                      </p:to>
                                    </p:set>
                                    <p:animEffect transition="in" filter="fade">
                                      <p:cBhvr>
                                        <p:cTn id="72" dur="1000"/>
                                        <p:tgtEl>
                                          <p:spTgt spid="32"/>
                                        </p:tgtEl>
                                      </p:cBhvr>
                                    </p:animEffect>
                                    <p:anim calcmode="lin" valueType="num">
                                      <p:cBhvr>
                                        <p:cTn id="73" dur="1000" fill="hold"/>
                                        <p:tgtEl>
                                          <p:spTgt spid="32"/>
                                        </p:tgtEl>
                                        <p:attrNameLst>
                                          <p:attrName>ppt_x</p:attrName>
                                        </p:attrNameLst>
                                      </p:cBhvr>
                                      <p:tavLst>
                                        <p:tav tm="0">
                                          <p:val>
                                            <p:strVal val="#ppt_x-.1"/>
                                          </p:val>
                                        </p:tav>
                                        <p:tav tm="100000">
                                          <p:val>
                                            <p:strVal val="#ppt_x"/>
                                          </p:val>
                                        </p:tav>
                                      </p:tavLst>
                                    </p:anim>
                                    <p:anim calcmode="lin" valueType="num">
                                      <p:cBhvr>
                                        <p:cTn id="74" dur="10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animBg="1"/>
      <p:bldP spid="18" grpId="0" animBg="1"/>
      <p:bldP spid="19" grpId="0" animBg="1"/>
      <p:bldP spid="20" grpId="0" animBg="1"/>
      <p:bldP spid="25" grpId="0"/>
      <p:bldP spid="26" grpId="0" animBg="1"/>
      <p:bldP spid="27" grpId="0" animBg="1"/>
      <p:bldP spid="28" grpId="0" animBg="1"/>
      <p:bldP spid="29" grpId="0" animBg="1"/>
      <p:bldP spid="30" grpId="0"/>
      <p:bldP spid="31" grpId="0"/>
      <p:bldP spid="32" grpId="0"/>
      <p:bldP spid="3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0413" cy="6858000"/>
          </a:xfrm>
          <a:prstGeom prst="rect">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 name="组合 1"/>
          <p:cNvGrpSpPr/>
          <p:nvPr/>
        </p:nvGrpSpPr>
        <p:grpSpPr>
          <a:xfrm>
            <a:off x="8128888" y="909000"/>
            <a:ext cx="3059262" cy="2520000"/>
            <a:chOff x="8128888" y="909000"/>
            <a:chExt cx="3059262" cy="2520000"/>
          </a:xfrm>
        </p:grpSpPr>
        <p:sp>
          <p:nvSpPr>
            <p:cNvPr id="10" name="矩形 9"/>
            <p:cNvSpPr/>
            <p:nvPr/>
          </p:nvSpPr>
          <p:spPr>
            <a:xfrm>
              <a:off x="8399462" y="909000"/>
              <a:ext cx="2520000" cy="2520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0">
                  <a:solidFill>
                    <a:prstClr val="white"/>
                  </a:solidFill>
                  <a:latin typeface="Bebas" pitchFamily="2" charset="0"/>
                </a:rPr>
                <a:t>04</a:t>
              </a:r>
              <a:endParaRPr lang="zh-CN" altLang="en-US" sz="15000">
                <a:solidFill>
                  <a:prstClr val="white"/>
                </a:solidFill>
                <a:latin typeface="Bebas" pitchFamily="2" charset="0"/>
              </a:endParaRPr>
            </a:p>
          </p:txBody>
        </p:sp>
        <p:sp>
          <p:nvSpPr>
            <p:cNvPr id="12" name="直角三角形 11"/>
            <p:cNvSpPr/>
            <p:nvPr/>
          </p:nvSpPr>
          <p:spPr>
            <a:xfrm>
              <a:off x="10919462" y="909000"/>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flipH="1" flipV="1">
              <a:off x="8128888" y="2419376"/>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TextBox 15"/>
          <p:cNvSpPr txBox="1"/>
          <p:nvPr/>
        </p:nvSpPr>
        <p:spPr>
          <a:xfrm>
            <a:off x="8027451" y="3873242"/>
            <a:ext cx="3262432" cy="707886"/>
          </a:xfrm>
          <a:prstGeom prst="rect">
            <a:avLst/>
          </a:prstGeom>
          <a:noFill/>
        </p:spPr>
        <p:txBody>
          <a:bodyPr wrap="none" rtlCol="0">
            <a:spAutoFit/>
          </a:bodyPr>
          <a:lstStyle/>
          <a:p>
            <a:r>
              <a:rPr lang="zh-CN" altLang="en-US" sz="4000">
                <a:solidFill>
                  <a:schemeClr val="tx1">
                    <a:lumMod val="75000"/>
                    <a:lumOff val="25000"/>
                  </a:schemeClr>
                </a:solidFill>
                <a:latin typeface="微软雅黑" pitchFamily="34" charset="-122"/>
                <a:ea typeface="微软雅黑" pitchFamily="34" charset="-122"/>
              </a:rPr>
              <a:t>工作不足之处</a:t>
            </a:r>
          </a:p>
        </p:txBody>
      </p:sp>
    </p:spTree>
    <p:extLst>
      <p:ext uri="{BB962C8B-B14F-4D97-AF65-F5344CB8AC3E}">
        <p14:creationId xmlns:p14="http://schemas.microsoft.com/office/powerpoint/2010/main" val="83968253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up)">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矩形 2"/>
          <p:cNvSpPr/>
          <p:nvPr/>
        </p:nvSpPr>
        <p:spPr>
          <a:xfrm>
            <a:off x="4333220" y="2293912"/>
            <a:ext cx="2857990" cy="3354008"/>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4" name="AutoShape 12"/>
          <p:cNvSpPr>
            <a:spLocks noChangeArrowheads="1"/>
          </p:cNvSpPr>
          <p:nvPr/>
        </p:nvSpPr>
        <p:spPr bwMode="auto">
          <a:xfrm>
            <a:off x="4333220" y="1988840"/>
            <a:ext cx="2857990" cy="610144"/>
          </a:xfrm>
          <a:prstGeom prst="homePlate">
            <a:avLst>
              <a:gd name="adj" fmla="val 63872"/>
            </a:avLst>
          </a:prstGeom>
          <a:solidFill>
            <a:srgbClr val="FEC202"/>
          </a:solidFill>
          <a:ln w="9525">
            <a:noFill/>
            <a:miter lim="800000"/>
            <a:headEnd/>
            <a:tailEnd/>
          </a:ln>
        </p:spPr>
        <p:txBody>
          <a:bodyPr wrap="none" lIns="70601" tIns="35300" rIns="70601" bIns="35300" anchor="ctr"/>
          <a:lstStyle/>
          <a:p>
            <a:pPr algn="ctr"/>
            <a:r>
              <a:rPr lang="zh-CN" altLang="en-US" sz="1900" b="1">
                <a:solidFill>
                  <a:prstClr val="white"/>
                </a:solidFill>
                <a:latin typeface="微软雅黑" pitchFamily="34" charset="-122"/>
                <a:ea typeface="微软雅黑" pitchFamily="34" charset="-122"/>
              </a:rPr>
              <a:t>添加标题</a:t>
            </a:r>
            <a:endParaRPr lang="zh-CN" altLang="en-US" sz="1900" b="1" dirty="0">
              <a:solidFill>
                <a:prstClr val="white"/>
              </a:solidFill>
              <a:latin typeface="微软雅黑" pitchFamily="34" charset="-122"/>
              <a:ea typeface="微软雅黑" pitchFamily="34" charset="-122"/>
            </a:endParaRPr>
          </a:p>
        </p:txBody>
      </p:sp>
      <p:sp>
        <p:nvSpPr>
          <p:cNvPr id="5" name="TextBox 4"/>
          <p:cNvSpPr txBox="1"/>
          <p:nvPr/>
        </p:nvSpPr>
        <p:spPr>
          <a:xfrm>
            <a:off x="4415388" y="2812005"/>
            <a:ext cx="2746795" cy="2610446"/>
          </a:xfrm>
          <a:prstGeom prst="rect">
            <a:avLst/>
          </a:prstGeom>
          <a:noFill/>
        </p:spPr>
        <p:txBody>
          <a:bodyPr wrap="square" lIns="70601" tIns="35300" rIns="70601" bIns="35300" rtlCol="0">
            <a:spAutoFit/>
          </a:bodyPr>
          <a:lstStyle/>
          <a:p>
            <a:pPr>
              <a:lnSpc>
                <a:spcPct val="15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ysClr val="windowText" lastClr="000000"/>
                </a:solidFill>
                <a:latin typeface="微软雅黑" pitchFamily="34" charset="-122"/>
                <a:ea typeface="微软雅黑" pitchFamily="34" charset="-122"/>
              </a:rPr>
              <a:t>文字。</a:t>
            </a:r>
            <a:endParaRPr lang="en-US" altLang="zh-CN" sz="1100">
              <a:solidFill>
                <a:sysClr val="windowText" lastClr="000000"/>
              </a:solidFill>
              <a:latin typeface="微软雅黑" pitchFamily="34" charset="-122"/>
              <a:ea typeface="微软雅黑" pitchFamily="34" charset="-122"/>
            </a:endParaRPr>
          </a:p>
          <a:p>
            <a:pPr>
              <a:lnSpc>
                <a:spcPct val="150000"/>
              </a:lnSpc>
            </a:pPr>
            <a:r>
              <a:rPr lang="zh-CN" altLang="en-US" sz="11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6" name="矩形 5"/>
          <p:cNvSpPr/>
          <p:nvPr/>
        </p:nvSpPr>
        <p:spPr>
          <a:xfrm>
            <a:off x="7724686" y="2293912"/>
            <a:ext cx="2857990" cy="3354008"/>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7" name="AutoShape 12"/>
          <p:cNvSpPr>
            <a:spLocks noChangeArrowheads="1"/>
          </p:cNvSpPr>
          <p:nvPr/>
        </p:nvSpPr>
        <p:spPr bwMode="auto">
          <a:xfrm flipH="1">
            <a:off x="7724686" y="1988840"/>
            <a:ext cx="2857990" cy="610144"/>
          </a:xfrm>
          <a:prstGeom prst="homePlate">
            <a:avLst>
              <a:gd name="adj" fmla="val 63872"/>
            </a:avLst>
          </a:prstGeom>
          <a:solidFill>
            <a:srgbClr val="CE3A3A"/>
          </a:solidFill>
          <a:ln w="9525">
            <a:noFill/>
            <a:miter lim="800000"/>
            <a:headEnd/>
            <a:tailEnd/>
          </a:ln>
        </p:spPr>
        <p:txBody>
          <a:bodyPr wrap="none" lIns="70601" tIns="35300" rIns="70601" bIns="35300" anchor="ctr"/>
          <a:lstStyle/>
          <a:p>
            <a:pPr algn="ctr"/>
            <a:r>
              <a:rPr lang="zh-CN" altLang="en-US" sz="1900" b="1">
                <a:solidFill>
                  <a:prstClr val="white"/>
                </a:solidFill>
                <a:latin typeface="微软雅黑" pitchFamily="34" charset="-122"/>
                <a:ea typeface="微软雅黑" pitchFamily="34" charset="-122"/>
              </a:rPr>
              <a:t>添加标题</a:t>
            </a:r>
            <a:endParaRPr lang="zh-CN" altLang="en-US" sz="1900" b="1" dirty="0">
              <a:solidFill>
                <a:prstClr val="white"/>
              </a:solidFill>
              <a:latin typeface="微软雅黑" pitchFamily="34" charset="-122"/>
              <a:ea typeface="微软雅黑" pitchFamily="34" charset="-122"/>
            </a:endParaRPr>
          </a:p>
        </p:txBody>
      </p:sp>
      <p:sp>
        <p:nvSpPr>
          <p:cNvPr id="8" name="TextBox 7"/>
          <p:cNvSpPr txBox="1"/>
          <p:nvPr/>
        </p:nvSpPr>
        <p:spPr>
          <a:xfrm>
            <a:off x="7806853" y="2812005"/>
            <a:ext cx="2746795" cy="2610446"/>
          </a:xfrm>
          <a:prstGeom prst="rect">
            <a:avLst/>
          </a:prstGeom>
          <a:noFill/>
        </p:spPr>
        <p:txBody>
          <a:bodyPr wrap="square" lIns="70601" tIns="35300" rIns="70601" bIns="35300" rtlCol="0">
            <a:spAutoFit/>
          </a:bodyPr>
          <a:lstStyle/>
          <a:p>
            <a:pPr>
              <a:lnSpc>
                <a:spcPct val="15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ysClr val="windowText" lastClr="000000"/>
                </a:solidFill>
                <a:latin typeface="微软雅黑" pitchFamily="34" charset="-122"/>
                <a:ea typeface="微软雅黑" pitchFamily="34" charset="-122"/>
              </a:rPr>
              <a:t>文字。</a:t>
            </a:r>
            <a:endParaRPr lang="en-US" altLang="zh-CN" sz="1100">
              <a:solidFill>
                <a:sysClr val="windowText" lastClr="000000"/>
              </a:solidFill>
              <a:latin typeface="微软雅黑" pitchFamily="34" charset="-122"/>
              <a:ea typeface="微软雅黑" pitchFamily="34" charset="-122"/>
            </a:endParaRPr>
          </a:p>
          <a:p>
            <a:pPr>
              <a:lnSpc>
                <a:spcPct val="150000"/>
              </a:lnSpc>
            </a:pPr>
            <a:r>
              <a:rPr lang="zh-CN" altLang="en-US" sz="11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childTnLst>
                          </p:cTn>
                        </p:par>
                        <p:par>
                          <p:cTn id="17" fill="hold">
                            <p:stCondLst>
                              <p:cond delay="1500"/>
                            </p:stCondLst>
                            <p:childTnLst>
                              <p:par>
                                <p:cTn id="18" presetID="22" presetClass="entr" presetSubtype="8" fill="hold" grpId="0" nodeType="afterEffect">
                                  <p:stCondLst>
                                    <p:cond delay="0"/>
                                  </p:stCondLst>
                                  <p:iterate type="lt">
                                    <p:tmPct val="30000"/>
                                  </p:iterate>
                                  <p:childTnLst>
                                    <p:set>
                                      <p:cBhvr>
                                        <p:cTn id="19" dur="1" fill="hold">
                                          <p:stCondLst>
                                            <p:cond delay="0"/>
                                          </p:stCondLst>
                                        </p:cTn>
                                        <p:tgtEl>
                                          <p:spTgt spid="5"/>
                                        </p:tgtEl>
                                        <p:attrNameLst>
                                          <p:attrName>style.visibility</p:attrName>
                                        </p:attrNameLst>
                                      </p:cBhvr>
                                      <p:to>
                                        <p:strVal val="visible"/>
                                      </p:to>
                                    </p:set>
                                    <p:animEffect transition="in" filter="wipe(left)">
                                      <p:cBhvr>
                                        <p:cTn id="20" dur="100"/>
                                        <p:tgtEl>
                                          <p:spTgt spid="5"/>
                                        </p:tgtEl>
                                      </p:cBhvr>
                                    </p:animEffect>
                                  </p:childTnLst>
                                </p:cTn>
                              </p:par>
                            </p:childTnLst>
                          </p:cTn>
                        </p:par>
                        <p:par>
                          <p:cTn id="21" fill="hold">
                            <p:stCondLst>
                              <p:cond delay="6250"/>
                            </p:stCondLst>
                            <p:childTnLst>
                              <p:par>
                                <p:cTn id="22" presetID="2" presetClass="entr" presetSubtype="2"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1+#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childTnLst>
                          </p:cTn>
                        </p:par>
                        <p:par>
                          <p:cTn id="26" fill="hold">
                            <p:stCondLst>
                              <p:cond delay="6750"/>
                            </p:stCondLst>
                            <p:childTnLst>
                              <p:par>
                                <p:cTn id="27" presetID="22" presetClass="entr" presetSubtype="1"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500"/>
                                        <p:tgtEl>
                                          <p:spTgt spid="6"/>
                                        </p:tgtEl>
                                      </p:cBhvr>
                                    </p:animEffect>
                                  </p:childTnLst>
                                </p:cTn>
                              </p:par>
                            </p:childTnLst>
                          </p:cTn>
                        </p:par>
                        <p:par>
                          <p:cTn id="30" fill="hold">
                            <p:stCondLst>
                              <p:cond delay="7250"/>
                            </p:stCondLst>
                            <p:childTnLst>
                              <p:par>
                                <p:cTn id="31" presetID="22" presetClass="entr" presetSubtype="8" fill="hold" grpId="0" nodeType="afterEffect">
                                  <p:stCondLst>
                                    <p:cond delay="0"/>
                                  </p:stCondLst>
                                  <p:iterate type="lt">
                                    <p:tmPct val="30000"/>
                                  </p:iterate>
                                  <p:childTnLst>
                                    <p:set>
                                      <p:cBhvr>
                                        <p:cTn id="32" dur="1" fill="hold">
                                          <p:stCondLst>
                                            <p:cond delay="0"/>
                                          </p:stCondLst>
                                        </p:cTn>
                                        <p:tgtEl>
                                          <p:spTgt spid="8"/>
                                        </p:tgtEl>
                                        <p:attrNameLst>
                                          <p:attrName>style.visibility</p:attrName>
                                        </p:attrNameLst>
                                      </p:cBhvr>
                                      <p:to>
                                        <p:strVal val="visible"/>
                                      </p:to>
                                    </p:set>
                                    <p:animEffect transition="in" filter="wipe(left)">
                                      <p:cBhvr>
                                        <p:cTn id="33" dur="1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animBg="1"/>
      <p:bldP spid="7" grpId="0" animBg="1"/>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0"/>
            <a:ext cx="12190413"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5519141" y="2053437"/>
            <a:ext cx="4752529"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latin typeface="Bebas" pitchFamily="2" charset="0"/>
            </a:endParaRPr>
          </a:p>
        </p:txBody>
      </p:sp>
      <p:sp>
        <p:nvSpPr>
          <p:cNvPr id="52" name="矩形 51"/>
          <p:cNvSpPr/>
          <p:nvPr/>
        </p:nvSpPr>
        <p:spPr>
          <a:xfrm>
            <a:off x="5519141" y="3032956"/>
            <a:ext cx="4752529"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latin typeface="Bebas" pitchFamily="2" charset="0"/>
            </a:endParaRPr>
          </a:p>
        </p:txBody>
      </p:sp>
      <p:sp>
        <p:nvSpPr>
          <p:cNvPr id="53" name="矩形 52"/>
          <p:cNvSpPr/>
          <p:nvPr/>
        </p:nvSpPr>
        <p:spPr>
          <a:xfrm>
            <a:off x="5519141" y="4069661"/>
            <a:ext cx="4752529"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latin typeface="Bebas" pitchFamily="2" charset="0"/>
            </a:endParaRPr>
          </a:p>
        </p:txBody>
      </p:sp>
      <p:sp>
        <p:nvSpPr>
          <p:cNvPr id="54" name="矩形 53"/>
          <p:cNvSpPr/>
          <p:nvPr/>
        </p:nvSpPr>
        <p:spPr>
          <a:xfrm>
            <a:off x="5519141" y="5069952"/>
            <a:ext cx="4752529"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latin typeface="Bebas" pitchFamily="2" charset="0"/>
            </a:endParaRPr>
          </a:p>
        </p:txBody>
      </p:sp>
      <p:sp>
        <p:nvSpPr>
          <p:cNvPr id="50" name="矩形 49"/>
          <p:cNvSpPr/>
          <p:nvPr/>
        </p:nvSpPr>
        <p:spPr>
          <a:xfrm>
            <a:off x="5519141" y="1045325"/>
            <a:ext cx="4752529"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latin typeface="Bebas" pitchFamily="2" charset="0"/>
            </a:endParaRPr>
          </a:p>
        </p:txBody>
      </p:sp>
      <p:sp>
        <p:nvSpPr>
          <p:cNvPr id="13" name="矩形 12"/>
          <p:cNvSpPr/>
          <p:nvPr/>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直角三角形 13"/>
          <p:cNvSpPr/>
          <p:nvPr/>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727054" y="1045325"/>
            <a:ext cx="792088" cy="79208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FEFEFE"/>
                </a:solidFill>
                <a:latin typeface="Bebas" pitchFamily="2" charset="0"/>
              </a:rPr>
              <a:t>01</a:t>
            </a:r>
            <a:endParaRPr lang="zh-CN" altLang="en-US" sz="3600">
              <a:solidFill>
                <a:srgbClr val="FEFEFE"/>
              </a:solidFill>
              <a:latin typeface="Bebas" pitchFamily="2" charset="0"/>
            </a:endParaRPr>
          </a:p>
        </p:txBody>
      </p:sp>
      <p:sp>
        <p:nvSpPr>
          <p:cNvPr id="17" name="矩形 16"/>
          <p:cNvSpPr/>
          <p:nvPr/>
        </p:nvSpPr>
        <p:spPr>
          <a:xfrm>
            <a:off x="4727054" y="2053437"/>
            <a:ext cx="792088" cy="79208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FEFEFE"/>
                </a:solidFill>
                <a:latin typeface="Bebas" pitchFamily="2" charset="0"/>
              </a:rPr>
              <a:t>02</a:t>
            </a:r>
            <a:endParaRPr lang="zh-CN" altLang="en-US" sz="3600">
              <a:solidFill>
                <a:srgbClr val="FEFEFE"/>
              </a:solidFill>
              <a:latin typeface="Bebas" pitchFamily="2" charset="0"/>
            </a:endParaRPr>
          </a:p>
        </p:txBody>
      </p:sp>
      <p:sp>
        <p:nvSpPr>
          <p:cNvPr id="20" name="矩形 19"/>
          <p:cNvSpPr/>
          <p:nvPr/>
        </p:nvSpPr>
        <p:spPr>
          <a:xfrm>
            <a:off x="4727054" y="3061549"/>
            <a:ext cx="792088" cy="79208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FEFEFE"/>
                </a:solidFill>
                <a:latin typeface="Bebas" pitchFamily="2" charset="0"/>
              </a:rPr>
              <a:t>03</a:t>
            </a:r>
            <a:endParaRPr lang="zh-CN" altLang="en-US" sz="3600">
              <a:solidFill>
                <a:srgbClr val="FEFEFE"/>
              </a:solidFill>
              <a:latin typeface="Bebas" pitchFamily="2" charset="0"/>
            </a:endParaRPr>
          </a:p>
        </p:txBody>
      </p:sp>
      <p:sp>
        <p:nvSpPr>
          <p:cNvPr id="21" name="矩形 20"/>
          <p:cNvSpPr/>
          <p:nvPr/>
        </p:nvSpPr>
        <p:spPr>
          <a:xfrm>
            <a:off x="4727054" y="4069661"/>
            <a:ext cx="792088" cy="79208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FEFEFE"/>
                </a:solidFill>
                <a:latin typeface="Bebas" pitchFamily="2" charset="0"/>
              </a:rPr>
              <a:t>04</a:t>
            </a:r>
            <a:endParaRPr lang="zh-CN" altLang="en-US" sz="3600">
              <a:solidFill>
                <a:srgbClr val="FEFEFE"/>
              </a:solidFill>
              <a:latin typeface="Bebas" pitchFamily="2" charset="0"/>
            </a:endParaRPr>
          </a:p>
        </p:txBody>
      </p:sp>
      <p:sp>
        <p:nvSpPr>
          <p:cNvPr id="22" name="矩形 21"/>
          <p:cNvSpPr/>
          <p:nvPr/>
        </p:nvSpPr>
        <p:spPr>
          <a:xfrm>
            <a:off x="4727054" y="5077773"/>
            <a:ext cx="792088" cy="79208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FEFEFE"/>
                </a:solidFill>
                <a:latin typeface="Bebas" pitchFamily="2" charset="0"/>
              </a:rPr>
              <a:t>05</a:t>
            </a:r>
            <a:endParaRPr lang="zh-CN" altLang="en-US" sz="3600">
              <a:solidFill>
                <a:srgbClr val="FEFEFE"/>
              </a:solidFill>
              <a:latin typeface="Bebas" pitchFamily="2" charset="0"/>
            </a:endParaRPr>
          </a:p>
        </p:txBody>
      </p:sp>
      <p:sp>
        <p:nvSpPr>
          <p:cNvPr id="23" name="TextBox 22"/>
          <p:cNvSpPr txBox="1"/>
          <p:nvPr/>
        </p:nvSpPr>
        <p:spPr>
          <a:xfrm>
            <a:off x="5721214" y="1310743"/>
            <a:ext cx="2031325" cy="461665"/>
          </a:xfrm>
          <a:prstGeom prst="rect">
            <a:avLst/>
          </a:prstGeom>
          <a:noFill/>
        </p:spPr>
        <p:txBody>
          <a:bodyPr wrap="none" rtlCol="0">
            <a:spAutoFit/>
          </a:bodyPr>
          <a:lstStyle/>
          <a:p>
            <a:r>
              <a:rPr lang="zh-CN" altLang="en-US" sz="2400">
                <a:solidFill>
                  <a:schemeClr val="tx1">
                    <a:lumMod val="65000"/>
                    <a:lumOff val="35000"/>
                  </a:schemeClr>
                </a:solidFill>
                <a:latin typeface="微软雅黑" pitchFamily="34" charset="-122"/>
                <a:ea typeface="微软雅黑" pitchFamily="34" charset="-122"/>
              </a:rPr>
              <a:t>年度工作概述</a:t>
            </a:r>
          </a:p>
        </p:txBody>
      </p:sp>
      <p:sp>
        <p:nvSpPr>
          <p:cNvPr id="24" name="TextBox 23"/>
          <p:cNvSpPr txBox="1"/>
          <p:nvPr/>
        </p:nvSpPr>
        <p:spPr>
          <a:xfrm>
            <a:off x="5721214" y="2323680"/>
            <a:ext cx="2031325" cy="461665"/>
          </a:xfrm>
          <a:prstGeom prst="rect">
            <a:avLst/>
          </a:prstGeom>
          <a:noFill/>
        </p:spPr>
        <p:txBody>
          <a:bodyPr wrap="none" rtlCol="0">
            <a:spAutoFit/>
          </a:bodyPr>
          <a:lstStyle/>
          <a:p>
            <a:r>
              <a:rPr lang="zh-CN" altLang="en-US" sz="2400">
                <a:solidFill>
                  <a:schemeClr val="tx1">
                    <a:lumMod val="65000"/>
                    <a:lumOff val="35000"/>
                  </a:schemeClr>
                </a:solidFill>
                <a:latin typeface="微软雅黑" pitchFamily="34" charset="-122"/>
                <a:ea typeface="微软雅黑" pitchFamily="34" charset="-122"/>
              </a:rPr>
              <a:t>工作完成情况</a:t>
            </a:r>
          </a:p>
        </p:txBody>
      </p:sp>
      <p:sp>
        <p:nvSpPr>
          <p:cNvPr id="25" name="TextBox 24"/>
          <p:cNvSpPr txBox="1"/>
          <p:nvPr/>
        </p:nvSpPr>
        <p:spPr>
          <a:xfrm>
            <a:off x="5721214" y="3322103"/>
            <a:ext cx="2031325" cy="461665"/>
          </a:xfrm>
          <a:prstGeom prst="rect">
            <a:avLst/>
          </a:prstGeom>
          <a:noFill/>
        </p:spPr>
        <p:txBody>
          <a:bodyPr wrap="none" rtlCol="0">
            <a:spAutoFit/>
          </a:bodyPr>
          <a:lstStyle/>
          <a:p>
            <a:r>
              <a:rPr lang="zh-CN" altLang="en-US" sz="2400">
                <a:solidFill>
                  <a:schemeClr val="tx1">
                    <a:lumMod val="65000"/>
                    <a:lumOff val="35000"/>
                  </a:schemeClr>
                </a:solidFill>
                <a:latin typeface="微软雅黑" pitchFamily="34" charset="-122"/>
                <a:ea typeface="微软雅黑" pitchFamily="34" charset="-122"/>
              </a:rPr>
              <a:t>项目成果展示</a:t>
            </a:r>
          </a:p>
        </p:txBody>
      </p:sp>
      <p:sp>
        <p:nvSpPr>
          <p:cNvPr id="26" name="TextBox 25"/>
          <p:cNvSpPr txBox="1"/>
          <p:nvPr/>
        </p:nvSpPr>
        <p:spPr>
          <a:xfrm>
            <a:off x="5721214" y="4349554"/>
            <a:ext cx="2031325" cy="461665"/>
          </a:xfrm>
          <a:prstGeom prst="rect">
            <a:avLst/>
          </a:prstGeom>
          <a:noFill/>
        </p:spPr>
        <p:txBody>
          <a:bodyPr wrap="none" rtlCol="0">
            <a:spAutoFit/>
          </a:bodyPr>
          <a:lstStyle/>
          <a:p>
            <a:r>
              <a:rPr lang="zh-CN" altLang="en-US" sz="2400">
                <a:solidFill>
                  <a:schemeClr val="tx1">
                    <a:lumMod val="65000"/>
                    <a:lumOff val="35000"/>
                  </a:schemeClr>
                </a:solidFill>
                <a:latin typeface="微软雅黑" pitchFamily="34" charset="-122"/>
                <a:ea typeface="微软雅黑" pitchFamily="34" charset="-122"/>
              </a:rPr>
              <a:t>工作不足之处</a:t>
            </a:r>
          </a:p>
        </p:txBody>
      </p:sp>
      <p:sp>
        <p:nvSpPr>
          <p:cNvPr id="27" name="TextBox 26"/>
          <p:cNvSpPr txBox="1"/>
          <p:nvPr/>
        </p:nvSpPr>
        <p:spPr>
          <a:xfrm>
            <a:off x="5721214" y="5347978"/>
            <a:ext cx="2031325" cy="461665"/>
          </a:xfrm>
          <a:prstGeom prst="rect">
            <a:avLst/>
          </a:prstGeom>
          <a:noFill/>
        </p:spPr>
        <p:txBody>
          <a:bodyPr wrap="none" rtlCol="0">
            <a:spAutoFit/>
          </a:bodyPr>
          <a:lstStyle/>
          <a:p>
            <a:r>
              <a:rPr lang="zh-CN" altLang="en-US" sz="2400">
                <a:solidFill>
                  <a:schemeClr val="tx1">
                    <a:lumMod val="65000"/>
                    <a:lumOff val="35000"/>
                  </a:schemeClr>
                </a:solidFill>
                <a:latin typeface="微软雅黑" pitchFamily="34" charset="-122"/>
                <a:ea typeface="微软雅黑" pitchFamily="34" charset="-122"/>
              </a:rPr>
              <a:t>明年工作计划</a:t>
            </a:r>
          </a:p>
        </p:txBody>
      </p:sp>
      <p:sp>
        <p:nvSpPr>
          <p:cNvPr id="28" name="矩形 27"/>
          <p:cNvSpPr/>
          <p:nvPr/>
        </p:nvSpPr>
        <p:spPr>
          <a:xfrm>
            <a:off x="5796002" y="1137264"/>
            <a:ext cx="429268"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796002" y="1212574"/>
            <a:ext cx="285562"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5796002" y="1287883"/>
            <a:ext cx="333464"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5796002" y="2131055"/>
            <a:ext cx="214634"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5796002" y="2206365"/>
            <a:ext cx="333464"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5796002" y="2281674"/>
            <a:ext cx="429268"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796002" y="3148624"/>
            <a:ext cx="285562"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5796002" y="3223934"/>
            <a:ext cx="429268"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5796002" y="3299243"/>
            <a:ext cx="333464"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796002" y="4151884"/>
            <a:ext cx="142781"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5796002" y="4227194"/>
            <a:ext cx="357260"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5796002" y="4302503"/>
            <a:ext cx="213244" cy="47051"/>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5796002" y="5145483"/>
            <a:ext cx="285562"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5796002" y="5220793"/>
            <a:ext cx="357260"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5796002" y="5296102"/>
            <a:ext cx="429268"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606589" y="2548459"/>
            <a:ext cx="1569660" cy="1200329"/>
          </a:xfrm>
          <a:prstGeom prst="rect">
            <a:avLst/>
          </a:prstGeom>
          <a:noFill/>
        </p:spPr>
        <p:txBody>
          <a:bodyPr wrap="none" rtlCol="0">
            <a:spAutoFit/>
          </a:bodyPr>
          <a:lstStyle/>
          <a:p>
            <a:pPr algn="ctr"/>
            <a:r>
              <a:rPr lang="zh-CN" altLang="en-US" sz="5400">
                <a:solidFill>
                  <a:srgbClr val="FFE699"/>
                </a:solidFill>
                <a:latin typeface="微软雅黑" pitchFamily="34" charset="-122"/>
                <a:ea typeface="微软雅黑" pitchFamily="34" charset="-122"/>
              </a:rPr>
              <a:t>目录</a:t>
            </a:r>
            <a:endParaRPr lang="en-US" altLang="zh-CN" sz="5400">
              <a:solidFill>
                <a:srgbClr val="FFE699"/>
              </a:solidFill>
              <a:latin typeface="微软雅黑" pitchFamily="34" charset="-122"/>
              <a:ea typeface="微软雅黑" pitchFamily="34" charset="-122"/>
            </a:endParaRPr>
          </a:p>
          <a:p>
            <a:pPr algn="ctr"/>
            <a:r>
              <a:rPr lang="en-US" altLang="zh-CN">
                <a:solidFill>
                  <a:srgbClr val="FFE699"/>
                </a:solidFill>
                <a:latin typeface="微软雅黑" pitchFamily="34" charset="-122"/>
                <a:ea typeface="微软雅黑" pitchFamily="34" charset="-122"/>
              </a:rPr>
              <a:t>contents</a:t>
            </a:r>
            <a:endParaRPr lang="zh-CN" altLang="en-US">
              <a:solidFill>
                <a:srgbClr val="FFE699"/>
              </a:solidFill>
            </a:endParaRPr>
          </a:p>
        </p:txBody>
      </p:sp>
    </p:spTree>
    <p:extLst>
      <p:ext uri="{BB962C8B-B14F-4D97-AF65-F5344CB8AC3E}">
        <p14:creationId xmlns:p14="http://schemas.microsoft.com/office/powerpoint/2010/main" val="49791323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500"/>
                                        <p:tgtEl>
                                          <p:spTgt spid="1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5"/>
                                        </p:tgtEl>
                                        <p:attrNameLst>
                                          <p:attrName>style.visibility</p:attrName>
                                        </p:attrNameLst>
                                      </p:cBhvr>
                                      <p:to>
                                        <p:strVal val="visible"/>
                                      </p:to>
                                    </p:set>
                                    <p:animEffect transition="in" filter="fade">
                                      <p:cBhvr>
                                        <p:cTn id="14" dur="500"/>
                                        <p:tgtEl>
                                          <p:spTgt spid="55"/>
                                        </p:tgtEl>
                                      </p:cBhvr>
                                    </p:animEffect>
                                  </p:childTnLst>
                                </p:cTn>
                              </p:par>
                            </p:childTnLst>
                          </p:cTn>
                        </p:par>
                        <p:par>
                          <p:cTn id="15" fill="hold">
                            <p:stCondLst>
                              <p:cond delay="1000"/>
                            </p:stCondLst>
                            <p:childTnLst>
                              <p:par>
                                <p:cTn id="16" presetID="49" presetClass="entr" presetSubtype="0" decel="10000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 calcmode="lin" valueType="num">
                                      <p:cBhvr>
                                        <p:cTn id="20" dur="500" fill="hold"/>
                                        <p:tgtEl>
                                          <p:spTgt spid="2"/>
                                        </p:tgtEl>
                                        <p:attrNameLst>
                                          <p:attrName>style.rotation</p:attrName>
                                        </p:attrNameLst>
                                      </p:cBhvr>
                                      <p:tavLst>
                                        <p:tav tm="0">
                                          <p:val>
                                            <p:fltVal val="360"/>
                                          </p:val>
                                        </p:tav>
                                        <p:tav tm="100000">
                                          <p:val>
                                            <p:fltVal val="0"/>
                                          </p:val>
                                        </p:tav>
                                      </p:tavLst>
                                    </p:anim>
                                    <p:animEffect transition="in" filter="fade">
                                      <p:cBhvr>
                                        <p:cTn id="21" dur="500"/>
                                        <p:tgtEl>
                                          <p:spTgt spid="2"/>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wipe(left)">
                                      <p:cBhvr>
                                        <p:cTn id="25" dur="500"/>
                                        <p:tgtEl>
                                          <p:spTgt spid="50"/>
                                        </p:tgtEl>
                                      </p:cBhvr>
                                    </p:animEffect>
                                  </p:childTnLst>
                                </p:cTn>
                              </p:par>
                            </p:childTnLst>
                          </p:cTn>
                        </p:par>
                        <p:par>
                          <p:cTn id="26" fill="hold">
                            <p:stCondLst>
                              <p:cond delay="2000"/>
                            </p:stCondLst>
                            <p:childTnLst>
                              <p:par>
                                <p:cTn id="27" presetID="12" presetClass="entr" presetSubtype="8"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500"/>
                                        <p:tgtEl>
                                          <p:spTgt spid="23"/>
                                        </p:tgtEl>
                                        <p:attrNameLst>
                                          <p:attrName>ppt_x</p:attrName>
                                        </p:attrNameLst>
                                      </p:cBhvr>
                                      <p:tavLst>
                                        <p:tav tm="0">
                                          <p:val>
                                            <p:strVal val="#ppt_x-#ppt_w*1.125000"/>
                                          </p:val>
                                        </p:tav>
                                        <p:tav tm="100000">
                                          <p:val>
                                            <p:strVal val="#ppt_x"/>
                                          </p:val>
                                        </p:tav>
                                      </p:tavLst>
                                    </p:anim>
                                    <p:animEffect transition="in" filter="wipe(right)">
                                      <p:cBhvr>
                                        <p:cTn id="30" dur="500"/>
                                        <p:tgtEl>
                                          <p:spTgt spid="23"/>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wipe(left)">
                                      <p:cBhvr>
                                        <p:cTn id="33" dur="500"/>
                                        <p:tgtEl>
                                          <p:spTgt spid="30"/>
                                        </p:tgtEl>
                                      </p:cBhvr>
                                    </p:animEffect>
                                  </p:childTnLst>
                                </p:cTn>
                              </p:par>
                              <p:par>
                                <p:cTn id="34" presetID="22" presetClass="entr" presetSubtype="8" fill="hold" grpId="0" nodeType="withEffect">
                                  <p:stCondLst>
                                    <p:cond delay="200"/>
                                  </p:stCondLst>
                                  <p:childTnLst>
                                    <p:set>
                                      <p:cBhvr>
                                        <p:cTn id="35" dur="1" fill="hold">
                                          <p:stCondLst>
                                            <p:cond delay="0"/>
                                          </p:stCondLst>
                                        </p:cTn>
                                        <p:tgtEl>
                                          <p:spTgt spid="29"/>
                                        </p:tgtEl>
                                        <p:attrNameLst>
                                          <p:attrName>style.visibility</p:attrName>
                                        </p:attrNameLst>
                                      </p:cBhvr>
                                      <p:to>
                                        <p:strVal val="visible"/>
                                      </p:to>
                                    </p:set>
                                    <p:animEffect transition="in" filter="wipe(left)">
                                      <p:cBhvr>
                                        <p:cTn id="36" dur="500"/>
                                        <p:tgtEl>
                                          <p:spTgt spid="29"/>
                                        </p:tgtEl>
                                      </p:cBhvr>
                                    </p:animEffect>
                                  </p:childTnLst>
                                </p:cTn>
                              </p:par>
                              <p:par>
                                <p:cTn id="37" presetID="22" presetClass="entr" presetSubtype="8" fill="hold" grpId="0" nodeType="withEffect">
                                  <p:stCondLst>
                                    <p:cond delay="400"/>
                                  </p:stCondLst>
                                  <p:childTnLst>
                                    <p:set>
                                      <p:cBhvr>
                                        <p:cTn id="38" dur="1" fill="hold">
                                          <p:stCondLst>
                                            <p:cond delay="0"/>
                                          </p:stCondLst>
                                        </p:cTn>
                                        <p:tgtEl>
                                          <p:spTgt spid="28"/>
                                        </p:tgtEl>
                                        <p:attrNameLst>
                                          <p:attrName>style.visibility</p:attrName>
                                        </p:attrNameLst>
                                      </p:cBhvr>
                                      <p:to>
                                        <p:strVal val="visible"/>
                                      </p:to>
                                    </p:set>
                                    <p:animEffect transition="in" filter="wipe(left)">
                                      <p:cBhvr>
                                        <p:cTn id="39" dur="500"/>
                                        <p:tgtEl>
                                          <p:spTgt spid="28"/>
                                        </p:tgtEl>
                                      </p:cBhvr>
                                    </p:animEffect>
                                  </p:childTnLst>
                                </p:cTn>
                              </p:par>
                            </p:childTnLst>
                          </p:cTn>
                        </p:par>
                        <p:par>
                          <p:cTn id="40" fill="hold">
                            <p:stCondLst>
                              <p:cond delay="2900"/>
                            </p:stCondLst>
                            <p:childTnLst>
                              <p:par>
                                <p:cTn id="41" presetID="49" presetClass="entr" presetSubtype="0" decel="10000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 calcmode="lin" valueType="num">
                                      <p:cBhvr>
                                        <p:cTn id="45" dur="500" fill="hold"/>
                                        <p:tgtEl>
                                          <p:spTgt spid="17"/>
                                        </p:tgtEl>
                                        <p:attrNameLst>
                                          <p:attrName>style.rotation</p:attrName>
                                        </p:attrNameLst>
                                      </p:cBhvr>
                                      <p:tavLst>
                                        <p:tav tm="0">
                                          <p:val>
                                            <p:fltVal val="360"/>
                                          </p:val>
                                        </p:tav>
                                        <p:tav tm="100000">
                                          <p:val>
                                            <p:fltVal val="0"/>
                                          </p:val>
                                        </p:tav>
                                      </p:tavLst>
                                    </p:anim>
                                    <p:animEffect transition="in" filter="fade">
                                      <p:cBhvr>
                                        <p:cTn id="46" dur="500"/>
                                        <p:tgtEl>
                                          <p:spTgt spid="17"/>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wipe(left)">
                                      <p:cBhvr>
                                        <p:cTn id="50" dur="500"/>
                                        <p:tgtEl>
                                          <p:spTgt spid="51"/>
                                        </p:tgtEl>
                                      </p:cBhvr>
                                    </p:animEffect>
                                  </p:childTnLst>
                                </p:cTn>
                              </p:par>
                            </p:childTnLst>
                          </p:cTn>
                        </p:par>
                        <p:par>
                          <p:cTn id="51" fill="hold">
                            <p:stCondLst>
                              <p:cond delay="3900"/>
                            </p:stCondLst>
                            <p:childTnLst>
                              <p:par>
                                <p:cTn id="52" presetID="12" presetClass="entr" presetSubtype="8"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500"/>
                                        <p:tgtEl>
                                          <p:spTgt spid="24"/>
                                        </p:tgtEl>
                                        <p:attrNameLst>
                                          <p:attrName>ppt_x</p:attrName>
                                        </p:attrNameLst>
                                      </p:cBhvr>
                                      <p:tavLst>
                                        <p:tav tm="0">
                                          <p:val>
                                            <p:strVal val="#ppt_x-#ppt_w*1.125000"/>
                                          </p:val>
                                        </p:tav>
                                        <p:tav tm="100000">
                                          <p:val>
                                            <p:strVal val="#ppt_x"/>
                                          </p:val>
                                        </p:tav>
                                      </p:tavLst>
                                    </p:anim>
                                    <p:animEffect transition="in" filter="wipe(right)">
                                      <p:cBhvr>
                                        <p:cTn id="55" dur="500"/>
                                        <p:tgtEl>
                                          <p:spTgt spid="24"/>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wipe(left)">
                                      <p:cBhvr>
                                        <p:cTn id="58" dur="500"/>
                                        <p:tgtEl>
                                          <p:spTgt spid="33"/>
                                        </p:tgtEl>
                                      </p:cBhvr>
                                    </p:animEffect>
                                  </p:childTnLst>
                                </p:cTn>
                              </p:par>
                              <p:par>
                                <p:cTn id="59" presetID="22" presetClass="entr" presetSubtype="8" fill="hold" grpId="0" nodeType="withEffect">
                                  <p:stCondLst>
                                    <p:cond delay="200"/>
                                  </p:stCondLst>
                                  <p:childTnLst>
                                    <p:set>
                                      <p:cBhvr>
                                        <p:cTn id="60" dur="1" fill="hold">
                                          <p:stCondLst>
                                            <p:cond delay="0"/>
                                          </p:stCondLst>
                                        </p:cTn>
                                        <p:tgtEl>
                                          <p:spTgt spid="32"/>
                                        </p:tgtEl>
                                        <p:attrNameLst>
                                          <p:attrName>style.visibility</p:attrName>
                                        </p:attrNameLst>
                                      </p:cBhvr>
                                      <p:to>
                                        <p:strVal val="visible"/>
                                      </p:to>
                                    </p:set>
                                    <p:animEffect transition="in" filter="wipe(left)">
                                      <p:cBhvr>
                                        <p:cTn id="61" dur="500"/>
                                        <p:tgtEl>
                                          <p:spTgt spid="32"/>
                                        </p:tgtEl>
                                      </p:cBhvr>
                                    </p:animEffect>
                                  </p:childTnLst>
                                </p:cTn>
                              </p:par>
                              <p:par>
                                <p:cTn id="62" presetID="22" presetClass="entr" presetSubtype="8" fill="hold" grpId="0" nodeType="withEffect">
                                  <p:stCondLst>
                                    <p:cond delay="400"/>
                                  </p:stCondLst>
                                  <p:childTnLst>
                                    <p:set>
                                      <p:cBhvr>
                                        <p:cTn id="63" dur="1" fill="hold">
                                          <p:stCondLst>
                                            <p:cond delay="0"/>
                                          </p:stCondLst>
                                        </p:cTn>
                                        <p:tgtEl>
                                          <p:spTgt spid="31"/>
                                        </p:tgtEl>
                                        <p:attrNameLst>
                                          <p:attrName>style.visibility</p:attrName>
                                        </p:attrNameLst>
                                      </p:cBhvr>
                                      <p:to>
                                        <p:strVal val="visible"/>
                                      </p:to>
                                    </p:set>
                                    <p:animEffect transition="in" filter="wipe(left)">
                                      <p:cBhvr>
                                        <p:cTn id="64" dur="500"/>
                                        <p:tgtEl>
                                          <p:spTgt spid="31"/>
                                        </p:tgtEl>
                                      </p:cBhvr>
                                    </p:animEffect>
                                  </p:childTnLst>
                                </p:cTn>
                              </p:par>
                            </p:childTnLst>
                          </p:cTn>
                        </p:par>
                        <p:par>
                          <p:cTn id="65" fill="hold">
                            <p:stCondLst>
                              <p:cond delay="4800"/>
                            </p:stCondLst>
                            <p:childTnLst>
                              <p:par>
                                <p:cTn id="66" presetID="49" presetClass="entr" presetSubtype="0" decel="100000"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fltVal val="0"/>
                                          </p:val>
                                        </p:tav>
                                        <p:tav tm="100000">
                                          <p:val>
                                            <p:strVal val="#ppt_w"/>
                                          </p:val>
                                        </p:tav>
                                      </p:tavLst>
                                    </p:anim>
                                    <p:anim calcmode="lin" valueType="num">
                                      <p:cBhvr>
                                        <p:cTn id="69" dur="500" fill="hold"/>
                                        <p:tgtEl>
                                          <p:spTgt spid="20"/>
                                        </p:tgtEl>
                                        <p:attrNameLst>
                                          <p:attrName>ppt_h</p:attrName>
                                        </p:attrNameLst>
                                      </p:cBhvr>
                                      <p:tavLst>
                                        <p:tav tm="0">
                                          <p:val>
                                            <p:fltVal val="0"/>
                                          </p:val>
                                        </p:tav>
                                        <p:tav tm="100000">
                                          <p:val>
                                            <p:strVal val="#ppt_h"/>
                                          </p:val>
                                        </p:tav>
                                      </p:tavLst>
                                    </p:anim>
                                    <p:anim calcmode="lin" valueType="num">
                                      <p:cBhvr>
                                        <p:cTn id="70" dur="500" fill="hold"/>
                                        <p:tgtEl>
                                          <p:spTgt spid="20"/>
                                        </p:tgtEl>
                                        <p:attrNameLst>
                                          <p:attrName>style.rotation</p:attrName>
                                        </p:attrNameLst>
                                      </p:cBhvr>
                                      <p:tavLst>
                                        <p:tav tm="0">
                                          <p:val>
                                            <p:fltVal val="360"/>
                                          </p:val>
                                        </p:tav>
                                        <p:tav tm="100000">
                                          <p:val>
                                            <p:fltVal val="0"/>
                                          </p:val>
                                        </p:tav>
                                      </p:tavLst>
                                    </p:anim>
                                    <p:animEffect transition="in" filter="fade">
                                      <p:cBhvr>
                                        <p:cTn id="71" dur="500"/>
                                        <p:tgtEl>
                                          <p:spTgt spid="20"/>
                                        </p:tgtEl>
                                      </p:cBhvr>
                                    </p:animEffect>
                                  </p:childTnLst>
                                </p:cTn>
                              </p:par>
                            </p:childTnLst>
                          </p:cTn>
                        </p:par>
                        <p:par>
                          <p:cTn id="72" fill="hold">
                            <p:stCondLst>
                              <p:cond delay="5300"/>
                            </p:stCondLst>
                            <p:childTnLst>
                              <p:par>
                                <p:cTn id="73" presetID="22" presetClass="entr" presetSubtype="8" fill="hold" grpId="0" nodeType="afterEffect">
                                  <p:stCondLst>
                                    <p:cond delay="0"/>
                                  </p:stCondLst>
                                  <p:childTnLst>
                                    <p:set>
                                      <p:cBhvr>
                                        <p:cTn id="74" dur="1" fill="hold">
                                          <p:stCondLst>
                                            <p:cond delay="0"/>
                                          </p:stCondLst>
                                        </p:cTn>
                                        <p:tgtEl>
                                          <p:spTgt spid="52"/>
                                        </p:tgtEl>
                                        <p:attrNameLst>
                                          <p:attrName>style.visibility</p:attrName>
                                        </p:attrNameLst>
                                      </p:cBhvr>
                                      <p:to>
                                        <p:strVal val="visible"/>
                                      </p:to>
                                    </p:set>
                                    <p:animEffect transition="in" filter="wipe(left)">
                                      <p:cBhvr>
                                        <p:cTn id="75" dur="500"/>
                                        <p:tgtEl>
                                          <p:spTgt spid="52"/>
                                        </p:tgtEl>
                                      </p:cBhvr>
                                    </p:animEffect>
                                  </p:childTnLst>
                                </p:cTn>
                              </p:par>
                            </p:childTnLst>
                          </p:cTn>
                        </p:par>
                        <p:par>
                          <p:cTn id="76" fill="hold">
                            <p:stCondLst>
                              <p:cond delay="5800"/>
                            </p:stCondLst>
                            <p:childTnLst>
                              <p:par>
                                <p:cTn id="77" presetID="12" presetClass="entr" presetSubtype="8"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additive="base">
                                        <p:cTn id="79" dur="500"/>
                                        <p:tgtEl>
                                          <p:spTgt spid="25"/>
                                        </p:tgtEl>
                                        <p:attrNameLst>
                                          <p:attrName>ppt_x</p:attrName>
                                        </p:attrNameLst>
                                      </p:cBhvr>
                                      <p:tavLst>
                                        <p:tav tm="0">
                                          <p:val>
                                            <p:strVal val="#ppt_x-#ppt_w*1.125000"/>
                                          </p:val>
                                        </p:tav>
                                        <p:tav tm="100000">
                                          <p:val>
                                            <p:strVal val="#ppt_x"/>
                                          </p:val>
                                        </p:tav>
                                      </p:tavLst>
                                    </p:anim>
                                    <p:animEffect transition="in" filter="wipe(right)">
                                      <p:cBhvr>
                                        <p:cTn id="80" dur="500"/>
                                        <p:tgtEl>
                                          <p:spTgt spid="25"/>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left)">
                                      <p:cBhvr>
                                        <p:cTn id="83" dur="500"/>
                                        <p:tgtEl>
                                          <p:spTgt spid="36"/>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5"/>
                                        </p:tgtEl>
                                        <p:attrNameLst>
                                          <p:attrName>style.visibility</p:attrName>
                                        </p:attrNameLst>
                                      </p:cBhvr>
                                      <p:to>
                                        <p:strVal val="visible"/>
                                      </p:to>
                                    </p:set>
                                    <p:animEffect transition="in" filter="wipe(left)">
                                      <p:cBhvr>
                                        <p:cTn id="86" dur="500"/>
                                        <p:tgtEl>
                                          <p:spTgt spid="35"/>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childTnLst>
                          </p:cTn>
                        </p:par>
                        <p:par>
                          <p:cTn id="90" fill="hold">
                            <p:stCondLst>
                              <p:cond delay="6700"/>
                            </p:stCondLst>
                            <p:childTnLst>
                              <p:par>
                                <p:cTn id="91" presetID="49" presetClass="entr" presetSubtype="0" decel="100000" fill="hold" grpId="0" nodeType="afterEffect">
                                  <p:stCondLst>
                                    <p:cond delay="0"/>
                                  </p:stCondLst>
                                  <p:childTnLst>
                                    <p:set>
                                      <p:cBhvr>
                                        <p:cTn id="92" dur="1" fill="hold">
                                          <p:stCondLst>
                                            <p:cond delay="0"/>
                                          </p:stCondLst>
                                        </p:cTn>
                                        <p:tgtEl>
                                          <p:spTgt spid="21"/>
                                        </p:tgtEl>
                                        <p:attrNameLst>
                                          <p:attrName>style.visibility</p:attrName>
                                        </p:attrNameLst>
                                      </p:cBhvr>
                                      <p:to>
                                        <p:strVal val="visible"/>
                                      </p:to>
                                    </p:set>
                                    <p:anim calcmode="lin" valueType="num">
                                      <p:cBhvr>
                                        <p:cTn id="93" dur="500" fill="hold"/>
                                        <p:tgtEl>
                                          <p:spTgt spid="21"/>
                                        </p:tgtEl>
                                        <p:attrNameLst>
                                          <p:attrName>ppt_w</p:attrName>
                                        </p:attrNameLst>
                                      </p:cBhvr>
                                      <p:tavLst>
                                        <p:tav tm="0">
                                          <p:val>
                                            <p:fltVal val="0"/>
                                          </p:val>
                                        </p:tav>
                                        <p:tav tm="100000">
                                          <p:val>
                                            <p:strVal val="#ppt_w"/>
                                          </p:val>
                                        </p:tav>
                                      </p:tavLst>
                                    </p:anim>
                                    <p:anim calcmode="lin" valueType="num">
                                      <p:cBhvr>
                                        <p:cTn id="94" dur="500" fill="hold"/>
                                        <p:tgtEl>
                                          <p:spTgt spid="21"/>
                                        </p:tgtEl>
                                        <p:attrNameLst>
                                          <p:attrName>ppt_h</p:attrName>
                                        </p:attrNameLst>
                                      </p:cBhvr>
                                      <p:tavLst>
                                        <p:tav tm="0">
                                          <p:val>
                                            <p:fltVal val="0"/>
                                          </p:val>
                                        </p:tav>
                                        <p:tav tm="100000">
                                          <p:val>
                                            <p:strVal val="#ppt_h"/>
                                          </p:val>
                                        </p:tav>
                                      </p:tavLst>
                                    </p:anim>
                                    <p:anim calcmode="lin" valueType="num">
                                      <p:cBhvr>
                                        <p:cTn id="95" dur="500" fill="hold"/>
                                        <p:tgtEl>
                                          <p:spTgt spid="21"/>
                                        </p:tgtEl>
                                        <p:attrNameLst>
                                          <p:attrName>style.rotation</p:attrName>
                                        </p:attrNameLst>
                                      </p:cBhvr>
                                      <p:tavLst>
                                        <p:tav tm="0">
                                          <p:val>
                                            <p:fltVal val="360"/>
                                          </p:val>
                                        </p:tav>
                                        <p:tav tm="100000">
                                          <p:val>
                                            <p:fltVal val="0"/>
                                          </p:val>
                                        </p:tav>
                                      </p:tavLst>
                                    </p:anim>
                                    <p:animEffect transition="in" filter="fade">
                                      <p:cBhvr>
                                        <p:cTn id="96" dur="500"/>
                                        <p:tgtEl>
                                          <p:spTgt spid="21"/>
                                        </p:tgtEl>
                                      </p:cBhvr>
                                    </p:animEffect>
                                  </p:childTnLst>
                                </p:cTn>
                              </p:par>
                            </p:childTnLst>
                          </p:cTn>
                        </p:par>
                        <p:par>
                          <p:cTn id="97" fill="hold">
                            <p:stCondLst>
                              <p:cond delay="7200"/>
                            </p:stCondLst>
                            <p:childTnLst>
                              <p:par>
                                <p:cTn id="98" presetID="22" presetClass="entr" presetSubtype="8" fill="hold" grpId="0" nodeType="afterEffect">
                                  <p:stCondLst>
                                    <p:cond delay="0"/>
                                  </p:stCondLst>
                                  <p:childTnLst>
                                    <p:set>
                                      <p:cBhvr>
                                        <p:cTn id="99" dur="1" fill="hold">
                                          <p:stCondLst>
                                            <p:cond delay="0"/>
                                          </p:stCondLst>
                                        </p:cTn>
                                        <p:tgtEl>
                                          <p:spTgt spid="53"/>
                                        </p:tgtEl>
                                        <p:attrNameLst>
                                          <p:attrName>style.visibility</p:attrName>
                                        </p:attrNameLst>
                                      </p:cBhvr>
                                      <p:to>
                                        <p:strVal val="visible"/>
                                      </p:to>
                                    </p:set>
                                    <p:animEffect transition="in" filter="wipe(left)">
                                      <p:cBhvr>
                                        <p:cTn id="100" dur="500"/>
                                        <p:tgtEl>
                                          <p:spTgt spid="53"/>
                                        </p:tgtEl>
                                      </p:cBhvr>
                                    </p:animEffect>
                                  </p:childTnLst>
                                </p:cTn>
                              </p:par>
                            </p:childTnLst>
                          </p:cTn>
                        </p:par>
                        <p:par>
                          <p:cTn id="101" fill="hold">
                            <p:stCondLst>
                              <p:cond delay="7700"/>
                            </p:stCondLst>
                            <p:childTnLst>
                              <p:par>
                                <p:cTn id="102" presetID="12" presetClass="entr" presetSubtype="8" fill="hold" grpId="0" nodeType="afterEffect">
                                  <p:stCondLst>
                                    <p:cond delay="0"/>
                                  </p:stCondLst>
                                  <p:childTnLst>
                                    <p:set>
                                      <p:cBhvr>
                                        <p:cTn id="103" dur="1" fill="hold">
                                          <p:stCondLst>
                                            <p:cond delay="0"/>
                                          </p:stCondLst>
                                        </p:cTn>
                                        <p:tgtEl>
                                          <p:spTgt spid="26"/>
                                        </p:tgtEl>
                                        <p:attrNameLst>
                                          <p:attrName>style.visibility</p:attrName>
                                        </p:attrNameLst>
                                      </p:cBhvr>
                                      <p:to>
                                        <p:strVal val="visible"/>
                                      </p:to>
                                    </p:set>
                                    <p:anim calcmode="lin" valueType="num">
                                      <p:cBhvr additive="base">
                                        <p:cTn id="104" dur="500"/>
                                        <p:tgtEl>
                                          <p:spTgt spid="26"/>
                                        </p:tgtEl>
                                        <p:attrNameLst>
                                          <p:attrName>ppt_x</p:attrName>
                                        </p:attrNameLst>
                                      </p:cBhvr>
                                      <p:tavLst>
                                        <p:tav tm="0">
                                          <p:val>
                                            <p:strVal val="#ppt_x-#ppt_w*1.125000"/>
                                          </p:val>
                                        </p:tav>
                                        <p:tav tm="100000">
                                          <p:val>
                                            <p:strVal val="#ppt_x"/>
                                          </p:val>
                                        </p:tav>
                                      </p:tavLst>
                                    </p:anim>
                                    <p:animEffect transition="in" filter="wipe(right)">
                                      <p:cBhvr>
                                        <p:cTn id="105" dur="500"/>
                                        <p:tgtEl>
                                          <p:spTgt spid="26"/>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45"/>
                                        </p:tgtEl>
                                        <p:attrNameLst>
                                          <p:attrName>style.visibility</p:attrName>
                                        </p:attrNameLst>
                                      </p:cBhvr>
                                      <p:to>
                                        <p:strVal val="visible"/>
                                      </p:to>
                                    </p:set>
                                    <p:animEffect transition="in" filter="wipe(left)">
                                      <p:cBhvr>
                                        <p:cTn id="108" dur="500"/>
                                        <p:tgtEl>
                                          <p:spTgt spid="45"/>
                                        </p:tgtEl>
                                      </p:cBhvr>
                                    </p:animEffect>
                                  </p:childTnLst>
                                </p:cTn>
                              </p:par>
                              <p:par>
                                <p:cTn id="109" presetID="22" presetClass="entr" presetSubtype="8" fill="hold" grpId="0" nodeType="withEffect">
                                  <p:stCondLst>
                                    <p:cond delay="200"/>
                                  </p:stCondLst>
                                  <p:childTnLst>
                                    <p:set>
                                      <p:cBhvr>
                                        <p:cTn id="110" dur="1" fill="hold">
                                          <p:stCondLst>
                                            <p:cond delay="0"/>
                                          </p:stCondLst>
                                        </p:cTn>
                                        <p:tgtEl>
                                          <p:spTgt spid="44"/>
                                        </p:tgtEl>
                                        <p:attrNameLst>
                                          <p:attrName>style.visibility</p:attrName>
                                        </p:attrNameLst>
                                      </p:cBhvr>
                                      <p:to>
                                        <p:strVal val="visible"/>
                                      </p:to>
                                    </p:set>
                                    <p:animEffect transition="in" filter="wipe(left)">
                                      <p:cBhvr>
                                        <p:cTn id="111" dur="500"/>
                                        <p:tgtEl>
                                          <p:spTgt spid="44"/>
                                        </p:tgtEl>
                                      </p:cBhvr>
                                    </p:animEffect>
                                  </p:childTnLst>
                                </p:cTn>
                              </p:par>
                              <p:par>
                                <p:cTn id="112" presetID="22" presetClass="entr" presetSubtype="8" fill="hold" grpId="0" nodeType="withEffect">
                                  <p:stCondLst>
                                    <p:cond delay="400"/>
                                  </p:stCondLst>
                                  <p:childTnLst>
                                    <p:set>
                                      <p:cBhvr>
                                        <p:cTn id="113" dur="1" fill="hold">
                                          <p:stCondLst>
                                            <p:cond delay="0"/>
                                          </p:stCondLst>
                                        </p:cTn>
                                        <p:tgtEl>
                                          <p:spTgt spid="37"/>
                                        </p:tgtEl>
                                        <p:attrNameLst>
                                          <p:attrName>style.visibility</p:attrName>
                                        </p:attrNameLst>
                                      </p:cBhvr>
                                      <p:to>
                                        <p:strVal val="visible"/>
                                      </p:to>
                                    </p:set>
                                    <p:animEffect transition="in" filter="wipe(left)">
                                      <p:cBhvr>
                                        <p:cTn id="114" dur="500"/>
                                        <p:tgtEl>
                                          <p:spTgt spid="37"/>
                                        </p:tgtEl>
                                      </p:cBhvr>
                                    </p:animEffect>
                                  </p:childTnLst>
                                </p:cTn>
                              </p:par>
                            </p:childTnLst>
                          </p:cTn>
                        </p:par>
                        <p:par>
                          <p:cTn id="115" fill="hold">
                            <p:stCondLst>
                              <p:cond delay="8600"/>
                            </p:stCondLst>
                            <p:childTnLst>
                              <p:par>
                                <p:cTn id="116" presetID="49" presetClass="entr" presetSubtype="0" decel="100000" fill="hold" grpId="0" nodeType="afterEffect">
                                  <p:stCondLst>
                                    <p:cond delay="0"/>
                                  </p:stCondLst>
                                  <p:childTnLst>
                                    <p:set>
                                      <p:cBhvr>
                                        <p:cTn id="117" dur="1" fill="hold">
                                          <p:stCondLst>
                                            <p:cond delay="0"/>
                                          </p:stCondLst>
                                        </p:cTn>
                                        <p:tgtEl>
                                          <p:spTgt spid="22"/>
                                        </p:tgtEl>
                                        <p:attrNameLst>
                                          <p:attrName>style.visibility</p:attrName>
                                        </p:attrNameLst>
                                      </p:cBhvr>
                                      <p:to>
                                        <p:strVal val="visible"/>
                                      </p:to>
                                    </p:set>
                                    <p:anim calcmode="lin" valueType="num">
                                      <p:cBhvr>
                                        <p:cTn id="118" dur="500" fill="hold"/>
                                        <p:tgtEl>
                                          <p:spTgt spid="22"/>
                                        </p:tgtEl>
                                        <p:attrNameLst>
                                          <p:attrName>ppt_w</p:attrName>
                                        </p:attrNameLst>
                                      </p:cBhvr>
                                      <p:tavLst>
                                        <p:tav tm="0">
                                          <p:val>
                                            <p:fltVal val="0"/>
                                          </p:val>
                                        </p:tav>
                                        <p:tav tm="100000">
                                          <p:val>
                                            <p:strVal val="#ppt_w"/>
                                          </p:val>
                                        </p:tav>
                                      </p:tavLst>
                                    </p:anim>
                                    <p:anim calcmode="lin" valueType="num">
                                      <p:cBhvr>
                                        <p:cTn id="119" dur="500" fill="hold"/>
                                        <p:tgtEl>
                                          <p:spTgt spid="22"/>
                                        </p:tgtEl>
                                        <p:attrNameLst>
                                          <p:attrName>ppt_h</p:attrName>
                                        </p:attrNameLst>
                                      </p:cBhvr>
                                      <p:tavLst>
                                        <p:tav tm="0">
                                          <p:val>
                                            <p:fltVal val="0"/>
                                          </p:val>
                                        </p:tav>
                                        <p:tav tm="100000">
                                          <p:val>
                                            <p:strVal val="#ppt_h"/>
                                          </p:val>
                                        </p:tav>
                                      </p:tavLst>
                                    </p:anim>
                                    <p:anim calcmode="lin" valueType="num">
                                      <p:cBhvr>
                                        <p:cTn id="120" dur="500" fill="hold"/>
                                        <p:tgtEl>
                                          <p:spTgt spid="22"/>
                                        </p:tgtEl>
                                        <p:attrNameLst>
                                          <p:attrName>style.rotation</p:attrName>
                                        </p:attrNameLst>
                                      </p:cBhvr>
                                      <p:tavLst>
                                        <p:tav tm="0">
                                          <p:val>
                                            <p:fltVal val="360"/>
                                          </p:val>
                                        </p:tav>
                                        <p:tav tm="100000">
                                          <p:val>
                                            <p:fltVal val="0"/>
                                          </p:val>
                                        </p:tav>
                                      </p:tavLst>
                                    </p:anim>
                                    <p:animEffect transition="in" filter="fade">
                                      <p:cBhvr>
                                        <p:cTn id="121" dur="500"/>
                                        <p:tgtEl>
                                          <p:spTgt spid="22"/>
                                        </p:tgtEl>
                                      </p:cBhvr>
                                    </p:animEffect>
                                  </p:childTnLst>
                                </p:cTn>
                              </p:par>
                            </p:childTnLst>
                          </p:cTn>
                        </p:par>
                        <p:par>
                          <p:cTn id="122" fill="hold">
                            <p:stCondLst>
                              <p:cond delay="9100"/>
                            </p:stCondLst>
                            <p:childTnLst>
                              <p:par>
                                <p:cTn id="123" presetID="22" presetClass="entr" presetSubtype="8" fill="hold" grpId="0" nodeType="afterEffect">
                                  <p:stCondLst>
                                    <p:cond delay="0"/>
                                  </p:stCondLst>
                                  <p:childTnLst>
                                    <p:set>
                                      <p:cBhvr>
                                        <p:cTn id="124" dur="1" fill="hold">
                                          <p:stCondLst>
                                            <p:cond delay="0"/>
                                          </p:stCondLst>
                                        </p:cTn>
                                        <p:tgtEl>
                                          <p:spTgt spid="54"/>
                                        </p:tgtEl>
                                        <p:attrNameLst>
                                          <p:attrName>style.visibility</p:attrName>
                                        </p:attrNameLst>
                                      </p:cBhvr>
                                      <p:to>
                                        <p:strVal val="visible"/>
                                      </p:to>
                                    </p:set>
                                    <p:animEffect transition="in" filter="wipe(left)">
                                      <p:cBhvr>
                                        <p:cTn id="125" dur="500"/>
                                        <p:tgtEl>
                                          <p:spTgt spid="54"/>
                                        </p:tgtEl>
                                      </p:cBhvr>
                                    </p:animEffect>
                                  </p:childTnLst>
                                </p:cTn>
                              </p:par>
                            </p:childTnLst>
                          </p:cTn>
                        </p:par>
                        <p:par>
                          <p:cTn id="126" fill="hold">
                            <p:stCondLst>
                              <p:cond delay="9600"/>
                            </p:stCondLst>
                            <p:childTnLst>
                              <p:par>
                                <p:cTn id="127" presetID="12" presetClass="entr" presetSubtype="8" fill="hold" grpId="0" nodeType="afterEffect">
                                  <p:stCondLst>
                                    <p:cond delay="0"/>
                                  </p:stCondLst>
                                  <p:childTnLst>
                                    <p:set>
                                      <p:cBhvr>
                                        <p:cTn id="128" dur="1" fill="hold">
                                          <p:stCondLst>
                                            <p:cond delay="0"/>
                                          </p:stCondLst>
                                        </p:cTn>
                                        <p:tgtEl>
                                          <p:spTgt spid="27"/>
                                        </p:tgtEl>
                                        <p:attrNameLst>
                                          <p:attrName>style.visibility</p:attrName>
                                        </p:attrNameLst>
                                      </p:cBhvr>
                                      <p:to>
                                        <p:strVal val="visible"/>
                                      </p:to>
                                    </p:set>
                                    <p:anim calcmode="lin" valueType="num">
                                      <p:cBhvr additive="base">
                                        <p:cTn id="129" dur="500"/>
                                        <p:tgtEl>
                                          <p:spTgt spid="27"/>
                                        </p:tgtEl>
                                        <p:attrNameLst>
                                          <p:attrName>ppt_x</p:attrName>
                                        </p:attrNameLst>
                                      </p:cBhvr>
                                      <p:tavLst>
                                        <p:tav tm="0">
                                          <p:val>
                                            <p:strVal val="#ppt_x-#ppt_w*1.125000"/>
                                          </p:val>
                                        </p:tav>
                                        <p:tav tm="100000">
                                          <p:val>
                                            <p:strVal val="#ppt_x"/>
                                          </p:val>
                                        </p:tav>
                                      </p:tavLst>
                                    </p:anim>
                                    <p:animEffect transition="in" filter="wipe(right)">
                                      <p:cBhvr>
                                        <p:cTn id="130" dur="500"/>
                                        <p:tgtEl>
                                          <p:spTgt spid="27"/>
                                        </p:tgtEl>
                                      </p:cBhvr>
                                    </p:animEffect>
                                  </p:childTnLst>
                                </p:cTn>
                              </p:par>
                              <p:par>
                                <p:cTn id="131" presetID="22" presetClass="entr" presetSubtype="8" fill="hold" grpId="0" nodeType="withEffect">
                                  <p:stCondLst>
                                    <p:cond delay="0"/>
                                  </p:stCondLst>
                                  <p:childTnLst>
                                    <p:set>
                                      <p:cBhvr>
                                        <p:cTn id="132" dur="1" fill="hold">
                                          <p:stCondLst>
                                            <p:cond delay="0"/>
                                          </p:stCondLst>
                                        </p:cTn>
                                        <p:tgtEl>
                                          <p:spTgt spid="48"/>
                                        </p:tgtEl>
                                        <p:attrNameLst>
                                          <p:attrName>style.visibility</p:attrName>
                                        </p:attrNameLst>
                                      </p:cBhvr>
                                      <p:to>
                                        <p:strVal val="visible"/>
                                      </p:to>
                                    </p:set>
                                    <p:animEffect transition="in" filter="wipe(left)">
                                      <p:cBhvr>
                                        <p:cTn id="133" dur="500"/>
                                        <p:tgtEl>
                                          <p:spTgt spid="48"/>
                                        </p:tgtEl>
                                      </p:cBhvr>
                                    </p:animEffect>
                                  </p:childTnLst>
                                </p:cTn>
                              </p:par>
                              <p:par>
                                <p:cTn id="134" presetID="22" presetClass="entr" presetSubtype="8" fill="hold" grpId="0" nodeType="withEffect">
                                  <p:stCondLst>
                                    <p:cond delay="200"/>
                                  </p:stCondLst>
                                  <p:childTnLst>
                                    <p:set>
                                      <p:cBhvr>
                                        <p:cTn id="135" dur="1" fill="hold">
                                          <p:stCondLst>
                                            <p:cond delay="0"/>
                                          </p:stCondLst>
                                        </p:cTn>
                                        <p:tgtEl>
                                          <p:spTgt spid="47"/>
                                        </p:tgtEl>
                                        <p:attrNameLst>
                                          <p:attrName>style.visibility</p:attrName>
                                        </p:attrNameLst>
                                      </p:cBhvr>
                                      <p:to>
                                        <p:strVal val="visible"/>
                                      </p:to>
                                    </p:set>
                                    <p:animEffect transition="in" filter="wipe(left)">
                                      <p:cBhvr>
                                        <p:cTn id="136" dur="500"/>
                                        <p:tgtEl>
                                          <p:spTgt spid="47"/>
                                        </p:tgtEl>
                                      </p:cBhvr>
                                    </p:animEffect>
                                  </p:childTnLst>
                                </p:cTn>
                              </p:par>
                              <p:par>
                                <p:cTn id="137" presetID="22" presetClass="entr" presetSubtype="8" fill="hold" grpId="0" nodeType="withEffect">
                                  <p:stCondLst>
                                    <p:cond delay="400"/>
                                  </p:stCondLst>
                                  <p:childTnLst>
                                    <p:set>
                                      <p:cBhvr>
                                        <p:cTn id="138" dur="1" fill="hold">
                                          <p:stCondLst>
                                            <p:cond delay="0"/>
                                          </p:stCondLst>
                                        </p:cTn>
                                        <p:tgtEl>
                                          <p:spTgt spid="46"/>
                                        </p:tgtEl>
                                        <p:attrNameLst>
                                          <p:attrName>style.visibility</p:attrName>
                                        </p:attrNameLst>
                                      </p:cBhvr>
                                      <p:to>
                                        <p:strVal val="visible"/>
                                      </p:to>
                                    </p:set>
                                    <p:animEffect transition="in" filter="wipe(left)">
                                      <p:cBhvr>
                                        <p:cTn id="13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54" grpId="0" animBg="1"/>
      <p:bldP spid="50" grpId="0" animBg="1"/>
      <p:bldP spid="13" grpId="0" animBg="1"/>
      <p:bldP spid="14" grpId="0" animBg="1"/>
      <p:bldP spid="2" grpId="0" animBg="1"/>
      <p:bldP spid="17" grpId="0" animBg="1"/>
      <p:bldP spid="20" grpId="0" animBg="1"/>
      <p:bldP spid="21" grpId="0" animBg="1"/>
      <p:bldP spid="22" grpId="0" animBg="1"/>
      <p:bldP spid="23" grpId="0"/>
      <p:bldP spid="24" grpId="0"/>
      <p:bldP spid="25" grpId="0"/>
      <p:bldP spid="26" grpId="0"/>
      <p:bldP spid="27" grpId="0"/>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44" grpId="0" animBg="1"/>
      <p:bldP spid="45" grpId="0" animBg="1"/>
      <p:bldP spid="46" grpId="0" animBg="1"/>
      <p:bldP spid="47" grpId="0" animBg="1"/>
      <p:bldP spid="48" grpId="0" animBg="1"/>
      <p:bldP spid="5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矩形 2"/>
          <p:cNvSpPr/>
          <p:nvPr/>
        </p:nvSpPr>
        <p:spPr>
          <a:xfrm>
            <a:off x="5310999" y="4084071"/>
            <a:ext cx="4837008" cy="103528"/>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4" name="矩形 3"/>
          <p:cNvSpPr/>
          <p:nvPr/>
        </p:nvSpPr>
        <p:spPr>
          <a:xfrm>
            <a:off x="4866217" y="2256751"/>
            <a:ext cx="4837008" cy="10352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5" name="椭圆 64"/>
          <p:cNvSpPr>
            <a:spLocks noChangeArrowheads="1"/>
          </p:cNvSpPr>
          <p:nvPr/>
        </p:nvSpPr>
        <p:spPr bwMode="auto">
          <a:xfrm>
            <a:off x="3536794" y="1840150"/>
            <a:ext cx="1604454" cy="1604038"/>
          </a:xfrm>
          <a:prstGeom prst="ellipse">
            <a:avLst/>
          </a:prstGeom>
          <a:solidFill>
            <a:srgbClr val="CE3A3A"/>
          </a:solidFill>
          <a:ln w="190500" cap="sq" cmpd="sng">
            <a:noFill/>
            <a:round/>
            <a:headEnd/>
            <a:tailEnd/>
          </a:ln>
        </p:spPr>
        <p:txBody>
          <a:bodyPr lIns="70601" tIns="35300" rIns="70601" bIns="35300" anchor="ctr"/>
          <a:lstStyle/>
          <a:p>
            <a:pPr algn="ctr"/>
            <a:r>
              <a:rPr lang="zh-CN" altLang="en-US" sz="2400" b="1">
                <a:solidFill>
                  <a:schemeClr val="bg1"/>
                </a:solidFill>
                <a:latin typeface="微软雅黑" pitchFamily="34" charset="-122"/>
                <a:ea typeface="微软雅黑" pitchFamily="34" charset="-122"/>
                <a:sym typeface="宋体" panose="02010600030101010101" pitchFamily="2" charset="-122"/>
              </a:rPr>
              <a:t>添加</a:t>
            </a:r>
            <a:endParaRPr lang="en-US" altLang="zh-CN" sz="2400" b="1">
              <a:solidFill>
                <a:schemeClr val="bg1"/>
              </a:solidFill>
              <a:latin typeface="微软雅黑" pitchFamily="34" charset="-122"/>
              <a:ea typeface="微软雅黑" pitchFamily="34" charset="-122"/>
              <a:sym typeface="宋体" panose="02010600030101010101" pitchFamily="2" charset="-122"/>
            </a:endParaRPr>
          </a:p>
          <a:p>
            <a:pPr algn="ctr"/>
            <a:r>
              <a:rPr lang="zh-CN" altLang="en-US" sz="2400" b="1">
                <a:solidFill>
                  <a:schemeClr val="bg1"/>
                </a:solidFill>
                <a:latin typeface="微软雅黑" pitchFamily="34" charset="-122"/>
                <a:ea typeface="微软雅黑" pitchFamily="34" charset="-122"/>
                <a:sym typeface="宋体" panose="02010600030101010101" pitchFamily="2" charset="-122"/>
              </a:rPr>
              <a:t>标题</a:t>
            </a:r>
            <a:endParaRPr lang="zh-CN" altLang="zh-CN" sz="2400" b="1">
              <a:solidFill>
                <a:schemeClr val="bg1"/>
              </a:solidFill>
              <a:latin typeface="微软雅黑" pitchFamily="34" charset="-122"/>
              <a:ea typeface="微软雅黑" pitchFamily="34" charset="-122"/>
              <a:sym typeface="宋体" panose="02010600030101010101" pitchFamily="2" charset="-122"/>
            </a:endParaRPr>
          </a:p>
        </p:txBody>
      </p:sp>
      <p:sp>
        <p:nvSpPr>
          <p:cNvPr id="6" name="TextBox 5"/>
          <p:cNvSpPr txBox="1"/>
          <p:nvPr/>
        </p:nvSpPr>
        <p:spPr>
          <a:xfrm>
            <a:off x="5225084" y="2385280"/>
            <a:ext cx="4559019" cy="1554374"/>
          </a:xfrm>
          <a:prstGeom prst="rect">
            <a:avLst/>
          </a:prstGeom>
          <a:noFill/>
        </p:spPr>
        <p:txBody>
          <a:bodyPr wrap="square" lIns="70601" tIns="35300" rIns="70601" bIns="3530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7" name="椭圆 64"/>
          <p:cNvSpPr>
            <a:spLocks noChangeArrowheads="1"/>
          </p:cNvSpPr>
          <p:nvPr/>
        </p:nvSpPr>
        <p:spPr bwMode="auto">
          <a:xfrm>
            <a:off x="9819344" y="3448870"/>
            <a:ext cx="1604454" cy="1604038"/>
          </a:xfrm>
          <a:prstGeom prst="ellipse">
            <a:avLst/>
          </a:prstGeom>
          <a:solidFill>
            <a:srgbClr val="FEC202"/>
          </a:solidFill>
          <a:ln w="190500" cap="sq" cmpd="sng">
            <a:noFill/>
            <a:round/>
            <a:headEnd/>
            <a:tailEnd/>
          </a:ln>
        </p:spPr>
        <p:txBody>
          <a:bodyPr lIns="70601" tIns="35300" rIns="70601" bIns="35300" anchor="ctr"/>
          <a:lstStyle/>
          <a:p>
            <a:pPr algn="ctr"/>
            <a:r>
              <a:rPr lang="zh-CN" altLang="en-US" sz="2400" b="1">
                <a:solidFill>
                  <a:schemeClr val="bg1"/>
                </a:solidFill>
                <a:latin typeface="微软雅黑" pitchFamily="34" charset="-122"/>
                <a:ea typeface="微软雅黑" pitchFamily="34" charset="-122"/>
                <a:sym typeface="宋体" panose="02010600030101010101" pitchFamily="2" charset="-122"/>
              </a:rPr>
              <a:t>添加</a:t>
            </a:r>
            <a:endParaRPr lang="en-US" altLang="zh-CN" sz="2400" b="1">
              <a:solidFill>
                <a:schemeClr val="bg1"/>
              </a:solidFill>
              <a:latin typeface="微软雅黑" pitchFamily="34" charset="-122"/>
              <a:ea typeface="微软雅黑" pitchFamily="34" charset="-122"/>
              <a:sym typeface="宋体" panose="02010600030101010101" pitchFamily="2" charset="-122"/>
            </a:endParaRPr>
          </a:p>
          <a:p>
            <a:pPr algn="ctr"/>
            <a:r>
              <a:rPr lang="zh-CN" altLang="en-US" sz="2400" b="1">
                <a:solidFill>
                  <a:schemeClr val="bg1"/>
                </a:solidFill>
                <a:latin typeface="微软雅黑" pitchFamily="34" charset="-122"/>
                <a:ea typeface="微软雅黑" pitchFamily="34" charset="-122"/>
                <a:sym typeface="宋体" panose="02010600030101010101" pitchFamily="2" charset="-122"/>
              </a:rPr>
              <a:t>标题</a:t>
            </a:r>
            <a:endParaRPr lang="zh-CN" altLang="zh-CN" sz="2400" b="1">
              <a:solidFill>
                <a:schemeClr val="bg1"/>
              </a:solidFill>
              <a:latin typeface="微软雅黑" pitchFamily="34" charset="-122"/>
              <a:ea typeface="微软雅黑" pitchFamily="34" charset="-122"/>
              <a:sym typeface="宋体" panose="02010600030101010101" pitchFamily="2" charset="-122"/>
            </a:endParaRPr>
          </a:p>
        </p:txBody>
      </p:sp>
      <p:sp>
        <p:nvSpPr>
          <p:cNvPr id="8" name="TextBox 7"/>
          <p:cNvSpPr txBox="1"/>
          <p:nvPr/>
        </p:nvSpPr>
        <p:spPr>
          <a:xfrm>
            <a:off x="5225084" y="4250890"/>
            <a:ext cx="4559019" cy="1554374"/>
          </a:xfrm>
          <a:prstGeom prst="rect">
            <a:avLst/>
          </a:prstGeom>
          <a:noFill/>
        </p:spPr>
        <p:txBody>
          <a:bodyPr wrap="square" lIns="70601" tIns="35300" rIns="70601" bIns="3530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8" presetClass="emph" presetSubtype="0" fill="hold" grpId="1" nodeType="withEffect">
                                  <p:stCondLst>
                                    <p:cond delay="0"/>
                                  </p:stCondLst>
                                  <p:childTnLst>
                                    <p:animRot by="21600000">
                                      <p:cBhvr>
                                        <p:cTn id="14" dur="500" fill="hold"/>
                                        <p:tgtEl>
                                          <p:spTgt spid="5"/>
                                        </p:tgtEl>
                                        <p:attrNameLst>
                                          <p:attrName>r</p:attrName>
                                        </p:attrNameLst>
                                      </p:cBhvr>
                                    </p:animRo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par>
                          <p:cTn id="19" fill="hold">
                            <p:stCondLst>
                              <p:cond delay="1500"/>
                            </p:stCondLst>
                            <p:childTnLst>
                              <p:par>
                                <p:cTn id="20" presetID="22" presetClass="entr" presetSubtype="8" fill="hold" grpId="0" nodeType="afterEffect">
                                  <p:stCondLst>
                                    <p:cond delay="0"/>
                                  </p:stCondLst>
                                  <p:iterate type="lt">
                                    <p:tmPct val="30000"/>
                                  </p:iterate>
                                  <p:childTnLst>
                                    <p:set>
                                      <p:cBhvr>
                                        <p:cTn id="21" dur="1" fill="hold">
                                          <p:stCondLst>
                                            <p:cond delay="0"/>
                                          </p:stCondLst>
                                        </p:cTn>
                                        <p:tgtEl>
                                          <p:spTgt spid="6"/>
                                        </p:tgtEl>
                                        <p:attrNameLst>
                                          <p:attrName>style.visibility</p:attrName>
                                        </p:attrNameLst>
                                      </p:cBhvr>
                                      <p:to>
                                        <p:strVal val="visible"/>
                                      </p:to>
                                    </p:set>
                                    <p:animEffect transition="in" filter="wipe(left)">
                                      <p:cBhvr>
                                        <p:cTn id="22" dur="100"/>
                                        <p:tgtEl>
                                          <p:spTgt spid="6"/>
                                        </p:tgtEl>
                                      </p:cBhvr>
                                    </p:animEffect>
                                  </p:childTnLst>
                                </p:cTn>
                              </p:par>
                            </p:childTnLst>
                          </p:cTn>
                        </p:par>
                        <p:par>
                          <p:cTn id="23" fill="hold">
                            <p:stCondLst>
                              <p:cond delay="5710"/>
                            </p:stCondLst>
                            <p:childTnLst>
                              <p:par>
                                <p:cTn id="24" presetID="2" presetClass="entr" presetSubtype="2"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1+#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par>
                                <p:cTn id="28" presetID="8" presetClass="emph" presetSubtype="0" fill="hold" grpId="1" nodeType="withEffect">
                                  <p:stCondLst>
                                    <p:cond delay="0"/>
                                  </p:stCondLst>
                                  <p:childTnLst>
                                    <p:animRot by="-21600000">
                                      <p:cBhvr>
                                        <p:cTn id="29" dur="500" fill="hold"/>
                                        <p:tgtEl>
                                          <p:spTgt spid="7"/>
                                        </p:tgtEl>
                                        <p:attrNameLst>
                                          <p:attrName>r</p:attrName>
                                        </p:attrNameLst>
                                      </p:cBhvr>
                                    </p:animRot>
                                  </p:childTnLst>
                                </p:cTn>
                              </p:par>
                            </p:childTnLst>
                          </p:cTn>
                        </p:par>
                        <p:par>
                          <p:cTn id="30" fill="hold">
                            <p:stCondLst>
                              <p:cond delay="6210"/>
                            </p:stCondLst>
                            <p:childTnLst>
                              <p:par>
                                <p:cTn id="31" presetID="22" presetClass="entr" presetSubtype="2"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right)">
                                      <p:cBhvr>
                                        <p:cTn id="33" dur="500"/>
                                        <p:tgtEl>
                                          <p:spTgt spid="3"/>
                                        </p:tgtEl>
                                      </p:cBhvr>
                                    </p:animEffect>
                                  </p:childTnLst>
                                </p:cTn>
                              </p:par>
                            </p:childTnLst>
                          </p:cTn>
                        </p:par>
                        <p:par>
                          <p:cTn id="34" fill="hold">
                            <p:stCondLst>
                              <p:cond delay="6710"/>
                            </p:stCondLst>
                            <p:childTnLst>
                              <p:par>
                                <p:cTn id="35" presetID="22" presetClass="entr" presetSubtype="8" fill="hold" grpId="0" nodeType="afterEffect">
                                  <p:stCondLst>
                                    <p:cond delay="0"/>
                                  </p:stCondLst>
                                  <p:iterate type="lt">
                                    <p:tmPct val="30000"/>
                                  </p:iterate>
                                  <p:childTnLst>
                                    <p:set>
                                      <p:cBhvr>
                                        <p:cTn id="36" dur="1" fill="hold">
                                          <p:stCondLst>
                                            <p:cond delay="0"/>
                                          </p:stCondLst>
                                        </p:cTn>
                                        <p:tgtEl>
                                          <p:spTgt spid="8"/>
                                        </p:tgtEl>
                                        <p:attrNameLst>
                                          <p:attrName>style.visibility</p:attrName>
                                        </p:attrNameLst>
                                      </p:cBhvr>
                                      <p:to>
                                        <p:strVal val="visible"/>
                                      </p:to>
                                    </p:set>
                                    <p:animEffect transition="in" filter="wipe(left)">
                                      <p:cBhvr>
                                        <p:cTn id="37" dur="1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5" grpId="1" animBg="1"/>
      <p:bldP spid="6" grpId="0"/>
      <p:bldP spid="7" grpId="0" animBg="1"/>
      <p:bldP spid="7" grpId="1" animBg="1"/>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12" name="右箭头 11"/>
          <p:cNvSpPr/>
          <p:nvPr/>
        </p:nvSpPr>
        <p:spPr>
          <a:xfrm>
            <a:off x="3646934" y="3693470"/>
            <a:ext cx="7875522" cy="241151"/>
          </a:xfrm>
          <a:prstGeom prst="rightArrow">
            <a:avLst>
              <a:gd name="adj1" fmla="val 45974"/>
              <a:gd name="adj2" fmla="val 69815"/>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grpSp>
        <p:nvGrpSpPr>
          <p:cNvPr id="13" name="组合 12"/>
          <p:cNvGrpSpPr/>
          <p:nvPr/>
        </p:nvGrpSpPr>
        <p:grpSpPr>
          <a:xfrm>
            <a:off x="4106543" y="2554689"/>
            <a:ext cx="1607250" cy="1205619"/>
            <a:chOff x="1590445" y="2217273"/>
            <a:chExt cx="2081645" cy="1561233"/>
          </a:xfrm>
        </p:grpSpPr>
        <p:sp>
          <p:nvSpPr>
            <p:cNvPr id="14" name="矩形 13"/>
            <p:cNvSpPr/>
            <p:nvPr/>
          </p:nvSpPr>
          <p:spPr>
            <a:xfrm>
              <a:off x="1590445" y="2217273"/>
              <a:ext cx="2081645" cy="1561233"/>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sp>
          <p:nvSpPr>
            <p:cNvPr id="15" name="矩形 14"/>
            <p:cNvSpPr/>
            <p:nvPr/>
          </p:nvSpPr>
          <p:spPr>
            <a:xfrm>
              <a:off x="1590445" y="2217273"/>
              <a:ext cx="2081645" cy="27562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grpSp>
      <p:sp>
        <p:nvSpPr>
          <p:cNvPr id="16" name="椭圆 15"/>
          <p:cNvSpPr/>
          <p:nvPr/>
        </p:nvSpPr>
        <p:spPr>
          <a:xfrm>
            <a:off x="3747689" y="2285692"/>
            <a:ext cx="723262" cy="723371"/>
          </a:xfrm>
          <a:prstGeom prst="ellipse">
            <a:avLst/>
          </a:prstGeom>
          <a:solidFill>
            <a:schemeClr val="bg1"/>
          </a:solidFill>
          <a:ln w="38100">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3000">
                <a:solidFill>
                  <a:srgbClr val="CE3A3A"/>
                </a:solidFill>
                <a:latin typeface="微软雅黑" pitchFamily="34" charset="-122"/>
                <a:ea typeface="微软雅黑" pitchFamily="34" charset="-122"/>
              </a:rPr>
              <a:t>1</a:t>
            </a:r>
            <a:endParaRPr lang="zh-CN" altLang="en-US" sz="3000">
              <a:solidFill>
                <a:srgbClr val="CE3A3A"/>
              </a:solidFill>
              <a:latin typeface="微软雅黑" pitchFamily="34" charset="-122"/>
              <a:ea typeface="微软雅黑" pitchFamily="34" charset="-122"/>
            </a:endParaRPr>
          </a:p>
        </p:txBody>
      </p:sp>
      <p:grpSp>
        <p:nvGrpSpPr>
          <p:cNvPr id="17" name="组合 16"/>
          <p:cNvGrpSpPr/>
          <p:nvPr/>
        </p:nvGrpSpPr>
        <p:grpSpPr>
          <a:xfrm>
            <a:off x="6700020" y="2554689"/>
            <a:ext cx="1607250" cy="1205619"/>
            <a:chOff x="1590445" y="2217273"/>
            <a:chExt cx="2081645" cy="1561233"/>
          </a:xfrm>
        </p:grpSpPr>
        <p:sp>
          <p:nvSpPr>
            <p:cNvPr id="18" name="矩形 17"/>
            <p:cNvSpPr/>
            <p:nvPr/>
          </p:nvSpPr>
          <p:spPr>
            <a:xfrm>
              <a:off x="1590445" y="2217273"/>
              <a:ext cx="2081645" cy="1561233"/>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sp>
          <p:nvSpPr>
            <p:cNvPr id="19" name="矩形 18"/>
            <p:cNvSpPr/>
            <p:nvPr/>
          </p:nvSpPr>
          <p:spPr>
            <a:xfrm>
              <a:off x="1590445" y="2217273"/>
              <a:ext cx="2081645" cy="27562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grpSp>
      <p:grpSp>
        <p:nvGrpSpPr>
          <p:cNvPr id="20" name="组合 19"/>
          <p:cNvGrpSpPr/>
          <p:nvPr/>
        </p:nvGrpSpPr>
        <p:grpSpPr>
          <a:xfrm>
            <a:off x="9293497" y="2554689"/>
            <a:ext cx="1607250" cy="1205619"/>
            <a:chOff x="1590445" y="2217273"/>
            <a:chExt cx="2081645" cy="1561233"/>
          </a:xfrm>
        </p:grpSpPr>
        <p:sp>
          <p:nvSpPr>
            <p:cNvPr id="21" name="矩形 20"/>
            <p:cNvSpPr/>
            <p:nvPr/>
          </p:nvSpPr>
          <p:spPr>
            <a:xfrm>
              <a:off x="1590445" y="2217273"/>
              <a:ext cx="2081645" cy="1561233"/>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sp>
          <p:nvSpPr>
            <p:cNvPr id="22" name="矩形 21"/>
            <p:cNvSpPr/>
            <p:nvPr/>
          </p:nvSpPr>
          <p:spPr>
            <a:xfrm>
              <a:off x="1590445" y="2217273"/>
              <a:ext cx="2081645" cy="27562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grpSp>
      <p:sp>
        <p:nvSpPr>
          <p:cNvPr id="23" name="椭圆 22"/>
          <p:cNvSpPr/>
          <p:nvPr/>
        </p:nvSpPr>
        <p:spPr>
          <a:xfrm>
            <a:off x="8934646" y="2285692"/>
            <a:ext cx="723262" cy="723371"/>
          </a:xfrm>
          <a:prstGeom prst="ellipse">
            <a:avLst/>
          </a:prstGeom>
          <a:solidFill>
            <a:schemeClr val="bg1"/>
          </a:solidFill>
          <a:ln w="38100">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3000">
                <a:solidFill>
                  <a:srgbClr val="CE3A3A"/>
                </a:solidFill>
                <a:latin typeface="微软雅黑" pitchFamily="34" charset="-122"/>
                <a:ea typeface="微软雅黑" pitchFamily="34" charset="-122"/>
              </a:rPr>
              <a:t>3</a:t>
            </a:r>
            <a:endParaRPr lang="zh-CN" altLang="en-US" sz="3000">
              <a:solidFill>
                <a:srgbClr val="CE3A3A"/>
              </a:solidFill>
              <a:latin typeface="微软雅黑" pitchFamily="34" charset="-122"/>
              <a:ea typeface="微软雅黑" pitchFamily="34" charset="-122"/>
            </a:endParaRPr>
          </a:p>
        </p:txBody>
      </p:sp>
      <p:sp>
        <p:nvSpPr>
          <p:cNvPr id="24" name="椭圆 23"/>
          <p:cNvSpPr/>
          <p:nvPr/>
        </p:nvSpPr>
        <p:spPr>
          <a:xfrm>
            <a:off x="6341168" y="2285692"/>
            <a:ext cx="723262" cy="723371"/>
          </a:xfrm>
          <a:prstGeom prst="ellipse">
            <a:avLst/>
          </a:prstGeom>
          <a:solidFill>
            <a:schemeClr val="bg1"/>
          </a:solidFill>
          <a:ln w="38100">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3000">
                <a:solidFill>
                  <a:srgbClr val="CE3A3A"/>
                </a:solidFill>
                <a:latin typeface="微软雅黑" pitchFamily="34" charset="-122"/>
                <a:ea typeface="微软雅黑" pitchFamily="34" charset="-122"/>
              </a:rPr>
              <a:t>2</a:t>
            </a:r>
            <a:endParaRPr lang="zh-CN" altLang="en-US" sz="3000">
              <a:solidFill>
                <a:srgbClr val="CE3A3A"/>
              </a:solidFill>
              <a:latin typeface="微软雅黑" pitchFamily="34" charset="-122"/>
              <a:ea typeface="微软雅黑" pitchFamily="34" charset="-122"/>
            </a:endParaRPr>
          </a:p>
        </p:txBody>
      </p:sp>
      <p:sp>
        <p:nvSpPr>
          <p:cNvPr id="25" name="TextBox 24"/>
          <p:cNvSpPr txBox="1"/>
          <p:nvPr/>
        </p:nvSpPr>
        <p:spPr>
          <a:xfrm>
            <a:off x="4482040" y="3012056"/>
            <a:ext cx="848697" cy="445635"/>
          </a:xfrm>
          <a:prstGeom prst="rect">
            <a:avLst/>
          </a:prstGeom>
          <a:noFill/>
        </p:spPr>
        <p:txBody>
          <a:bodyPr wrap="square" lIns="70574" tIns="0" rIns="70574" bIns="0" rtlCol="0" anchor="t">
            <a:spAutoFit/>
          </a:bodyPr>
          <a:lstStyle/>
          <a:p>
            <a:pPr algn="ctr">
              <a:lnSpc>
                <a:spcPct val="150000"/>
              </a:lnSpc>
            </a:pPr>
            <a:r>
              <a:rPr lang="zh-CN" altLang="en-US" sz="1900">
                <a:solidFill>
                  <a:schemeClr val="bg1"/>
                </a:solidFill>
                <a:latin typeface="微软雅黑" pitchFamily="34" charset="-122"/>
                <a:ea typeface="微软雅黑" pitchFamily="34" charset="-122"/>
                <a:cs typeface="华文黑体" pitchFamily="2" charset="-122"/>
              </a:rPr>
              <a:t>标题</a:t>
            </a:r>
            <a:r>
              <a:rPr lang="en-US" altLang="zh-CN" sz="1900">
                <a:solidFill>
                  <a:schemeClr val="bg1"/>
                </a:solidFill>
                <a:latin typeface="微软雅黑" pitchFamily="34" charset="-122"/>
                <a:ea typeface="微软雅黑" pitchFamily="34" charset="-122"/>
                <a:cs typeface="华文黑体" pitchFamily="2" charset="-122"/>
              </a:rPr>
              <a:t>1</a:t>
            </a:r>
            <a:endParaRPr lang="zh-CN" altLang="en-US" sz="1900">
              <a:solidFill>
                <a:schemeClr val="bg1"/>
              </a:solidFill>
              <a:latin typeface="微软雅黑" pitchFamily="34" charset="-122"/>
              <a:ea typeface="微软雅黑" pitchFamily="34" charset="-122"/>
              <a:cs typeface="华文黑体" pitchFamily="2" charset="-122"/>
            </a:endParaRPr>
          </a:p>
        </p:txBody>
      </p:sp>
      <p:sp>
        <p:nvSpPr>
          <p:cNvPr id="26" name="TextBox 25"/>
          <p:cNvSpPr txBox="1"/>
          <p:nvPr/>
        </p:nvSpPr>
        <p:spPr>
          <a:xfrm>
            <a:off x="4081286" y="4102080"/>
            <a:ext cx="1632508" cy="397120"/>
          </a:xfrm>
          <a:prstGeom prst="rect">
            <a:avLst/>
          </a:prstGeom>
          <a:noFill/>
        </p:spPr>
        <p:txBody>
          <a:bodyPr wrap="square" lIns="70574" tIns="35286" rIns="70574" bIns="35286" rtlCol="0">
            <a:spAutoFit/>
          </a:bodyPr>
          <a:lstStyle/>
          <a:p>
            <a:pPr algn="ctr">
              <a:lnSpc>
                <a:spcPct val="150000"/>
              </a:lnSpc>
            </a:pPr>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27" name="TextBox 26"/>
          <p:cNvSpPr txBox="1"/>
          <p:nvPr/>
        </p:nvSpPr>
        <p:spPr>
          <a:xfrm>
            <a:off x="3930901" y="4445697"/>
            <a:ext cx="1933278" cy="1271590"/>
          </a:xfrm>
          <a:prstGeom prst="rect">
            <a:avLst/>
          </a:prstGeom>
          <a:noFill/>
        </p:spPr>
        <p:txBody>
          <a:bodyPr wrap="square" lIns="70574" tIns="35286" rIns="70574" bIns="35286"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75000"/>
                    <a:lumOff val="25000"/>
                  </a:schemeClr>
                </a:solidFill>
                <a:latin typeface="微软雅黑" pitchFamily="34" charset="-122"/>
                <a:ea typeface="微软雅黑" pitchFamily="34" charset="-122"/>
              </a:rPr>
              <a:t>在这里。</a:t>
            </a:r>
          </a:p>
        </p:txBody>
      </p:sp>
      <p:sp>
        <p:nvSpPr>
          <p:cNvPr id="28" name="TextBox 27"/>
          <p:cNvSpPr txBox="1"/>
          <p:nvPr/>
        </p:nvSpPr>
        <p:spPr>
          <a:xfrm>
            <a:off x="7064430" y="3012056"/>
            <a:ext cx="848697" cy="445635"/>
          </a:xfrm>
          <a:prstGeom prst="rect">
            <a:avLst/>
          </a:prstGeom>
          <a:noFill/>
        </p:spPr>
        <p:txBody>
          <a:bodyPr wrap="square" lIns="70574" tIns="0" rIns="70574" bIns="0" rtlCol="0" anchor="t">
            <a:spAutoFit/>
          </a:bodyPr>
          <a:lstStyle/>
          <a:p>
            <a:pPr algn="ctr">
              <a:lnSpc>
                <a:spcPct val="150000"/>
              </a:lnSpc>
            </a:pPr>
            <a:r>
              <a:rPr lang="zh-CN" altLang="en-US" sz="1900">
                <a:solidFill>
                  <a:schemeClr val="bg1"/>
                </a:solidFill>
                <a:latin typeface="微软雅黑" pitchFamily="34" charset="-122"/>
                <a:ea typeface="微软雅黑" pitchFamily="34" charset="-122"/>
                <a:cs typeface="华文黑体" pitchFamily="2" charset="-122"/>
              </a:rPr>
              <a:t>标题</a:t>
            </a:r>
            <a:r>
              <a:rPr lang="en-US" altLang="zh-CN" sz="1900">
                <a:solidFill>
                  <a:schemeClr val="bg1"/>
                </a:solidFill>
                <a:latin typeface="微软雅黑" pitchFamily="34" charset="-122"/>
                <a:ea typeface="微软雅黑" pitchFamily="34" charset="-122"/>
                <a:cs typeface="华文黑体" pitchFamily="2" charset="-122"/>
              </a:rPr>
              <a:t>2</a:t>
            </a:r>
            <a:endParaRPr lang="zh-CN" altLang="en-US" sz="1900">
              <a:solidFill>
                <a:schemeClr val="bg1"/>
              </a:solidFill>
              <a:latin typeface="微软雅黑" pitchFamily="34" charset="-122"/>
              <a:ea typeface="微软雅黑" pitchFamily="34" charset="-122"/>
              <a:cs typeface="华文黑体" pitchFamily="2" charset="-122"/>
            </a:endParaRPr>
          </a:p>
        </p:txBody>
      </p:sp>
      <p:sp>
        <p:nvSpPr>
          <p:cNvPr id="29" name="TextBox 28"/>
          <p:cNvSpPr txBox="1"/>
          <p:nvPr/>
        </p:nvSpPr>
        <p:spPr>
          <a:xfrm>
            <a:off x="6695300" y="4102080"/>
            <a:ext cx="1632508" cy="397120"/>
          </a:xfrm>
          <a:prstGeom prst="rect">
            <a:avLst/>
          </a:prstGeom>
          <a:noFill/>
        </p:spPr>
        <p:txBody>
          <a:bodyPr wrap="square" lIns="70574" tIns="35286" rIns="70574" bIns="35286" rtlCol="0">
            <a:spAutoFit/>
          </a:bodyPr>
          <a:lstStyle/>
          <a:p>
            <a:pPr algn="ctr">
              <a:lnSpc>
                <a:spcPct val="150000"/>
              </a:lnSpc>
            </a:pPr>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30" name="TextBox 29"/>
          <p:cNvSpPr txBox="1"/>
          <p:nvPr/>
        </p:nvSpPr>
        <p:spPr>
          <a:xfrm>
            <a:off x="6544914" y="4445697"/>
            <a:ext cx="1933278" cy="1271590"/>
          </a:xfrm>
          <a:prstGeom prst="rect">
            <a:avLst/>
          </a:prstGeom>
          <a:noFill/>
        </p:spPr>
        <p:txBody>
          <a:bodyPr wrap="square" lIns="70574" tIns="35286" rIns="70574" bIns="35286"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75000"/>
                    <a:lumOff val="25000"/>
                  </a:schemeClr>
                </a:solidFill>
                <a:latin typeface="微软雅黑" pitchFamily="34" charset="-122"/>
                <a:ea typeface="微软雅黑" pitchFamily="34" charset="-122"/>
              </a:rPr>
              <a:t>在这里。</a:t>
            </a:r>
          </a:p>
        </p:txBody>
      </p:sp>
      <p:sp>
        <p:nvSpPr>
          <p:cNvPr id="31" name="TextBox 30"/>
          <p:cNvSpPr txBox="1"/>
          <p:nvPr/>
        </p:nvSpPr>
        <p:spPr>
          <a:xfrm>
            <a:off x="9657907" y="3012056"/>
            <a:ext cx="848697" cy="445635"/>
          </a:xfrm>
          <a:prstGeom prst="rect">
            <a:avLst/>
          </a:prstGeom>
          <a:noFill/>
        </p:spPr>
        <p:txBody>
          <a:bodyPr wrap="square" lIns="70574" tIns="0" rIns="70574" bIns="0" rtlCol="0" anchor="t">
            <a:spAutoFit/>
          </a:bodyPr>
          <a:lstStyle/>
          <a:p>
            <a:pPr algn="ctr">
              <a:lnSpc>
                <a:spcPct val="150000"/>
              </a:lnSpc>
            </a:pPr>
            <a:r>
              <a:rPr lang="zh-CN" altLang="en-US" sz="1900">
                <a:solidFill>
                  <a:schemeClr val="bg1"/>
                </a:solidFill>
                <a:latin typeface="微软雅黑" pitchFamily="34" charset="-122"/>
                <a:ea typeface="微软雅黑" pitchFamily="34" charset="-122"/>
                <a:cs typeface="华文黑体" pitchFamily="2" charset="-122"/>
              </a:rPr>
              <a:t>标题</a:t>
            </a:r>
            <a:r>
              <a:rPr lang="en-US" altLang="zh-CN" sz="1900">
                <a:solidFill>
                  <a:schemeClr val="bg1"/>
                </a:solidFill>
                <a:latin typeface="微软雅黑" pitchFamily="34" charset="-122"/>
                <a:ea typeface="微软雅黑" pitchFamily="34" charset="-122"/>
                <a:cs typeface="华文黑体" pitchFamily="2" charset="-122"/>
              </a:rPr>
              <a:t>3</a:t>
            </a:r>
            <a:endParaRPr lang="zh-CN" altLang="en-US" sz="1900">
              <a:solidFill>
                <a:schemeClr val="bg1"/>
              </a:solidFill>
              <a:latin typeface="微软雅黑" pitchFamily="34" charset="-122"/>
              <a:ea typeface="微软雅黑" pitchFamily="34" charset="-122"/>
              <a:cs typeface="华文黑体" pitchFamily="2" charset="-122"/>
            </a:endParaRPr>
          </a:p>
        </p:txBody>
      </p:sp>
      <p:sp>
        <p:nvSpPr>
          <p:cNvPr id="32" name="TextBox 31"/>
          <p:cNvSpPr txBox="1"/>
          <p:nvPr/>
        </p:nvSpPr>
        <p:spPr>
          <a:xfrm>
            <a:off x="9280867" y="4102080"/>
            <a:ext cx="1632508" cy="397120"/>
          </a:xfrm>
          <a:prstGeom prst="rect">
            <a:avLst/>
          </a:prstGeom>
          <a:noFill/>
        </p:spPr>
        <p:txBody>
          <a:bodyPr wrap="square" lIns="70574" tIns="35286" rIns="70574" bIns="35286" rtlCol="0">
            <a:spAutoFit/>
          </a:bodyPr>
          <a:lstStyle/>
          <a:p>
            <a:pPr algn="ctr">
              <a:lnSpc>
                <a:spcPct val="150000"/>
              </a:lnSpc>
            </a:pPr>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33" name="TextBox 32"/>
          <p:cNvSpPr txBox="1"/>
          <p:nvPr/>
        </p:nvSpPr>
        <p:spPr>
          <a:xfrm>
            <a:off x="9130481" y="4445697"/>
            <a:ext cx="1933278" cy="1271590"/>
          </a:xfrm>
          <a:prstGeom prst="rect">
            <a:avLst/>
          </a:prstGeom>
          <a:noFill/>
        </p:spPr>
        <p:txBody>
          <a:bodyPr wrap="square" lIns="70574" tIns="35286" rIns="70574" bIns="35286"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75000"/>
                    <a:lumOff val="25000"/>
                  </a:schemeClr>
                </a:solidFill>
                <a:latin typeface="微软雅黑" pitchFamily="34" charset="-122"/>
                <a:ea typeface="微软雅黑" pitchFamily="34" charset="-122"/>
              </a:rPr>
              <a:t>在这里。</a:t>
            </a:r>
          </a:p>
        </p:txBody>
      </p:sp>
    </p:spTree>
    <p:extLst>
      <p:ext uri="{BB962C8B-B14F-4D97-AF65-F5344CB8AC3E}">
        <p14:creationId xmlns:p14="http://schemas.microsoft.com/office/powerpoint/2010/main" val="30464476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 calcmode="lin" valueType="num">
                                      <p:cBhvr>
                                        <p:cTn id="18" dur="500" fill="hold"/>
                                        <p:tgtEl>
                                          <p:spTgt spid="16"/>
                                        </p:tgtEl>
                                        <p:attrNameLst>
                                          <p:attrName>style.rotation</p:attrName>
                                        </p:attrNameLst>
                                      </p:cBhvr>
                                      <p:tavLst>
                                        <p:tav tm="0">
                                          <p:val>
                                            <p:fltVal val="360"/>
                                          </p:val>
                                        </p:tav>
                                        <p:tav tm="100000">
                                          <p:val>
                                            <p:fltVal val="0"/>
                                          </p:val>
                                        </p:tav>
                                      </p:tavLst>
                                    </p:anim>
                                    <p:animEffect transition="in" filter="fade">
                                      <p:cBhvr>
                                        <p:cTn id="19" dur="500"/>
                                        <p:tgtEl>
                                          <p:spTgt spid="16"/>
                                        </p:tgtEl>
                                      </p:cBhvr>
                                    </p:animEffect>
                                  </p:childTnLst>
                                </p:cTn>
                              </p:par>
                              <p:par>
                                <p:cTn id="20" presetID="22" presetClass="entr" presetSubtype="4"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500"/>
                                        <p:tgtEl>
                                          <p:spTgt spid="27"/>
                                        </p:tgtEl>
                                      </p:cBhvr>
                                    </p:animEffect>
                                  </p:childTnLst>
                                </p:cTn>
                              </p:par>
                            </p:childTnLst>
                          </p:cTn>
                        </p:par>
                        <p:par>
                          <p:cTn id="34" fill="hold">
                            <p:stCondLst>
                              <p:cond delay="2000"/>
                            </p:stCondLst>
                            <p:childTnLst>
                              <p:par>
                                <p:cTn id="35" presetID="49" presetClass="entr" presetSubtype="0" decel="10000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 calcmode="lin" valueType="num">
                                      <p:cBhvr>
                                        <p:cTn id="39" dur="500" fill="hold"/>
                                        <p:tgtEl>
                                          <p:spTgt spid="24"/>
                                        </p:tgtEl>
                                        <p:attrNameLst>
                                          <p:attrName>style.rotation</p:attrName>
                                        </p:attrNameLst>
                                      </p:cBhvr>
                                      <p:tavLst>
                                        <p:tav tm="0">
                                          <p:val>
                                            <p:fltVal val="360"/>
                                          </p:val>
                                        </p:tav>
                                        <p:tav tm="100000">
                                          <p:val>
                                            <p:fltVal val="0"/>
                                          </p:val>
                                        </p:tav>
                                      </p:tavLst>
                                    </p:anim>
                                    <p:animEffect transition="in" filter="fade">
                                      <p:cBhvr>
                                        <p:cTn id="40" dur="500"/>
                                        <p:tgtEl>
                                          <p:spTgt spid="24"/>
                                        </p:tgtEl>
                                      </p:cBhvr>
                                    </p:animEffect>
                                  </p:childTnLst>
                                </p:cTn>
                              </p:par>
                              <p:par>
                                <p:cTn id="41" presetID="22" presetClass="entr" presetSubtype="4"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down)">
                                      <p:cBhvr>
                                        <p:cTn id="43" dur="500"/>
                                        <p:tgtEl>
                                          <p:spTgt spid="17"/>
                                        </p:tgtEl>
                                      </p:cBhvr>
                                    </p:animEffect>
                                  </p:childTnLst>
                                </p:cTn>
                              </p:par>
                            </p:childTnLst>
                          </p:cTn>
                        </p:par>
                        <p:par>
                          <p:cTn id="44" fill="hold">
                            <p:stCondLst>
                              <p:cond delay="2500"/>
                            </p:stCondLst>
                            <p:childTnLst>
                              <p:par>
                                <p:cTn id="45" presetID="10" presetClass="entr" presetSubtype="0"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500"/>
                                        <p:tgtEl>
                                          <p:spTgt spid="30"/>
                                        </p:tgtEl>
                                      </p:cBhvr>
                                    </p:animEffect>
                                  </p:childTnLst>
                                </p:cTn>
                              </p:par>
                            </p:childTnLst>
                          </p:cTn>
                        </p:par>
                        <p:par>
                          <p:cTn id="55" fill="hold">
                            <p:stCondLst>
                              <p:cond delay="3500"/>
                            </p:stCondLst>
                            <p:childTnLst>
                              <p:par>
                                <p:cTn id="56" presetID="49" presetClass="entr" presetSubtype="0" decel="10000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p:cTn id="58" dur="500" fill="hold"/>
                                        <p:tgtEl>
                                          <p:spTgt spid="23"/>
                                        </p:tgtEl>
                                        <p:attrNameLst>
                                          <p:attrName>ppt_w</p:attrName>
                                        </p:attrNameLst>
                                      </p:cBhvr>
                                      <p:tavLst>
                                        <p:tav tm="0">
                                          <p:val>
                                            <p:fltVal val="0"/>
                                          </p:val>
                                        </p:tav>
                                        <p:tav tm="100000">
                                          <p:val>
                                            <p:strVal val="#ppt_w"/>
                                          </p:val>
                                        </p:tav>
                                      </p:tavLst>
                                    </p:anim>
                                    <p:anim calcmode="lin" valueType="num">
                                      <p:cBhvr>
                                        <p:cTn id="59" dur="500" fill="hold"/>
                                        <p:tgtEl>
                                          <p:spTgt spid="23"/>
                                        </p:tgtEl>
                                        <p:attrNameLst>
                                          <p:attrName>ppt_h</p:attrName>
                                        </p:attrNameLst>
                                      </p:cBhvr>
                                      <p:tavLst>
                                        <p:tav tm="0">
                                          <p:val>
                                            <p:fltVal val="0"/>
                                          </p:val>
                                        </p:tav>
                                        <p:tav tm="100000">
                                          <p:val>
                                            <p:strVal val="#ppt_h"/>
                                          </p:val>
                                        </p:tav>
                                      </p:tavLst>
                                    </p:anim>
                                    <p:anim calcmode="lin" valueType="num">
                                      <p:cBhvr>
                                        <p:cTn id="60" dur="500" fill="hold"/>
                                        <p:tgtEl>
                                          <p:spTgt spid="23"/>
                                        </p:tgtEl>
                                        <p:attrNameLst>
                                          <p:attrName>style.rotation</p:attrName>
                                        </p:attrNameLst>
                                      </p:cBhvr>
                                      <p:tavLst>
                                        <p:tav tm="0">
                                          <p:val>
                                            <p:fltVal val="360"/>
                                          </p:val>
                                        </p:tav>
                                        <p:tav tm="100000">
                                          <p:val>
                                            <p:fltVal val="0"/>
                                          </p:val>
                                        </p:tav>
                                      </p:tavLst>
                                    </p:anim>
                                    <p:animEffect transition="in" filter="fade">
                                      <p:cBhvr>
                                        <p:cTn id="61" dur="500"/>
                                        <p:tgtEl>
                                          <p:spTgt spid="23"/>
                                        </p:tgtEl>
                                      </p:cBhvr>
                                    </p:animEffect>
                                  </p:childTnLst>
                                </p:cTn>
                              </p:par>
                              <p:par>
                                <p:cTn id="62" presetID="22" presetClass="entr" presetSubtype="4" fill="hold"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down)">
                                      <p:cBhvr>
                                        <p:cTn id="64" dur="500"/>
                                        <p:tgtEl>
                                          <p:spTgt spid="20"/>
                                        </p:tgtEl>
                                      </p:cBhvr>
                                    </p:animEffect>
                                  </p:childTnLst>
                                </p:cTn>
                              </p:par>
                            </p:childTnLst>
                          </p:cTn>
                        </p:par>
                        <p:par>
                          <p:cTn id="65" fill="hold">
                            <p:stCondLst>
                              <p:cond delay="4000"/>
                            </p:stCondLst>
                            <p:childTnLst>
                              <p:par>
                                <p:cTn id="66" presetID="10" presetClass="entr" presetSubtype="0" fill="hold" grpId="0" nodeType="after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500"/>
                                        <p:tgtEl>
                                          <p:spTgt spid="31"/>
                                        </p:tgtEl>
                                      </p:cBhvr>
                                    </p:animEffect>
                                  </p:childTnLst>
                                </p:cTn>
                              </p:par>
                            </p:childTnLst>
                          </p:cTn>
                        </p:par>
                        <p:par>
                          <p:cTn id="69" fill="hold">
                            <p:stCondLst>
                              <p:cond delay="4500"/>
                            </p:stCondLst>
                            <p:childTnLst>
                              <p:par>
                                <p:cTn id="70" presetID="10" presetClass="entr" presetSubtype="0"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500"/>
                                        <p:tgtEl>
                                          <p:spTgt spid="32"/>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fade">
                                      <p:cBhvr>
                                        <p:cTn id="7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animBg="1"/>
      <p:bldP spid="16" grpId="0" animBg="1"/>
      <p:bldP spid="23" grpId="0" animBg="1"/>
      <p:bldP spid="24" grpId="0" animBg="1"/>
      <p:bldP spid="25" grpId="0"/>
      <p:bldP spid="26" grpId="0"/>
      <p:bldP spid="27" grpId="0"/>
      <p:bldP spid="28" grpId="0"/>
      <p:bldP spid="29" grpId="0"/>
      <p:bldP spid="30" grpId="0"/>
      <p:bldP spid="31" grpId="0"/>
      <p:bldP spid="32" grpId="0"/>
      <p:bldP spid="3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190413" cy="6858000"/>
          </a:xfrm>
          <a:prstGeom prst="rect">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1" name="组合 20"/>
          <p:cNvGrpSpPr/>
          <p:nvPr/>
        </p:nvGrpSpPr>
        <p:grpSpPr>
          <a:xfrm>
            <a:off x="8128888" y="909000"/>
            <a:ext cx="3059262" cy="2520000"/>
            <a:chOff x="8128888" y="909000"/>
            <a:chExt cx="3059262" cy="2520000"/>
          </a:xfrm>
        </p:grpSpPr>
        <p:sp>
          <p:nvSpPr>
            <p:cNvPr id="22" name="矩形 21"/>
            <p:cNvSpPr/>
            <p:nvPr/>
          </p:nvSpPr>
          <p:spPr>
            <a:xfrm>
              <a:off x="8399462" y="909000"/>
              <a:ext cx="2520000" cy="2520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0">
                  <a:solidFill>
                    <a:prstClr val="white"/>
                  </a:solidFill>
                  <a:latin typeface="Bebas" pitchFamily="2" charset="0"/>
                </a:rPr>
                <a:t>05</a:t>
              </a:r>
              <a:endParaRPr lang="zh-CN" altLang="en-US" sz="15000">
                <a:solidFill>
                  <a:prstClr val="white"/>
                </a:solidFill>
                <a:latin typeface="Bebas" pitchFamily="2" charset="0"/>
              </a:endParaRPr>
            </a:p>
          </p:txBody>
        </p:sp>
        <p:sp>
          <p:nvSpPr>
            <p:cNvPr id="23" name="直角三角形 22"/>
            <p:cNvSpPr/>
            <p:nvPr/>
          </p:nvSpPr>
          <p:spPr>
            <a:xfrm>
              <a:off x="10919462" y="909000"/>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23"/>
            <p:cNvSpPr/>
            <p:nvPr/>
          </p:nvSpPr>
          <p:spPr>
            <a:xfrm flipH="1" flipV="1">
              <a:off x="8128888" y="2419376"/>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TextBox 24"/>
          <p:cNvSpPr txBox="1"/>
          <p:nvPr/>
        </p:nvSpPr>
        <p:spPr>
          <a:xfrm>
            <a:off x="8027451" y="3873242"/>
            <a:ext cx="3262432" cy="707886"/>
          </a:xfrm>
          <a:prstGeom prst="rect">
            <a:avLst/>
          </a:prstGeom>
          <a:noFill/>
        </p:spPr>
        <p:txBody>
          <a:bodyPr wrap="none" rtlCol="0">
            <a:spAutoFit/>
          </a:bodyPr>
          <a:lstStyle/>
          <a:p>
            <a:r>
              <a:rPr lang="zh-CN" altLang="en-US" sz="4000">
                <a:solidFill>
                  <a:schemeClr val="tx1">
                    <a:lumMod val="75000"/>
                    <a:lumOff val="25000"/>
                  </a:schemeClr>
                </a:solidFill>
                <a:latin typeface="微软雅黑" pitchFamily="34" charset="-122"/>
                <a:ea typeface="微软雅黑" pitchFamily="34" charset="-122"/>
              </a:rPr>
              <a:t>明年工作计划</a:t>
            </a:r>
          </a:p>
        </p:txBody>
      </p:sp>
    </p:spTree>
    <p:extLst>
      <p:ext uri="{BB962C8B-B14F-4D97-AF65-F5344CB8AC3E}">
        <p14:creationId xmlns:p14="http://schemas.microsoft.com/office/powerpoint/2010/main" val="342362738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p:tgtEl>
                                          <p:spTgt spid="25"/>
                                        </p:tgtEl>
                                        <p:attrNameLst>
                                          <p:attrName>ppt_y</p:attrName>
                                        </p:attrNameLst>
                                      </p:cBhvr>
                                      <p:tavLst>
                                        <p:tav tm="0">
                                          <p:val>
                                            <p:strVal val="#ppt_y+#ppt_h*1.125000"/>
                                          </p:val>
                                        </p:tav>
                                        <p:tav tm="100000">
                                          <p:val>
                                            <p:strVal val="#ppt_y"/>
                                          </p:val>
                                        </p:tav>
                                      </p:tavLst>
                                    </p:anim>
                                    <p:animEffect transition="in" filter="wipe(up)">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等腰三角形 21"/>
          <p:cNvSpPr/>
          <p:nvPr/>
        </p:nvSpPr>
        <p:spPr bwMode="auto">
          <a:xfrm rot="16200000" flipH="1">
            <a:off x="7480139" y="2702167"/>
            <a:ext cx="2233904" cy="22849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95000"/>
            </a:schemeClr>
          </a:solidFill>
          <a:ln w="9525" cap="rnd">
            <a:solidFill>
              <a:schemeClr val="bg1">
                <a:lumMod val="65000"/>
              </a:schemeClr>
            </a:solidFill>
            <a:prstDash val="solid"/>
            <a:round/>
            <a:headEnd/>
            <a:tailEnd/>
          </a:ln>
        </p:spPr>
        <p:txBody>
          <a:bodyPr vert="eaVert" lIns="70601" tIns="35300" rIns="70601" bIns="35300" anchor="ctr"/>
          <a:lstStyle/>
          <a:p>
            <a:pPr>
              <a:defRPr/>
            </a:pPr>
            <a:endParaRPr lang="zh-CN" altLang="en-US" sz="1100" kern="0">
              <a:solidFill>
                <a:sysClr val="window" lastClr="FFFFFF"/>
              </a:solidFill>
              <a:latin typeface="微软雅黑" pitchFamily="34" charset="-122"/>
              <a:ea typeface="微软雅黑" pitchFamily="34" charset="-122"/>
            </a:endParaRPr>
          </a:p>
        </p:txBody>
      </p:sp>
      <p:sp>
        <p:nvSpPr>
          <p:cNvPr id="4" name="等腰三角形 21"/>
          <p:cNvSpPr/>
          <p:nvPr/>
        </p:nvSpPr>
        <p:spPr bwMode="auto">
          <a:xfrm rot="5400000">
            <a:off x="5267625" y="2702167"/>
            <a:ext cx="2233904" cy="22849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95000"/>
            </a:schemeClr>
          </a:solidFill>
          <a:ln w="9525" cap="rnd">
            <a:solidFill>
              <a:schemeClr val="bg1">
                <a:lumMod val="65000"/>
              </a:schemeClr>
            </a:solidFill>
            <a:prstDash val="solid"/>
            <a:round/>
            <a:headEnd/>
            <a:tailEnd/>
          </a:ln>
        </p:spPr>
        <p:txBody>
          <a:bodyPr vert="eaVert" lIns="70601" tIns="35300" rIns="70601" bIns="35300" anchor="ctr"/>
          <a:lstStyle/>
          <a:p>
            <a:pPr>
              <a:defRPr/>
            </a:pPr>
            <a:endParaRPr lang="zh-CN" altLang="en-US" sz="1100" kern="0">
              <a:solidFill>
                <a:sysClr val="window" lastClr="FFFFFF"/>
              </a:solidFill>
              <a:latin typeface="微软雅黑" pitchFamily="34" charset="-122"/>
              <a:ea typeface="微软雅黑" pitchFamily="34" charset="-122"/>
            </a:endParaRPr>
          </a:p>
        </p:txBody>
      </p:sp>
      <p:sp>
        <p:nvSpPr>
          <p:cNvPr id="5" name="椭圆 4"/>
          <p:cNvSpPr/>
          <p:nvPr/>
        </p:nvSpPr>
        <p:spPr bwMode="auto">
          <a:xfrm>
            <a:off x="5243527" y="2541337"/>
            <a:ext cx="2816700" cy="2817125"/>
          </a:xfrm>
          <a:prstGeom prst="ellipse">
            <a:avLst/>
          </a:prstGeom>
          <a:noFill/>
          <a:ln w="25400" cap="flat" cmpd="sng" algn="ctr">
            <a:solidFill>
              <a:srgbClr val="FEC202"/>
            </a:solidFill>
            <a:prstDash val="solid"/>
          </a:ln>
          <a:effectLst/>
        </p:spPr>
        <p:txBody>
          <a:bodyPr lIns="70601" tIns="35300" rIns="70601" bIns="35300" anchor="ctr"/>
          <a:lstStyle/>
          <a:p>
            <a:pPr algn="ctr">
              <a:defRPr/>
            </a:pPr>
            <a:endParaRPr lang="zh-CN" altLang="en-US" kern="0" dirty="0">
              <a:solidFill>
                <a:sysClr val="window" lastClr="FFFFFF"/>
              </a:solidFill>
              <a:latin typeface="Calibri"/>
              <a:ea typeface="微软雅黑" pitchFamily="34" charset="-122"/>
            </a:endParaRPr>
          </a:p>
        </p:txBody>
      </p:sp>
      <p:sp>
        <p:nvSpPr>
          <p:cNvPr id="6" name="椭圆 5"/>
          <p:cNvSpPr/>
          <p:nvPr/>
        </p:nvSpPr>
        <p:spPr bwMode="auto">
          <a:xfrm>
            <a:off x="6928888" y="2541337"/>
            <a:ext cx="2817926" cy="2817125"/>
          </a:xfrm>
          <a:prstGeom prst="ellipse">
            <a:avLst/>
          </a:prstGeom>
          <a:noFill/>
          <a:ln w="25400" cap="flat" cmpd="sng" algn="ctr">
            <a:solidFill>
              <a:srgbClr val="FEC202"/>
            </a:solidFill>
            <a:prstDash val="solid"/>
          </a:ln>
          <a:effectLst/>
        </p:spPr>
        <p:txBody>
          <a:bodyPr lIns="70601" tIns="35300" rIns="70601" bIns="35300" anchor="ctr"/>
          <a:lstStyle/>
          <a:p>
            <a:pPr algn="ctr">
              <a:defRPr/>
            </a:pPr>
            <a:endParaRPr lang="zh-CN" altLang="en-US" kern="0" dirty="0">
              <a:solidFill>
                <a:sysClr val="window" lastClr="FFFFFF"/>
              </a:solidFill>
              <a:latin typeface="Calibri"/>
              <a:ea typeface="微软雅黑" pitchFamily="34" charset="-122"/>
            </a:endParaRPr>
          </a:p>
        </p:txBody>
      </p:sp>
      <p:cxnSp>
        <p:nvCxnSpPr>
          <p:cNvPr id="7" name="直接连接符 6"/>
          <p:cNvCxnSpPr>
            <a:cxnSpLocks noChangeShapeType="1"/>
          </p:cNvCxnSpPr>
          <p:nvPr/>
        </p:nvCxnSpPr>
        <p:spPr bwMode="auto">
          <a:xfrm>
            <a:off x="6016954" y="3229069"/>
            <a:ext cx="441258" cy="207177"/>
          </a:xfrm>
          <a:prstGeom prst="line">
            <a:avLst/>
          </a:prstGeom>
          <a:noFill/>
          <a:ln w="28575" algn="ctr">
            <a:solidFill>
              <a:srgbClr val="CE3A3A"/>
            </a:solidFill>
            <a:round/>
            <a:headEnd type="none" w="med" len="med"/>
            <a:tailEnd type="arrow" w="med" len="med"/>
          </a:ln>
        </p:spPr>
      </p:cxnSp>
      <p:cxnSp>
        <p:nvCxnSpPr>
          <p:cNvPr id="8" name="直接连接符 7"/>
          <p:cNvCxnSpPr>
            <a:cxnSpLocks noChangeShapeType="1"/>
          </p:cNvCxnSpPr>
          <p:nvPr/>
        </p:nvCxnSpPr>
        <p:spPr bwMode="auto">
          <a:xfrm>
            <a:off x="5781616" y="3865312"/>
            <a:ext cx="455967" cy="0"/>
          </a:xfrm>
          <a:prstGeom prst="line">
            <a:avLst/>
          </a:prstGeom>
          <a:noFill/>
          <a:ln w="28575" algn="ctr">
            <a:solidFill>
              <a:srgbClr val="CE3A3A"/>
            </a:solidFill>
            <a:round/>
            <a:headEnd type="none" w="med" len="med"/>
            <a:tailEnd type="arrow" w="med" len="med"/>
          </a:ln>
        </p:spPr>
      </p:cxnSp>
      <p:cxnSp>
        <p:nvCxnSpPr>
          <p:cNvPr id="9" name="直接连接符 8"/>
          <p:cNvCxnSpPr>
            <a:cxnSpLocks noChangeShapeType="1"/>
          </p:cNvCxnSpPr>
          <p:nvPr/>
        </p:nvCxnSpPr>
        <p:spPr bwMode="auto">
          <a:xfrm flipV="1">
            <a:off x="6016954" y="4277215"/>
            <a:ext cx="455967" cy="241503"/>
          </a:xfrm>
          <a:prstGeom prst="line">
            <a:avLst/>
          </a:prstGeom>
          <a:noFill/>
          <a:ln w="28575" algn="ctr">
            <a:solidFill>
              <a:srgbClr val="CE3A3A"/>
            </a:solidFill>
            <a:round/>
            <a:headEnd type="none" w="med" len="med"/>
            <a:tailEnd type="arrow" w="med" len="med"/>
          </a:ln>
        </p:spPr>
      </p:cxnSp>
      <p:cxnSp>
        <p:nvCxnSpPr>
          <p:cNvPr id="10" name="直接连接符 9"/>
          <p:cNvCxnSpPr>
            <a:cxnSpLocks noChangeShapeType="1"/>
          </p:cNvCxnSpPr>
          <p:nvPr/>
        </p:nvCxnSpPr>
        <p:spPr bwMode="auto">
          <a:xfrm flipH="1" flipV="1">
            <a:off x="8589736" y="4267408"/>
            <a:ext cx="455967" cy="241503"/>
          </a:xfrm>
          <a:prstGeom prst="line">
            <a:avLst/>
          </a:prstGeom>
          <a:noFill/>
          <a:ln w="28575" algn="ctr">
            <a:solidFill>
              <a:srgbClr val="CE3A3A"/>
            </a:solidFill>
            <a:round/>
            <a:headEnd type="none" w="med" len="med"/>
            <a:tailEnd type="arrow" w="med" len="med"/>
          </a:ln>
        </p:spPr>
      </p:cxnSp>
      <p:cxnSp>
        <p:nvCxnSpPr>
          <p:cNvPr id="11" name="直接连接符 10"/>
          <p:cNvCxnSpPr>
            <a:cxnSpLocks noChangeShapeType="1"/>
          </p:cNvCxnSpPr>
          <p:nvPr/>
        </p:nvCxnSpPr>
        <p:spPr bwMode="auto">
          <a:xfrm flipH="1">
            <a:off x="8817720" y="3862860"/>
            <a:ext cx="455967" cy="0"/>
          </a:xfrm>
          <a:prstGeom prst="line">
            <a:avLst/>
          </a:prstGeom>
          <a:noFill/>
          <a:ln w="28575" algn="ctr">
            <a:solidFill>
              <a:srgbClr val="CE3A3A"/>
            </a:solidFill>
            <a:round/>
            <a:headEnd type="none" w="med" len="med"/>
            <a:tailEnd type="arrow" w="med" len="med"/>
          </a:ln>
        </p:spPr>
      </p:cxnSp>
      <p:cxnSp>
        <p:nvCxnSpPr>
          <p:cNvPr id="12" name="直接连接符 11"/>
          <p:cNvCxnSpPr>
            <a:cxnSpLocks noChangeShapeType="1"/>
          </p:cNvCxnSpPr>
          <p:nvPr/>
        </p:nvCxnSpPr>
        <p:spPr bwMode="auto">
          <a:xfrm flipH="1">
            <a:off x="8604445" y="3229069"/>
            <a:ext cx="441258" cy="207177"/>
          </a:xfrm>
          <a:prstGeom prst="line">
            <a:avLst/>
          </a:prstGeom>
          <a:noFill/>
          <a:ln w="28575" algn="ctr">
            <a:solidFill>
              <a:srgbClr val="CE3A3A"/>
            </a:solidFill>
            <a:round/>
            <a:headEnd type="none" w="med" len="med"/>
            <a:tailEnd type="arrow" w="med" len="med"/>
          </a:ln>
        </p:spPr>
      </p:cxnSp>
      <p:grpSp>
        <p:nvGrpSpPr>
          <p:cNvPr id="13" name="组合 12"/>
          <p:cNvGrpSpPr/>
          <p:nvPr/>
        </p:nvGrpSpPr>
        <p:grpSpPr>
          <a:xfrm>
            <a:off x="6683745" y="3057442"/>
            <a:ext cx="1625302" cy="1625547"/>
            <a:chOff x="5014912" y="2584450"/>
            <a:chExt cx="2105025" cy="2105025"/>
          </a:xfrm>
        </p:grpSpPr>
        <p:sp>
          <p:nvSpPr>
            <p:cNvPr id="14" name="Oval 19"/>
            <p:cNvSpPr>
              <a:spLocks noChangeArrowheads="1"/>
            </p:cNvSpPr>
            <p:nvPr/>
          </p:nvSpPr>
          <p:spPr bwMode="auto">
            <a:xfrm>
              <a:off x="5014912" y="2584450"/>
              <a:ext cx="2105025" cy="2105025"/>
            </a:xfrm>
            <a:prstGeom prst="ellipse">
              <a:avLst/>
            </a:prstGeom>
            <a:solidFill>
              <a:srgbClr val="FEC202"/>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15"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1600" kern="0">
                  <a:solidFill>
                    <a:srgbClr val="4D4D4D"/>
                  </a:solidFill>
                  <a:latin typeface="Impact" pitchFamily="34" charset="0"/>
                  <a:ea typeface="微软雅黑" pitchFamily="34" charset="-122"/>
                </a:rPr>
                <a:t>添加标题</a:t>
              </a:r>
              <a:endParaRPr lang="zh-CN" altLang="en-US" sz="1600" kern="0" dirty="0">
                <a:solidFill>
                  <a:srgbClr val="4D4D4D"/>
                </a:solidFill>
                <a:latin typeface="Impact" pitchFamily="34" charset="0"/>
                <a:ea typeface="微软雅黑" pitchFamily="34" charset="-122"/>
              </a:endParaRPr>
            </a:p>
          </p:txBody>
        </p:sp>
      </p:grpSp>
      <p:sp>
        <p:nvSpPr>
          <p:cNvPr id="16" name="Oval 19"/>
          <p:cNvSpPr>
            <a:spLocks noChangeArrowheads="1"/>
          </p:cNvSpPr>
          <p:nvPr/>
        </p:nvSpPr>
        <p:spPr bwMode="auto">
          <a:xfrm>
            <a:off x="5257009" y="2607536"/>
            <a:ext cx="766074" cy="766189"/>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a:solidFill>
                  <a:sysClr val="window" lastClr="FFFFFF"/>
                </a:solidFill>
                <a:latin typeface="Arial" pitchFamily="34" charset="0"/>
                <a:ea typeface="微软雅黑" pitchFamily="34" charset="-122"/>
              </a:rPr>
              <a:t>添加文本</a:t>
            </a:r>
            <a:endParaRPr lang="zh-CN" altLang="en-US" sz="1400" kern="0" dirty="0">
              <a:solidFill>
                <a:sysClr val="window" lastClr="FFFFFF"/>
              </a:solidFill>
              <a:latin typeface="Arial" pitchFamily="34" charset="0"/>
              <a:ea typeface="微软雅黑" pitchFamily="34" charset="-122"/>
            </a:endParaRPr>
          </a:p>
        </p:txBody>
      </p:sp>
      <p:sp>
        <p:nvSpPr>
          <p:cNvPr id="17" name="Oval 19"/>
          <p:cNvSpPr>
            <a:spLocks noChangeArrowheads="1"/>
          </p:cNvSpPr>
          <p:nvPr/>
        </p:nvSpPr>
        <p:spPr bwMode="auto">
          <a:xfrm>
            <a:off x="9006481" y="2619795"/>
            <a:ext cx="766073" cy="767415"/>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18" name="Oval 19"/>
          <p:cNvSpPr>
            <a:spLocks noChangeArrowheads="1"/>
          </p:cNvSpPr>
          <p:nvPr/>
        </p:nvSpPr>
        <p:spPr bwMode="auto">
          <a:xfrm>
            <a:off x="9354585" y="3509801"/>
            <a:ext cx="767299" cy="767415"/>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9044478" y="4389999"/>
            <a:ext cx="767299" cy="767415"/>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4913808" y="3480379"/>
            <a:ext cx="767299" cy="767415"/>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1" name="Oval 19"/>
          <p:cNvSpPr>
            <a:spLocks noChangeArrowheads="1"/>
          </p:cNvSpPr>
          <p:nvPr/>
        </p:nvSpPr>
        <p:spPr bwMode="auto">
          <a:xfrm>
            <a:off x="5227592" y="4385095"/>
            <a:ext cx="767299" cy="767415"/>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2" name="TextBox 21"/>
          <p:cNvSpPr txBox="1"/>
          <p:nvPr/>
        </p:nvSpPr>
        <p:spPr>
          <a:xfrm>
            <a:off x="3749886" y="2630781"/>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3" name="TextBox 22"/>
          <p:cNvSpPr txBox="1"/>
          <p:nvPr/>
        </p:nvSpPr>
        <p:spPr>
          <a:xfrm>
            <a:off x="9942574" y="2630781"/>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4" name="TextBox 23"/>
          <p:cNvSpPr txBox="1"/>
          <p:nvPr/>
        </p:nvSpPr>
        <p:spPr>
          <a:xfrm>
            <a:off x="3416299" y="3641575"/>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5" name="TextBox 24"/>
          <p:cNvSpPr txBox="1"/>
          <p:nvPr/>
        </p:nvSpPr>
        <p:spPr>
          <a:xfrm>
            <a:off x="10303462" y="3641575"/>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6" name="TextBox 25"/>
          <p:cNvSpPr txBox="1"/>
          <p:nvPr/>
        </p:nvSpPr>
        <p:spPr>
          <a:xfrm>
            <a:off x="9962499" y="4521774"/>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7" name="TextBox 26"/>
          <p:cNvSpPr txBox="1"/>
          <p:nvPr/>
        </p:nvSpPr>
        <p:spPr>
          <a:xfrm>
            <a:off x="3727160" y="4521774"/>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Tree>
    <p:extLst>
      <p:ext uri="{BB962C8B-B14F-4D97-AF65-F5344CB8AC3E}">
        <p14:creationId xmlns:p14="http://schemas.microsoft.com/office/powerpoint/2010/main" val="34970814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 calcmode="lin" valueType="num">
                                      <p:cBhvr>
                                        <p:cTn id="13" dur="500" fill="hold"/>
                                        <p:tgtEl>
                                          <p:spTgt spid="13"/>
                                        </p:tgtEl>
                                        <p:attrNameLst>
                                          <p:attrName>style.rotation</p:attrName>
                                        </p:attrNameLst>
                                      </p:cBhvr>
                                      <p:tavLst>
                                        <p:tav tm="0">
                                          <p:val>
                                            <p:fltVal val="360"/>
                                          </p:val>
                                        </p:tav>
                                        <p:tav tm="100000">
                                          <p:val>
                                            <p:fltVal val="0"/>
                                          </p:val>
                                        </p:tav>
                                      </p:tavLst>
                                    </p:anim>
                                    <p:animEffect transition="in" filter="fade">
                                      <p:cBhvr>
                                        <p:cTn id="14" dur="500"/>
                                        <p:tgtEl>
                                          <p:spTgt spid="13"/>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right)">
                                      <p:cBhvr>
                                        <p:cTn id="21" dur="500"/>
                                        <p:tgtEl>
                                          <p:spTgt spid="5"/>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right)">
                                      <p:cBhvr>
                                        <p:cTn id="24" dur="500"/>
                                        <p:tgtEl>
                                          <p:spTgt spid="3"/>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right)">
                                      <p:cBhvr>
                                        <p:cTn id="27" dur="500"/>
                                        <p:tgtEl>
                                          <p:spTgt spid="4"/>
                                        </p:tgtEl>
                                      </p:cBhvr>
                                    </p:animEffect>
                                  </p:childTnLst>
                                </p:cTn>
                              </p:par>
                            </p:childTnLst>
                          </p:cTn>
                        </p:par>
                        <p:par>
                          <p:cTn id="28" fill="hold">
                            <p:stCondLst>
                              <p:cond delay="1500"/>
                            </p:stCondLst>
                            <p:childTnLst>
                              <p:par>
                                <p:cTn id="29" presetID="52"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Scale>
                                      <p:cBhvr>
                                        <p:cTn id="31"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6"/>
                                        </p:tgtEl>
                                        <p:attrNameLst>
                                          <p:attrName>ppt_x</p:attrName>
                                          <p:attrName>ppt_y</p:attrName>
                                        </p:attrNameLst>
                                      </p:cBhvr>
                                    </p:animMotion>
                                    <p:animEffect transition="in" filter="fade">
                                      <p:cBhvr>
                                        <p:cTn id="33" dur="1000"/>
                                        <p:tgtEl>
                                          <p:spTgt spid="16"/>
                                        </p:tgtEl>
                                      </p:cBhvr>
                                    </p:animEffect>
                                  </p:childTnLst>
                                </p:cTn>
                              </p:par>
                              <p:par>
                                <p:cTn id="34" presetID="52" presetClass="entr" presetSubtype="0" fill="hold" grpId="0" nodeType="withEffect">
                                  <p:stCondLst>
                                    <p:cond delay="200"/>
                                  </p:stCondLst>
                                  <p:childTnLst>
                                    <p:set>
                                      <p:cBhvr>
                                        <p:cTn id="35" dur="1" fill="hold">
                                          <p:stCondLst>
                                            <p:cond delay="0"/>
                                          </p:stCondLst>
                                        </p:cTn>
                                        <p:tgtEl>
                                          <p:spTgt spid="17"/>
                                        </p:tgtEl>
                                        <p:attrNameLst>
                                          <p:attrName>style.visibility</p:attrName>
                                        </p:attrNameLst>
                                      </p:cBhvr>
                                      <p:to>
                                        <p:strVal val="visible"/>
                                      </p:to>
                                    </p:set>
                                    <p:animScale>
                                      <p:cBhvr>
                                        <p:cTn id="36"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17"/>
                                        </p:tgtEl>
                                        <p:attrNameLst>
                                          <p:attrName>ppt_x</p:attrName>
                                          <p:attrName>ppt_y</p:attrName>
                                        </p:attrNameLst>
                                      </p:cBhvr>
                                    </p:animMotion>
                                    <p:animEffect transition="in" filter="fade">
                                      <p:cBhvr>
                                        <p:cTn id="38" dur="1000"/>
                                        <p:tgtEl>
                                          <p:spTgt spid="17"/>
                                        </p:tgtEl>
                                      </p:cBhvr>
                                    </p:animEffect>
                                  </p:childTnLst>
                                </p:cTn>
                              </p:par>
                              <p:par>
                                <p:cTn id="39" presetID="52" presetClass="entr" presetSubtype="0" fill="hold" grpId="0" nodeType="withEffect">
                                  <p:stCondLst>
                                    <p:cond delay="400"/>
                                  </p:stCondLst>
                                  <p:childTnLst>
                                    <p:set>
                                      <p:cBhvr>
                                        <p:cTn id="40" dur="1" fill="hold">
                                          <p:stCondLst>
                                            <p:cond delay="0"/>
                                          </p:stCondLst>
                                        </p:cTn>
                                        <p:tgtEl>
                                          <p:spTgt spid="20"/>
                                        </p:tgtEl>
                                        <p:attrNameLst>
                                          <p:attrName>style.visibility</p:attrName>
                                        </p:attrNameLst>
                                      </p:cBhvr>
                                      <p:to>
                                        <p:strVal val="visible"/>
                                      </p:to>
                                    </p:set>
                                    <p:animScale>
                                      <p:cBhvr>
                                        <p:cTn id="41"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20"/>
                                        </p:tgtEl>
                                        <p:attrNameLst>
                                          <p:attrName>ppt_x</p:attrName>
                                          <p:attrName>ppt_y</p:attrName>
                                        </p:attrNameLst>
                                      </p:cBhvr>
                                    </p:animMotion>
                                    <p:animEffect transition="in" filter="fade">
                                      <p:cBhvr>
                                        <p:cTn id="43" dur="1000"/>
                                        <p:tgtEl>
                                          <p:spTgt spid="20"/>
                                        </p:tgtEl>
                                      </p:cBhvr>
                                    </p:animEffect>
                                  </p:childTnLst>
                                </p:cTn>
                              </p:par>
                              <p:par>
                                <p:cTn id="44" presetID="52" presetClass="entr" presetSubtype="0" fill="hold" grpId="0" nodeType="withEffect">
                                  <p:stCondLst>
                                    <p:cond delay="600"/>
                                  </p:stCondLst>
                                  <p:childTnLst>
                                    <p:set>
                                      <p:cBhvr>
                                        <p:cTn id="45" dur="1" fill="hold">
                                          <p:stCondLst>
                                            <p:cond delay="0"/>
                                          </p:stCondLst>
                                        </p:cTn>
                                        <p:tgtEl>
                                          <p:spTgt spid="18"/>
                                        </p:tgtEl>
                                        <p:attrNameLst>
                                          <p:attrName>style.visibility</p:attrName>
                                        </p:attrNameLst>
                                      </p:cBhvr>
                                      <p:to>
                                        <p:strVal val="visible"/>
                                      </p:to>
                                    </p:set>
                                    <p:animScale>
                                      <p:cBhvr>
                                        <p:cTn id="46"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8"/>
                                        </p:tgtEl>
                                        <p:attrNameLst>
                                          <p:attrName>ppt_x</p:attrName>
                                          <p:attrName>ppt_y</p:attrName>
                                        </p:attrNameLst>
                                      </p:cBhvr>
                                    </p:animMotion>
                                    <p:animEffect transition="in" filter="fade">
                                      <p:cBhvr>
                                        <p:cTn id="48" dur="1000"/>
                                        <p:tgtEl>
                                          <p:spTgt spid="18"/>
                                        </p:tgtEl>
                                      </p:cBhvr>
                                    </p:animEffect>
                                  </p:childTnLst>
                                </p:cTn>
                              </p:par>
                              <p:par>
                                <p:cTn id="49" presetID="52" presetClass="entr" presetSubtype="0" fill="hold" grpId="0" nodeType="withEffect">
                                  <p:stCondLst>
                                    <p:cond delay="800"/>
                                  </p:stCondLst>
                                  <p:childTnLst>
                                    <p:set>
                                      <p:cBhvr>
                                        <p:cTn id="50" dur="1" fill="hold">
                                          <p:stCondLst>
                                            <p:cond delay="0"/>
                                          </p:stCondLst>
                                        </p:cTn>
                                        <p:tgtEl>
                                          <p:spTgt spid="21"/>
                                        </p:tgtEl>
                                        <p:attrNameLst>
                                          <p:attrName>style.visibility</p:attrName>
                                        </p:attrNameLst>
                                      </p:cBhvr>
                                      <p:to>
                                        <p:strVal val="visible"/>
                                      </p:to>
                                    </p:set>
                                    <p:animScale>
                                      <p:cBhvr>
                                        <p:cTn id="51"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1"/>
                                        </p:tgtEl>
                                        <p:attrNameLst>
                                          <p:attrName>ppt_x</p:attrName>
                                          <p:attrName>ppt_y</p:attrName>
                                        </p:attrNameLst>
                                      </p:cBhvr>
                                    </p:animMotion>
                                    <p:animEffect transition="in" filter="fade">
                                      <p:cBhvr>
                                        <p:cTn id="53" dur="1000"/>
                                        <p:tgtEl>
                                          <p:spTgt spid="21"/>
                                        </p:tgtEl>
                                      </p:cBhvr>
                                    </p:animEffect>
                                  </p:childTnLst>
                                </p:cTn>
                              </p:par>
                              <p:par>
                                <p:cTn id="54" presetID="52" presetClass="entr" presetSubtype="0" fill="hold" grpId="0" nodeType="withEffect">
                                  <p:stCondLst>
                                    <p:cond delay="1000"/>
                                  </p:stCondLst>
                                  <p:childTnLst>
                                    <p:set>
                                      <p:cBhvr>
                                        <p:cTn id="55" dur="1" fill="hold">
                                          <p:stCondLst>
                                            <p:cond delay="0"/>
                                          </p:stCondLst>
                                        </p:cTn>
                                        <p:tgtEl>
                                          <p:spTgt spid="19"/>
                                        </p:tgtEl>
                                        <p:attrNameLst>
                                          <p:attrName>style.visibility</p:attrName>
                                        </p:attrNameLst>
                                      </p:cBhvr>
                                      <p:to>
                                        <p:strVal val="visible"/>
                                      </p:to>
                                    </p:set>
                                    <p:animScale>
                                      <p:cBhvr>
                                        <p:cTn id="56"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19"/>
                                        </p:tgtEl>
                                        <p:attrNameLst>
                                          <p:attrName>ppt_x</p:attrName>
                                          <p:attrName>ppt_y</p:attrName>
                                        </p:attrNameLst>
                                      </p:cBhvr>
                                    </p:animMotion>
                                    <p:animEffect transition="in" filter="fade">
                                      <p:cBhvr>
                                        <p:cTn id="58" dur="1000"/>
                                        <p:tgtEl>
                                          <p:spTgt spid="19"/>
                                        </p:tgtEl>
                                      </p:cBhvr>
                                    </p:animEffect>
                                  </p:childTnLst>
                                </p:cTn>
                              </p:par>
                            </p:childTnLst>
                          </p:cTn>
                        </p:par>
                        <p:par>
                          <p:cTn id="59" fill="hold">
                            <p:stCondLst>
                              <p:cond delay="3500"/>
                            </p:stCondLst>
                            <p:childTnLst>
                              <p:par>
                                <p:cTn id="60" presetID="12" presetClass="entr" presetSubtype="8" fill="hold" nodeType="after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500"/>
                                        <p:tgtEl>
                                          <p:spTgt spid="7"/>
                                        </p:tgtEl>
                                        <p:attrNameLst>
                                          <p:attrName>ppt_x</p:attrName>
                                        </p:attrNameLst>
                                      </p:cBhvr>
                                      <p:tavLst>
                                        <p:tav tm="0">
                                          <p:val>
                                            <p:strVal val="#ppt_x-#ppt_w*1.125000"/>
                                          </p:val>
                                        </p:tav>
                                        <p:tav tm="100000">
                                          <p:val>
                                            <p:strVal val="#ppt_x"/>
                                          </p:val>
                                        </p:tav>
                                      </p:tavLst>
                                    </p:anim>
                                    <p:animEffect transition="in" filter="wipe(right)">
                                      <p:cBhvr>
                                        <p:cTn id="63" dur="500"/>
                                        <p:tgtEl>
                                          <p:spTgt spid="7"/>
                                        </p:tgtEl>
                                      </p:cBhvr>
                                    </p:animEffect>
                                  </p:childTnLst>
                                </p:cTn>
                              </p:par>
                              <p:par>
                                <p:cTn id="64" presetID="12" presetClass="entr" presetSubtype="8" fill="hold" nodeType="with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par>
                                <p:cTn id="68" presetID="12" presetClass="entr" presetSubtype="8" fill="hold"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p:tgtEl>
                                          <p:spTgt spid="9"/>
                                        </p:tgtEl>
                                        <p:attrNameLst>
                                          <p:attrName>ppt_x</p:attrName>
                                        </p:attrNameLst>
                                      </p:cBhvr>
                                      <p:tavLst>
                                        <p:tav tm="0">
                                          <p:val>
                                            <p:strVal val="#ppt_x-#ppt_w*1.125000"/>
                                          </p:val>
                                        </p:tav>
                                        <p:tav tm="100000">
                                          <p:val>
                                            <p:strVal val="#ppt_x"/>
                                          </p:val>
                                        </p:tav>
                                      </p:tavLst>
                                    </p:anim>
                                    <p:animEffect transition="in" filter="wipe(right)">
                                      <p:cBhvr>
                                        <p:cTn id="71" dur="500"/>
                                        <p:tgtEl>
                                          <p:spTgt spid="9"/>
                                        </p:tgtEl>
                                      </p:cBhvr>
                                    </p:animEffect>
                                  </p:childTnLst>
                                </p:cTn>
                              </p:par>
                              <p:par>
                                <p:cTn id="72" presetID="12" presetClass="entr" presetSubtype="2" fill="hold" nodeType="withEffect">
                                  <p:stCondLst>
                                    <p:cond delay="0"/>
                                  </p:stCondLst>
                                  <p:childTnLst>
                                    <p:set>
                                      <p:cBhvr>
                                        <p:cTn id="73" dur="1" fill="hold">
                                          <p:stCondLst>
                                            <p:cond delay="0"/>
                                          </p:stCondLst>
                                        </p:cTn>
                                        <p:tgtEl>
                                          <p:spTgt spid="12"/>
                                        </p:tgtEl>
                                        <p:attrNameLst>
                                          <p:attrName>style.visibility</p:attrName>
                                        </p:attrNameLst>
                                      </p:cBhvr>
                                      <p:to>
                                        <p:strVal val="visible"/>
                                      </p:to>
                                    </p:set>
                                    <p:anim calcmode="lin" valueType="num">
                                      <p:cBhvr additive="base">
                                        <p:cTn id="74" dur="500"/>
                                        <p:tgtEl>
                                          <p:spTgt spid="12"/>
                                        </p:tgtEl>
                                        <p:attrNameLst>
                                          <p:attrName>ppt_x</p:attrName>
                                        </p:attrNameLst>
                                      </p:cBhvr>
                                      <p:tavLst>
                                        <p:tav tm="0">
                                          <p:val>
                                            <p:strVal val="#ppt_x+#ppt_w*1.125000"/>
                                          </p:val>
                                        </p:tav>
                                        <p:tav tm="100000">
                                          <p:val>
                                            <p:strVal val="#ppt_x"/>
                                          </p:val>
                                        </p:tav>
                                      </p:tavLst>
                                    </p:anim>
                                    <p:animEffect transition="in" filter="wipe(left)">
                                      <p:cBhvr>
                                        <p:cTn id="75" dur="500"/>
                                        <p:tgtEl>
                                          <p:spTgt spid="12"/>
                                        </p:tgtEl>
                                      </p:cBhvr>
                                    </p:animEffect>
                                  </p:childTnLst>
                                </p:cTn>
                              </p:par>
                              <p:par>
                                <p:cTn id="76" presetID="12" presetClass="entr" presetSubtype="2" fill="hold" nodeType="withEffect">
                                  <p:stCondLst>
                                    <p:cond delay="0"/>
                                  </p:stCondLst>
                                  <p:childTnLst>
                                    <p:set>
                                      <p:cBhvr>
                                        <p:cTn id="77" dur="1" fill="hold">
                                          <p:stCondLst>
                                            <p:cond delay="0"/>
                                          </p:stCondLst>
                                        </p:cTn>
                                        <p:tgtEl>
                                          <p:spTgt spid="11"/>
                                        </p:tgtEl>
                                        <p:attrNameLst>
                                          <p:attrName>style.visibility</p:attrName>
                                        </p:attrNameLst>
                                      </p:cBhvr>
                                      <p:to>
                                        <p:strVal val="visible"/>
                                      </p:to>
                                    </p:set>
                                    <p:anim calcmode="lin" valueType="num">
                                      <p:cBhvr additive="base">
                                        <p:cTn id="78" dur="500"/>
                                        <p:tgtEl>
                                          <p:spTgt spid="11"/>
                                        </p:tgtEl>
                                        <p:attrNameLst>
                                          <p:attrName>ppt_x</p:attrName>
                                        </p:attrNameLst>
                                      </p:cBhvr>
                                      <p:tavLst>
                                        <p:tav tm="0">
                                          <p:val>
                                            <p:strVal val="#ppt_x+#ppt_w*1.125000"/>
                                          </p:val>
                                        </p:tav>
                                        <p:tav tm="100000">
                                          <p:val>
                                            <p:strVal val="#ppt_x"/>
                                          </p:val>
                                        </p:tav>
                                      </p:tavLst>
                                    </p:anim>
                                    <p:animEffect transition="in" filter="wipe(left)">
                                      <p:cBhvr>
                                        <p:cTn id="79" dur="500"/>
                                        <p:tgtEl>
                                          <p:spTgt spid="11"/>
                                        </p:tgtEl>
                                      </p:cBhvr>
                                    </p:animEffect>
                                  </p:childTnLst>
                                </p:cTn>
                              </p:par>
                              <p:par>
                                <p:cTn id="80" presetID="12" presetClass="entr" presetSubtype="2" fill="hold" nodeType="withEffect">
                                  <p:stCondLst>
                                    <p:cond delay="0"/>
                                  </p:stCondLst>
                                  <p:childTnLst>
                                    <p:set>
                                      <p:cBhvr>
                                        <p:cTn id="81" dur="1" fill="hold">
                                          <p:stCondLst>
                                            <p:cond delay="0"/>
                                          </p:stCondLst>
                                        </p:cTn>
                                        <p:tgtEl>
                                          <p:spTgt spid="10"/>
                                        </p:tgtEl>
                                        <p:attrNameLst>
                                          <p:attrName>style.visibility</p:attrName>
                                        </p:attrNameLst>
                                      </p:cBhvr>
                                      <p:to>
                                        <p:strVal val="visible"/>
                                      </p:to>
                                    </p:set>
                                    <p:anim calcmode="lin" valueType="num">
                                      <p:cBhvr additive="base">
                                        <p:cTn id="82" dur="500"/>
                                        <p:tgtEl>
                                          <p:spTgt spid="10"/>
                                        </p:tgtEl>
                                        <p:attrNameLst>
                                          <p:attrName>ppt_x</p:attrName>
                                        </p:attrNameLst>
                                      </p:cBhvr>
                                      <p:tavLst>
                                        <p:tav tm="0">
                                          <p:val>
                                            <p:strVal val="#ppt_x+#ppt_w*1.125000"/>
                                          </p:val>
                                        </p:tav>
                                        <p:tav tm="100000">
                                          <p:val>
                                            <p:strVal val="#ppt_x"/>
                                          </p:val>
                                        </p:tav>
                                      </p:tavLst>
                                    </p:anim>
                                    <p:animEffect transition="in" filter="wipe(left)">
                                      <p:cBhvr>
                                        <p:cTn id="83" dur="500"/>
                                        <p:tgtEl>
                                          <p:spTgt spid="10"/>
                                        </p:tgtEl>
                                      </p:cBhvr>
                                    </p:animEffect>
                                  </p:childTnLst>
                                </p:cTn>
                              </p:par>
                            </p:childTnLst>
                          </p:cTn>
                        </p:par>
                        <p:par>
                          <p:cTn id="84" fill="hold">
                            <p:stCondLst>
                              <p:cond delay="4000"/>
                            </p:stCondLst>
                            <p:childTnLst>
                              <p:par>
                                <p:cTn id="85" presetID="22" presetClass="entr" presetSubtype="8" fill="hold" grpId="0" nodeType="after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wipe(left)">
                                      <p:cBhvr>
                                        <p:cTn id="87" dur="500"/>
                                        <p:tgtEl>
                                          <p:spTgt spid="22"/>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wipe(left)">
                                      <p:cBhvr>
                                        <p:cTn id="90" dur="500"/>
                                        <p:tgtEl>
                                          <p:spTgt spid="23"/>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4"/>
                                        </p:tgtEl>
                                        <p:attrNameLst>
                                          <p:attrName>style.visibility</p:attrName>
                                        </p:attrNameLst>
                                      </p:cBhvr>
                                      <p:to>
                                        <p:strVal val="visible"/>
                                      </p:to>
                                    </p:set>
                                    <p:animEffect transition="in" filter="wipe(left)">
                                      <p:cBhvr>
                                        <p:cTn id="93" dur="500"/>
                                        <p:tgtEl>
                                          <p:spTgt spid="24"/>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25"/>
                                        </p:tgtEl>
                                        <p:attrNameLst>
                                          <p:attrName>style.visibility</p:attrName>
                                        </p:attrNameLst>
                                      </p:cBhvr>
                                      <p:to>
                                        <p:strVal val="visible"/>
                                      </p:to>
                                    </p:set>
                                    <p:animEffect transition="in" filter="wipe(left)">
                                      <p:cBhvr>
                                        <p:cTn id="96" dur="500"/>
                                        <p:tgtEl>
                                          <p:spTgt spid="25"/>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6"/>
                                        </p:tgtEl>
                                        <p:attrNameLst>
                                          <p:attrName>style.visibility</p:attrName>
                                        </p:attrNameLst>
                                      </p:cBhvr>
                                      <p:to>
                                        <p:strVal val="visible"/>
                                      </p:to>
                                    </p:set>
                                    <p:animEffect transition="in" filter="wipe(left)">
                                      <p:cBhvr>
                                        <p:cTn id="99" dur="500"/>
                                        <p:tgtEl>
                                          <p:spTgt spid="26"/>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27"/>
                                        </p:tgtEl>
                                        <p:attrNameLst>
                                          <p:attrName>style.visibility</p:attrName>
                                        </p:attrNameLst>
                                      </p:cBhvr>
                                      <p:to>
                                        <p:strVal val="visible"/>
                                      </p:to>
                                    </p:set>
                                    <p:animEffect transition="in" filter="wipe(left)">
                                      <p:cBhvr>
                                        <p:cTn id="10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16" grpId="0" animBg="1"/>
      <p:bldP spid="17" grpId="0" animBg="1"/>
      <p:bldP spid="18" grpId="0" animBg="1"/>
      <p:bldP spid="19" grpId="0" animBg="1"/>
      <p:bldP spid="20" grpId="0" animBg="1"/>
      <p:bldP spid="21" grpId="0" animBg="1"/>
      <p:bldP spid="22" grpId="0"/>
      <p:bldP spid="23" grpId="0"/>
      <p:bldP spid="24" grpId="0"/>
      <p:bldP spid="25" grpId="0"/>
      <p:bldP spid="26" grpId="0"/>
      <p:bldP spid="2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矩形 14"/>
          <p:cNvSpPr/>
          <p:nvPr/>
        </p:nvSpPr>
        <p:spPr>
          <a:xfrm flipV="1">
            <a:off x="2782838" y="3868253"/>
            <a:ext cx="3171816" cy="189637"/>
          </a:xfrm>
          <a:custGeom>
            <a:avLst/>
            <a:gdLst/>
            <a:ahLst/>
            <a:cxnLst/>
            <a:rect l="l" t="t" r="r" b="b"/>
            <a:pathLst>
              <a:path w="4571707" h="242218">
                <a:moveTo>
                  <a:pt x="0" y="242218"/>
                </a:moveTo>
                <a:lnTo>
                  <a:pt x="4571707" y="242218"/>
                </a:lnTo>
                <a:lnTo>
                  <a:pt x="4571707" y="0"/>
                </a:lnTo>
                <a:lnTo>
                  <a:pt x="0" y="0"/>
                </a:lnTo>
                <a:close/>
              </a:path>
            </a:pathLst>
          </a:custGeom>
          <a:solidFill>
            <a:srgbClr val="CE3A3A"/>
          </a:solidFill>
          <a:ln>
            <a:noFill/>
          </a:ln>
        </p:spPr>
        <p:style>
          <a:lnRef idx="2">
            <a:schemeClr val="accent5">
              <a:shade val="50000"/>
            </a:schemeClr>
          </a:lnRef>
          <a:fillRef idx="1">
            <a:schemeClr val="accent5"/>
          </a:fillRef>
          <a:effectRef idx="0">
            <a:schemeClr val="accent5"/>
          </a:effectRef>
          <a:fontRef idx="minor">
            <a:schemeClr val="lt1"/>
          </a:fontRef>
        </p:style>
        <p:txBody>
          <a:bodyPr lIns="70564" tIns="35282" rIns="70564" bIns="35282" rtlCol="0" anchor="ctr"/>
          <a:lstStyle/>
          <a:p>
            <a:pPr algn="ctr"/>
            <a:endParaRPr lang="en-US">
              <a:solidFill>
                <a:schemeClr val="lt1"/>
              </a:solidFill>
            </a:endParaRPr>
          </a:p>
        </p:txBody>
      </p:sp>
      <p:grpSp>
        <p:nvGrpSpPr>
          <p:cNvPr id="4" name="组合 3"/>
          <p:cNvGrpSpPr/>
          <p:nvPr/>
        </p:nvGrpSpPr>
        <p:grpSpPr>
          <a:xfrm>
            <a:off x="5272112" y="3869355"/>
            <a:ext cx="1352299" cy="1349513"/>
            <a:chOff x="3225639" y="4543564"/>
            <a:chExt cx="1752329" cy="1748619"/>
          </a:xfrm>
        </p:grpSpPr>
        <p:sp>
          <p:nvSpPr>
            <p:cNvPr id="5" name="椭圆 4"/>
            <p:cNvSpPr/>
            <p:nvPr/>
          </p:nvSpPr>
          <p:spPr>
            <a:xfrm flipV="1">
              <a:off x="3225639" y="4543565"/>
              <a:ext cx="1735762" cy="1734334"/>
            </a:xfrm>
            <a:prstGeom prst="ellipse">
              <a:avLst/>
            </a:prstGeom>
            <a:solidFill>
              <a:srgbClr val="CE3A3A"/>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lt1"/>
                </a:solidFill>
              </a:endParaRPr>
            </a:p>
          </p:txBody>
        </p:sp>
        <p:sp>
          <p:nvSpPr>
            <p:cNvPr id="6" name="椭圆 5"/>
            <p:cNvSpPr/>
            <p:nvPr/>
          </p:nvSpPr>
          <p:spPr>
            <a:xfrm rot="10800000" flipV="1">
              <a:off x="3467830" y="4786206"/>
              <a:ext cx="1284515" cy="1284516"/>
            </a:xfrm>
            <a:prstGeom prst="ellipse">
              <a:avLst/>
            </a:prstGeom>
            <a:solidFill>
              <a:sysClr val="window" lastClr="FFFFFF"/>
            </a:solidFill>
            <a:ln w="25400" cap="flat" cmpd="sng" algn="ctr">
              <a:noFill/>
              <a:prstDash val="solid"/>
            </a:ln>
            <a:effectLst/>
          </p:spPr>
          <p:txBody>
            <a:bodyPr tIns="36000" anchor="ctr" anchorCtr="1"/>
            <a:lstStyle/>
            <a:p>
              <a:pPr lvl="0" algn="ctr">
                <a:defRPr/>
              </a:pPr>
              <a:r>
                <a:rPr lang="en-US" altLang="zh-CN" sz="3100" b="1" kern="0">
                  <a:solidFill>
                    <a:srgbClr val="CE3A3A"/>
                  </a:solidFill>
                  <a:latin typeface="Bebas" pitchFamily="2" charset="0"/>
                  <a:ea typeface="微软雅黑" pitchFamily="34" charset="-122"/>
                </a:rPr>
                <a:t>02</a:t>
              </a:r>
              <a:endParaRPr lang="zh-CN" altLang="en-US" sz="3100" b="1" kern="0">
                <a:solidFill>
                  <a:srgbClr val="CE3A3A"/>
                </a:solidFill>
                <a:latin typeface="Bebas" pitchFamily="2" charset="0"/>
                <a:ea typeface="微软雅黑" pitchFamily="34" charset="-122"/>
              </a:endParaRPr>
            </a:p>
          </p:txBody>
        </p:sp>
        <p:sp>
          <p:nvSpPr>
            <p:cNvPr id="7" name="椭圆 7"/>
            <p:cNvSpPr/>
            <p:nvPr/>
          </p:nvSpPr>
          <p:spPr>
            <a:xfrm flipV="1">
              <a:off x="3225639" y="4543564"/>
              <a:ext cx="1752329" cy="1748619"/>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FEC20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grpSp>
      <p:sp>
        <p:nvSpPr>
          <p:cNvPr id="8" name="矩形 14"/>
          <p:cNvSpPr/>
          <p:nvPr/>
        </p:nvSpPr>
        <p:spPr>
          <a:xfrm>
            <a:off x="2782838" y="3453763"/>
            <a:ext cx="5481737" cy="189637"/>
          </a:xfrm>
          <a:custGeom>
            <a:avLst/>
            <a:gdLst/>
            <a:ahLst/>
            <a:cxnLst/>
            <a:rect l="l" t="t" r="r" b="b"/>
            <a:pathLst>
              <a:path w="4571707" h="242218">
                <a:moveTo>
                  <a:pt x="0" y="0"/>
                </a:moveTo>
                <a:lnTo>
                  <a:pt x="4571707" y="0"/>
                </a:lnTo>
                <a:lnTo>
                  <a:pt x="4571707" y="242218"/>
                </a:lnTo>
                <a:lnTo>
                  <a:pt x="0" y="242218"/>
                </a:lnTo>
                <a:close/>
              </a:path>
            </a:pathLst>
          </a:custGeom>
          <a:solidFill>
            <a:srgbClr val="CE3A3A"/>
          </a:solidFill>
          <a:ln>
            <a:noFill/>
          </a:ln>
        </p:spPr>
        <p:style>
          <a:lnRef idx="2">
            <a:schemeClr val="accent6">
              <a:shade val="50000"/>
            </a:schemeClr>
          </a:lnRef>
          <a:fillRef idx="1">
            <a:schemeClr val="accent6"/>
          </a:fillRef>
          <a:effectRef idx="0">
            <a:schemeClr val="accent6"/>
          </a:effectRef>
          <a:fontRef idx="minor">
            <a:schemeClr val="lt1"/>
          </a:fontRef>
        </p:style>
        <p:txBody>
          <a:bodyPr lIns="70564" tIns="35282" rIns="70564" bIns="35282" rtlCol="0" anchor="ctr"/>
          <a:lstStyle/>
          <a:p>
            <a:pPr algn="ctr"/>
            <a:endParaRPr lang="en-US">
              <a:solidFill>
                <a:schemeClr val="lt1"/>
              </a:solidFill>
            </a:endParaRPr>
          </a:p>
        </p:txBody>
      </p:sp>
      <p:grpSp>
        <p:nvGrpSpPr>
          <p:cNvPr id="9" name="组合 8"/>
          <p:cNvGrpSpPr/>
          <p:nvPr/>
        </p:nvGrpSpPr>
        <p:grpSpPr>
          <a:xfrm>
            <a:off x="7514235" y="2313732"/>
            <a:ext cx="1339514" cy="1341796"/>
            <a:chOff x="6131016" y="674750"/>
            <a:chExt cx="1735762" cy="1738620"/>
          </a:xfrm>
        </p:grpSpPr>
        <p:sp>
          <p:nvSpPr>
            <p:cNvPr id="10" name="椭圆 9"/>
            <p:cNvSpPr/>
            <p:nvPr/>
          </p:nvSpPr>
          <p:spPr>
            <a:xfrm>
              <a:off x="6131016" y="674750"/>
              <a:ext cx="1735762" cy="1735763"/>
            </a:xfrm>
            <a:prstGeom prst="ellipse">
              <a:avLst/>
            </a:prstGeom>
            <a:solidFill>
              <a:srgbClr val="CE3A3A"/>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lt1"/>
                </a:solidFill>
              </a:endParaRPr>
            </a:p>
          </p:txBody>
        </p:sp>
        <p:sp>
          <p:nvSpPr>
            <p:cNvPr id="11" name="椭圆 10"/>
            <p:cNvSpPr/>
            <p:nvPr/>
          </p:nvSpPr>
          <p:spPr>
            <a:xfrm>
              <a:off x="6373207" y="882392"/>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100" b="1" kern="0">
                  <a:solidFill>
                    <a:srgbClr val="CE3A3A"/>
                  </a:solidFill>
                  <a:latin typeface="Bebas" pitchFamily="2" charset="0"/>
                  <a:ea typeface="微软雅黑" pitchFamily="34" charset="-122"/>
                </a:rPr>
                <a:t>01</a:t>
              </a:r>
              <a:endParaRPr lang="zh-CN" altLang="en-US" sz="3100" b="1" kern="0">
                <a:solidFill>
                  <a:srgbClr val="CE3A3A"/>
                </a:solidFill>
                <a:latin typeface="Bebas" pitchFamily="2" charset="0"/>
                <a:ea typeface="微软雅黑" pitchFamily="34" charset="-122"/>
              </a:endParaRPr>
            </a:p>
          </p:txBody>
        </p:sp>
        <p:sp>
          <p:nvSpPr>
            <p:cNvPr id="12" name="椭圆 7"/>
            <p:cNvSpPr/>
            <p:nvPr/>
          </p:nvSpPr>
          <p:spPr>
            <a:xfrm>
              <a:off x="6131016" y="677607"/>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FEC20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grpSp>
      <p:sp>
        <p:nvSpPr>
          <p:cNvPr id="13" name="矩形 14"/>
          <p:cNvSpPr/>
          <p:nvPr/>
        </p:nvSpPr>
        <p:spPr>
          <a:xfrm flipV="1">
            <a:off x="7486601" y="3868253"/>
            <a:ext cx="4705116" cy="189637"/>
          </a:xfrm>
          <a:custGeom>
            <a:avLst/>
            <a:gdLst/>
            <a:ahLst/>
            <a:cxnLst/>
            <a:rect l="l" t="t" r="r" b="b"/>
            <a:pathLst>
              <a:path w="4571707" h="242218">
                <a:moveTo>
                  <a:pt x="0" y="242218"/>
                </a:moveTo>
                <a:lnTo>
                  <a:pt x="4571707" y="242218"/>
                </a:lnTo>
                <a:lnTo>
                  <a:pt x="4571707" y="0"/>
                </a:lnTo>
                <a:lnTo>
                  <a:pt x="0" y="0"/>
                </a:lnTo>
                <a:close/>
              </a:path>
            </a:pathLst>
          </a:custGeom>
          <a:solidFill>
            <a:srgbClr val="CE3A3A"/>
          </a:solidFill>
          <a:ln>
            <a:noFill/>
          </a:ln>
        </p:spPr>
        <p:style>
          <a:lnRef idx="2">
            <a:schemeClr val="dk1">
              <a:shade val="50000"/>
            </a:schemeClr>
          </a:lnRef>
          <a:fillRef idx="1">
            <a:schemeClr val="dk1"/>
          </a:fillRef>
          <a:effectRef idx="0">
            <a:schemeClr val="dk1"/>
          </a:effectRef>
          <a:fontRef idx="minor">
            <a:schemeClr val="lt1"/>
          </a:fontRef>
        </p:style>
        <p:txBody>
          <a:bodyPr lIns="70564" tIns="35282" rIns="70564" bIns="35282" rtlCol="0" anchor="ctr"/>
          <a:lstStyle/>
          <a:p>
            <a:pPr algn="ctr"/>
            <a:endParaRPr lang="en-US">
              <a:solidFill>
                <a:schemeClr val="lt1"/>
              </a:solidFill>
            </a:endParaRPr>
          </a:p>
        </p:txBody>
      </p:sp>
      <p:grpSp>
        <p:nvGrpSpPr>
          <p:cNvPr id="14" name="组合 13"/>
          <p:cNvGrpSpPr/>
          <p:nvPr/>
        </p:nvGrpSpPr>
        <p:grpSpPr>
          <a:xfrm>
            <a:off x="6816843" y="3868253"/>
            <a:ext cx="1339514" cy="1339591"/>
            <a:chOff x="5227325" y="4542136"/>
            <a:chExt cx="1735762" cy="1735763"/>
          </a:xfrm>
        </p:grpSpPr>
        <p:sp>
          <p:nvSpPr>
            <p:cNvPr id="15" name="椭圆 14"/>
            <p:cNvSpPr/>
            <p:nvPr/>
          </p:nvSpPr>
          <p:spPr>
            <a:xfrm flipV="1">
              <a:off x="5227325" y="4543565"/>
              <a:ext cx="1735762" cy="1734334"/>
            </a:xfrm>
            <a:prstGeom prst="ellipse">
              <a:avLst/>
            </a:prstGeom>
            <a:solidFill>
              <a:srgbClr val="CE3A3A"/>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sp>
          <p:nvSpPr>
            <p:cNvPr id="16" name="椭圆 15"/>
            <p:cNvSpPr/>
            <p:nvPr/>
          </p:nvSpPr>
          <p:spPr>
            <a:xfrm rot="10800000" flipV="1">
              <a:off x="5469516" y="4786206"/>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100" b="1" kern="0">
                  <a:solidFill>
                    <a:srgbClr val="CE3A3A"/>
                  </a:solidFill>
                  <a:latin typeface="Bebas" pitchFamily="2" charset="0"/>
                  <a:ea typeface="微软雅黑" pitchFamily="34" charset="-122"/>
                </a:rPr>
                <a:t>03</a:t>
              </a:r>
              <a:endParaRPr lang="zh-CN" altLang="en-US" sz="3100" b="1" kern="0">
                <a:solidFill>
                  <a:srgbClr val="CE3A3A"/>
                </a:solidFill>
                <a:latin typeface="Bebas" pitchFamily="2" charset="0"/>
                <a:ea typeface="微软雅黑" pitchFamily="34" charset="-122"/>
              </a:endParaRPr>
            </a:p>
          </p:txBody>
        </p:sp>
        <p:sp>
          <p:nvSpPr>
            <p:cNvPr id="17" name="椭圆 7"/>
            <p:cNvSpPr/>
            <p:nvPr/>
          </p:nvSpPr>
          <p:spPr>
            <a:xfrm flipV="1">
              <a:off x="5227325" y="4542136"/>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FEC202"/>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lt1"/>
                </a:solidFill>
              </a:endParaRPr>
            </a:p>
          </p:txBody>
        </p:sp>
      </p:grpSp>
      <p:sp>
        <p:nvSpPr>
          <p:cNvPr id="18" name="TextBox 17"/>
          <p:cNvSpPr txBox="1"/>
          <p:nvPr/>
        </p:nvSpPr>
        <p:spPr>
          <a:xfrm>
            <a:off x="4257797" y="2412669"/>
            <a:ext cx="2978747"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19" name="TextBox 18"/>
          <p:cNvSpPr txBox="1"/>
          <p:nvPr/>
        </p:nvSpPr>
        <p:spPr>
          <a:xfrm>
            <a:off x="4263560" y="2103880"/>
            <a:ext cx="934229" cy="308789"/>
          </a:xfrm>
          <a:prstGeom prst="rect">
            <a:avLst/>
          </a:prstGeom>
          <a:noFill/>
        </p:spPr>
        <p:txBody>
          <a:bodyPr wrap="none" lIns="70564" tIns="35282" rIns="70564" bIns="35282" rtlCol="0">
            <a:spAutoFit/>
          </a:bodyPr>
          <a:lstStyle/>
          <a:p>
            <a:r>
              <a:rPr lang="zh-CN" altLang="en-US" sz="1500">
                <a:solidFill>
                  <a:schemeClr val="tx1">
                    <a:lumMod val="75000"/>
                    <a:lumOff val="25000"/>
                  </a:schemeClr>
                </a:solidFill>
                <a:latin typeface="微软雅黑" pitchFamily="34" charset="-122"/>
                <a:ea typeface="微软雅黑" pitchFamily="34" charset="-122"/>
              </a:rPr>
              <a:t>添加标题</a:t>
            </a:r>
          </a:p>
        </p:txBody>
      </p:sp>
      <p:sp>
        <p:nvSpPr>
          <p:cNvPr id="20" name="TextBox 19"/>
          <p:cNvSpPr txBox="1"/>
          <p:nvPr/>
        </p:nvSpPr>
        <p:spPr>
          <a:xfrm>
            <a:off x="3784919" y="5394339"/>
            <a:ext cx="3026006"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21" name="TextBox 20"/>
          <p:cNvSpPr txBox="1"/>
          <p:nvPr/>
        </p:nvSpPr>
        <p:spPr>
          <a:xfrm>
            <a:off x="3790682" y="5085549"/>
            <a:ext cx="934229" cy="308789"/>
          </a:xfrm>
          <a:prstGeom prst="rect">
            <a:avLst/>
          </a:prstGeom>
          <a:noFill/>
        </p:spPr>
        <p:txBody>
          <a:bodyPr wrap="none" lIns="70564" tIns="35282" rIns="70564" bIns="35282" rtlCol="0">
            <a:spAutoFit/>
          </a:bodyPr>
          <a:lstStyle/>
          <a:p>
            <a:r>
              <a:rPr lang="zh-CN" altLang="en-US" sz="1500">
                <a:solidFill>
                  <a:schemeClr val="tx1">
                    <a:lumMod val="75000"/>
                    <a:lumOff val="25000"/>
                  </a:schemeClr>
                </a:solidFill>
                <a:latin typeface="微软雅黑" pitchFamily="34" charset="-122"/>
                <a:ea typeface="微软雅黑" pitchFamily="34" charset="-122"/>
              </a:rPr>
              <a:t>添加标题</a:t>
            </a:r>
          </a:p>
        </p:txBody>
      </p:sp>
      <p:sp>
        <p:nvSpPr>
          <p:cNvPr id="22" name="TextBox 21"/>
          <p:cNvSpPr txBox="1"/>
          <p:nvPr/>
        </p:nvSpPr>
        <p:spPr>
          <a:xfrm>
            <a:off x="8349785" y="4880115"/>
            <a:ext cx="2978747"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23" name="TextBox 22"/>
          <p:cNvSpPr txBox="1"/>
          <p:nvPr/>
        </p:nvSpPr>
        <p:spPr>
          <a:xfrm>
            <a:off x="8355548" y="4571326"/>
            <a:ext cx="934229" cy="308789"/>
          </a:xfrm>
          <a:prstGeom prst="rect">
            <a:avLst/>
          </a:prstGeom>
          <a:noFill/>
        </p:spPr>
        <p:txBody>
          <a:bodyPr wrap="none" lIns="70564" tIns="35282" rIns="70564" bIns="35282" rtlCol="0">
            <a:spAutoFit/>
          </a:bodyPr>
          <a:lstStyle/>
          <a:p>
            <a:r>
              <a:rPr lang="zh-CN" altLang="en-US" sz="1500">
                <a:solidFill>
                  <a:schemeClr val="tx1">
                    <a:lumMod val="75000"/>
                    <a:lumOff val="2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41394689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right)">
                                      <p:cBhvr>
                                        <p:cTn id="27" dur="500"/>
                                        <p:tgtEl>
                                          <p:spTgt spid="13"/>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par>
                          <p:cTn id="32" fill="hold">
                            <p:stCondLst>
                              <p:cond delay="3500"/>
                            </p:stCondLst>
                            <p:childTnLst>
                              <p:par>
                                <p:cTn id="33" presetID="17" presetClass="entr" presetSubtype="1" fill="hold" grpId="0" nodeType="afterEffect">
                                  <p:stCondLst>
                                    <p:cond delay="0"/>
                                  </p:stCondLst>
                                  <p:iterate type="lt">
                                    <p:tmPct val="40000"/>
                                  </p:iterate>
                                  <p:childTnLst>
                                    <p:set>
                                      <p:cBhvr>
                                        <p:cTn id="34" dur="1" fill="hold">
                                          <p:stCondLst>
                                            <p:cond delay="0"/>
                                          </p:stCondLst>
                                        </p:cTn>
                                        <p:tgtEl>
                                          <p:spTgt spid="19"/>
                                        </p:tgtEl>
                                        <p:attrNameLst>
                                          <p:attrName>style.visibility</p:attrName>
                                        </p:attrNameLst>
                                      </p:cBhvr>
                                      <p:to>
                                        <p:strVal val="visible"/>
                                      </p:to>
                                    </p:set>
                                    <p:anim calcmode="lin" valueType="num">
                                      <p:cBhvr>
                                        <p:cTn id="35" dur="250" fill="hold"/>
                                        <p:tgtEl>
                                          <p:spTgt spid="19"/>
                                        </p:tgtEl>
                                        <p:attrNameLst>
                                          <p:attrName>ppt_x</p:attrName>
                                        </p:attrNameLst>
                                      </p:cBhvr>
                                      <p:tavLst>
                                        <p:tav tm="0">
                                          <p:val>
                                            <p:strVal val="#ppt_x"/>
                                          </p:val>
                                        </p:tav>
                                        <p:tav tm="100000">
                                          <p:val>
                                            <p:strVal val="#ppt_x"/>
                                          </p:val>
                                        </p:tav>
                                      </p:tavLst>
                                    </p:anim>
                                    <p:anim calcmode="lin" valueType="num">
                                      <p:cBhvr>
                                        <p:cTn id="36" dur="250" fill="hold"/>
                                        <p:tgtEl>
                                          <p:spTgt spid="19"/>
                                        </p:tgtEl>
                                        <p:attrNameLst>
                                          <p:attrName>ppt_y</p:attrName>
                                        </p:attrNameLst>
                                      </p:cBhvr>
                                      <p:tavLst>
                                        <p:tav tm="0">
                                          <p:val>
                                            <p:strVal val="#ppt_y-#ppt_h/2"/>
                                          </p:val>
                                        </p:tav>
                                        <p:tav tm="100000">
                                          <p:val>
                                            <p:strVal val="#ppt_y"/>
                                          </p:val>
                                        </p:tav>
                                      </p:tavLst>
                                    </p:anim>
                                    <p:anim calcmode="lin" valueType="num">
                                      <p:cBhvr>
                                        <p:cTn id="37" dur="250" fill="hold"/>
                                        <p:tgtEl>
                                          <p:spTgt spid="19"/>
                                        </p:tgtEl>
                                        <p:attrNameLst>
                                          <p:attrName>ppt_w</p:attrName>
                                        </p:attrNameLst>
                                      </p:cBhvr>
                                      <p:tavLst>
                                        <p:tav tm="0">
                                          <p:val>
                                            <p:strVal val="#ppt_w"/>
                                          </p:val>
                                        </p:tav>
                                        <p:tav tm="100000">
                                          <p:val>
                                            <p:strVal val="#ppt_w"/>
                                          </p:val>
                                        </p:tav>
                                      </p:tavLst>
                                    </p:anim>
                                    <p:anim calcmode="lin" valueType="num">
                                      <p:cBhvr>
                                        <p:cTn id="38" dur="250" fill="hold"/>
                                        <p:tgtEl>
                                          <p:spTgt spid="19"/>
                                        </p:tgtEl>
                                        <p:attrNameLst>
                                          <p:attrName>ppt_h</p:attrName>
                                        </p:attrNameLst>
                                      </p:cBhvr>
                                      <p:tavLst>
                                        <p:tav tm="0">
                                          <p:val>
                                            <p:fltVal val="0"/>
                                          </p:val>
                                        </p:tav>
                                        <p:tav tm="100000">
                                          <p:val>
                                            <p:strVal val="#ppt_h"/>
                                          </p:val>
                                        </p:tav>
                                      </p:tavLst>
                                    </p:anim>
                                  </p:childTnLst>
                                </p:cTn>
                              </p:par>
                            </p:childTnLst>
                          </p:cTn>
                        </p:par>
                        <p:par>
                          <p:cTn id="39" fill="hold">
                            <p:stCondLst>
                              <p:cond delay="4050"/>
                            </p:stCondLst>
                            <p:childTnLst>
                              <p:par>
                                <p:cTn id="40" presetID="22" presetClass="entr" presetSubtype="8"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4550"/>
                            </p:stCondLst>
                            <p:childTnLst>
                              <p:par>
                                <p:cTn id="44" presetID="17" presetClass="entr" presetSubtype="1" fill="hold" grpId="0" nodeType="afterEffect">
                                  <p:stCondLst>
                                    <p:cond delay="0"/>
                                  </p:stCondLst>
                                  <p:iterate type="lt">
                                    <p:tmPct val="40000"/>
                                  </p:iterate>
                                  <p:childTnLst>
                                    <p:set>
                                      <p:cBhvr>
                                        <p:cTn id="45" dur="1" fill="hold">
                                          <p:stCondLst>
                                            <p:cond delay="0"/>
                                          </p:stCondLst>
                                        </p:cTn>
                                        <p:tgtEl>
                                          <p:spTgt spid="21"/>
                                        </p:tgtEl>
                                        <p:attrNameLst>
                                          <p:attrName>style.visibility</p:attrName>
                                        </p:attrNameLst>
                                      </p:cBhvr>
                                      <p:to>
                                        <p:strVal val="visible"/>
                                      </p:to>
                                    </p:set>
                                    <p:anim calcmode="lin" valueType="num">
                                      <p:cBhvr>
                                        <p:cTn id="46" dur="250" fill="hold"/>
                                        <p:tgtEl>
                                          <p:spTgt spid="21"/>
                                        </p:tgtEl>
                                        <p:attrNameLst>
                                          <p:attrName>ppt_x</p:attrName>
                                        </p:attrNameLst>
                                      </p:cBhvr>
                                      <p:tavLst>
                                        <p:tav tm="0">
                                          <p:val>
                                            <p:strVal val="#ppt_x"/>
                                          </p:val>
                                        </p:tav>
                                        <p:tav tm="100000">
                                          <p:val>
                                            <p:strVal val="#ppt_x"/>
                                          </p:val>
                                        </p:tav>
                                      </p:tavLst>
                                    </p:anim>
                                    <p:anim calcmode="lin" valueType="num">
                                      <p:cBhvr>
                                        <p:cTn id="47" dur="250" fill="hold"/>
                                        <p:tgtEl>
                                          <p:spTgt spid="21"/>
                                        </p:tgtEl>
                                        <p:attrNameLst>
                                          <p:attrName>ppt_y</p:attrName>
                                        </p:attrNameLst>
                                      </p:cBhvr>
                                      <p:tavLst>
                                        <p:tav tm="0">
                                          <p:val>
                                            <p:strVal val="#ppt_y-#ppt_h/2"/>
                                          </p:val>
                                        </p:tav>
                                        <p:tav tm="100000">
                                          <p:val>
                                            <p:strVal val="#ppt_y"/>
                                          </p:val>
                                        </p:tav>
                                      </p:tavLst>
                                    </p:anim>
                                    <p:anim calcmode="lin" valueType="num">
                                      <p:cBhvr>
                                        <p:cTn id="48" dur="250" fill="hold"/>
                                        <p:tgtEl>
                                          <p:spTgt spid="21"/>
                                        </p:tgtEl>
                                        <p:attrNameLst>
                                          <p:attrName>ppt_w</p:attrName>
                                        </p:attrNameLst>
                                      </p:cBhvr>
                                      <p:tavLst>
                                        <p:tav tm="0">
                                          <p:val>
                                            <p:strVal val="#ppt_w"/>
                                          </p:val>
                                        </p:tav>
                                        <p:tav tm="100000">
                                          <p:val>
                                            <p:strVal val="#ppt_w"/>
                                          </p:val>
                                        </p:tav>
                                      </p:tavLst>
                                    </p:anim>
                                    <p:anim calcmode="lin" valueType="num">
                                      <p:cBhvr>
                                        <p:cTn id="49" dur="250" fill="hold"/>
                                        <p:tgtEl>
                                          <p:spTgt spid="21"/>
                                        </p:tgtEl>
                                        <p:attrNameLst>
                                          <p:attrName>ppt_h</p:attrName>
                                        </p:attrNameLst>
                                      </p:cBhvr>
                                      <p:tavLst>
                                        <p:tav tm="0">
                                          <p:val>
                                            <p:fltVal val="0"/>
                                          </p:val>
                                        </p:tav>
                                        <p:tav tm="100000">
                                          <p:val>
                                            <p:strVal val="#ppt_h"/>
                                          </p:val>
                                        </p:tav>
                                      </p:tavLst>
                                    </p:anim>
                                  </p:childTnLst>
                                </p:cTn>
                              </p:par>
                            </p:childTnLst>
                          </p:cTn>
                        </p:par>
                        <p:par>
                          <p:cTn id="50" fill="hold">
                            <p:stCondLst>
                              <p:cond delay="5100"/>
                            </p:stCondLst>
                            <p:childTnLst>
                              <p:par>
                                <p:cTn id="51" presetID="22" presetClass="entr" presetSubtype="8"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500"/>
                                        <p:tgtEl>
                                          <p:spTgt spid="20"/>
                                        </p:tgtEl>
                                      </p:cBhvr>
                                    </p:animEffect>
                                  </p:childTnLst>
                                </p:cTn>
                              </p:par>
                            </p:childTnLst>
                          </p:cTn>
                        </p:par>
                        <p:par>
                          <p:cTn id="54" fill="hold">
                            <p:stCondLst>
                              <p:cond delay="5600"/>
                            </p:stCondLst>
                            <p:childTnLst>
                              <p:par>
                                <p:cTn id="55" presetID="17" presetClass="entr" presetSubtype="1" fill="hold" grpId="0" nodeType="afterEffect">
                                  <p:stCondLst>
                                    <p:cond delay="0"/>
                                  </p:stCondLst>
                                  <p:iterate type="lt">
                                    <p:tmPct val="40000"/>
                                  </p:iterate>
                                  <p:childTnLst>
                                    <p:set>
                                      <p:cBhvr>
                                        <p:cTn id="56" dur="1" fill="hold">
                                          <p:stCondLst>
                                            <p:cond delay="0"/>
                                          </p:stCondLst>
                                        </p:cTn>
                                        <p:tgtEl>
                                          <p:spTgt spid="23"/>
                                        </p:tgtEl>
                                        <p:attrNameLst>
                                          <p:attrName>style.visibility</p:attrName>
                                        </p:attrNameLst>
                                      </p:cBhvr>
                                      <p:to>
                                        <p:strVal val="visible"/>
                                      </p:to>
                                    </p:set>
                                    <p:anim calcmode="lin" valueType="num">
                                      <p:cBhvr>
                                        <p:cTn id="57" dur="250" fill="hold"/>
                                        <p:tgtEl>
                                          <p:spTgt spid="23"/>
                                        </p:tgtEl>
                                        <p:attrNameLst>
                                          <p:attrName>ppt_x</p:attrName>
                                        </p:attrNameLst>
                                      </p:cBhvr>
                                      <p:tavLst>
                                        <p:tav tm="0">
                                          <p:val>
                                            <p:strVal val="#ppt_x"/>
                                          </p:val>
                                        </p:tav>
                                        <p:tav tm="100000">
                                          <p:val>
                                            <p:strVal val="#ppt_x"/>
                                          </p:val>
                                        </p:tav>
                                      </p:tavLst>
                                    </p:anim>
                                    <p:anim calcmode="lin" valueType="num">
                                      <p:cBhvr>
                                        <p:cTn id="58" dur="250" fill="hold"/>
                                        <p:tgtEl>
                                          <p:spTgt spid="23"/>
                                        </p:tgtEl>
                                        <p:attrNameLst>
                                          <p:attrName>ppt_y</p:attrName>
                                        </p:attrNameLst>
                                      </p:cBhvr>
                                      <p:tavLst>
                                        <p:tav tm="0">
                                          <p:val>
                                            <p:strVal val="#ppt_y-#ppt_h/2"/>
                                          </p:val>
                                        </p:tav>
                                        <p:tav tm="100000">
                                          <p:val>
                                            <p:strVal val="#ppt_y"/>
                                          </p:val>
                                        </p:tav>
                                      </p:tavLst>
                                    </p:anim>
                                    <p:anim calcmode="lin" valueType="num">
                                      <p:cBhvr>
                                        <p:cTn id="59" dur="250" fill="hold"/>
                                        <p:tgtEl>
                                          <p:spTgt spid="23"/>
                                        </p:tgtEl>
                                        <p:attrNameLst>
                                          <p:attrName>ppt_w</p:attrName>
                                        </p:attrNameLst>
                                      </p:cBhvr>
                                      <p:tavLst>
                                        <p:tav tm="0">
                                          <p:val>
                                            <p:strVal val="#ppt_w"/>
                                          </p:val>
                                        </p:tav>
                                        <p:tav tm="100000">
                                          <p:val>
                                            <p:strVal val="#ppt_w"/>
                                          </p:val>
                                        </p:tav>
                                      </p:tavLst>
                                    </p:anim>
                                    <p:anim calcmode="lin" valueType="num">
                                      <p:cBhvr>
                                        <p:cTn id="60" dur="250" fill="hold"/>
                                        <p:tgtEl>
                                          <p:spTgt spid="23"/>
                                        </p:tgtEl>
                                        <p:attrNameLst>
                                          <p:attrName>ppt_h</p:attrName>
                                        </p:attrNameLst>
                                      </p:cBhvr>
                                      <p:tavLst>
                                        <p:tav tm="0">
                                          <p:val>
                                            <p:fltVal val="0"/>
                                          </p:val>
                                        </p:tav>
                                        <p:tav tm="100000">
                                          <p:val>
                                            <p:strVal val="#ppt_h"/>
                                          </p:val>
                                        </p:tav>
                                      </p:tavLst>
                                    </p:anim>
                                  </p:childTnLst>
                                </p:cTn>
                              </p:par>
                            </p:childTnLst>
                          </p:cTn>
                        </p:par>
                        <p:par>
                          <p:cTn id="61" fill="hold">
                            <p:stCondLst>
                              <p:cond delay="6150"/>
                            </p:stCondLst>
                            <p:childTnLst>
                              <p:par>
                                <p:cTn id="62" presetID="22" presetClass="entr" presetSubtype="8"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left)">
                                      <p:cBhvr>
                                        <p:cTn id="6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8" grpId="0" animBg="1"/>
      <p:bldP spid="13" grpId="0" animBg="1"/>
      <p:bldP spid="18" grpId="0"/>
      <p:bldP spid="19" grpId="0"/>
      <p:bldP spid="20" grpId="0"/>
      <p:bldP spid="21" grpId="0"/>
      <p:bldP spid="22" grpId="0"/>
      <p:bldP spid="2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Rectangle 7"/>
          <p:cNvSpPr>
            <a:spLocks noChangeArrowheads="1"/>
          </p:cNvSpPr>
          <p:nvPr/>
        </p:nvSpPr>
        <p:spPr bwMode="auto">
          <a:xfrm>
            <a:off x="2782839" y="5126244"/>
            <a:ext cx="7259596" cy="669440"/>
          </a:xfrm>
          <a:prstGeom prst="rect">
            <a:avLst/>
          </a:prstGeom>
          <a:solidFill>
            <a:srgbClr val="FFFFFF"/>
          </a:solidFill>
          <a:ln w="9525">
            <a:solidFill>
              <a:srgbClr val="EAEAEA"/>
            </a:solidFill>
            <a:miter lim="800000"/>
            <a:headEnd/>
            <a:tailEnd/>
          </a:ln>
        </p:spPr>
        <p:txBody>
          <a:bodyPr wrap="none" lIns="70601" tIns="35300" rIns="70601" bIns="35300" anchor="ctr"/>
          <a:lstStyle/>
          <a:p>
            <a:endParaRPr lang="zh-CN" altLang="en-US" kern="0" dirty="0">
              <a:solidFill>
                <a:sysClr val="windowText" lastClr="000000"/>
              </a:solidFill>
              <a:ea typeface="微软雅黑" pitchFamily="34" charset="-122"/>
            </a:endParaRPr>
          </a:p>
        </p:txBody>
      </p:sp>
      <p:sp>
        <p:nvSpPr>
          <p:cNvPr id="4" name="Line 43"/>
          <p:cNvSpPr>
            <a:spLocks noChangeShapeType="1"/>
          </p:cNvSpPr>
          <p:nvPr/>
        </p:nvSpPr>
        <p:spPr bwMode="auto">
          <a:xfrm rot="5400000">
            <a:off x="7874960" y="3777293"/>
            <a:ext cx="0" cy="335326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5" name="Rectangle 6"/>
          <p:cNvSpPr>
            <a:spLocks noChangeArrowheads="1"/>
          </p:cNvSpPr>
          <p:nvPr/>
        </p:nvSpPr>
        <p:spPr bwMode="auto">
          <a:xfrm>
            <a:off x="5416497" y="3677029"/>
            <a:ext cx="4625936" cy="665140"/>
          </a:xfrm>
          <a:prstGeom prst="rect">
            <a:avLst/>
          </a:prstGeom>
          <a:solidFill>
            <a:srgbClr val="FFFFFF"/>
          </a:solidFill>
          <a:ln w="9525">
            <a:solidFill>
              <a:srgbClr val="EAEAEA"/>
            </a:solidFill>
            <a:miter lim="800000"/>
            <a:headEnd/>
            <a:tailEnd/>
          </a:ln>
        </p:spPr>
        <p:txBody>
          <a:bodyPr wrap="none" lIns="70601" tIns="35300" rIns="70601" bIns="35300" anchor="ctr"/>
          <a:lstStyle/>
          <a:p>
            <a:pPr>
              <a:defRPr/>
            </a:pPr>
            <a:endParaRPr lang="zh-CN" altLang="en-US" kern="0" dirty="0">
              <a:solidFill>
                <a:sysClr val="windowText" lastClr="000000"/>
              </a:solidFill>
              <a:ea typeface="微软雅黑" pitchFamily="34" charset="-122"/>
            </a:endParaRPr>
          </a:p>
        </p:txBody>
      </p:sp>
      <p:sp>
        <p:nvSpPr>
          <p:cNvPr id="6" name="Line 43"/>
          <p:cNvSpPr>
            <a:spLocks noChangeShapeType="1"/>
          </p:cNvSpPr>
          <p:nvPr/>
        </p:nvSpPr>
        <p:spPr bwMode="auto">
          <a:xfrm rot="16200000" flipH="1">
            <a:off x="7935363" y="2378003"/>
            <a:ext cx="0" cy="3232453"/>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7" name="Rectangle 5"/>
          <p:cNvSpPr>
            <a:spLocks noChangeArrowheads="1"/>
          </p:cNvSpPr>
          <p:nvPr/>
        </p:nvSpPr>
        <p:spPr bwMode="auto">
          <a:xfrm rot="5400000">
            <a:off x="9339326" y="4576976"/>
            <a:ext cx="1830532" cy="665039"/>
          </a:xfrm>
          <a:prstGeom prst="rect">
            <a:avLst/>
          </a:prstGeom>
          <a:solidFill>
            <a:srgbClr val="FFFFFF"/>
          </a:solidFill>
          <a:ln w="9525">
            <a:solidFill>
              <a:srgbClr val="EAEAEA"/>
            </a:solidFill>
            <a:miter lim="800000"/>
            <a:headEnd/>
            <a:tailEnd/>
          </a:ln>
        </p:spPr>
        <p:txBody>
          <a:bodyPr wrap="none" lIns="70601" tIns="35300" rIns="70601" bIns="35300" anchor="ctr"/>
          <a:lstStyle/>
          <a:p>
            <a:pPr>
              <a:defRPr/>
            </a:pPr>
            <a:endParaRPr lang="zh-CN" altLang="en-US" kern="0" dirty="0">
              <a:solidFill>
                <a:sysClr val="windowText" lastClr="000000"/>
              </a:solidFill>
              <a:ea typeface="微软雅黑" pitchFamily="34" charset="-122"/>
            </a:endParaRPr>
          </a:p>
        </p:txBody>
      </p:sp>
      <p:sp>
        <p:nvSpPr>
          <p:cNvPr id="8" name="Line 44"/>
          <p:cNvSpPr>
            <a:spLocks noChangeShapeType="1"/>
          </p:cNvSpPr>
          <p:nvPr/>
        </p:nvSpPr>
        <p:spPr bwMode="auto">
          <a:xfrm>
            <a:off x="10268563" y="4564349"/>
            <a:ext cx="0" cy="317199"/>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9" name="Rectangle 7"/>
          <p:cNvSpPr>
            <a:spLocks noChangeArrowheads="1"/>
          </p:cNvSpPr>
          <p:nvPr/>
        </p:nvSpPr>
        <p:spPr bwMode="auto">
          <a:xfrm>
            <a:off x="5796520" y="2282473"/>
            <a:ext cx="4245914" cy="669440"/>
          </a:xfrm>
          <a:prstGeom prst="rect">
            <a:avLst/>
          </a:prstGeom>
          <a:solidFill>
            <a:srgbClr val="FFFFFF"/>
          </a:solidFill>
          <a:ln w="9525">
            <a:solidFill>
              <a:srgbClr val="EAEAEA"/>
            </a:solidFill>
            <a:miter lim="800000"/>
            <a:headEnd/>
            <a:tailEnd/>
          </a:ln>
        </p:spPr>
        <p:txBody>
          <a:bodyPr wrap="none" lIns="70601" tIns="35300" rIns="70601" bIns="35300" anchor="ctr"/>
          <a:lstStyle/>
          <a:p>
            <a:endParaRPr lang="zh-CN" altLang="en-US" kern="0" dirty="0">
              <a:solidFill>
                <a:sysClr val="windowText" lastClr="000000"/>
              </a:solidFill>
              <a:ea typeface="微软雅黑" pitchFamily="34" charset="-122"/>
            </a:endParaRPr>
          </a:p>
        </p:txBody>
      </p:sp>
      <p:sp>
        <p:nvSpPr>
          <p:cNvPr id="10" name="Line 43"/>
          <p:cNvSpPr>
            <a:spLocks noChangeShapeType="1"/>
          </p:cNvSpPr>
          <p:nvPr/>
        </p:nvSpPr>
        <p:spPr bwMode="auto">
          <a:xfrm rot="5400000">
            <a:off x="7874960" y="933522"/>
            <a:ext cx="0" cy="335326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11" name="Rectangle 8"/>
          <p:cNvSpPr>
            <a:spLocks noChangeArrowheads="1"/>
          </p:cNvSpPr>
          <p:nvPr/>
        </p:nvSpPr>
        <p:spPr bwMode="auto">
          <a:xfrm rot="5400000">
            <a:off x="4464889" y="2979802"/>
            <a:ext cx="2059697" cy="665039"/>
          </a:xfrm>
          <a:prstGeom prst="rect">
            <a:avLst/>
          </a:prstGeom>
          <a:solidFill>
            <a:srgbClr val="FFFFFF"/>
          </a:solidFill>
          <a:ln w="9525">
            <a:solidFill>
              <a:srgbClr val="EAEAEA"/>
            </a:solidFill>
            <a:miter lim="800000"/>
            <a:headEnd/>
            <a:tailEnd/>
          </a:ln>
        </p:spPr>
        <p:txBody>
          <a:bodyPr wrap="none" lIns="70601" tIns="35300" rIns="70601" bIns="35300" anchor="ctr"/>
          <a:lstStyle/>
          <a:p>
            <a:pPr>
              <a:defRPr/>
            </a:pPr>
            <a:endParaRPr lang="zh-CN" altLang="en-US" kern="0" dirty="0">
              <a:solidFill>
                <a:sysClr val="windowText" lastClr="000000"/>
              </a:solidFill>
              <a:ea typeface="微软雅黑" pitchFamily="34" charset="-122"/>
            </a:endParaRPr>
          </a:p>
        </p:txBody>
      </p:sp>
      <p:sp>
        <p:nvSpPr>
          <p:cNvPr id="12" name="Line 42"/>
          <p:cNvSpPr>
            <a:spLocks noChangeShapeType="1"/>
          </p:cNvSpPr>
          <p:nvPr/>
        </p:nvSpPr>
        <p:spPr bwMode="auto">
          <a:xfrm>
            <a:off x="5479369" y="3129936"/>
            <a:ext cx="0" cy="356909"/>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13" name="Oval 38"/>
          <p:cNvSpPr>
            <a:spLocks noChangeArrowheads="1"/>
          </p:cNvSpPr>
          <p:nvPr/>
        </p:nvSpPr>
        <p:spPr bwMode="auto">
          <a:xfrm>
            <a:off x="9716984" y="2060848"/>
            <a:ext cx="1086565" cy="1069088"/>
          </a:xfrm>
          <a:prstGeom prst="ellipse">
            <a:avLst/>
          </a:prstGeom>
          <a:solidFill>
            <a:srgbClr val="CE3A3A"/>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14" name="Line 43"/>
          <p:cNvSpPr>
            <a:spLocks noChangeShapeType="1"/>
          </p:cNvSpPr>
          <p:nvPr/>
        </p:nvSpPr>
        <p:spPr bwMode="auto">
          <a:xfrm rot="5400000">
            <a:off x="4687082" y="4122447"/>
            <a:ext cx="0" cy="2662952"/>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15" name="矩形 14"/>
          <p:cNvSpPr/>
          <p:nvPr/>
        </p:nvSpPr>
        <p:spPr>
          <a:xfrm>
            <a:off x="6456845" y="2275234"/>
            <a:ext cx="2806713" cy="356508"/>
          </a:xfrm>
          <a:prstGeom prst="rect">
            <a:avLst/>
          </a:prstGeom>
        </p:spPr>
        <p:txBody>
          <a:bodyPr wrap="square" lIns="70601" tIns="35300" rIns="70601" bIns="35300"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a:t>
            </a:r>
            <a:endParaRPr lang="zh-CN" altLang="en-US" sz="1200">
              <a:latin typeface="微软雅黑" pitchFamily="34" charset="-122"/>
              <a:ea typeface="微软雅黑" pitchFamily="34" charset="-122"/>
            </a:endParaRPr>
          </a:p>
        </p:txBody>
      </p:sp>
      <p:sp>
        <p:nvSpPr>
          <p:cNvPr id="16" name="Oval 38"/>
          <p:cNvSpPr>
            <a:spLocks noChangeArrowheads="1"/>
          </p:cNvSpPr>
          <p:nvPr/>
        </p:nvSpPr>
        <p:spPr bwMode="auto">
          <a:xfrm>
            <a:off x="4951455" y="2060848"/>
            <a:ext cx="1086565" cy="1069088"/>
          </a:xfrm>
          <a:prstGeom prst="ellipse">
            <a:avLst/>
          </a:prstGeom>
          <a:solidFill>
            <a:srgbClr val="CE3A3A"/>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17" name="Oval 38"/>
          <p:cNvSpPr>
            <a:spLocks noChangeArrowheads="1"/>
          </p:cNvSpPr>
          <p:nvPr/>
        </p:nvSpPr>
        <p:spPr bwMode="auto">
          <a:xfrm>
            <a:off x="4951455" y="3459685"/>
            <a:ext cx="1086565" cy="1069088"/>
          </a:xfrm>
          <a:prstGeom prst="ellipse">
            <a:avLst/>
          </a:prstGeom>
          <a:solidFill>
            <a:srgbClr val="CE3A3A"/>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18" name="矩形 17"/>
          <p:cNvSpPr/>
          <p:nvPr/>
        </p:nvSpPr>
        <p:spPr>
          <a:xfrm>
            <a:off x="6456845" y="3637236"/>
            <a:ext cx="2806713" cy="356508"/>
          </a:xfrm>
          <a:prstGeom prst="rect">
            <a:avLst/>
          </a:prstGeom>
        </p:spPr>
        <p:txBody>
          <a:bodyPr wrap="square" lIns="70601" tIns="35300" rIns="70601" bIns="35300"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a:t>
            </a:r>
            <a:endParaRPr lang="zh-CN" altLang="en-US" sz="1200">
              <a:latin typeface="微软雅黑" pitchFamily="34" charset="-122"/>
              <a:ea typeface="微软雅黑" pitchFamily="34" charset="-122"/>
            </a:endParaRPr>
          </a:p>
        </p:txBody>
      </p:sp>
      <p:sp>
        <p:nvSpPr>
          <p:cNvPr id="19" name="Oval 38"/>
          <p:cNvSpPr>
            <a:spLocks noChangeArrowheads="1"/>
          </p:cNvSpPr>
          <p:nvPr/>
        </p:nvSpPr>
        <p:spPr bwMode="auto">
          <a:xfrm>
            <a:off x="9725281" y="3459685"/>
            <a:ext cx="1086565" cy="1069088"/>
          </a:xfrm>
          <a:prstGeom prst="ellipse">
            <a:avLst/>
          </a:prstGeom>
          <a:solidFill>
            <a:srgbClr val="FEC202"/>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20" name="Oval 38"/>
          <p:cNvSpPr>
            <a:spLocks noChangeArrowheads="1"/>
          </p:cNvSpPr>
          <p:nvPr/>
        </p:nvSpPr>
        <p:spPr bwMode="auto">
          <a:xfrm>
            <a:off x="9725281" y="4919379"/>
            <a:ext cx="1086565" cy="1069088"/>
          </a:xfrm>
          <a:prstGeom prst="ellipse">
            <a:avLst/>
          </a:prstGeom>
          <a:solidFill>
            <a:srgbClr val="CE3A3A"/>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21" name="矩形 20"/>
          <p:cNvSpPr/>
          <p:nvPr/>
        </p:nvSpPr>
        <p:spPr>
          <a:xfrm>
            <a:off x="4246199" y="5104456"/>
            <a:ext cx="5449407" cy="356508"/>
          </a:xfrm>
          <a:prstGeom prst="rect">
            <a:avLst/>
          </a:prstGeom>
        </p:spPr>
        <p:txBody>
          <a:bodyPr wrap="square" lIns="70601" tIns="35300" rIns="70601" bIns="35300"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点击添加文本点击添加文本点击添加文本点击添加文本</a:t>
            </a:r>
            <a:endParaRPr lang="zh-CN" altLang="en-US" sz="1200">
              <a:latin typeface="微软雅黑" pitchFamily="34" charset="-122"/>
              <a:ea typeface="微软雅黑" pitchFamily="34" charset="-122"/>
            </a:endParaRPr>
          </a:p>
        </p:txBody>
      </p:sp>
    </p:spTree>
    <p:extLst>
      <p:ext uri="{BB962C8B-B14F-4D97-AF65-F5344CB8AC3E}">
        <p14:creationId xmlns:p14="http://schemas.microsoft.com/office/powerpoint/2010/main" val="2291114673"/>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grpId="0" nodeType="afterEffect" p14:presetBounceEnd="50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0000">
                                          <p:cBhvr additive="base">
                                            <p:cTn id="11" dur="5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1500"/>
                                </p:stCondLst>
                                <p:childTnLst>
                                  <p:par>
                                    <p:cTn id="21" presetID="2" presetClass="entr" presetSubtype="1" fill="hold" grpId="0" nodeType="afterEffect" p14:presetBounceEnd="50000">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14:bounceEnd="50000">
                                          <p:cBhvr additive="base">
                                            <p:cTn id="23"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24" dur="5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2" presetClass="entr" presetSubtype="8" fill="hold" grpId="0" nodeType="afterEffect">
                                      <p:stCondLst>
                                        <p:cond delay="0"/>
                                      </p:stCondLst>
                                      <p:iterate type="lt">
                                        <p:tmPct val="30000"/>
                                      </p:iterate>
                                      <p:childTnLst>
                                        <p:set>
                                          <p:cBhvr>
                                            <p:cTn id="27" dur="1" fill="hold">
                                              <p:stCondLst>
                                                <p:cond delay="0"/>
                                              </p:stCondLst>
                                            </p:cTn>
                                            <p:tgtEl>
                                              <p:spTgt spid="15"/>
                                            </p:tgtEl>
                                            <p:attrNameLst>
                                              <p:attrName>style.visibility</p:attrName>
                                            </p:attrNameLst>
                                          </p:cBhvr>
                                          <p:to>
                                            <p:strVal val="visible"/>
                                          </p:to>
                                        </p:set>
                                        <p:animEffect transition="in" filter="wipe(left)">
                                          <p:cBhvr>
                                            <p:cTn id="28" dur="100"/>
                                            <p:tgtEl>
                                              <p:spTgt spid="15"/>
                                            </p:tgtEl>
                                          </p:cBhvr>
                                        </p:animEffect>
                                      </p:childTnLst>
                                    </p:cTn>
                                  </p:par>
                                  <p:par>
                                    <p:cTn id="29" presetID="36" presetClass="emph" presetSubtype="0" fill="hold" grpId="1" nodeType="withEffect">
                                      <p:stCondLst>
                                        <p:cond delay="0"/>
                                      </p:stCondLst>
                                      <p:iterate type="lt">
                                        <p:tmPct val="30000"/>
                                      </p:iterate>
                                      <p:childTnLst>
                                        <p:animScale>
                                          <p:cBhvr>
                                            <p:cTn id="30" dur="50" autoRev="1" fill="hold">
                                              <p:stCondLst>
                                                <p:cond delay="0"/>
                                              </p:stCondLst>
                                            </p:cTn>
                                            <p:tgtEl>
                                              <p:spTgt spid="15"/>
                                            </p:tgtEl>
                                          </p:cBhvr>
                                          <p:to x="80000" y="100000"/>
                                        </p:animScale>
                                        <p:anim by="(#ppt_w*0.10)" calcmode="lin" valueType="num">
                                          <p:cBhvr>
                                            <p:cTn id="31" dur="50" autoRev="1" fill="hold">
                                              <p:stCondLst>
                                                <p:cond delay="0"/>
                                              </p:stCondLst>
                                            </p:cTn>
                                            <p:tgtEl>
                                              <p:spTgt spid="15"/>
                                            </p:tgtEl>
                                            <p:attrNameLst>
                                              <p:attrName>ppt_x</p:attrName>
                                            </p:attrNameLst>
                                          </p:cBhvr>
                                        </p:anim>
                                        <p:anim by="(-#ppt_w*0.10)" calcmode="lin" valueType="num">
                                          <p:cBhvr>
                                            <p:cTn id="32" dur="50" autoRev="1" fill="hold">
                                              <p:stCondLst>
                                                <p:cond delay="0"/>
                                              </p:stCondLst>
                                            </p:cTn>
                                            <p:tgtEl>
                                              <p:spTgt spid="15"/>
                                            </p:tgtEl>
                                            <p:attrNameLst>
                                              <p:attrName>ppt_y</p:attrName>
                                            </p:attrNameLst>
                                          </p:cBhvr>
                                        </p:anim>
                                        <p:animRot by="-480000">
                                          <p:cBhvr>
                                            <p:cTn id="33" dur="50" autoRev="1" fill="hold">
                                              <p:stCondLst>
                                                <p:cond delay="0"/>
                                              </p:stCondLst>
                                            </p:cTn>
                                            <p:tgtEl>
                                              <p:spTgt spid="15"/>
                                            </p:tgtEl>
                                            <p:attrNameLst>
                                              <p:attrName>r</p:attrName>
                                            </p:attrNameLst>
                                          </p:cBhvr>
                                        </p:animRot>
                                      </p:childTnLst>
                                    </p:cTn>
                                  </p:par>
                                </p:childTnLst>
                              </p:cTn>
                            </p:par>
                            <p:par>
                              <p:cTn id="34" fill="hold">
                                <p:stCondLst>
                                  <p:cond delay="2550"/>
                                </p:stCondLst>
                                <p:childTnLst>
                                  <p:par>
                                    <p:cTn id="35" presetID="22" presetClass="entr" presetSubtype="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childTnLst>
                              </p:cTn>
                            </p:par>
                            <p:par>
                              <p:cTn id="41" fill="hold">
                                <p:stCondLst>
                                  <p:cond delay="3050"/>
                                </p:stCondLst>
                                <p:childTnLst>
                                  <p:par>
                                    <p:cTn id="42" presetID="2" presetClass="entr" presetSubtype="1" fill="hold" grpId="0" nodeType="afterEffect" p14:presetBounceEnd="50000">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14:bounceEnd="50000">
                                          <p:cBhvr additive="base">
                                            <p:cTn id="44"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45" dur="500" fill="hold"/>
                                            <p:tgtEl>
                                              <p:spTgt spid="17"/>
                                            </p:tgtEl>
                                            <p:attrNameLst>
                                              <p:attrName>ppt_y</p:attrName>
                                            </p:attrNameLst>
                                          </p:cBhvr>
                                          <p:tavLst>
                                            <p:tav tm="0">
                                              <p:val>
                                                <p:strVal val="0-#ppt_h/2"/>
                                              </p:val>
                                            </p:tav>
                                            <p:tav tm="100000">
                                              <p:val>
                                                <p:strVal val="#ppt_y"/>
                                              </p:val>
                                            </p:tav>
                                          </p:tavLst>
                                        </p:anim>
                                      </p:childTnLst>
                                    </p:cTn>
                                  </p:par>
                                </p:childTnLst>
                              </p:cTn>
                            </p:par>
                            <p:par>
                              <p:cTn id="46" fill="hold">
                                <p:stCondLst>
                                  <p:cond delay="3550"/>
                                </p:stCondLst>
                                <p:childTnLst>
                                  <p:par>
                                    <p:cTn id="47" presetID="22" presetClass="entr" presetSubtype="8"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left)">
                                          <p:cBhvr>
                                            <p:cTn id="49" dur="500"/>
                                            <p:tgtEl>
                                              <p:spTgt spid="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left)">
                                          <p:cBhvr>
                                            <p:cTn id="52" dur="500"/>
                                            <p:tgtEl>
                                              <p:spTgt spid="6"/>
                                            </p:tgtEl>
                                          </p:cBhvr>
                                        </p:animEffect>
                                      </p:childTnLst>
                                    </p:cTn>
                                  </p:par>
                                </p:childTnLst>
                              </p:cTn>
                            </p:par>
                            <p:par>
                              <p:cTn id="53" fill="hold">
                                <p:stCondLst>
                                  <p:cond delay="4050"/>
                                </p:stCondLst>
                                <p:childTnLst>
                                  <p:par>
                                    <p:cTn id="54" presetID="2" presetClass="entr" presetSubtype="1" fill="hold" grpId="0" nodeType="afterEffect" p14:presetBounceEnd="50000">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14:bounceEnd="50000">
                                          <p:cBhvr additive="base">
                                            <p:cTn id="56" dur="500" fill="hold"/>
                                            <p:tgtEl>
                                              <p:spTgt spid="19"/>
                                            </p:tgtEl>
                                            <p:attrNameLst>
                                              <p:attrName>ppt_x</p:attrName>
                                            </p:attrNameLst>
                                          </p:cBhvr>
                                          <p:tavLst>
                                            <p:tav tm="0">
                                              <p:val>
                                                <p:strVal val="#ppt_x"/>
                                              </p:val>
                                            </p:tav>
                                            <p:tav tm="100000">
                                              <p:val>
                                                <p:strVal val="#ppt_x"/>
                                              </p:val>
                                            </p:tav>
                                          </p:tavLst>
                                        </p:anim>
                                        <p:anim calcmode="lin" valueType="num" p14:bounceEnd="50000">
                                          <p:cBhvr additive="base">
                                            <p:cTn id="57" dur="500" fill="hold"/>
                                            <p:tgtEl>
                                              <p:spTgt spid="19"/>
                                            </p:tgtEl>
                                            <p:attrNameLst>
                                              <p:attrName>ppt_y</p:attrName>
                                            </p:attrNameLst>
                                          </p:cBhvr>
                                          <p:tavLst>
                                            <p:tav tm="0">
                                              <p:val>
                                                <p:strVal val="0-#ppt_h/2"/>
                                              </p:val>
                                            </p:tav>
                                            <p:tav tm="100000">
                                              <p:val>
                                                <p:strVal val="#ppt_y"/>
                                              </p:val>
                                            </p:tav>
                                          </p:tavLst>
                                        </p:anim>
                                      </p:childTnLst>
                                    </p:cTn>
                                  </p:par>
                                </p:childTnLst>
                              </p:cTn>
                            </p:par>
                            <p:par>
                              <p:cTn id="58" fill="hold">
                                <p:stCondLst>
                                  <p:cond delay="455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18"/>
                                            </p:tgtEl>
                                            <p:attrNameLst>
                                              <p:attrName>style.visibility</p:attrName>
                                            </p:attrNameLst>
                                          </p:cBhvr>
                                          <p:to>
                                            <p:strVal val="visible"/>
                                          </p:to>
                                        </p:set>
                                        <p:animEffect transition="in" filter="wipe(left)">
                                          <p:cBhvr>
                                            <p:cTn id="61" dur="100"/>
                                            <p:tgtEl>
                                              <p:spTgt spid="18"/>
                                            </p:tgtEl>
                                          </p:cBhvr>
                                        </p:animEffect>
                                      </p:childTnLst>
                                    </p:cTn>
                                  </p:par>
                                  <p:par>
                                    <p:cTn id="62" presetID="36" presetClass="emph" presetSubtype="0" fill="hold" grpId="1" nodeType="withEffect">
                                      <p:stCondLst>
                                        <p:cond delay="0"/>
                                      </p:stCondLst>
                                      <p:iterate type="lt">
                                        <p:tmPct val="30000"/>
                                      </p:iterate>
                                      <p:childTnLst>
                                        <p:animScale>
                                          <p:cBhvr>
                                            <p:cTn id="63" dur="50" autoRev="1" fill="hold">
                                              <p:stCondLst>
                                                <p:cond delay="0"/>
                                              </p:stCondLst>
                                            </p:cTn>
                                            <p:tgtEl>
                                              <p:spTgt spid="18"/>
                                            </p:tgtEl>
                                          </p:cBhvr>
                                          <p:to x="80000" y="100000"/>
                                        </p:animScale>
                                        <p:anim by="(#ppt_w*0.10)" calcmode="lin" valueType="num">
                                          <p:cBhvr>
                                            <p:cTn id="64" dur="50" autoRev="1" fill="hold">
                                              <p:stCondLst>
                                                <p:cond delay="0"/>
                                              </p:stCondLst>
                                            </p:cTn>
                                            <p:tgtEl>
                                              <p:spTgt spid="18"/>
                                            </p:tgtEl>
                                            <p:attrNameLst>
                                              <p:attrName>ppt_x</p:attrName>
                                            </p:attrNameLst>
                                          </p:cBhvr>
                                        </p:anim>
                                        <p:anim by="(-#ppt_w*0.10)" calcmode="lin" valueType="num">
                                          <p:cBhvr>
                                            <p:cTn id="65" dur="50" autoRev="1" fill="hold">
                                              <p:stCondLst>
                                                <p:cond delay="0"/>
                                              </p:stCondLst>
                                            </p:cTn>
                                            <p:tgtEl>
                                              <p:spTgt spid="18"/>
                                            </p:tgtEl>
                                            <p:attrNameLst>
                                              <p:attrName>ppt_y</p:attrName>
                                            </p:attrNameLst>
                                          </p:cBhvr>
                                        </p:anim>
                                        <p:animRot by="-480000">
                                          <p:cBhvr>
                                            <p:cTn id="66" dur="50" autoRev="1" fill="hold">
                                              <p:stCondLst>
                                                <p:cond delay="0"/>
                                              </p:stCondLst>
                                            </p:cTn>
                                            <p:tgtEl>
                                              <p:spTgt spid="18"/>
                                            </p:tgtEl>
                                            <p:attrNameLst>
                                              <p:attrName>r</p:attrName>
                                            </p:attrNameLst>
                                          </p:cBhvr>
                                        </p:animRot>
                                      </p:childTnLst>
                                    </p:cTn>
                                  </p:par>
                                </p:childTnLst>
                              </p:cTn>
                            </p:par>
                            <p:par>
                              <p:cTn id="67" fill="hold">
                                <p:stCondLst>
                                  <p:cond delay="5100"/>
                                </p:stCondLst>
                                <p:childTnLst>
                                  <p:par>
                                    <p:cTn id="68" presetID="22" presetClass="entr" presetSubtype="1"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up)">
                                          <p:cBhvr>
                                            <p:cTn id="70" dur="500"/>
                                            <p:tgtEl>
                                              <p:spTgt spid="8"/>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wipe(up)">
                                          <p:cBhvr>
                                            <p:cTn id="73" dur="500"/>
                                            <p:tgtEl>
                                              <p:spTgt spid="7"/>
                                            </p:tgtEl>
                                          </p:cBhvr>
                                        </p:animEffect>
                                      </p:childTnLst>
                                    </p:cTn>
                                  </p:par>
                                </p:childTnLst>
                              </p:cTn>
                            </p:par>
                            <p:par>
                              <p:cTn id="74" fill="hold">
                                <p:stCondLst>
                                  <p:cond delay="5600"/>
                                </p:stCondLst>
                                <p:childTnLst>
                                  <p:par>
                                    <p:cTn id="75" presetID="2" presetClass="entr" presetSubtype="1" fill="hold" grpId="0" nodeType="afterEffect" p14:presetBounceEnd="50000">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14:bounceEnd="50000">
                                          <p:cBhvr additive="base">
                                            <p:cTn id="77"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78" dur="500" fill="hold"/>
                                            <p:tgtEl>
                                              <p:spTgt spid="20"/>
                                            </p:tgtEl>
                                            <p:attrNameLst>
                                              <p:attrName>ppt_y</p:attrName>
                                            </p:attrNameLst>
                                          </p:cBhvr>
                                          <p:tavLst>
                                            <p:tav tm="0">
                                              <p:val>
                                                <p:strVal val="0-#ppt_h/2"/>
                                              </p:val>
                                            </p:tav>
                                            <p:tav tm="100000">
                                              <p:val>
                                                <p:strVal val="#ppt_y"/>
                                              </p:val>
                                            </p:tav>
                                          </p:tavLst>
                                        </p:anim>
                                      </p:childTnLst>
                                    </p:cTn>
                                  </p:par>
                                </p:childTnLst>
                              </p:cTn>
                            </p:par>
                            <p:par>
                              <p:cTn id="79" fill="hold">
                                <p:stCondLst>
                                  <p:cond delay="6100"/>
                                </p:stCondLst>
                                <p:childTnLst>
                                  <p:par>
                                    <p:cTn id="80" presetID="22" presetClass="entr" presetSubtype="2"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Effect transition="in" filter="wipe(right)">
                                          <p:cBhvr>
                                            <p:cTn id="82" dur="500"/>
                                            <p:tgtEl>
                                              <p:spTgt spid="3"/>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4"/>
                                            </p:tgtEl>
                                            <p:attrNameLst>
                                              <p:attrName>style.visibility</p:attrName>
                                            </p:attrNameLst>
                                          </p:cBhvr>
                                          <p:to>
                                            <p:strVal val="visible"/>
                                          </p:to>
                                        </p:set>
                                        <p:animEffect transition="in" filter="wipe(right)">
                                          <p:cBhvr>
                                            <p:cTn id="85" dur="500"/>
                                            <p:tgtEl>
                                              <p:spTgt spid="4"/>
                                            </p:tgtEl>
                                          </p:cBhvr>
                                        </p:animEffect>
                                      </p:childTnLst>
                                    </p:cTn>
                                  </p:par>
                                </p:childTnLst>
                              </p:cTn>
                            </p:par>
                            <p:par>
                              <p:cTn id="86" fill="hold">
                                <p:stCondLst>
                                  <p:cond delay="6600"/>
                                </p:stCondLst>
                                <p:childTnLst>
                                  <p:par>
                                    <p:cTn id="87" presetID="22" presetClass="entr" presetSubtype="2"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Effect transition="in" filter="wipe(right)">
                                          <p:cBhvr>
                                            <p:cTn id="89" dur="500"/>
                                            <p:tgtEl>
                                              <p:spTgt spid="14"/>
                                            </p:tgtEl>
                                          </p:cBhvr>
                                        </p:animEffect>
                                      </p:childTnLst>
                                    </p:cTn>
                                  </p:par>
                                </p:childTnLst>
                              </p:cTn>
                            </p:par>
                            <p:par>
                              <p:cTn id="90" fill="hold">
                                <p:stCondLst>
                                  <p:cond delay="710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1"/>
                                            </p:tgtEl>
                                            <p:attrNameLst>
                                              <p:attrName>style.visibility</p:attrName>
                                            </p:attrNameLst>
                                          </p:cBhvr>
                                          <p:to>
                                            <p:strVal val="visible"/>
                                          </p:to>
                                        </p:set>
                                        <p:animEffect transition="in" filter="wipe(left)">
                                          <p:cBhvr>
                                            <p:cTn id="93" dur="100"/>
                                            <p:tgtEl>
                                              <p:spTgt spid="21"/>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1"/>
                                            </p:tgtEl>
                                          </p:cBhvr>
                                          <p:to x="80000" y="100000"/>
                                        </p:animScale>
                                        <p:anim by="(#ppt_w*0.10)" calcmode="lin" valueType="num">
                                          <p:cBhvr>
                                            <p:cTn id="96" dur="50" autoRev="1" fill="hold">
                                              <p:stCondLst>
                                                <p:cond delay="0"/>
                                              </p:stCondLst>
                                            </p:cTn>
                                            <p:tgtEl>
                                              <p:spTgt spid="21"/>
                                            </p:tgtEl>
                                            <p:attrNameLst>
                                              <p:attrName>ppt_x</p:attrName>
                                            </p:attrNameLst>
                                          </p:cBhvr>
                                        </p:anim>
                                        <p:anim by="(-#ppt_w*0.10)" calcmode="lin" valueType="num">
                                          <p:cBhvr>
                                            <p:cTn id="97" dur="50" autoRev="1" fill="hold">
                                              <p:stCondLst>
                                                <p:cond delay="0"/>
                                              </p:stCondLst>
                                            </p:cTn>
                                            <p:tgtEl>
                                              <p:spTgt spid="21"/>
                                            </p:tgtEl>
                                            <p:attrNameLst>
                                              <p:attrName>ppt_y</p:attrName>
                                            </p:attrNameLst>
                                          </p:cBhvr>
                                        </p:anim>
                                        <p:animRot by="-480000">
                                          <p:cBhvr>
                                            <p:cTn id="98" dur="50" autoRev="1" fill="hold">
                                              <p:stCondLst>
                                                <p:cond delay="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5" grpId="1"/>
          <p:bldP spid="16" grpId="0" animBg="1"/>
          <p:bldP spid="17" grpId="0" animBg="1"/>
          <p:bldP spid="18" grpId="0"/>
          <p:bldP spid="18" grpId="1"/>
          <p:bldP spid="19" grpId="0" animBg="1"/>
          <p:bldP spid="20" grpId="0" animBg="1"/>
          <p:bldP spid="21" grpId="0"/>
          <p:bldP spid="21"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1500"/>
                                </p:stCondLst>
                                <p:childTnLst>
                                  <p:par>
                                    <p:cTn id="21" presetID="2" presetClass="entr" presetSubtype="1"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2" presetClass="entr" presetSubtype="8" fill="hold" grpId="0" nodeType="afterEffect">
                                      <p:stCondLst>
                                        <p:cond delay="0"/>
                                      </p:stCondLst>
                                      <p:iterate type="lt">
                                        <p:tmPct val="30000"/>
                                      </p:iterate>
                                      <p:childTnLst>
                                        <p:set>
                                          <p:cBhvr>
                                            <p:cTn id="27" dur="1" fill="hold">
                                              <p:stCondLst>
                                                <p:cond delay="0"/>
                                              </p:stCondLst>
                                            </p:cTn>
                                            <p:tgtEl>
                                              <p:spTgt spid="15"/>
                                            </p:tgtEl>
                                            <p:attrNameLst>
                                              <p:attrName>style.visibility</p:attrName>
                                            </p:attrNameLst>
                                          </p:cBhvr>
                                          <p:to>
                                            <p:strVal val="visible"/>
                                          </p:to>
                                        </p:set>
                                        <p:animEffect transition="in" filter="wipe(left)">
                                          <p:cBhvr>
                                            <p:cTn id="28" dur="100"/>
                                            <p:tgtEl>
                                              <p:spTgt spid="15"/>
                                            </p:tgtEl>
                                          </p:cBhvr>
                                        </p:animEffect>
                                      </p:childTnLst>
                                    </p:cTn>
                                  </p:par>
                                  <p:par>
                                    <p:cTn id="29" presetID="36" presetClass="emph" presetSubtype="0" fill="hold" grpId="1" nodeType="withEffect">
                                      <p:stCondLst>
                                        <p:cond delay="0"/>
                                      </p:stCondLst>
                                      <p:iterate type="lt">
                                        <p:tmPct val="30000"/>
                                      </p:iterate>
                                      <p:childTnLst>
                                        <p:animScale>
                                          <p:cBhvr>
                                            <p:cTn id="30" dur="50" autoRev="1" fill="hold">
                                              <p:stCondLst>
                                                <p:cond delay="0"/>
                                              </p:stCondLst>
                                            </p:cTn>
                                            <p:tgtEl>
                                              <p:spTgt spid="15"/>
                                            </p:tgtEl>
                                          </p:cBhvr>
                                          <p:to x="80000" y="100000"/>
                                        </p:animScale>
                                        <p:anim by="(#ppt_w*0.10)" calcmode="lin" valueType="num">
                                          <p:cBhvr>
                                            <p:cTn id="31" dur="50" autoRev="1" fill="hold">
                                              <p:stCondLst>
                                                <p:cond delay="0"/>
                                              </p:stCondLst>
                                            </p:cTn>
                                            <p:tgtEl>
                                              <p:spTgt spid="15"/>
                                            </p:tgtEl>
                                            <p:attrNameLst>
                                              <p:attrName>ppt_x</p:attrName>
                                            </p:attrNameLst>
                                          </p:cBhvr>
                                        </p:anim>
                                        <p:anim by="(-#ppt_w*0.10)" calcmode="lin" valueType="num">
                                          <p:cBhvr>
                                            <p:cTn id="32" dur="50" autoRev="1" fill="hold">
                                              <p:stCondLst>
                                                <p:cond delay="0"/>
                                              </p:stCondLst>
                                            </p:cTn>
                                            <p:tgtEl>
                                              <p:spTgt spid="15"/>
                                            </p:tgtEl>
                                            <p:attrNameLst>
                                              <p:attrName>ppt_y</p:attrName>
                                            </p:attrNameLst>
                                          </p:cBhvr>
                                        </p:anim>
                                        <p:animRot by="-480000">
                                          <p:cBhvr>
                                            <p:cTn id="33" dur="50" autoRev="1" fill="hold">
                                              <p:stCondLst>
                                                <p:cond delay="0"/>
                                              </p:stCondLst>
                                            </p:cTn>
                                            <p:tgtEl>
                                              <p:spTgt spid="15"/>
                                            </p:tgtEl>
                                            <p:attrNameLst>
                                              <p:attrName>r</p:attrName>
                                            </p:attrNameLst>
                                          </p:cBhvr>
                                        </p:animRot>
                                      </p:childTnLst>
                                    </p:cTn>
                                  </p:par>
                                </p:childTnLst>
                              </p:cTn>
                            </p:par>
                            <p:par>
                              <p:cTn id="34" fill="hold">
                                <p:stCondLst>
                                  <p:cond delay="2550"/>
                                </p:stCondLst>
                                <p:childTnLst>
                                  <p:par>
                                    <p:cTn id="35" presetID="22" presetClass="entr" presetSubtype="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childTnLst>
                              </p:cTn>
                            </p:par>
                            <p:par>
                              <p:cTn id="41" fill="hold">
                                <p:stCondLst>
                                  <p:cond delay="3050"/>
                                </p:stCondLst>
                                <p:childTnLst>
                                  <p:par>
                                    <p:cTn id="42" presetID="2" presetClass="entr" presetSubtype="1"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500" fill="hold"/>
                                            <p:tgtEl>
                                              <p:spTgt spid="17"/>
                                            </p:tgtEl>
                                            <p:attrNameLst>
                                              <p:attrName>ppt_x</p:attrName>
                                            </p:attrNameLst>
                                          </p:cBhvr>
                                          <p:tavLst>
                                            <p:tav tm="0">
                                              <p:val>
                                                <p:strVal val="#ppt_x"/>
                                              </p:val>
                                            </p:tav>
                                            <p:tav tm="100000">
                                              <p:val>
                                                <p:strVal val="#ppt_x"/>
                                              </p:val>
                                            </p:tav>
                                          </p:tavLst>
                                        </p:anim>
                                        <p:anim calcmode="lin" valueType="num">
                                          <p:cBhvr additive="base">
                                            <p:cTn id="45" dur="500" fill="hold"/>
                                            <p:tgtEl>
                                              <p:spTgt spid="17"/>
                                            </p:tgtEl>
                                            <p:attrNameLst>
                                              <p:attrName>ppt_y</p:attrName>
                                            </p:attrNameLst>
                                          </p:cBhvr>
                                          <p:tavLst>
                                            <p:tav tm="0">
                                              <p:val>
                                                <p:strVal val="0-#ppt_h/2"/>
                                              </p:val>
                                            </p:tav>
                                            <p:tav tm="100000">
                                              <p:val>
                                                <p:strVal val="#ppt_y"/>
                                              </p:val>
                                            </p:tav>
                                          </p:tavLst>
                                        </p:anim>
                                      </p:childTnLst>
                                    </p:cTn>
                                  </p:par>
                                </p:childTnLst>
                              </p:cTn>
                            </p:par>
                            <p:par>
                              <p:cTn id="46" fill="hold">
                                <p:stCondLst>
                                  <p:cond delay="3550"/>
                                </p:stCondLst>
                                <p:childTnLst>
                                  <p:par>
                                    <p:cTn id="47" presetID="22" presetClass="entr" presetSubtype="8"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left)">
                                          <p:cBhvr>
                                            <p:cTn id="49" dur="500"/>
                                            <p:tgtEl>
                                              <p:spTgt spid="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left)">
                                          <p:cBhvr>
                                            <p:cTn id="52" dur="500"/>
                                            <p:tgtEl>
                                              <p:spTgt spid="6"/>
                                            </p:tgtEl>
                                          </p:cBhvr>
                                        </p:animEffect>
                                      </p:childTnLst>
                                    </p:cTn>
                                  </p:par>
                                </p:childTnLst>
                              </p:cTn>
                            </p:par>
                            <p:par>
                              <p:cTn id="53" fill="hold">
                                <p:stCondLst>
                                  <p:cond delay="4050"/>
                                </p:stCondLst>
                                <p:childTnLst>
                                  <p:par>
                                    <p:cTn id="54" presetID="2" presetClass="entr" presetSubtype="1"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500" fill="hold"/>
                                            <p:tgtEl>
                                              <p:spTgt spid="19"/>
                                            </p:tgtEl>
                                            <p:attrNameLst>
                                              <p:attrName>ppt_x</p:attrName>
                                            </p:attrNameLst>
                                          </p:cBhvr>
                                          <p:tavLst>
                                            <p:tav tm="0">
                                              <p:val>
                                                <p:strVal val="#ppt_x"/>
                                              </p:val>
                                            </p:tav>
                                            <p:tav tm="100000">
                                              <p:val>
                                                <p:strVal val="#ppt_x"/>
                                              </p:val>
                                            </p:tav>
                                          </p:tavLst>
                                        </p:anim>
                                        <p:anim calcmode="lin" valueType="num">
                                          <p:cBhvr additive="base">
                                            <p:cTn id="57" dur="500" fill="hold"/>
                                            <p:tgtEl>
                                              <p:spTgt spid="19"/>
                                            </p:tgtEl>
                                            <p:attrNameLst>
                                              <p:attrName>ppt_y</p:attrName>
                                            </p:attrNameLst>
                                          </p:cBhvr>
                                          <p:tavLst>
                                            <p:tav tm="0">
                                              <p:val>
                                                <p:strVal val="0-#ppt_h/2"/>
                                              </p:val>
                                            </p:tav>
                                            <p:tav tm="100000">
                                              <p:val>
                                                <p:strVal val="#ppt_y"/>
                                              </p:val>
                                            </p:tav>
                                          </p:tavLst>
                                        </p:anim>
                                      </p:childTnLst>
                                    </p:cTn>
                                  </p:par>
                                </p:childTnLst>
                              </p:cTn>
                            </p:par>
                            <p:par>
                              <p:cTn id="58" fill="hold">
                                <p:stCondLst>
                                  <p:cond delay="455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18"/>
                                            </p:tgtEl>
                                            <p:attrNameLst>
                                              <p:attrName>style.visibility</p:attrName>
                                            </p:attrNameLst>
                                          </p:cBhvr>
                                          <p:to>
                                            <p:strVal val="visible"/>
                                          </p:to>
                                        </p:set>
                                        <p:animEffect transition="in" filter="wipe(left)">
                                          <p:cBhvr>
                                            <p:cTn id="61" dur="100"/>
                                            <p:tgtEl>
                                              <p:spTgt spid="18"/>
                                            </p:tgtEl>
                                          </p:cBhvr>
                                        </p:animEffect>
                                      </p:childTnLst>
                                    </p:cTn>
                                  </p:par>
                                  <p:par>
                                    <p:cTn id="62" presetID="36" presetClass="emph" presetSubtype="0" fill="hold" grpId="1" nodeType="withEffect">
                                      <p:stCondLst>
                                        <p:cond delay="0"/>
                                      </p:stCondLst>
                                      <p:iterate type="lt">
                                        <p:tmPct val="30000"/>
                                      </p:iterate>
                                      <p:childTnLst>
                                        <p:animScale>
                                          <p:cBhvr>
                                            <p:cTn id="63" dur="50" autoRev="1" fill="hold">
                                              <p:stCondLst>
                                                <p:cond delay="0"/>
                                              </p:stCondLst>
                                            </p:cTn>
                                            <p:tgtEl>
                                              <p:spTgt spid="18"/>
                                            </p:tgtEl>
                                          </p:cBhvr>
                                          <p:to x="80000" y="100000"/>
                                        </p:animScale>
                                        <p:anim by="(#ppt_w*0.10)" calcmode="lin" valueType="num">
                                          <p:cBhvr>
                                            <p:cTn id="64" dur="50" autoRev="1" fill="hold">
                                              <p:stCondLst>
                                                <p:cond delay="0"/>
                                              </p:stCondLst>
                                            </p:cTn>
                                            <p:tgtEl>
                                              <p:spTgt spid="18"/>
                                            </p:tgtEl>
                                            <p:attrNameLst>
                                              <p:attrName>ppt_x</p:attrName>
                                            </p:attrNameLst>
                                          </p:cBhvr>
                                        </p:anim>
                                        <p:anim by="(-#ppt_w*0.10)" calcmode="lin" valueType="num">
                                          <p:cBhvr>
                                            <p:cTn id="65" dur="50" autoRev="1" fill="hold">
                                              <p:stCondLst>
                                                <p:cond delay="0"/>
                                              </p:stCondLst>
                                            </p:cTn>
                                            <p:tgtEl>
                                              <p:spTgt spid="18"/>
                                            </p:tgtEl>
                                            <p:attrNameLst>
                                              <p:attrName>ppt_y</p:attrName>
                                            </p:attrNameLst>
                                          </p:cBhvr>
                                        </p:anim>
                                        <p:animRot by="-480000">
                                          <p:cBhvr>
                                            <p:cTn id="66" dur="50" autoRev="1" fill="hold">
                                              <p:stCondLst>
                                                <p:cond delay="0"/>
                                              </p:stCondLst>
                                            </p:cTn>
                                            <p:tgtEl>
                                              <p:spTgt spid="18"/>
                                            </p:tgtEl>
                                            <p:attrNameLst>
                                              <p:attrName>r</p:attrName>
                                            </p:attrNameLst>
                                          </p:cBhvr>
                                        </p:animRot>
                                      </p:childTnLst>
                                    </p:cTn>
                                  </p:par>
                                </p:childTnLst>
                              </p:cTn>
                            </p:par>
                            <p:par>
                              <p:cTn id="67" fill="hold">
                                <p:stCondLst>
                                  <p:cond delay="5100"/>
                                </p:stCondLst>
                                <p:childTnLst>
                                  <p:par>
                                    <p:cTn id="68" presetID="22" presetClass="entr" presetSubtype="1"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up)">
                                          <p:cBhvr>
                                            <p:cTn id="70" dur="500"/>
                                            <p:tgtEl>
                                              <p:spTgt spid="8"/>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wipe(up)">
                                          <p:cBhvr>
                                            <p:cTn id="73" dur="500"/>
                                            <p:tgtEl>
                                              <p:spTgt spid="7"/>
                                            </p:tgtEl>
                                          </p:cBhvr>
                                        </p:animEffect>
                                      </p:childTnLst>
                                    </p:cTn>
                                  </p:par>
                                </p:childTnLst>
                              </p:cTn>
                            </p:par>
                            <p:par>
                              <p:cTn id="74" fill="hold">
                                <p:stCondLst>
                                  <p:cond delay="5600"/>
                                </p:stCondLst>
                                <p:childTnLst>
                                  <p:par>
                                    <p:cTn id="75" presetID="2" presetClass="entr" presetSubtype="1"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fill="hold"/>
                                            <p:tgtEl>
                                              <p:spTgt spid="20"/>
                                            </p:tgtEl>
                                            <p:attrNameLst>
                                              <p:attrName>ppt_x</p:attrName>
                                            </p:attrNameLst>
                                          </p:cBhvr>
                                          <p:tavLst>
                                            <p:tav tm="0">
                                              <p:val>
                                                <p:strVal val="#ppt_x"/>
                                              </p:val>
                                            </p:tav>
                                            <p:tav tm="100000">
                                              <p:val>
                                                <p:strVal val="#ppt_x"/>
                                              </p:val>
                                            </p:tav>
                                          </p:tavLst>
                                        </p:anim>
                                        <p:anim calcmode="lin" valueType="num">
                                          <p:cBhvr additive="base">
                                            <p:cTn id="78" dur="500" fill="hold"/>
                                            <p:tgtEl>
                                              <p:spTgt spid="20"/>
                                            </p:tgtEl>
                                            <p:attrNameLst>
                                              <p:attrName>ppt_y</p:attrName>
                                            </p:attrNameLst>
                                          </p:cBhvr>
                                          <p:tavLst>
                                            <p:tav tm="0">
                                              <p:val>
                                                <p:strVal val="0-#ppt_h/2"/>
                                              </p:val>
                                            </p:tav>
                                            <p:tav tm="100000">
                                              <p:val>
                                                <p:strVal val="#ppt_y"/>
                                              </p:val>
                                            </p:tav>
                                          </p:tavLst>
                                        </p:anim>
                                      </p:childTnLst>
                                    </p:cTn>
                                  </p:par>
                                </p:childTnLst>
                              </p:cTn>
                            </p:par>
                            <p:par>
                              <p:cTn id="79" fill="hold">
                                <p:stCondLst>
                                  <p:cond delay="6100"/>
                                </p:stCondLst>
                                <p:childTnLst>
                                  <p:par>
                                    <p:cTn id="80" presetID="22" presetClass="entr" presetSubtype="2"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Effect transition="in" filter="wipe(right)">
                                          <p:cBhvr>
                                            <p:cTn id="82" dur="500"/>
                                            <p:tgtEl>
                                              <p:spTgt spid="3"/>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4"/>
                                            </p:tgtEl>
                                            <p:attrNameLst>
                                              <p:attrName>style.visibility</p:attrName>
                                            </p:attrNameLst>
                                          </p:cBhvr>
                                          <p:to>
                                            <p:strVal val="visible"/>
                                          </p:to>
                                        </p:set>
                                        <p:animEffect transition="in" filter="wipe(right)">
                                          <p:cBhvr>
                                            <p:cTn id="85" dur="500"/>
                                            <p:tgtEl>
                                              <p:spTgt spid="4"/>
                                            </p:tgtEl>
                                          </p:cBhvr>
                                        </p:animEffect>
                                      </p:childTnLst>
                                    </p:cTn>
                                  </p:par>
                                </p:childTnLst>
                              </p:cTn>
                            </p:par>
                            <p:par>
                              <p:cTn id="86" fill="hold">
                                <p:stCondLst>
                                  <p:cond delay="6600"/>
                                </p:stCondLst>
                                <p:childTnLst>
                                  <p:par>
                                    <p:cTn id="87" presetID="22" presetClass="entr" presetSubtype="2"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Effect transition="in" filter="wipe(right)">
                                          <p:cBhvr>
                                            <p:cTn id="89" dur="500"/>
                                            <p:tgtEl>
                                              <p:spTgt spid="14"/>
                                            </p:tgtEl>
                                          </p:cBhvr>
                                        </p:animEffect>
                                      </p:childTnLst>
                                    </p:cTn>
                                  </p:par>
                                </p:childTnLst>
                              </p:cTn>
                            </p:par>
                            <p:par>
                              <p:cTn id="90" fill="hold">
                                <p:stCondLst>
                                  <p:cond delay="710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1"/>
                                            </p:tgtEl>
                                            <p:attrNameLst>
                                              <p:attrName>style.visibility</p:attrName>
                                            </p:attrNameLst>
                                          </p:cBhvr>
                                          <p:to>
                                            <p:strVal val="visible"/>
                                          </p:to>
                                        </p:set>
                                        <p:animEffect transition="in" filter="wipe(left)">
                                          <p:cBhvr>
                                            <p:cTn id="93" dur="100"/>
                                            <p:tgtEl>
                                              <p:spTgt spid="21"/>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1"/>
                                            </p:tgtEl>
                                          </p:cBhvr>
                                          <p:to x="80000" y="100000"/>
                                        </p:animScale>
                                        <p:anim by="(#ppt_w*0.10)" calcmode="lin" valueType="num">
                                          <p:cBhvr>
                                            <p:cTn id="96" dur="50" autoRev="1" fill="hold">
                                              <p:stCondLst>
                                                <p:cond delay="0"/>
                                              </p:stCondLst>
                                            </p:cTn>
                                            <p:tgtEl>
                                              <p:spTgt spid="21"/>
                                            </p:tgtEl>
                                            <p:attrNameLst>
                                              <p:attrName>ppt_x</p:attrName>
                                            </p:attrNameLst>
                                          </p:cBhvr>
                                        </p:anim>
                                        <p:anim by="(-#ppt_w*0.10)" calcmode="lin" valueType="num">
                                          <p:cBhvr>
                                            <p:cTn id="97" dur="50" autoRev="1" fill="hold">
                                              <p:stCondLst>
                                                <p:cond delay="0"/>
                                              </p:stCondLst>
                                            </p:cTn>
                                            <p:tgtEl>
                                              <p:spTgt spid="21"/>
                                            </p:tgtEl>
                                            <p:attrNameLst>
                                              <p:attrName>ppt_y</p:attrName>
                                            </p:attrNameLst>
                                          </p:cBhvr>
                                        </p:anim>
                                        <p:animRot by="-480000">
                                          <p:cBhvr>
                                            <p:cTn id="98" dur="50" autoRev="1" fill="hold">
                                              <p:stCondLst>
                                                <p:cond delay="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5" grpId="1"/>
          <p:bldP spid="16" grpId="0" animBg="1"/>
          <p:bldP spid="17" grpId="0" animBg="1"/>
          <p:bldP spid="18" grpId="0"/>
          <p:bldP spid="18" grpId="1"/>
          <p:bldP spid="19" grpId="0" animBg="1"/>
          <p:bldP spid="20" grpId="0" animBg="1"/>
          <p:bldP spid="21" grpId="0"/>
          <p:bldP spid="21" grpId="1"/>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15" name="Freeform 8"/>
          <p:cNvSpPr>
            <a:spLocks/>
          </p:cNvSpPr>
          <p:nvPr/>
        </p:nvSpPr>
        <p:spPr bwMode="gray">
          <a:xfrm flipH="1">
            <a:off x="3750909" y="1916832"/>
            <a:ext cx="3700981" cy="182424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6350">
            <a:solidFill>
              <a:schemeClr val="bg1">
                <a:lumMod val="65000"/>
              </a:schemeClr>
            </a:solidFill>
            <a:miter lim="800000"/>
            <a:headEnd/>
            <a:tailEnd/>
          </a:ln>
          <a:effectLst/>
        </p:spPr>
        <p:txBody>
          <a:bodyPr lIns="95688" tIns="63792" rIns="95688" bIns="127584" anchor="b" anchorCtr="0"/>
          <a:lstStyle/>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6" name="Freeform 9"/>
          <p:cNvSpPr>
            <a:spLocks/>
          </p:cNvSpPr>
          <p:nvPr/>
        </p:nvSpPr>
        <p:spPr bwMode="gray">
          <a:xfrm>
            <a:off x="3750909" y="3859058"/>
            <a:ext cx="3700981" cy="1824245"/>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6350">
            <a:solidFill>
              <a:schemeClr val="bg1">
                <a:lumMod val="65000"/>
              </a:schemeClr>
            </a:solidFill>
            <a:miter lim="800000"/>
            <a:headEnd/>
            <a:tailEnd/>
          </a:ln>
          <a:effectLst/>
        </p:spPr>
        <p:txBody>
          <a:bodyPr lIns="95688" tIns="127584" rIns="95688" bIns="127584" anchor="t" anchorCtr="0"/>
          <a:lstStyle/>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7" name="Freeform 10"/>
          <p:cNvSpPr>
            <a:spLocks/>
          </p:cNvSpPr>
          <p:nvPr/>
        </p:nvSpPr>
        <p:spPr bwMode="gray">
          <a:xfrm>
            <a:off x="7578801" y="3859058"/>
            <a:ext cx="3700981" cy="1824245"/>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6350">
            <a:solidFill>
              <a:schemeClr val="bg1">
                <a:lumMod val="65000"/>
              </a:schemeClr>
            </a:solidFill>
            <a:miter lim="800000"/>
            <a:headEnd/>
            <a:tailEnd/>
          </a:ln>
          <a:effectLst/>
        </p:spPr>
        <p:txBody>
          <a:bodyPr lIns="95688" tIns="127584" rIns="95688" bIns="127584" anchor="t" anchorCtr="0"/>
          <a:lstStyle/>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8" name="Freeform 8"/>
          <p:cNvSpPr>
            <a:spLocks/>
          </p:cNvSpPr>
          <p:nvPr/>
        </p:nvSpPr>
        <p:spPr bwMode="gray">
          <a:xfrm>
            <a:off x="7578800" y="1916832"/>
            <a:ext cx="3700157" cy="182424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6350">
            <a:solidFill>
              <a:schemeClr val="bg1">
                <a:lumMod val="65000"/>
              </a:schemeClr>
            </a:solidFill>
            <a:miter lim="800000"/>
            <a:headEnd/>
            <a:tailEnd/>
          </a:ln>
          <a:effectLst/>
        </p:spPr>
        <p:txBody>
          <a:bodyPr lIns="95688" tIns="63792" rIns="95688" bIns="127584" anchor="b" anchorCtr="0"/>
          <a:lstStyle/>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9" name="Rectangle 19"/>
          <p:cNvSpPr>
            <a:spLocks noChangeArrowheads="1"/>
          </p:cNvSpPr>
          <p:nvPr/>
        </p:nvSpPr>
        <p:spPr bwMode="gray">
          <a:xfrm>
            <a:off x="3750908" y="5363981"/>
            <a:ext cx="3700981" cy="319322"/>
          </a:xfrm>
          <a:prstGeom prst="rect">
            <a:avLst/>
          </a:prstGeom>
          <a:solidFill>
            <a:srgbClr val="CE3A3A"/>
          </a:solidFill>
          <a:ln w="12700">
            <a:noFill/>
            <a:miter lim="800000"/>
            <a:headEnd/>
            <a:tailEnd/>
          </a:ln>
          <a:effectLst/>
        </p:spPr>
        <p:txBody>
          <a:bodyPr lIns="95688" tIns="63792" rIns="95688" bIns="63792" anchor="ctr"/>
          <a:lstStyle/>
          <a:p>
            <a:pPr defTabSz="710296" eaLnBrk="0" hangingPunct="0"/>
            <a:r>
              <a:rPr lang="zh-CN" altLang="en-US" sz="1400" b="1" noProof="1">
                <a:solidFill>
                  <a:srgbClr val="FFFFFF"/>
                </a:solidFill>
                <a:latin typeface="微软雅黑" pitchFamily="34" charset="-122"/>
                <a:ea typeface="微软雅黑" pitchFamily="34" charset="-122"/>
                <a:cs typeface="Arial" charset="0"/>
              </a:rPr>
              <a:t>点击添加标题</a:t>
            </a:r>
            <a:endParaRPr lang="de-DE" altLang="zh-CN" sz="1400" b="1" noProof="1">
              <a:solidFill>
                <a:srgbClr val="FFFFFF"/>
              </a:solidFill>
              <a:latin typeface="微软雅黑" pitchFamily="34" charset="-122"/>
              <a:ea typeface="微软雅黑" pitchFamily="34" charset="-122"/>
              <a:cs typeface="Arial" charset="0"/>
            </a:endParaRPr>
          </a:p>
        </p:txBody>
      </p:sp>
      <p:sp>
        <p:nvSpPr>
          <p:cNvPr id="20" name="Rectangle 19"/>
          <p:cNvSpPr>
            <a:spLocks noChangeArrowheads="1"/>
          </p:cNvSpPr>
          <p:nvPr/>
        </p:nvSpPr>
        <p:spPr bwMode="gray">
          <a:xfrm>
            <a:off x="7585501" y="5363981"/>
            <a:ext cx="3694280" cy="319322"/>
          </a:xfrm>
          <a:prstGeom prst="rect">
            <a:avLst/>
          </a:prstGeom>
          <a:solidFill>
            <a:srgbClr val="CE3A3A"/>
          </a:solidFill>
          <a:ln w="12700">
            <a:noFill/>
            <a:miter lim="800000"/>
            <a:headEnd/>
            <a:tailEnd/>
          </a:ln>
          <a:effectLst/>
        </p:spPr>
        <p:txBody>
          <a:bodyPr lIns="95688" tIns="63792" rIns="95688" bIns="63792" anchor="ctr"/>
          <a:lstStyle/>
          <a:p>
            <a:pPr defTabSz="710296" eaLnBrk="0" hangingPunct="0"/>
            <a:r>
              <a:rPr lang="zh-CN" altLang="en-US" sz="1400" b="1" noProof="1">
                <a:solidFill>
                  <a:srgbClr val="FFFFFF"/>
                </a:solidFill>
                <a:latin typeface="微软雅黑" pitchFamily="34" charset="-122"/>
                <a:ea typeface="微软雅黑" pitchFamily="34" charset="-122"/>
                <a:cs typeface="Arial" charset="0"/>
              </a:rPr>
              <a:t>点击添加标题</a:t>
            </a:r>
            <a:endParaRPr lang="de-DE" altLang="zh-CN" sz="1400" b="1" noProof="1">
              <a:solidFill>
                <a:srgbClr val="FFFFFF"/>
              </a:solidFill>
              <a:latin typeface="微软雅黑" pitchFamily="34" charset="-122"/>
              <a:ea typeface="微软雅黑" pitchFamily="34" charset="-122"/>
              <a:cs typeface="Arial" charset="0"/>
            </a:endParaRPr>
          </a:p>
        </p:txBody>
      </p:sp>
      <p:sp>
        <p:nvSpPr>
          <p:cNvPr id="21" name="Rectangle 19"/>
          <p:cNvSpPr>
            <a:spLocks noChangeArrowheads="1"/>
          </p:cNvSpPr>
          <p:nvPr/>
        </p:nvSpPr>
        <p:spPr bwMode="gray">
          <a:xfrm>
            <a:off x="7585501" y="1916832"/>
            <a:ext cx="3694280" cy="319322"/>
          </a:xfrm>
          <a:prstGeom prst="rect">
            <a:avLst/>
          </a:prstGeom>
          <a:solidFill>
            <a:srgbClr val="CE3A3A"/>
          </a:solidFill>
          <a:ln w="12700">
            <a:noFill/>
            <a:miter lim="800000"/>
            <a:headEnd/>
            <a:tailEnd/>
          </a:ln>
          <a:effectLst/>
        </p:spPr>
        <p:txBody>
          <a:bodyPr lIns="95688" tIns="63792" rIns="95688" bIns="63792" anchor="ctr"/>
          <a:lstStyle/>
          <a:p>
            <a:pPr defTabSz="710296" eaLnBrk="0" hangingPunct="0"/>
            <a:r>
              <a:rPr lang="zh-CN" altLang="en-US" sz="1400" b="1" noProof="1">
                <a:solidFill>
                  <a:srgbClr val="FFFFFF"/>
                </a:solidFill>
                <a:latin typeface="微软雅黑" pitchFamily="34" charset="-122"/>
                <a:ea typeface="微软雅黑" pitchFamily="34" charset="-122"/>
                <a:cs typeface="Arial" charset="0"/>
              </a:rPr>
              <a:t>点击添加标题</a:t>
            </a:r>
          </a:p>
        </p:txBody>
      </p:sp>
      <p:sp>
        <p:nvSpPr>
          <p:cNvPr id="22" name="Rectangle 19"/>
          <p:cNvSpPr>
            <a:spLocks noChangeArrowheads="1"/>
          </p:cNvSpPr>
          <p:nvPr/>
        </p:nvSpPr>
        <p:spPr bwMode="gray">
          <a:xfrm>
            <a:off x="3750908" y="1916832"/>
            <a:ext cx="3700981" cy="319322"/>
          </a:xfrm>
          <a:prstGeom prst="rect">
            <a:avLst/>
          </a:prstGeom>
          <a:solidFill>
            <a:srgbClr val="CE3A3A"/>
          </a:solidFill>
          <a:ln w="12700">
            <a:noFill/>
            <a:round/>
            <a:headEnd/>
            <a:tailEnd/>
          </a:ln>
          <a:effectLst/>
        </p:spPr>
        <p:txBody>
          <a:bodyPr wrap="none" lIns="81016" tIns="40508" rIns="81016" bIns="40508" anchor="ctr"/>
          <a:lstStyle/>
          <a:p>
            <a:r>
              <a:rPr lang="zh-CN" altLang="en-US" sz="1400" b="1" noProof="1">
                <a:solidFill>
                  <a:schemeClr val="bg1"/>
                </a:solidFill>
                <a:latin typeface="微软雅黑" pitchFamily="34" charset="-122"/>
                <a:ea typeface="微软雅黑" pitchFamily="34" charset="-122"/>
              </a:rPr>
              <a:t>点击添加标题</a:t>
            </a:r>
            <a:endParaRPr lang="de-DE" sz="1400" b="1" noProof="1">
              <a:solidFill>
                <a:schemeClr val="bg1"/>
              </a:solidFill>
              <a:latin typeface="微软雅黑" pitchFamily="34" charset="-122"/>
              <a:ea typeface="微软雅黑" pitchFamily="34" charset="-122"/>
            </a:endParaRPr>
          </a:p>
        </p:txBody>
      </p:sp>
      <p:grpSp>
        <p:nvGrpSpPr>
          <p:cNvPr id="23" name="Gruppieren 43"/>
          <p:cNvGrpSpPr/>
          <p:nvPr/>
        </p:nvGrpSpPr>
        <p:grpSpPr bwMode="gray">
          <a:xfrm>
            <a:off x="6646174" y="2917323"/>
            <a:ext cx="1720361" cy="1720474"/>
            <a:chOff x="2804400" y="1911431"/>
            <a:chExt cx="3535200" cy="3535200"/>
          </a:xfrm>
          <a:solidFill>
            <a:srgbClr val="CE3A3A"/>
          </a:solidFill>
          <a:effectLst/>
        </p:grpSpPr>
        <p:sp>
          <p:nvSpPr>
            <p:cNvPr id="24"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25"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26"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Tree>
    <p:extLst>
      <p:ext uri="{BB962C8B-B14F-4D97-AF65-F5344CB8AC3E}">
        <p14:creationId xmlns:p14="http://schemas.microsoft.com/office/powerpoint/2010/main" val="34970814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2000"/>
                                        <p:tgtEl>
                                          <p:spTgt spid="23"/>
                                        </p:tgtEl>
                                      </p:cBhvr>
                                    </p:animEffect>
                                    <p:anim calcmode="lin" valueType="num">
                                      <p:cBhvr>
                                        <p:cTn id="13" dur="2000" fill="hold"/>
                                        <p:tgtEl>
                                          <p:spTgt spid="23"/>
                                        </p:tgtEl>
                                        <p:attrNameLst>
                                          <p:attrName>ppt_w</p:attrName>
                                        </p:attrNameLst>
                                      </p:cBhvr>
                                      <p:tavLst>
                                        <p:tav tm="0" fmla="#ppt_w*sin(2.5*pi*$)">
                                          <p:val>
                                            <p:fltVal val="0"/>
                                          </p:val>
                                        </p:tav>
                                        <p:tav tm="100000">
                                          <p:val>
                                            <p:fltVal val="1"/>
                                          </p:val>
                                        </p:tav>
                                      </p:tavLst>
                                    </p:anim>
                                    <p:anim calcmode="lin" valueType="num">
                                      <p:cBhvr>
                                        <p:cTn id="14" dur="2000" fill="hold"/>
                                        <p:tgtEl>
                                          <p:spTgt spid="23"/>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14" presetClass="entr" presetSubtype="1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randombar(horizontal)">
                                      <p:cBhvr>
                                        <p:cTn id="24" dur="500"/>
                                        <p:tgtEl>
                                          <p:spTgt spid="22"/>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3"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1+#ppt_w/2"/>
                                          </p:val>
                                        </p:tav>
                                        <p:tav tm="100000">
                                          <p:val>
                                            <p:strVal val="#ppt_x"/>
                                          </p:val>
                                        </p:tav>
                                      </p:tavLst>
                                    </p:anim>
                                    <p:anim calcmode="lin" valueType="num">
                                      <p:cBhvr additive="base">
                                        <p:cTn id="30" dur="500" fill="hold"/>
                                        <p:tgtEl>
                                          <p:spTgt spid="18"/>
                                        </p:tgtEl>
                                        <p:attrNameLst>
                                          <p:attrName>ppt_y</p:attrName>
                                        </p:attrNameLst>
                                      </p:cBhvr>
                                      <p:tavLst>
                                        <p:tav tm="0">
                                          <p:val>
                                            <p:strVal val="0-#ppt_h/2"/>
                                          </p:val>
                                        </p:tav>
                                        <p:tav tm="100000">
                                          <p:val>
                                            <p:strVal val="#ppt_y"/>
                                          </p:val>
                                        </p:tav>
                                      </p:tavLst>
                                    </p:anim>
                                  </p:childTnLst>
                                </p:cTn>
                              </p:par>
                            </p:childTnLst>
                          </p:cTn>
                        </p:par>
                        <p:par>
                          <p:cTn id="31" fill="hold">
                            <p:stCondLst>
                              <p:cond delay="500"/>
                            </p:stCondLst>
                            <p:childTnLst>
                              <p:par>
                                <p:cTn id="32" presetID="14" presetClass="entr" presetSubtype="1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randombar(horizontal)">
                                      <p:cBhvr>
                                        <p:cTn id="34" dur="500"/>
                                        <p:tgtEl>
                                          <p:spTgt spid="21"/>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12"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0-#ppt_w/2"/>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childTnLst>
                          </p:cTn>
                        </p:par>
                        <p:par>
                          <p:cTn id="41" fill="hold">
                            <p:stCondLst>
                              <p:cond delay="500"/>
                            </p:stCondLst>
                            <p:childTnLst>
                              <p:par>
                                <p:cTn id="42" presetID="14" presetClass="entr" presetSubtype="10"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randombar(horizontal)">
                                      <p:cBhvr>
                                        <p:cTn id="44" dur="500"/>
                                        <p:tgtEl>
                                          <p:spTgt spid="19"/>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6"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1+#ppt_w/2"/>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par>
                                <p:cTn id="51" presetID="14" presetClass="entr" presetSubtype="10" fill="hold" grpId="0" nodeType="withEffect">
                                  <p:stCondLst>
                                    <p:cond delay="600"/>
                                  </p:stCondLst>
                                  <p:childTnLst>
                                    <p:set>
                                      <p:cBhvr>
                                        <p:cTn id="52" dur="1" fill="hold">
                                          <p:stCondLst>
                                            <p:cond delay="0"/>
                                          </p:stCondLst>
                                        </p:cTn>
                                        <p:tgtEl>
                                          <p:spTgt spid="20"/>
                                        </p:tgtEl>
                                        <p:attrNameLst>
                                          <p:attrName>style.visibility</p:attrName>
                                        </p:attrNameLst>
                                      </p:cBhvr>
                                      <p:to>
                                        <p:strVal val="visible"/>
                                      </p:to>
                                    </p:set>
                                    <p:animEffect transition="in" filter="randombar(horizontal)">
                                      <p:cBhvr>
                                        <p:cTn id="5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animBg="1"/>
      <p:bldP spid="16" grpId="0" animBg="1"/>
      <p:bldP spid="17" grpId="0" animBg="1"/>
      <p:bldP spid="18" grpId="0" animBg="1"/>
      <p:bldP spid="19" grpId="0" animBg="1"/>
      <p:bldP spid="20" grpId="0" animBg="1"/>
      <p:bldP spid="21" grpId="0" animBg="1"/>
      <p:bldP spid="2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0413" cy="6858000"/>
          </a:xfrm>
          <a:prstGeom prst="rect">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 y="1918624"/>
            <a:ext cx="12192000" cy="30207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568404" y="909000"/>
            <a:ext cx="7055194" cy="2520000"/>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0000">
                <a:solidFill>
                  <a:prstClr val="white"/>
                </a:solidFill>
                <a:latin typeface="Bebas" pitchFamily="2" charset="0"/>
              </a:rPr>
              <a:t>THANKS !</a:t>
            </a:r>
            <a:endParaRPr lang="zh-CN" altLang="en-US" sz="10000">
              <a:solidFill>
                <a:prstClr val="white"/>
              </a:solidFill>
              <a:latin typeface="Bebas" pitchFamily="2" charset="0"/>
            </a:endParaRPr>
          </a:p>
        </p:txBody>
      </p:sp>
      <p:sp>
        <p:nvSpPr>
          <p:cNvPr id="12" name="直角三角形 11"/>
          <p:cNvSpPr/>
          <p:nvPr/>
        </p:nvSpPr>
        <p:spPr>
          <a:xfrm>
            <a:off x="9623598" y="909000"/>
            <a:ext cx="268688" cy="1009624"/>
          </a:xfrm>
          <a:prstGeom prst="rtTriangle">
            <a:avLst/>
          </a:prstGeom>
          <a:solidFill>
            <a:srgbClr val="EEA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flipH="1">
            <a:off x="2299716" y="909000"/>
            <a:ext cx="268688" cy="1009624"/>
          </a:xfrm>
          <a:prstGeom prst="rtTriangle">
            <a:avLst/>
          </a:prstGeom>
          <a:solidFill>
            <a:srgbClr val="EEA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a:off x="0" y="4227185"/>
            <a:ext cx="4135902" cy="0"/>
          </a:xfrm>
          <a:prstGeom prst="line">
            <a:avLst/>
          </a:prstGeom>
          <a:ln w="57150">
            <a:solidFill>
              <a:srgbClr val="B62C2C"/>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056098" y="4227185"/>
            <a:ext cx="4135902" cy="0"/>
          </a:xfrm>
          <a:prstGeom prst="line">
            <a:avLst/>
          </a:prstGeom>
          <a:ln w="57150">
            <a:solidFill>
              <a:srgbClr val="B62C2C"/>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4207510" y="3873242"/>
            <a:ext cx="3775393" cy="707886"/>
          </a:xfrm>
          <a:prstGeom prst="rect">
            <a:avLst/>
          </a:prstGeom>
          <a:noFill/>
        </p:spPr>
        <p:txBody>
          <a:bodyPr wrap="none" rtlCol="0">
            <a:spAutoFit/>
          </a:bodyPr>
          <a:lstStyle/>
          <a:p>
            <a:r>
              <a:rPr lang="zh-CN" altLang="en-US" sz="4000">
                <a:solidFill>
                  <a:schemeClr val="tx1">
                    <a:lumMod val="65000"/>
                    <a:lumOff val="35000"/>
                  </a:schemeClr>
                </a:solidFill>
                <a:latin typeface="微软雅黑" pitchFamily="34" charset="-122"/>
                <a:ea typeface="微软雅黑" pitchFamily="34" charset="-122"/>
              </a:rPr>
              <a:t>谢谢观看与聆听</a:t>
            </a:r>
          </a:p>
        </p:txBody>
      </p:sp>
    </p:spTree>
    <p:extLst>
      <p:ext uri="{BB962C8B-B14F-4D97-AF65-F5344CB8AC3E}">
        <p14:creationId xmlns:p14="http://schemas.microsoft.com/office/powerpoint/2010/main" val="396994447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up)">
                                      <p:cBhvr>
                                        <p:cTn id="16" dur="500"/>
                                        <p:tgtEl>
                                          <p:spTgt spid="12"/>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up)">
                                      <p:cBhvr>
                                        <p:cTn id="19" dur="500"/>
                                        <p:tgtEl>
                                          <p:spTgt spid="13"/>
                                        </p:tgtEl>
                                      </p:cBhvr>
                                    </p:animEffect>
                                  </p:childTnLst>
                                </p:cTn>
                              </p:par>
                            </p:childTnLst>
                          </p:cTn>
                        </p:par>
                        <p:par>
                          <p:cTn id="20" fill="hold">
                            <p:stCondLst>
                              <p:cond delay="1500"/>
                            </p:stCondLst>
                            <p:childTnLst>
                              <p:par>
                                <p:cTn id="21" presetID="22" presetClass="entr" presetSubtype="2"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right)">
                                      <p:cBhvr>
                                        <p:cTn id="23" dur="500"/>
                                        <p:tgtEl>
                                          <p:spTgt spid="15"/>
                                        </p:tgtEl>
                                      </p:cBhvr>
                                    </p:animEffect>
                                  </p:childTnLst>
                                </p:cTn>
                              </p:par>
                              <p:par>
                                <p:cTn id="24" presetID="22" presetClass="entr" presetSubtype="8"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p:tgtEl>
                                          <p:spTgt spid="16"/>
                                        </p:tgtEl>
                                        <p:attrNameLst>
                                          <p:attrName>ppt_y</p:attrName>
                                        </p:attrNameLst>
                                      </p:cBhvr>
                                      <p:tavLst>
                                        <p:tav tm="0">
                                          <p:val>
                                            <p:strVal val="#ppt_y+#ppt_h*1.125000"/>
                                          </p:val>
                                        </p:tav>
                                        <p:tav tm="100000">
                                          <p:val>
                                            <p:strVal val="#ppt_y"/>
                                          </p:val>
                                        </p:tav>
                                      </p:tavLst>
                                    </p:anim>
                                    <p:animEffect transition="in" filter="wipe(up)">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P spid="13" grpId="0" animBg="1"/>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190413" cy="6858000"/>
          </a:xfrm>
          <a:prstGeom prst="rect">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1" name="组合 20"/>
          <p:cNvGrpSpPr/>
          <p:nvPr/>
        </p:nvGrpSpPr>
        <p:grpSpPr>
          <a:xfrm>
            <a:off x="8128888" y="909000"/>
            <a:ext cx="3059262" cy="2520000"/>
            <a:chOff x="8128888" y="909000"/>
            <a:chExt cx="3059262" cy="2520000"/>
          </a:xfrm>
        </p:grpSpPr>
        <p:sp>
          <p:nvSpPr>
            <p:cNvPr id="22" name="矩形 21"/>
            <p:cNvSpPr/>
            <p:nvPr/>
          </p:nvSpPr>
          <p:spPr>
            <a:xfrm>
              <a:off x="8399462" y="909000"/>
              <a:ext cx="2520000" cy="2520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0">
                  <a:solidFill>
                    <a:prstClr val="white"/>
                  </a:solidFill>
                  <a:latin typeface="Bebas" pitchFamily="2" charset="0"/>
                </a:rPr>
                <a:t>01</a:t>
              </a:r>
              <a:endParaRPr lang="zh-CN" altLang="en-US" sz="15000">
                <a:solidFill>
                  <a:prstClr val="white"/>
                </a:solidFill>
                <a:latin typeface="Bebas" pitchFamily="2" charset="0"/>
              </a:endParaRPr>
            </a:p>
          </p:txBody>
        </p:sp>
        <p:sp>
          <p:nvSpPr>
            <p:cNvPr id="23" name="直角三角形 22"/>
            <p:cNvSpPr/>
            <p:nvPr/>
          </p:nvSpPr>
          <p:spPr>
            <a:xfrm>
              <a:off x="10919462" y="909000"/>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23"/>
            <p:cNvSpPr/>
            <p:nvPr/>
          </p:nvSpPr>
          <p:spPr>
            <a:xfrm flipH="1" flipV="1">
              <a:off x="8128888" y="2419376"/>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TextBox 24"/>
          <p:cNvSpPr txBox="1"/>
          <p:nvPr/>
        </p:nvSpPr>
        <p:spPr>
          <a:xfrm>
            <a:off x="8027451" y="3873242"/>
            <a:ext cx="3262432" cy="707886"/>
          </a:xfrm>
          <a:prstGeom prst="rect">
            <a:avLst/>
          </a:prstGeom>
          <a:noFill/>
        </p:spPr>
        <p:txBody>
          <a:bodyPr wrap="none" rtlCol="0">
            <a:spAutoFit/>
          </a:bodyPr>
          <a:lstStyle/>
          <a:p>
            <a:r>
              <a:rPr lang="zh-CN" altLang="en-US" sz="4000">
                <a:solidFill>
                  <a:schemeClr val="tx1">
                    <a:lumMod val="75000"/>
                    <a:lumOff val="25000"/>
                  </a:schemeClr>
                </a:solidFill>
                <a:latin typeface="微软雅黑" pitchFamily="34" charset="-122"/>
                <a:ea typeface="微软雅黑" pitchFamily="34" charset="-122"/>
              </a:rPr>
              <a:t>年度工作概述</a:t>
            </a:r>
          </a:p>
        </p:txBody>
      </p:sp>
    </p:spTree>
    <p:extLst>
      <p:ext uri="{BB962C8B-B14F-4D97-AF65-F5344CB8AC3E}">
        <p14:creationId xmlns:p14="http://schemas.microsoft.com/office/powerpoint/2010/main" val="200771364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p:tgtEl>
                                          <p:spTgt spid="25"/>
                                        </p:tgtEl>
                                        <p:attrNameLst>
                                          <p:attrName>ppt_y</p:attrName>
                                        </p:attrNameLst>
                                      </p:cBhvr>
                                      <p:tavLst>
                                        <p:tav tm="0">
                                          <p:val>
                                            <p:strVal val="#ppt_y+#ppt_h*1.125000"/>
                                          </p:val>
                                        </p:tav>
                                        <p:tav tm="100000">
                                          <p:val>
                                            <p:strVal val="#ppt_y"/>
                                          </p:val>
                                        </p:tav>
                                      </p:tavLst>
                                    </p:anim>
                                    <p:animEffect transition="in" filter="wipe(up)">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360data\重要数据\桌面\ttg.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73174" y="2204864"/>
            <a:ext cx="4044262" cy="308944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F:\出售\PPT\______________图片素材\59f5225d4dd36b09f8ade3e55c755816.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 t="12416" r="914"/>
          <a:stretch/>
        </p:blipFill>
        <p:spPr bwMode="auto">
          <a:xfrm>
            <a:off x="3532499" y="2348880"/>
            <a:ext cx="3732182" cy="209079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607374" y="2563615"/>
            <a:ext cx="4032448" cy="1772793"/>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200">
                <a:solidFill>
                  <a:schemeClr val="tx1">
                    <a:lumMod val="75000"/>
                    <a:lumOff val="25000"/>
                  </a:schemeClr>
                </a:solidFill>
                <a:latin typeface="微软雅黑" pitchFamily="34" charset="-122"/>
                <a:ea typeface="微软雅黑" pitchFamily="34" charset="-122"/>
              </a:rPr>
              <a:t>这里，或者通过通过复制您的文本。您的内容打在这里，或者通过通过复制您的文本。</a:t>
            </a:r>
            <a:endParaRPr lang="en-US" altLang="zh-CN" sz="1200">
              <a:solidFill>
                <a:schemeClr val="tx1">
                  <a:lumMod val="75000"/>
                  <a:lumOff val="25000"/>
                </a:schemeClr>
              </a:solidFill>
              <a:latin typeface="微软雅黑" pitchFamily="34" charset="-122"/>
              <a:ea typeface="微软雅黑" pitchFamily="34" charset="-122"/>
            </a:endParaRPr>
          </a:p>
          <a:p>
            <a:pPr>
              <a:lnSpc>
                <a:spcPct val="130000"/>
              </a:lnSpc>
            </a:pPr>
            <a:endParaRPr lang="en-US" altLang="zh-CN" sz="120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2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7" name="TextBox 6"/>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Tree>
    <p:extLst>
      <p:ext uri="{BB962C8B-B14F-4D97-AF65-F5344CB8AC3E}">
        <p14:creationId xmlns:p14="http://schemas.microsoft.com/office/powerpoint/2010/main" val="18290592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896486" y="2018458"/>
            <a:ext cx="1584176" cy="1584176"/>
          </a:xfrm>
          <a:prstGeom prst="roundRect">
            <a:avLst>
              <a:gd name="adj" fmla="val 9051"/>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7624678" y="2018458"/>
            <a:ext cx="1584176" cy="1584176"/>
          </a:xfrm>
          <a:prstGeom prst="roundRect">
            <a:avLst>
              <a:gd name="adj" fmla="val 9051"/>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5896486" y="3746650"/>
            <a:ext cx="1584176" cy="1584176"/>
          </a:xfrm>
          <a:prstGeom prst="roundRect">
            <a:avLst>
              <a:gd name="adj" fmla="val 9051"/>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7624678" y="3746650"/>
            <a:ext cx="1584176" cy="1584176"/>
          </a:xfrm>
          <a:prstGeom prst="roundRect">
            <a:avLst>
              <a:gd name="adj" fmla="val 9051"/>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7048614" y="3170586"/>
            <a:ext cx="432048" cy="432048"/>
          </a:xfrm>
          <a:prstGeom prst="round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a:t>
            </a:r>
            <a:endParaRPr lang="zh-CN" altLang="en-US"/>
          </a:p>
        </p:txBody>
      </p:sp>
      <p:sp>
        <p:nvSpPr>
          <p:cNvPr id="12" name="圆角矩形 11"/>
          <p:cNvSpPr/>
          <p:nvPr/>
        </p:nvSpPr>
        <p:spPr>
          <a:xfrm>
            <a:off x="7624678" y="3170586"/>
            <a:ext cx="432048" cy="432048"/>
          </a:xfrm>
          <a:prstGeom prst="round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a:t>
            </a:r>
            <a:endParaRPr lang="zh-CN" altLang="en-US"/>
          </a:p>
        </p:txBody>
      </p:sp>
      <p:sp>
        <p:nvSpPr>
          <p:cNvPr id="13" name="圆角矩形 12"/>
          <p:cNvSpPr/>
          <p:nvPr/>
        </p:nvSpPr>
        <p:spPr>
          <a:xfrm>
            <a:off x="7048614" y="3746650"/>
            <a:ext cx="432048" cy="432048"/>
          </a:xfrm>
          <a:prstGeom prst="round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a:t>
            </a:r>
            <a:endParaRPr lang="zh-CN" altLang="en-US"/>
          </a:p>
        </p:txBody>
      </p:sp>
      <p:sp>
        <p:nvSpPr>
          <p:cNvPr id="14" name="圆角矩形 13"/>
          <p:cNvSpPr/>
          <p:nvPr/>
        </p:nvSpPr>
        <p:spPr>
          <a:xfrm>
            <a:off x="7624678" y="3746650"/>
            <a:ext cx="432048" cy="432048"/>
          </a:xfrm>
          <a:prstGeom prst="round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4</a:t>
            </a:r>
            <a:endParaRPr lang="zh-CN" altLang="en-US"/>
          </a:p>
        </p:txBody>
      </p:sp>
      <p:sp>
        <p:nvSpPr>
          <p:cNvPr id="15" name="TextBox 14"/>
          <p:cNvSpPr txBox="1"/>
          <p:nvPr/>
        </p:nvSpPr>
        <p:spPr>
          <a:xfrm>
            <a:off x="3430910" y="255213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p>
        </p:txBody>
      </p:sp>
      <p:sp>
        <p:nvSpPr>
          <p:cNvPr id="16" name="TextBox 15"/>
          <p:cNvSpPr txBox="1"/>
          <p:nvPr/>
        </p:nvSpPr>
        <p:spPr>
          <a:xfrm>
            <a:off x="3920576" y="2090467"/>
            <a:ext cx="1774276" cy="407291"/>
          </a:xfrm>
          <a:prstGeom prst="rect">
            <a:avLst/>
          </a:prstGeom>
          <a:noFill/>
        </p:spPr>
        <p:txBody>
          <a:bodyPr wrap="square" tIns="0" bIns="0" rtlCol="0" anchor="t">
            <a:spAutoFit/>
          </a:bodyPr>
          <a:lstStyle/>
          <a:p>
            <a:pPr>
              <a:lnSpc>
                <a:spcPct val="150000"/>
              </a:lnSpc>
            </a:pPr>
            <a:r>
              <a:rPr lang="zh-CN" altLang="en-US" sz="20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17" name="TextBox 16"/>
          <p:cNvSpPr txBox="1"/>
          <p:nvPr/>
        </p:nvSpPr>
        <p:spPr>
          <a:xfrm>
            <a:off x="9407574" y="255213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p>
        </p:txBody>
      </p:sp>
      <p:sp>
        <p:nvSpPr>
          <p:cNvPr id="18" name="TextBox 17"/>
          <p:cNvSpPr txBox="1"/>
          <p:nvPr/>
        </p:nvSpPr>
        <p:spPr>
          <a:xfrm>
            <a:off x="9407574" y="2090467"/>
            <a:ext cx="1774276" cy="407291"/>
          </a:xfrm>
          <a:prstGeom prst="rect">
            <a:avLst/>
          </a:prstGeom>
          <a:noFill/>
        </p:spPr>
        <p:txBody>
          <a:bodyPr wrap="square" tIns="0" bIns="0" rtlCol="0" anchor="t">
            <a:spAutoFit/>
          </a:bodyPr>
          <a:lstStyle/>
          <a:p>
            <a:pPr>
              <a:lnSpc>
                <a:spcPct val="150000"/>
              </a:lnSpc>
            </a:pPr>
            <a:r>
              <a:rPr lang="zh-CN" altLang="en-US" sz="20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19" name="TextBox 18"/>
          <p:cNvSpPr txBox="1"/>
          <p:nvPr/>
        </p:nvSpPr>
        <p:spPr>
          <a:xfrm>
            <a:off x="3430910" y="440908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p>
        </p:txBody>
      </p:sp>
      <p:sp>
        <p:nvSpPr>
          <p:cNvPr id="20" name="TextBox 19"/>
          <p:cNvSpPr txBox="1"/>
          <p:nvPr/>
        </p:nvSpPr>
        <p:spPr>
          <a:xfrm>
            <a:off x="3920576" y="3947417"/>
            <a:ext cx="1774276" cy="407291"/>
          </a:xfrm>
          <a:prstGeom prst="rect">
            <a:avLst/>
          </a:prstGeom>
          <a:noFill/>
        </p:spPr>
        <p:txBody>
          <a:bodyPr wrap="square" tIns="0" bIns="0" rtlCol="0" anchor="t">
            <a:spAutoFit/>
          </a:bodyPr>
          <a:lstStyle/>
          <a:p>
            <a:pPr>
              <a:lnSpc>
                <a:spcPct val="150000"/>
              </a:lnSpc>
            </a:pPr>
            <a:r>
              <a:rPr lang="zh-CN" altLang="en-US" sz="20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21" name="TextBox 20"/>
          <p:cNvSpPr txBox="1"/>
          <p:nvPr/>
        </p:nvSpPr>
        <p:spPr>
          <a:xfrm>
            <a:off x="9407574" y="440908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p>
        </p:txBody>
      </p:sp>
      <p:sp>
        <p:nvSpPr>
          <p:cNvPr id="22" name="TextBox 21"/>
          <p:cNvSpPr txBox="1"/>
          <p:nvPr/>
        </p:nvSpPr>
        <p:spPr>
          <a:xfrm>
            <a:off x="9407574" y="3947417"/>
            <a:ext cx="1774276" cy="407291"/>
          </a:xfrm>
          <a:prstGeom prst="rect">
            <a:avLst/>
          </a:prstGeom>
          <a:noFill/>
        </p:spPr>
        <p:txBody>
          <a:bodyPr wrap="square" tIns="0" bIns="0" rtlCol="0" anchor="t">
            <a:spAutoFit/>
          </a:bodyPr>
          <a:lstStyle/>
          <a:p>
            <a:pPr>
              <a:lnSpc>
                <a:spcPct val="150000"/>
              </a:lnSpc>
            </a:pPr>
            <a:r>
              <a:rPr lang="zh-CN" altLang="en-US" sz="20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23" name="TextBox 22"/>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Tree>
    <p:extLst>
      <p:ext uri="{BB962C8B-B14F-4D97-AF65-F5344CB8AC3E}">
        <p14:creationId xmlns:p14="http://schemas.microsoft.com/office/powerpoint/2010/main" val="306671415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 calcmode="lin" valueType="num">
                                      <p:cBhvr>
                                        <p:cTn id="14" dur="500" fill="hold"/>
                                        <p:tgtEl>
                                          <p:spTgt spid="7"/>
                                        </p:tgtEl>
                                        <p:attrNameLst>
                                          <p:attrName>style.rotation</p:attrName>
                                        </p:attrNameLst>
                                      </p:cBhvr>
                                      <p:tavLst>
                                        <p:tav tm="0">
                                          <p:val>
                                            <p:fltVal val="360"/>
                                          </p:val>
                                        </p:tav>
                                        <p:tav tm="100000">
                                          <p:val>
                                            <p:fltVal val="0"/>
                                          </p:val>
                                        </p:tav>
                                      </p:tavLst>
                                    </p:anim>
                                    <p:animEffect transition="in" filter="fade">
                                      <p:cBhvr>
                                        <p:cTn id="15" dur="500"/>
                                        <p:tgtEl>
                                          <p:spTgt spid="7"/>
                                        </p:tgtEl>
                                      </p:cBhvr>
                                    </p:animEffect>
                                  </p:childTnLst>
                                </p:cTn>
                              </p:par>
                              <p:par>
                                <p:cTn id="16" presetID="49" presetClass="entr" presetSubtype="0" decel="100000" fill="hold" grpId="0" nodeType="withEffect">
                                  <p:stCondLst>
                                    <p:cond delay="20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 calcmode="lin" valueType="num">
                                      <p:cBhvr>
                                        <p:cTn id="20" dur="500" fill="hold"/>
                                        <p:tgtEl>
                                          <p:spTgt spid="8"/>
                                        </p:tgtEl>
                                        <p:attrNameLst>
                                          <p:attrName>style.rotation</p:attrName>
                                        </p:attrNameLst>
                                      </p:cBhvr>
                                      <p:tavLst>
                                        <p:tav tm="0">
                                          <p:val>
                                            <p:fltVal val="360"/>
                                          </p:val>
                                        </p:tav>
                                        <p:tav tm="100000">
                                          <p:val>
                                            <p:fltVal val="0"/>
                                          </p:val>
                                        </p:tav>
                                      </p:tavLst>
                                    </p:anim>
                                    <p:animEffect transition="in" filter="fade">
                                      <p:cBhvr>
                                        <p:cTn id="21" dur="500"/>
                                        <p:tgtEl>
                                          <p:spTgt spid="8"/>
                                        </p:tgtEl>
                                      </p:cBhvr>
                                    </p:animEffect>
                                  </p:childTnLst>
                                </p:cTn>
                              </p:par>
                              <p:par>
                                <p:cTn id="22" presetID="49" presetClass="entr" presetSubtype="0" decel="100000" fill="hold" grpId="0" nodeType="withEffect">
                                  <p:stCondLst>
                                    <p:cond delay="4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 calcmode="lin" valueType="num">
                                      <p:cBhvr>
                                        <p:cTn id="26" dur="500" fill="hold"/>
                                        <p:tgtEl>
                                          <p:spTgt spid="9"/>
                                        </p:tgtEl>
                                        <p:attrNameLst>
                                          <p:attrName>style.rotation</p:attrName>
                                        </p:attrNameLst>
                                      </p:cBhvr>
                                      <p:tavLst>
                                        <p:tav tm="0">
                                          <p:val>
                                            <p:fltVal val="360"/>
                                          </p:val>
                                        </p:tav>
                                        <p:tav tm="100000">
                                          <p:val>
                                            <p:fltVal val="0"/>
                                          </p:val>
                                        </p:tav>
                                      </p:tavLst>
                                    </p:anim>
                                    <p:animEffect transition="in" filter="fade">
                                      <p:cBhvr>
                                        <p:cTn id="27" dur="500"/>
                                        <p:tgtEl>
                                          <p:spTgt spid="9"/>
                                        </p:tgtEl>
                                      </p:cBhvr>
                                    </p:animEffect>
                                  </p:childTnLst>
                                </p:cTn>
                              </p:par>
                              <p:par>
                                <p:cTn id="28" presetID="49" presetClass="entr" presetSubtype="0" decel="100000" fill="hold" grpId="0" nodeType="withEffect">
                                  <p:stCondLst>
                                    <p:cond delay="60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 calcmode="lin" valueType="num">
                                      <p:cBhvr>
                                        <p:cTn id="32" dur="500" fill="hold"/>
                                        <p:tgtEl>
                                          <p:spTgt spid="10"/>
                                        </p:tgtEl>
                                        <p:attrNameLst>
                                          <p:attrName>style.rotation</p:attrName>
                                        </p:attrNameLst>
                                      </p:cBhvr>
                                      <p:tavLst>
                                        <p:tav tm="0">
                                          <p:val>
                                            <p:fltVal val="360"/>
                                          </p:val>
                                        </p:tav>
                                        <p:tav tm="100000">
                                          <p:val>
                                            <p:fltVal val="0"/>
                                          </p:val>
                                        </p:tav>
                                      </p:tavLst>
                                    </p:anim>
                                    <p:animEffect transition="in" filter="fade">
                                      <p:cBhvr>
                                        <p:cTn id="33" dur="500"/>
                                        <p:tgtEl>
                                          <p:spTgt spid="10"/>
                                        </p:tgtEl>
                                      </p:cBhvr>
                                    </p:animEffect>
                                  </p:childTnLst>
                                </p:cTn>
                              </p:par>
                            </p:childTnLst>
                          </p:cTn>
                        </p:par>
                        <p:par>
                          <p:cTn id="34" fill="hold">
                            <p:stCondLst>
                              <p:cond delay="1100"/>
                            </p:stCondLst>
                            <p:childTnLst>
                              <p:par>
                                <p:cTn id="35" presetID="23" presetClass="entr" presetSubtype="16"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childTnLst>
                                </p:cTn>
                              </p:par>
                              <p:par>
                                <p:cTn id="39" presetID="23" presetClass="entr" presetSubtype="16"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childTnLst>
                                </p:cTn>
                              </p:par>
                              <p:par>
                                <p:cTn id="43" presetID="23" presetClass="entr" presetSubtype="16"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childTnLst>
                                </p:cTn>
                              </p:par>
                            </p:childTnLst>
                          </p:cTn>
                        </p:par>
                        <p:par>
                          <p:cTn id="51" fill="hold">
                            <p:stCondLst>
                              <p:cond delay="1600"/>
                            </p:stCondLst>
                            <p:childTnLst>
                              <p:par>
                                <p:cTn id="52" presetID="12" presetClass="entr" presetSubtype="2"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p:tgtEl>
                                          <p:spTgt spid="16"/>
                                        </p:tgtEl>
                                        <p:attrNameLst>
                                          <p:attrName>ppt_x</p:attrName>
                                        </p:attrNameLst>
                                      </p:cBhvr>
                                      <p:tavLst>
                                        <p:tav tm="0">
                                          <p:val>
                                            <p:strVal val="#ppt_x+#ppt_w*1.125000"/>
                                          </p:val>
                                        </p:tav>
                                        <p:tav tm="100000">
                                          <p:val>
                                            <p:strVal val="#ppt_x"/>
                                          </p:val>
                                        </p:tav>
                                      </p:tavLst>
                                    </p:anim>
                                    <p:animEffect transition="in" filter="wipe(left)">
                                      <p:cBhvr>
                                        <p:cTn id="55" dur="500"/>
                                        <p:tgtEl>
                                          <p:spTgt spid="16"/>
                                        </p:tgtEl>
                                      </p:cBhvr>
                                    </p:animEffect>
                                  </p:childTnLst>
                                </p:cTn>
                              </p:par>
                              <p:par>
                                <p:cTn id="56" presetID="12" presetClass="entr" presetSubtype="2"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p:tgtEl>
                                          <p:spTgt spid="15"/>
                                        </p:tgtEl>
                                        <p:attrNameLst>
                                          <p:attrName>ppt_x</p:attrName>
                                        </p:attrNameLst>
                                      </p:cBhvr>
                                      <p:tavLst>
                                        <p:tav tm="0">
                                          <p:val>
                                            <p:strVal val="#ppt_x+#ppt_w*1.125000"/>
                                          </p:val>
                                        </p:tav>
                                        <p:tav tm="100000">
                                          <p:val>
                                            <p:strVal val="#ppt_x"/>
                                          </p:val>
                                        </p:tav>
                                      </p:tavLst>
                                    </p:anim>
                                    <p:animEffect transition="in" filter="wipe(left)">
                                      <p:cBhvr>
                                        <p:cTn id="59" dur="500"/>
                                        <p:tgtEl>
                                          <p:spTgt spid="15"/>
                                        </p:tgtEl>
                                      </p:cBhvr>
                                    </p:animEffect>
                                  </p:childTnLst>
                                </p:cTn>
                              </p:par>
                              <p:par>
                                <p:cTn id="60" presetID="12" presetClass="entr" presetSubtype="8"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p:tgtEl>
                                          <p:spTgt spid="18"/>
                                        </p:tgtEl>
                                        <p:attrNameLst>
                                          <p:attrName>ppt_x</p:attrName>
                                        </p:attrNameLst>
                                      </p:cBhvr>
                                      <p:tavLst>
                                        <p:tav tm="0">
                                          <p:val>
                                            <p:strVal val="#ppt_x-#ppt_w*1.125000"/>
                                          </p:val>
                                        </p:tav>
                                        <p:tav tm="100000">
                                          <p:val>
                                            <p:strVal val="#ppt_x"/>
                                          </p:val>
                                        </p:tav>
                                      </p:tavLst>
                                    </p:anim>
                                    <p:animEffect transition="in" filter="wipe(right)">
                                      <p:cBhvr>
                                        <p:cTn id="63" dur="500"/>
                                        <p:tgtEl>
                                          <p:spTgt spid="18"/>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17"/>
                                        </p:tgtEl>
                                        <p:attrNameLst>
                                          <p:attrName>style.visibility</p:attrName>
                                        </p:attrNameLst>
                                      </p:cBhvr>
                                      <p:to>
                                        <p:strVal val="visible"/>
                                      </p:to>
                                    </p:set>
                                    <p:anim calcmode="lin" valueType="num">
                                      <p:cBhvr additive="base">
                                        <p:cTn id="66" dur="500"/>
                                        <p:tgtEl>
                                          <p:spTgt spid="17"/>
                                        </p:tgtEl>
                                        <p:attrNameLst>
                                          <p:attrName>ppt_x</p:attrName>
                                        </p:attrNameLst>
                                      </p:cBhvr>
                                      <p:tavLst>
                                        <p:tav tm="0">
                                          <p:val>
                                            <p:strVal val="#ppt_x-#ppt_w*1.125000"/>
                                          </p:val>
                                        </p:tav>
                                        <p:tav tm="100000">
                                          <p:val>
                                            <p:strVal val="#ppt_x"/>
                                          </p:val>
                                        </p:tav>
                                      </p:tavLst>
                                    </p:anim>
                                    <p:animEffect transition="in" filter="wipe(right)">
                                      <p:cBhvr>
                                        <p:cTn id="67" dur="500"/>
                                        <p:tgtEl>
                                          <p:spTgt spid="17"/>
                                        </p:tgtEl>
                                      </p:cBhvr>
                                    </p:animEffect>
                                  </p:childTnLst>
                                </p:cTn>
                              </p:par>
                              <p:par>
                                <p:cTn id="68" presetID="12" presetClass="entr" presetSubtype="2" fill="hold" grpId="0" nodeType="withEffect">
                                  <p:stCondLst>
                                    <p:cond delay="0"/>
                                  </p:stCondLst>
                                  <p:childTnLst>
                                    <p:set>
                                      <p:cBhvr>
                                        <p:cTn id="69" dur="1" fill="hold">
                                          <p:stCondLst>
                                            <p:cond delay="0"/>
                                          </p:stCondLst>
                                        </p:cTn>
                                        <p:tgtEl>
                                          <p:spTgt spid="20"/>
                                        </p:tgtEl>
                                        <p:attrNameLst>
                                          <p:attrName>style.visibility</p:attrName>
                                        </p:attrNameLst>
                                      </p:cBhvr>
                                      <p:to>
                                        <p:strVal val="visible"/>
                                      </p:to>
                                    </p:set>
                                    <p:anim calcmode="lin" valueType="num">
                                      <p:cBhvr additive="base">
                                        <p:cTn id="70" dur="500"/>
                                        <p:tgtEl>
                                          <p:spTgt spid="20"/>
                                        </p:tgtEl>
                                        <p:attrNameLst>
                                          <p:attrName>ppt_x</p:attrName>
                                        </p:attrNameLst>
                                      </p:cBhvr>
                                      <p:tavLst>
                                        <p:tav tm="0">
                                          <p:val>
                                            <p:strVal val="#ppt_x+#ppt_w*1.125000"/>
                                          </p:val>
                                        </p:tav>
                                        <p:tav tm="100000">
                                          <p:val>
                                            <p:strVal val="#ppt_x"/>
                                          </p:val>
                                        </p:tav>
                                      </p:tavLst>
                                    </p:anim>
                                    <p:animEffect transition="in" filter="wipe(left)">
                                      <p:cBhvr>
                                        <p:cTn id="71" dur="500"/>
                                        <p:tgtEl>
                                          <p:spTgt spid="20"/>
                                        </p:tgtEl>
                                      </p:cBhvr>
                                    </p:animEffect>
                                  </p:childTnLst>
                                </p:cTn>
                              </p:par>
                              <p:par>
                                <p:cTn id="72" presetID="12" presetClass="entr" presetSubtype="2" fill="hold" grpId="0" nodeType="with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additive="base">
                                        <p:cTn id="74" dur="500"/>
                                        <p:tgtEl>
                                          <p:spTgt spid="19"/>
                                        </p:tgtEl>
                                        <p:attrNameLst>
                                          <p:attrName>ppt_x</p:attrName>
                                        </p:attrNameLst>
                                      </p:cBhvr>
                                      <p:tavLst>
                                        <p:tav tm="0">
                                          <p:val>
                                            <p:strVal val="#ppt_x+#ppt_w*1.125000"/>
                                          </p:val>
                                        </p:tav>
                                        <p:tav tm="100000">
                                          <p:val>
                                            <p:strVal val="#ppt_x"/>
                                          </p:val>
                                        </p:tav>
                                      </p:tavLst>
                                    </p:anim>
                                    <p:animEffect transition="in" filter="wipe(left)">
                                      <p:cBhvr>
                                        <p:cTn id="75" dur="500"/>
                                        <p:tgtEl>
                                          <p:spTgt spid="19"/>
                                        </p:tgtEl>
                                      </p:cBhvr>
                                    </p:animEffect>
                                  </p:childTnLst>
                                </p:cTn>
                              </p:par>
                              <p:par>
                                <p:cTn id="76" presetID="12" presetClass="entr" presetSubtype="8" fill="hold" grpId="0" nodeType="withEffect">
                                  <p:stCondLst>
                                    <p:cond delay="0"/>
                                  </p:stCondLst>
                                  <p:childTnLst>
                                    <p:set>
                                      <p:cBhvr>
                                        <p:cTn id="77" dur="1" fill="hold">
                                          <p:stCondLst>
                                            <p:cond delay="0"/>
                                          </p:stCondLst>
                                        </p:cTn>
                                        <p:tgtEl>
                                          <p:spTgt spid="22"/>
                                        </p:tgtEl>
                                        <p:attrNameLst>
                                          <p:attrName>style.visibility</p:attrName>
                                        </p:attrNameLst>
                                      </p:cBhvr>
                                      <p:to>
                                        <p:strVal val="visible"/>
                                      </p:to>
                                    </p:set>
                                    <p:anim calcmode="lin" valueType="num">
                                      <p:cBhvr additive="base">
                                        <p:cTn id="78" dur="500"/>
                                        <p:tgtEl>
                                          <p:spTgt spid="22"/>
                                        </p:tgtEl>
                                        <p:attrNameLst>
                                          <p:attrName>ppt_x</p:attrName>
                                        </p:attrNameLst>
                                      </p:cBhvr>
                                      <p:tavLst>
                                        <p:tav tm="0">
                                          <p:val>
                                            <p:strVal val="#ppt_x-#ppt_w*1.125000"/>
                                          </p:val>
                                        </p:tav>
                                        <p:tav tm="100000">
                                          <p:val>
                                            <p:strVal val="#ppt_x"/>
                                          </p:val>
                                        </p:tav>
                                      </p:tavLst>
                                    </p:anim>
                                    <p:animEffect transition="in" filter="wipe(right)">
                                      <p:cBhvr>
                                        <p:cTn id="79" dur="500"/>
                                        <p:tgtEl>
                                          <p:spTgt spid="22"/>
                                        </p:tgtEl>
                                      </p:cBhvr>
                                    </p:animEffect>
                                  </p:childTnLst>
                                </p:cTn>
                              </p:par>
                              <p:par>
                                <p:cTn id="80" presetID="12" presetClass="entr" presetSubtype="8" fill="hold" grpId="0" nodeType="withEffect">
                                  <p:stCondLst>
                                    <p:cond delay="0"/>
                                  </p:stCondLst>
                                  <p:childTnLst>
                                    <p:set>
                                      <p:cBhvr>
                                        <p:cTn id="81" dur="1" fill="hold">
                                          <p:stCondLst>
                                            <p:cond delay="0"/>
                                          </p:stCondLst>
                                        </p:cTn>
                                        <p:tgtEl>
                                          <p:spTgt spid="21"/>
                                        </p:tgtEl>
                                        <p:attrNameLst>
                                          <p:attrName>style.visibility</p:attrName>
                                        </p:attrNameLst>
                                      </p:cBhvr>
                                      <p:to>
                                        <p:strVal val="visible"/>
                                      </p:to>
                                    </p:set>
                                    <p:anim calcmode="lin" valueType="num">
                                      <p:cBhvr additive="base">
                                        <p:cTn id="82" dur="500"/>
                                        <p:tgtEl>
                                          <p:spTgt spid="21"/>
                                        </p:tgtEl>
                                        <p:attrNameLst>
                                          <p:attrName>ppt_x</p:attrName>
                                        </p:attrNameLst>
                                      </p:cBhvr>
                                      <p:tavLst>
                                        <p:tav tm="0">
                                          <p:val>
                                            <p:strVal val="#ppt_x-#ppt_w*1.125000"/>
                                          </p:val>
                                        </p:tav>
                                        <p:tav tm="100000">
                                          <p:val>
                                            <p:strVal val="#ppt_x"/>
                                          </p:val>
                                        </p:tav>
                                      </p:tavLst>
                                    </p:anim>
                                    <p:animEffect transition="in" filter="wipe(right)">
                                      <p:cBhvr>
                                        <p:cTn id="8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1" grpId="0"/>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grpSp>
        <p:nvGrpSpPr>
          <p:cNvPr id="27" name="组合 26"/>
          <p:cNvGrpSpPr/>
          <p:nvPr/>
        </p:nvGrpSpPr>
        <p:grpSpPr>
          <a:xfrm>
            <a:off x="4737332" y="2463874"/>
            <a:ext cx="1554634" cy="1553160"/>
            <a:chOff x="5305425" y="2638425"/>
            <a:chExt cx="1579563" cy="1577975"/>
          </a:xfrm>
          <a:solidFill>
            <a:srgbClr val="ED4545"/>
          </a:solidFill>
        </p:grpSpPr>
        <p:sp>
          <p:nvSpPr>
            <p:cNvPr id="28"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CE3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B6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 name="组合 29"/>
          <p:cNvGrpSpPr/>
          <p:nvPr/>
        </p:nvGrpSpPr>
        <p:grpSpPr>
          <a:xfrm>
            <a:off x="5680414" y="3405618"/>
            <a:ext cx="1951494" cy="1948481"/>
            <a:chOff x="5102225" y="2441575"/>
            <a:chExt cx="1982788" cy="1979613"/>
          </a:xfrm>
          <a:solidFill>
            <a:srgbClr val="ED4545"/>
          </a:solidFill>
        </p:grpSpPr>
        <p:sp>
          <p:nvSpPr>
            <p:cNvPr id="31"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FEC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rgbClr val="EE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p:cNvGrpSpPr/>
          <p:nvPr/>
        </p:nvGrpSpPr>
        <p:grpSpPr>
          <a:xfrm>
            <a:off x="7345982" y="3039204"/>
            <a:ext cx="1279643" cy="1298466"/>
            <a:chOff x="5803900" y="2852738"/>
            <a:chExt cx="1300163" cy="1319212"/>
          </a:xfrm>
          <a:solidFill>
            <a:srgbClr val="ED4545"/>
          </a:solidFill>
        </p:grpSpPr>
        <p:sp>
          <p:nvSpPr>
            <p:cNvPr id="34"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CE3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rgbClr val="B6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组合 35"/>
          <p:cNvGrpSpPr/>
          <p:nvPr/>
        </p:nvGrpSpPr>
        <p:grpSpPr>
          <a:xfrm>
            <a:off x="8447528" y="3276709"/>
            <a:ext cx="1554634" cy="1553160"/>
            <a:chOff x="5305425" y="2638425"/>
            <a:chExt cx="1579563" cy="1577975"/>
          </a:xfrm>
          <a:solidFill>
            <a:srgbClr val="ED4545"/>
          </a:solidFill>
        </p:grpSpPr>
        <p:sp>
          <p:nvSpPr>
            <p:cNvPr id="37"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FEC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EE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TextBox 38"/>
          <p:cNvSpPr txBox="1"/>
          <p:nvPr/>
        </p:nvSpPr>
        <p:spPr>
          <a:xfrm>
            <a:off x="3070870" y="3383062"/>
            <a:ext cx="1172727" cy="656029"/>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40" name="矩形 39"/>
          <p:cNvSpPr/>
          <p:nvPr/>
        </p:nvSpPr>
        <p:spPr>
          <a:xfrm>
            <a:off x="4897704" y="2060848"/>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1" name="TextBox 40"/>
          <p:cNvSpPr txBox="1"/>
          <p:nvPr/>
        </p:nvSpPr>
        <p:spPr>
          <a:xfrm>
            <a:off x="3870360" y="4271016"/>
            <a:ext cx="1338736" cy="656029"/>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2" name="矩形 41"/>
          <p:cNvSpPr/>
          <p:nvPr/>
        </p:nvSpPr>
        <p:spPr>
          <a:xfrm>
            <a:off x="6039216" y="5513612"/>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3" name="TextBox 42"/>
          <p:cNvSpPr txBox="1"/>
          <p:nvPr/>
        </p:nvSpPr>
        <p:spPr>
          <a:xfrm>
            <a:off x="9154373" y="2644920"/>
            <a:ext cx="1660694" cy="486751"/>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44" name="矩形 43"/>
          <p:cNvSpPr/>
          <p:nvPr/>
        </p:nvSpPr>
        <p:spPr>
          <a:xfrm>
            <a:off x="7368857" y="2621253"/>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5" name="TextBox 44"/>
          <p:cNvSpPr txBox="1"/>
          <p:nvPr/>
        </p:nvSpPr>
        <p:spPr>
          <a:xfrm>
            <a:off x="10259369" y="4301137"/>
            <a:ext cx="1559334" cy="656029"/>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6" name="矩形 45"/>
          <p:cNvSpPr/>
          <p:nvPr/>
        </p:nvSpPr>
        <p:spPr>
          <a:xfrm>
            <a:off x="8607900" y="4929496"/>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a:solidFill>
                <a:schemeClr val="tx1">
                  <a:lumMod val="75000"/>
                  <a:lumOff val="25000"/>
                </a:schemeClr>
              </a:solidFill>
              <a:latin typeface="微软雅黑" pitchFamily="34" charset="-122"/>
              <a:ea typeface="微软雅黑" pitchFamily="34" charset="-122"/>
              <a:cs typeface="华文黑体" pitchFamily="2" charset="-122"/>
            </a:endParaRPr>
          </a:p>
        </p:txBody>
      </p:sp>
      <p:cxnSp>
        <p:nvCxnSpPr>
          <p:cNvPr id="47" name="肘形连接符 46"/>
          <p:cNvCxnSpPr/>
          <p:nvPr/>
        </p:nvCxnSpPr>
        <p:spPr>
          <a:xfrm rot="10800000" flipV="1">
            <a:off x="3101394" y="3493965"/>
            <a:ext cx="1635942" cy="558542"/>
          </a:xfrm>
          <a:prstGeom prst="bentConnector3">
            <a:avLst>
              <a:gd name="adj1" fmla="val 32626"/>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8" name="肘形连接符 47"/>
          <p:cNvCxnSpPr/>
          <p:nvPr/>
        </p:nvCxnSpPr>
        <p:spPr>
          <a:xfrm rot="10800000">
            <a:off x="3919366" y="4304564"/>
            <a:ext cx="1761051" cy="386741"/>
          </a:xfrm>
          <a:prstGeom prst="bentConnector3">
            <a:avLst>
              <a:gd name="adj1" fmla="val 29965"/>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9" name="肘形连接符 48"/>
          <p:cNvCxnSpPr/>
          <p:nvPr/>
        </p:nvCxnSpPr>
        <p:spPr>
          <a:xfrm rot="10800000" flipV="1">
            <a:off x="9833291" y="4337670"/>
            <a:ext cx="1870889" cy="379692"/>
          </a:xfrm>
          <a:prstGeom prst="bentConnector3">
            <a:avLst>
              <a:gd name="adj1" fmla="val 7776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0" name="肘形连接符 49"/>
          <p:cNvCxnSpPr/>
          <p:nvPr/>
        </p:nvCxnSpPr>
        <p:spPr>
          <a:xfrm rot="10800000" flipV="1">
            <a:off x="8602751" y="2621253"/>
            <a:ext cx="2212316" cy="534085"/>
          </a:xfrm>
          <a:prstGeom prst="bentConnector3">
            <a:avLst>
              <a:gd name="adj1" fmla="val 7702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02244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par>
                                <p:cTn id="12" presetID="8" presetClass="emph" presetSubtype="0" repeatCount="indefinite" fill="hold" nodeType="withEffect">
                                  <p:stCondLst>
                                    <p:cond delay="0"/>
                                  </p:stCondLst>
                                  <p:childTnLst>
                                    <p:animRot by="-86400000">
                                      <p:cBhvr>
                                        <p:cTn id="13" dur="8000" fill="hold"/>
                                        <p:tgtEl>
                                          <p:spTgt spid="27"/>
                                        </p:tgtEl>
                                        <p:attrNameLst>
                                          <p:attrName>r</p:attrName>
                                        </p:attrNameLst>
                                      </p:cBhvr>
                                    </p:animRot>
                                  </p:childTnLst>
                                </p:cTn>
                              </p:par>
                              <p:par>
                                <p:cTn id="14" presetID="22" presetClass="entr" presetSubtype="2" fill="hold"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wipe(right)">
                                      <p:cBhvr>
                                        <p:cTn id="16" dur="500"/>
                                        <p:tgtEl>
                                          <p:spTgt spid="47"/>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par>
                                <p:cTn id="22" presetID="47" presetClass="entr" presetSubtype="0" fill="hold" grpId="0" nodeType="withEffect">
                                  <p:stCondLst>
                                    <p:cond delay="50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1000"/>
                                        <p:tgtEl>
                                          <p:spTgt spid="40"/>
                                        </p:tgtEl>
                                      </p:cBhvr>
                                    </p:animEffect>
                                    <p:anim calcmode="lin" valueType="num">
                                      <p:cBhvr>
                                        <p:cTn id="25" dur="1000" fill="hold"/>
                                        <p:tgtEl>
                                          <p:spTgt spid="40"/>
                                        </p:tgtEl>
                                        <p:attrNameLst>
                                          <p:attrName>ppt_x</p:attrName>
                                        </p:attrNameLst>
                                      </p:cBhvr>
                                      <p:tavLst>
                                        <p:tav tm="0">
                                          <p:val>
                                            <p:strVal val="#ppt_x"/>
                                          </p:val>
                                        </p:tav>
                                        <p:tav tm="100000">
                                          <p:val>
                                            <p:strVal val="#ppt_x"/>
                                          </p:val>
                                        </p:tav>
                                      </p:tavLst>
                                    </p:anim>
                                    <p:anim calcmode="lin" valueType="num">
                                      <p:cBhvr>
                                        <p:cTn id="26" dur="1000" fill="hold"/>
                                        <p:tgtEl>
                                          <p:spTgt spid="40"/>
                                        </p:tgtEl>
                                        <p:attrNameLst>
                                          <p:attrName>ppt_y</p:attrName>
                                        </p:attrNameLst>
                                      </p:cBhvr>
                                      <p:tavLst>
                                        <p:tav tm="0">
                                          <p:val>
                                            <p:strVal val="#ppt_y-.1"/>
                                          </p:val>
                                        </p:tav>
                                        <p:tav tm="100000">
                                          <p:val>
                                            <p:strVal val="#ppt_y"/>
                                          </p:val>
                                        </p:tav>
                                      </p:tavLst>
                                    </p:anim>
                                  </p:childTnLst>
                                </p:cTn>
                              </p:par>
                              <p:par>
                                <p:cTn id="27" presetID="10" presetClass="entr" presetSubtype="0" fill="hold" nodeType="withEffect">
                                  <p:stCondLst>
                                    <p:cond delay="50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par>
                                <p:cTn id="30" presetID="8" presetClass="emph" presetSubtype="0" repeatCount="indefinite" fill="hold" nodeType="withEffect">
                                  <p:stCondLst>
                                    <p:cond delay="500"/>
                                  </p:stCondLst>
                                  <p:childTnLst>
                                    <p:animRot by="76680000">
                                      <p:cBhvr>
                                        <p:cTn id="31" dur="7500" fill="hold"/>
                                        <p:tgtEl>
                                          <p:spTgt spid="30"/>
                                        </p:tgtEl>
                                        <p:attrNameLst>
                                          <p:attrName>r</p:attrName>
                                        </p:attrNameLst>
                                      </p:cBhvr>
                                    </p:animRot>
                                  </p:childTnLst>
                                </p:cTn>
                              </p:par>
                              <p:par>
                                <p:cTn id="32" presetID="22" presetClass="entr" presetSubtype="2" fill="hold" nodeType="withEffect">
                                  <p:stCondLst>
                                    <p:cond delay="500"/>
                                  </p:stCondLst>
                                  <p:childTnLst>
                                    <p:set>
                                      <p:cBhvr>
                                        <p:cTn id="33" dur="1" fill="hold">
                                          <p:stCondLst>
                                            <p:cond delay="0"/>
                                          </p:stCondLst>
                                        </p:cTn>
                                        <p:tgtEl>
                                          <p:spTgt spid="48"/>
                                        </p:tgtEl>
                                        <p:attrNameLst>
                                          <p:attrName>style.visibility</p:attrName>
                                        </p:attrNameLst>
                                      </p:cBhvr>
                                      <p:to>
                                        <p:strVal val="visible"/>
                                      </p:to>
                                    </p:set>
                                    <p:animEffect transition="in" filter="wipe(right)">
                                      <p:cBhvr>
                                        <p:cTn id="34" dur="500"/>
                                        <p:tgtEl>
                                          <p:spTgt spid="48"/>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animEffect transition="in" filter="fade">
                                      <p:cBhvr>
                                        <p:cTn id="39" dur="500"/>
                                        <p:tgtEl>
                                          <p:spTgt spid="41"/>
                                        </p:tgtEl>
                                      </p:cBhvr>
                                    </p:animEffect>
                                  </p:childTnLst>
                                </p:cTn>
                              </p:par>
                              <p:par>
                                <p:cTn id="40" presetID="42" presetClass="entr" presetSubtype="0" fill="hold" grpId="0" nodeType="withEffect">
                                  <p:stCondLst>
                                    <p:cond delay="50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par>
                                <p:cTn id="45" presetID="10" presetClass="entr" presetSubtype="0" fill="hold" nodeType="withEffect">
                                  <p:stCondLst>
                                    <p:cond delay="100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par>
                                <p:cTn id="48" presetID="8" presetClass="emph" presetSubtype="0" repeatCount="indefinite" fill="hold" nodeType="withEffect">
                                  <p:stCondLst>
                                    <p:cond delay="1000"/>
                                  </p:stCondLst>
                                  <p:childTnLst>
                                    <p:animRot by="-108000000">
                                      <p:cBhvr>
                                        <p:cTn id="49" dur="7000" fill="hold"/>
                                        <p:tgtEl>
                                          <p:spTgt spid="33"/>
                                        </p:tgtEl>
                                        <p:attrNameLst>
                                          <p:attrName>r</p:attrName>
                                        </p:attrNameLst>
                                      </p:cBhvr>
                                    </p:animRot>
                                  </p:childTnLst>
                                </p:cTn>
                              </p:par>
                              <p:par>
                                <p:cTn id="50" presetID="22" presetClass="entr" presetSubtype="8" fill="hold" nodeType="withEffect">
                                  <p:stCondLst>
                                    <p:cond delay="1000"/>
                                  </p:stCondLst>
                                  <p:childTnLst>
                                    <p:set>
                                      <p:cBhvr>
                                        <p:cTn id="51" dur="1" fill="hold">
                                          <p:stCondLst>
                                            <p:cond delay="0"/>
                                          </p:stCondLst>
                                        </p:cTn>
                                        <p:tgtEl>
                                          <p:spTgt spid="50"/>
                                        </p:tgtEl>
                                        <p:attrNameLst>
                                          <p:attrName>style.visibility</p:attrName>
                                        </p:attrNameLst>
                                      </p:cBhvr>
                                      <p:to>
                                        <p:strVal val="visible"/>
                                      </p:to>
                                    </p:set>
                                    <p:animEffect transition="in" filter="wipe(left)">
                                      <p:cBhvr>
                                        <p:cTn id="52" dur="500"/>
                                        <p:tgtEl>
                                          <p:spTgt spid="50"/>
                                        </p:tgtEl>
                                      </p:cBhvr>
                                    </p:animEffect>
                                  </p:childTnLst>
                                </p:cTn>
                              </p:par>
                              <p:par>
                                <p:cTn id="53" presetID="53" presetClass="entr" presetSubtype="16" fill="hold" grpId="0" nodeType="withEffect">
                                  <p:stCondLst>
                                    <p:cond delay="1000"/>
                                  </p:stCondLst>
                                  <p:childTnLst>
                                    <p:set>
                                      <p:cBhvr>
                                        <p:cTn id="54" dur="1" fill="hold">
                                          <p:stCondLst>
                                            <p:cond delay="0"/>
                                          </p:stCondLst>
                                        </p:cTn>
                                        <p:tgtEl>
                                          <p:spTgt spid="43"/>
                                        </p:tgtEl>
                                        <p:attrNameLst>
                                          <p:attrName>style.visibility</p:attrName>
                                        </p:attrNameLst>
                                      </p:cBhvr>
                                      <p:to>
                                        <p:strVal val="visible"/>
                                      </p:to>
                                    </p:set>
                                    <p:anim calcmode="lin" valueType="num">
                                      <p:cBhvr>
                                        <p:cTn id="55" dur="500" fill="hold"/>
                                        <p:tgtEl>
                                          <p:spTgt spid="43"/>
                                        </p:tgtEl>
                                        <p:attrNameLst>
                                          <p:attrName>ppt_w</p:attrName>
                                        </p:attrNameLst>
                                      </p:cBhvr>
                                      <p:tavLst>
                                        <p:tav tm="0">
                                          <p:val>
                                            <p:fltVal val="0"/>
                                          </p:val>
                                        </p:tav>
                                        <p:tav tm="100000">
                                          <p:val>
                                            <p:strVal val="#ppt_w"/>
                                          </p:val>
                                        </p:tav>
                                      </p:tavLst>
                                    </p:anim>
                                    <p:anim calcmode="lin" valueType="num">
                                      <p:cBhvr>
                                        <p:cTn id="56" dur="500" fill="hold"/>
                                        <p:tgtEl>
                                          <p:spTgt spid="43"/>
                                        </p:tgtEl>
                                        <p:attrNameLst>
                                          <p:attrName>ppt_h</p:attrName>
                                        </p:attrNameLst>
                                      </p:cBhvr>
                                      <p:tavLst>
                                        <p:tav tm="0">
                                          <p:val>
                                            <p:fltVal val="0"/>
                                          </p:val>
                                        </p:tav>
                                        <p:tav tm="100000">
                                          <p:val>
                                            <p:strVal val="#ppt_h"/>
                                          </p:val>
                                        </p:tav>
                                      </p:tavLst>
                                    </p:anim>
                                    <p:animEffect transition="in" filter="fade">
                                      <p:cBhvr>
                                        <p:cTn id="57" dur="500"/>
                                        <p:tgtEl>
                                          <p:spTgt spid="43"/>
                                        </p:tgtEl>
                                      </p:cBhvr>
                                    </p:animEffect>
                                  </p:childTnLst>
                                </p:cTn>
                              </p:par>
                              <p:par>
                                <p:cTn id="58" presetID="47" presetClass="entr" presetSubtype="0" fill="hold" grpId="0" nodeType="withEffect">
                                  <p:stCondLst>
                                    <p:cond delay="100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1000"/>
                                        <p:tgtEl>
                                          <p:spTgt spid="44"/>
                                        </p:tgtEl>
                                      </p:cBhvr>
                                    </p:animEffect>
                                    <p:anim calcmode="lin" valueType="num">
                                      <p:cBhvr>
                                        <p:cTn id="61" dur="1000" fill="hold"/>
                                        <p:tgtEl>
                                          <p:spTgt spid="44"/>
                                        </p:tgtEl>
                                        <p:attrNameLst>
                                          <p:attrName>ppt_x</p:attrName>
                                        </p:attrNameLst>
                                      </p:cBhvr>
                                      <p:tavLst>
                                        <p:tav tm="0">
                                          <p:val>
                                            <p:strVal val="#ppt_x"/>
                                          </p:val>
                                        </p:tav>
                                        <p:tav tm="100000">
                                          <p:val>
                                            <p:strVal val="#ppt_x"/>
                                          </p:val>
                                        </p:tav>
                                      </p:tavLst>
                                    </p:anim>
                                    <p:anim calcmode="lin" valueType="num">
                                      <p:cBhvr>
                                        <p:cTn id="62" dur="1000" fill="hold"/>
                                        <p:tgtEl>
                                          <p:spTgt spid="44"/>
                                        </p:tgtEl>
                                        <p:attrNameLst>
                                          <p:attrName>ppt_y</p:attrName>
                                        </p:attrNameLst>
                                      </p:cBhvr>
                                      <p:tavLst>
                                        <p:tav tm="0">
                                          <p:val>
                                            <p:strVal val="#ppt_y-.1"/>
                                          </p:val>
                                        </p:tav>
                                        <p:tav tm="100000">
                                          <p:val>
                                            <p:strVal val="#ppt_y"/>
                                          </p:val>
                                        </p:tav>
                                      </p:tavLst>
                                    </p:anim>
                                  </p:childTnLst>
                                </p:cTn>
                              </p:par>
                              <p:par>
                                <p:cTn id="63" presetID="10" presetClass="entr" presetSubtype="0" fill="hold" nodeType="withEffect">
                                  <p:stCondLst>
                                    <p:cond delay="150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childTnLst>
                                </p:cTn>
                              </p:par>
                              <p:par>
                                <p:cTn id="66" presetID="8" presetClass="emph" presetSubtype="0" repeatCount="indefinite" fill="hold" nodeType="withEffect">
                                  <p:stCondLst>
                                    <p:cond delay="1500"/>
                                  </p:stCondLst>
                                  <p:childTnLst>
                                    <p:animRot by="86400000">
                                      <p:cBhvr>
                                        <p:cTn id="67" dur="6500" fill="hold"/>
                                        <p:tgtEl>
                                          <p:spTgt spid="36"/>
                                        </p:tgtEl>
                                        <p:attrNameLst>
                                          <p:attrName>r</p:attrName>
                                        </p:attrNameLst>
                                      </p:cBhvr>
                                    </p:animRot>
                                  </p:childTnLst>
                                </p:cTn>
                              </p:par>
                              <p:par>
                                <p:cTn id="68" presetID="22" presetClass="entr" presetSubtype="8" fill="hold" nodeType="withEffect">
                                  <p:stCondLst>
                                    <p:cond delay="1500"/>
                                  </p:stCondLst>
                                  <p:childTnLst>
                                    <p:set>
                                      <p:cBhvr>
                                        <p:cTn id="69" dur="1" fill="hold">
                                          <p:stCondLst>
                                            <p:cond delay="0"/>
                                          </p:stCondLst>
                                        </p:cTn>
                                        <p:tgtEl>
                                          <p:spTgt spid="49"/>
                                        </p:tgtEl>
                                        <p:attrNameLst>
                                          <p:attrName>style.visibility</p:attrName>
                                        </p:attrNameLst>
                                      </p:cBhvr>
                                      <p:to>
                                        <p:strVal val="visible"/>
                                      </p:to>
                                    </p:set>
                                    <p:animEffect transition="in" filter="wipe(left)">
                                      <p:cBhvr>
                                        <p:cTn id="70" dur="500"/>
                                        <p:tgtEl>
                                          <p:spTgt spid="49"/>
                                        </p:tgtEl>
                                      </p:cBhvr>
                                    </p:animEffect>
                                  </p:childTnLst>
                                </p:cTn>
                              </p:par>
                              <p:par>
                                <p:cTn id="71" presetID="53" presetClass="entr" presetSubtype="16" fill="hold" grpId="0" nodeType="withEffect">
                                  <p:stCondLst>
                                    <p:cond delay="1500"/>
                                  </p:stCondLst>
                                  <p:childTnLst>
                                    <p:set>
                                      <p:cBhvr>
                                        <p:cTn id="72" dur="1" fill="hold">
                                          <p:stCondLst>
                                            <p:cond delay="0"/>
                                          </p:stCondLst>
                                        </p:cTn>
                                        <p:tgtEl>
                                          <p:spTgt spid="45"/>
                                        </p:tgtEl>
                                        <p:attrNameLst>
                                          <p:attrName>style.visibility</p:attrName>
                                        </p:attrNameLst>
                                      </p:cBhvr>
                                      <p:to>
                                        <p:strVal val="visible"/>
                                      </p:to>
                                    </p:set>
                                    <p:anim calcmode="lin" valueType="num">
                                      <p:cBhvr>
                                        <p:cTn id="73" dur="500" fill="hold"/>
                                        <p:tgtEl>
                                          <p:spTgt spid="45"/>
                                        </p:tgtEl>
                                        <p:attrNameLst>
                                          <p:attrName>ppt_w</p:attrName>
                                        </p:attrNameLst>
                                      </p:cBhvr>
                                      <p:tavLst>
                                        <p:tav tm="0">
                                          <p:val>
                                            <p:fltVal val="0"/>
                                          </p:val>
                                        </p:tav>
                                        <p:tav tm="100000">
                                          <p:val>
                                            <p:strVal val="#ppt_w"/>
                                          </p:val>
                                        </p:tav>
                                      </p:tavLst>
                                    </p:anim>
                                    <p:anim calcmode="lin" valueType="num">
                                      <p:cBhvr>
                                        <p:cTn id="74" dur="500" fill="hold"/>
                                        <p:tgtEl>
                                          <p:spTgt spid="45"/>
                                        </p:tgtEl>
                                        <p:attrNameLst>
                                          <p:attrName>ppt_h</p:attrName>
                                        </p:attrNameLst>
                                      </p:cBhvr>
                                      <p:tavLst>
                                        <p:tav tm="0">
                                          <p:val>
                                            <p:fltVal val="0"/>
                                          </p:val>
                                        </p:tav>
                                        <p:tav tm="100000">
                                          <p:val>
                                            <p:strVal val="#ppt_h"/>
                                          </p:val>
                                        </p:tav>
                                      </p:tavLst>
                                    </p:anim>
                                    <p:animEffect transition="in" filter="fade">
                                      <p:cBhvr>
                                        <p:cTn id="75" dur="500"/>
                                        <p:tgtEl>
                                          <p:spTgt spid="45"/>
                                        </p:tgtEl>
                                      </p:cBhvr>
                                    </p:animEffect>
                                  </p:childTnLst>
                                </p:cTn>
                              </p:par>
                              <p:par>
                                <p:cTn id="76" presetID="42" presetClass="entr" presetSubtype="0" fill="hold" grpId="0" nodeType="withEffect">
                                  <p:stCondLst>
                                    <p:cond delay="150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1000"/>
                                        <p:tgtEl>
                                          <p:spTgt spid="46"/>
                                        </p:tgtEl>
                                      </p:cBhvr>
                                    </p:animEffect>
                                    <p:anim calcmode="lin" valueType="num">
                                      <p:cBhvr>
                                        <p:cTn id="79" dur="1000" fill="hold"/>
                                        <p:tgtEl>
                                          <p:spTgt spid="46"/>
                                        </p:tgtEl>
                                        <p:attrNameLst>
                                          <p:attrName>ppt_x</p:attrName>
                                        </p:attrNameLst>
                                      </p:cBhvr>
                                      <p:tavLst>
                                        <p:tav tm="0">
                                          <p:val>
                                            <p:strVal val="#ppt_x"/>
                                          </p:val>
                                        </p:tav>
                                        <p:tav tm="100000">
                                          <p:val>
                                            <p:strVal val="#ppt_x"/>
                                          </p:val>
                                        </p:tav>
                                      </p:tavLst>
                                    </p:anim>
                                    <p:anim calcmode="lin" valueType="num">
                                      <p:cBhvr>
                                        <p:cTn id="80"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9" grpId="0"/>
      <p:bldP spid="40" grpId="0"/>
      <p:bldP spid="41" grpId="0"/>
      <p:bldP spid="42" grpId="0"/>
      <p:bldP spid="43" grpId="0"/>
      <p:bldP spid="44" grpId="0"/>
      <p:bldP spid="45" grpId="0"/>
      <p:bldP spid="4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Oval 22"/>
          <p:cNvSpPr>
            <a:spLocks noChangeArrowheads="1"/>
          </p:cNvSpPr>
          <p:nvPr/>
        </p:nvSpPr>
        <p:spPr bwMode="auto">
          <a:xfrm>
            <a:off x="6165204" y="1772816"/>
            <a:ext cx="1215978" cy="1219134"/>
          </a:xfrm>
          <a:prstGeom prst="ellipse">
            <a:avLst/>
          </a:prstGeom>
          <a:solidFill>
            <a:srgbClr val="FEC202"/>
          </a:solidFill>
          <a:ln>
            <a:noFill/>
          </a:ln>
        </p:spPr>
        <p:txBody>
          <a:bodyPr vert="horz" wrap="none" lIns="70564" tIns="35282" rIns="70564" bIns="35282" numCol="1" anchor="ctr" anchorCtr="0" compatLnSpc="1">
            <a:prstTxWarp prst="textNoShape">
              <a:avLst/>
            </a:prstTxWarp>
          </a:bodyPr>
          <a:lstStyle/>
          <a:p>
            <a:pPr algn="ctr"/>
            <a:r>
              <a:rPr lang="zh-CN" altLang="en-US">
                <a:solidFill>
                  <a:schemeClr val="bg1"/>
                </a:solidFill>
                <a:latin typeface="微软雅黑" pitchFamily="34" charset="-122"/>
                <a:ea typeface="微软雅黑" pitchFamily="34" charset="-122"/>
              </a:rPr>
              <a:t>添加标题</a:t>
            </a:r>
          </a:p>
        </p:txBody>
      </p:sp>
      <p:sp>
        <p:nvSpPr>
          <p:cNvPr id="4" name="Line 23"/>
          <p:cNvSpPr>
            <a:spLocks noChangeShapeType="1"/>
          </p:cNvSpPr>
          <p:nvPr/>
        </p:nvSpPr>
        <p:spPr bwMode="auto">
          <a:xfrm flipH="1">
            <a:off x="3213457" y="2383925"/>
            <a:ext cx="2951747" cy="0"/>
          </a:xfrm>
          <a:prstGeom prst="line">
            <a:avLst/>
          </a:prstGeom>
          <a:noFill/>
          <a:ln w="5" cap="flat">
            <a:solidFill>
              <a:schemeClr val="tx1">
                <a:lumMod val="65000"/>
                <a:lumOff val="35000"/>
              </a:schemeClr>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5" name="Freeform 24"/>
          <p:cNvSpPr>
            <a:spLocks noEditPoints="1"/>
          </p:cNvSpPr>
          <p:nvPr/>
        </p:nvSpPr>
        <p:spPr bwMode="auto">
          <a:xfrm>
            <a:off x="5273281" y="2217260"/>
            <a:ext cx="342573" cy="342592"/>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CE3A3A"/>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6" name="Freeform 25"/>
          <p:cNvSpPr>
            <a:spLocks noEditPoints="1"/>
          </p:cNvSpPr>
          <p:nvPr/>
        </p:nvSpPr>
        <p:spPr bwMode="auto">
          <a:xfrm>
            <a:off x="4470858" y="2217260"/>
            <a:ext cx="345659" cy="342592"/>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CE3A3A"/>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7" name="Freeform 26"/>
          <p:cNvSpPr>
            <a:spLocks noEditPoints="1"/>
          </p:cNvSpPr>
          <p:nvPr/>
        </p:nvSpPr>
        <p:spPr bwMode="auto">
          <a:xfrm>
            <a:off x="3671523" y="2217260"/>
            <a:ext cx="348745" cy="342592"/>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CE3A3A"/>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8" name="Freeform 27"/>
          <p:cNvSpPr>
            <a:spLocks/>
          </p:cNvSpPr>
          <p:nvPr/>
        </p:nvSpPr>
        <p:spPr bwMode="auto">
          <a:xfrm>
            <a:off x="5375126" y="2479604"/>
            <a:ext cx="1626448" cy="1385800"/>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CE3A3A"/>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9" name="Freeform 28"/>
          <p:cNvSpPr>
            <a:spLocks/>
          </p:cNvSpPr>
          <p:nvPr/>
        </p:nvSpPr>
        <p:spPr bwMode="auto">
          <a:xfrm>
            <a:off x="4551101" y="2479605"/>
            <a:ext cx="2450474" cy="2209873"/>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CE3A3A"/>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10" name="Freeform 29"/>
          <p:cNvSpPr>
            <a:spLocks/>
          </p:cNvSpPr>
          <p:nvPr/>
        </p:nvSpPr>
        <p:spPr bwMode="auto">
          <a:xfrm>
            <a:off x="3751765" y="2479604"/>
            <a:ext cx="3249810" cy="3012342"/>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CE3A3A"/>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11" name="TextBox 10"/>
          <p:cNvSpPr txBox="1"/>
          <p:nvPr/>
        </p:nvSpPr>
        <p:spPr>
          <a:xfrm>
            <a:off x="7058906" y="3295334"/>
            <a:ext cx="518576" cy="712588"/>
          </a:xfrm>
          <a:prstGeom prst="rect">
            <a:avLst/>
          </a:prstGeom>
          <a:noFill/>
        </p:spPr>
        <p:txBody>
          <a:bodyPr wrap="none" lIns="70564" tIns="35282" rIns="70564" bIns="35282" rtlCol="0" anchor="ctr">
            <a:spAutoFit/>
          </a:bodyPr>
          <a:lstStyle/>
          <a:p>
            <a:r>
              <a:rPr lang="en-US" altLang="zh-CN" sz="4200">
                <a:solidFill>
                  <a:schemeClr val="tx1">
                    <a:lumMod val="75000"/>
                    <a:lumOff val="25000"/>
                  </a:schemeClr>
                </a:solidFill>
                <a:latin typeface="微软雅黑" pitchFamily="34" charset="-122"/>
                <a:ea typeface="微软雅黑" pitchFamily="34" charset="-122"/>
              </a:rPr>
              <a:t>A</a:t>
            </a:r>
            <a:endParaRPr lang="zh-CN" altLang="en-US" sz="4200">
              <a:solidFill>
                <a:schemeClr val="tx1">
                  <a:lumMod val="75000"/>
                  <a:lumOff val="25000"/>
                </a:schemeClr>
              </a:solidFill>
              <a:latin typeface="微软雅黑" pitchFamily="34" charset="-122"/>
              <a:ea typeface="微软雅黑" pitchFamily="34" charset="-122"/>
            </a:endParaRPr>
          </a:p>
        </p:txBody>
      </p:sp>
      <p:sp>
        <p:nvSpPr>
          <p:cNvPr id="12" name="TextBox 11"/>
          <p:cNvSpPr txBox="1"/>
          <p:nvPr/>
        </p:nvSpPr>
        <p:spPr>
          <a:xfrm>
            <a:off x="7058906" y="4102625"/>
            <a:ext cx="477753" cy="712588"/>
          </a:xfrm>
          <a:prstGeom prst="rect">
            <a:avLst/>
          </a:prstGeom>
          <a:noFill/>
        </p:spPr>
        <p:txBody>
          <a:bodyPr wrap="none" lIns="70564" tIns="35282" rIns="70564" bIns="35282" rtlCol="0" anchor="ctr">
            <a:spAutoFit/>
          </a:bodyPr>
          <a:lstStyle/>
          <a:p>
            <a:r>
              <a:rPr lang="en-US" altLang="zh-CN" sz="4200">
                <a:solidFill>
                  <a:schemeClr val="tx1">
                    <a:lumMod val="75000"/>
                    <a:lumOff val="25000"/>
                  </a:schemeClr>
                </a:solidFill>
                <a:latin typeface="微软雅黑" pitchFamily="34" charset="-122"/>
                <a:ea typeface="微软雅黑" pitchFamily="34" charset="-122"/>
              </a:rPr>
              <a:t>B</a:t>
            </a:r>
            <a:endParaRPr lang="zh-CN" altLang="en-US" sz="4200">
              <a:solidFill>
                <a:schemeClr val="tx1">
                  <a:lumMod val="75000"/>
                  <a:lumOff val="25000"/>
                </a:schemeClr>
              </a:solidFill>
              <a:latin typeface="微软雅黑" pitchFamily="34" charset="-122"/>
              <a:ea typeface="微软雅黑" pitchFamily="34" charset="-122"/>
            </a:endParaRPr>
          </a:p>
        </p:txBody>
      </p:sp>
      <p:sp>
        <p:nvSpPr>
          <p:cNvPr id="13" name="TextBox 12"/>
          <p:cNvSpPr txBox="1"/>
          <p:nvPr/>
        </p:nvSpPr>
        <p:spPr>
          <a:xfrm>
            <a:off x="7058905" y="4936218"/>
            <a:ext cx="502495" cy="712588"/>
          </a:xfrm>
          <a:prstGeom prst="rect">
            <a:avLst/>
          </a:prstGeom>
          <a:noFill/>
        </p:spPr>
        <p:txBody>
          <a:bodyPr wrap="none" lIns="70564" tIns="35282" rIns="70564" bIns="35282" rtlCol="0" anchor="ctr">
            <a:spAutoFit/>
          </a:bodyPr>
          <a:lstStyle/>
          <a:p>
            <a:r>
              <a:rPr lang="en-US" altLang="zh-CN" sz="4200">
                <a:solidFill>
                  <a:schemeClr val="tx1">
                    <a:lumMod val="75000"/>
                    <a:lumOff val="25000"/>
                  </a:schemeClr>
                </a:solidFill>
                <a:latin typeface="微软雅黑" pitchFamily="34" charset="-122"/>
                <a:ea typeface="微软雅黑" pitchFamily="34" charset="-122"/>
              </a:rPr>
              <a:t>C</a:t>
            </a:r>
            <a:endParaRPr lang="zh-CN" altLang="en-US" sz="4200">
              <a:solidFill>
                <a:schemeClr val="tx1">
                  <a:lumMod val="75000"/>
                  <a:lumOff val="25000"/>
                </a:schemeClr>
              </a:solidFill>
              <a:latin typeface="微软雅黑" pitchFamily="34" charset="-122"/>
              <a:ea typeface="微软雅黑" pitchFamily="34" charset="-122"/>
            </a:endParaRPr>
          </a:p>
        </p:txBody>
      </p:sp>
      <p:sp>
        <p:nvSpPr>
          <p:cNvPr id="14" name="TextBox 13"/>
          <p:cNvSpPr txBox="1"/>
          <p:nvPr/>
        </p:nvSpPr>
        <p:spPr>
          <a:xfrm>
            <a:off x="7659030" y="3347119"/>
            <a:ext cx="3856516"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这里，或者通过通过复制您的文本。您的内容打在这里，或者通过通过复制您的文本。</a:t>
            </a:r>
          </a:p>
        </p:txBody>
      </p:sp>
      <p:sp>
        <p:nvSpPr>
          <p:cNvPr id="15" name="TextBox 14"/>
          <p:cNvSpPr txBox="1"/>
          <p:nvPr/>
        </p:nvSpPr>
        <p:spPr>
          <a:xfrm>
            <a:off x="7659030" y="4183378"/>
            <a:ext cx="3856516"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000">
                <a:solidFill>
                  <a:schemeClr val="tx1">
                    <a:lumMod val="75000"/>
                    <a:lumOff val="25000"/>
                  </a:schemeClr>
                </a:solidFill>
                <a:latin typeface="微软雅黑" pitchFamily="34" charset="-122"/>
                <a:ea typeface="微软雅黑" pitchFamily="34" charset="-122"/>
              </a:rPr>
              <a:t>在这里 ，或者通过复制您的文本后，在此框中选择粘贴，并选择只保留文字。</a:t>
            </a:r>
          </a:p>
        </p:txBody>
      </p:sp>
      <p:sp>
        <p:nvSpPr>
          <p:cNvPr id="16" name="TextBox 15"/>
          <p:cNvSpPr txBox="1"/>
          <p:nvPr/>
        </p:nvSpPr>
        <p:spPr>
          <a:xfrm>
            <a:off x="7659030" y="5050142"/>
            <a:ext cx="3856516"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Tree>
    <p:extLst>
      <p:ext uri="{BB962C8B-B14F-4D97-AF65-F5344CB8AC3E}">
        <p14:creationId xmlns:p14="http://schemas.microsoft.com/office/powerpoint/2010/main" val="21602244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right)">
                                      <p:cBhvr>
                                        <p:cTn id="17" dur="500"/>
                                        <p:tgtEl>
                                          <p:spTgt spid="4"/>
                                        </p:tgtEl>
                                      </p:cBhvr>
                                    </p:animEffect>
                                  </p:childTnLst>
                                </p:cTn>
                              </p:par>
                            </p:childTnLst>
                          </p:cTn>
                        </p:par>
                        <p:par>
                          <p:cTn id="18" fill="hold">
                            <p:stCondLst>
                              <p:cond delay="1500"/>
                            </p:stCondLst>
                            <p:childTnLst>
                              <p:par>
                                <p:cTn id="19" presetID="49" presetClass="entr" presetSubtype="0" decel="10000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style.rotation</p:attrName>
                                        </p:attrNameLst>
                                      </p:cBhvr>
                                      <p:tavLst>
                                        <p:tav tm="0">
                                          <p:val>
                                            <p:fltVal val="360"/>
                                          </p:val>
                                        </p:tav>
                                        <p:tav tm="100000">
                                          <p:val>
                                            <p:fltVal val="0"/>
                                          </p:val>
                                        </p:tav>
                                      </p:tavLst>
                                    </p:anim>
                                    <p:animEffect transition="in" filter="fade">
                                      <p:cBhvr>
                                        <p:cTn id="24" dur="500"/>
                                        <p:tgtEl>
                                          <p:spTgt spid="5"/>
                                        </p:tgtEl>
                                      </p:cBhvr>
                                    </p:animEffect>
                                  </p:childTnLst>
                                </p:cTn>
                              </p:par>
                              <p:par>
                                <p:cTn id="25" presetID="49" presetClass="entr" presetSubtype="0" decel="100000" fill="hold" grpId="0" nodeType="withEffect">
                                  <p:stCondLst>
                                    <p:cond delay="20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 calcmode="lin" valueType="num">
                                      <p:cBhvr>
                                        <p:cTn id="29" dur="500" fill="hold"/>
                                        <p:tgtEl>
                                          <p:spTgt spid="6"/>
                                        </p:tgtEl>
                                        <p:attrNameLst>
                                          <p:attrName>style.rotation</p:attrName>
                                        </p:attrNameLst>
                                      </p:cBhvr>
                                      <p:tavLst>
                                        <p:tav tm="0">
                                          <p:val>
                                            <p:fltVal val="360"/>
                                          </p:val>
                                        </p:tav>
                                        <p:tav tm="100000">
                                          <p:val>
                                            <p:fltVal val="0"/>
                                          </p:val>
                                        </p:tav>
                                      </p:tavLst>
                                    </p:anim>
                                    <p:animEffect transition="in" filter="fade">
                                      <p:cBhvr>
                                        <p:cTn id="30" dur="500"/>
                                        <p:tgtEl>
                                          <p:spTgt spid="6"/>
                                        </p:tgtEl>
                                      </p:cBhvr>
                                    </p:animEffect>
                                  </p:childTnLst>
                                </p:cTn>
                              </p:par>
                              <p:par>
                                <p:cTn id="31" presetID="49" presetClass="entr" presetSubtype="0" decel="100000" fill="hold" grpId="0" nodeType="withEffect">
                                  <p:stCondLst>
                                    <p:cond delay="40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 calcmode="lin" valueType="num">
                                      <p:cBhvr>
                                        <p:cTn id="35" dur="500" fill="hold"/>
                                        <p:tgtEl>
                                          <p:spTgt spid="7"/>
                                        </p:tgtEl>
                                        <p:attrNameLst>
                                          <p:attrName>style.rotation</p:attrName>
                                        </p:attrNameLst>
                                      </p:cBhvr>
                                      <p:tavLst>
                                        <p:tav tm="0">
                                          <p:val>
                                            <p:fltVal val="360"/>
                                          </p:val>
                                        </p:tav>
                                        <p:tav tm="100000">
                                          <p:val>
                                            <p:fltVal val="0"/>
                                          </p:val>
                                        </p:tav>
                                      </p:tavLst>
                                    </p:anim>
                                    <p:animEffect transition="in" filter="fade">
                                      <p:cBhvr>
                                        <p:cTn id="36" dur="500"/>
                                        <p:tgtEl>
                                          <p:spTgt spid="7"/>
                                        </p:tgtEl>
                                      </p:cBhvr>
                                    </p:animEffect>
                                  </p:childTnLst>
                                </p:cTn>
                              </p:par>
                            </p:childTnLst>
                          </p:cTn>
                        </p:par>
                        <p:par>
                          <p:cTn id="37" fill="hold">
                            <p:stCondLst>
                              <p:cond delay="2400"/>
                            </p:stCondLst>
                            <p:childTnLst>
                              <p:par>
                                <p:cTn id="38" presetID="22" presetClass="entr" presetSubtype="8"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par>
                          <p:cTn id="41" fill="hold">
                            <p:stCondLst>
                              <p:cond delay="2900"/>
                            </p:stCondLst>
                            <p:childTnLst>
                              <p:par>
                                <p:cTn id="42" presetID="45"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anim calcmode="lin" valueType="num">
                                      <p:cBhvr>
                                        <p:cTn id="45" dur="500" fill="hold"/>
                                        <p:tgtEl>
                                          <p:spTgt spid="11"/>
                                        </p:tgtEl>
                                        <p:attrNameLst>
                                          <p:attrName>ppt_w</p:attrName>
                                        </p:attrNameLst>
                                      </p:cBhvr>
                                      <p:tavLst>
                                        <p:tav tm="0" fmla="#ppt_w*sin(2.5*pi*$)">
                                          <p:val>
                                            <p:fltVal val="0"/>
                                          </p:val>
                                        </p:tav>
                                        <p:tav tm="100000">
                                          <p:val>
                                            <p:fltVal val="1"/>
                                          </p:val>
                                        </p:tav>
                                      </p:tavLst>
                                    </p:anim>
                                    <p:anim calcmode="lin" valueType="num">
                                      <p:cBhvr>
                                        <p:cTn id="46" dur="500" fill="hold"/>
                                        <p:tgtEl>
                                          <p:spTgt spid="11"/>
                                        </p:tgtEl>
                                        <p:attrNameLst>
                                          <p:attrName>ppt_h</p:attrName>
                                        </p:attrNameLst>
                                      </p:cBhvr>
                                      <p:tavLst>
                                        <p:tav tm="0">
                                          <p:val>
                                            <p:strVal val="#ppt_h"/>
                                          </p:val>
                                        </p:tav>
                                        <p:tav tm="100000">
                                          <p:val>
                                            <p:strVal val="#ppt_h"/>
                                          </p:val>
                                        </p:tav>
                                      </p:tavLst>
                                    </p:anim>
                                  </p:childTnLst>
                                </p:cTn>
                              </p:par>
                              <p:par>
                                <p:cTn id="47" presetID="22" presetClass="entr" presetSubtype="8"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par>
                          <p:cTn id="50" fill="hold">
                            <p:stCondLst>
                              <p:cond delay="3400"/>
                            </p:stCondLst>
                            <p:childTnLst>
                              <p:par>
                                <p:cTn id="51" presetID="22" presetClass="entr" presetSubtype="8"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wipe(left)">
                                      <p:cBhvr>
                                        <p:cTn id="53" dur="500"/>
                                        <p:tgtEl>
                                          <p:spTgt spid="9"/>
                                        </p:tgtEl>
                                      </p:cBhvr>
                                    </p:animEffect>
                                  </p:childTnLst>
                                </p:cTn>
                              </p:par>
                            </p:childTnLst>
                          </p:cTn>
                        </p:par>
                        <p:par>
                          <p:cTn id="54" fill="hold">
                            <p:stCondLst>
                              <p:cond delay="3900"/>
                            </p:stCondLst>
                            <p:childTnLst>
                              <p:par>
                                <p:cTn id="55" presetID="45" presetClass="entr" presetSubtype="0"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500"/>
                                        <p:tgtEl>
                                          <p:spTgt spid="12"/>
                                        </p:tgtEl>
                                      </p:cBhvr>
                                    </p:animEffect>
                                    <p:anim calcmode="lin" valueType="num">
                                      <p:cBhvr>
                                        <p:cTn id="58" dur="500" fill="hold"/>
                                        <p:tgtEl>
                                          <p:spTgt spid="12"/>
                                        </p:tgtEl>
                                        <p:attrNameLst>
                                          <p:attrName>ppt_w</p:attrName>
                                        </p:attrNameLst>
                                      </p:cBhvr>
                                      <p:tavLst>
                                        <p:tav tm="0" fmla="#ppt_w*sin(2.5*pi*$)">
                                          <p:val>
                                            <p:fltVal val="0"/>
                                          </p:val>
                                        </p:tav>
                                        <p:tav tm="100000">
                                          <p:val>
                                            <p:fltVal val="1"/>
                                          </p:val>
                                        </p:tav>
                                      </p:tavLst>
                                    </p:anim>
                                    <p:anim calcmode="lin" valueType="num">
                                      <p:cBhvr>
                                        <p:cTn id="59" dur="500" fill="hold"/>
                                        <p:tgtEl>
                                          <p:spTgt spid="12"/>
                                        </p:tgtEl>
                                        <p:attrNameLst>
                                          <p:attrName>ppt_h</p:attrName>
                                        </p:attrNameLst>
                                      </p:cBhvr>
                                      <p:tavLst>
                                        <p:tav tm="0">
                                          <p:val>
                                            <p:strVal val="#ppt_h"/>
                                          </p:val>
                                        </p:tav>
                                        <p:tav tm="100000">
                                          <p:val>
                                            <p:strVal val="#ppt_h"/>
                                          </p:val>
                                        </p:tav>
                                      </p:tavLst>
                                    </p:anim>
                                  </p:childTnLst>
                                </p:cTn>
                              </p:par>
                              <p:par>
                                <p:cTn id="60" presetID="22" presetClass="entr" presetSubtype="8"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par>
                          <p:cTn id="63" fill="hold">
                            <p:stCondLst>
                              <p:cond delay="4400"/>
                            </p:stCondLst>
                            <p:childTnLst>
                              <p:par>
                                <p:cTn id="64" presetID="22" presetClass="entr" presetSubtype="8" fill="hold" grpId="0" nodeType="after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wipe(left)">
                                      <p:cBhvr>
                                        <p:cTn id="66" dur="500"/>
                                        <p:tgtEl>
                                          <p:spTgt spid="10"/>
                                        </p:tgtEl>
                                      </p:cBhvr>
                                    </p:animEffect>
                                  </p:childTnLst>
                                </p:cTn>
                              </p:par>
                            </p:childTnLst>
                          </p:cTn>
                        </p:par>
                        <p:par>
                          <p:cTn id="67" fill="hold">
                            <p:stCondLst>
                              <p:cond delay="4900"/>
                            </p:stCondLst>
                            <p:childTnLst>
                              <p:par>
                                <p:cTn id="68" presetID="45" presetClass="entr" presetSubtype="0"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fade">
                                      <p:cBhvr>
                                        <p:cTn id="70" dur="500"/>
                                        <p:tgtEl>
                                          <p:spTgt spid="13"/>
                                        </p:tgtEl>
                                      </p:cBhvr>
                                    </p:animEffect>
                                    <p:anim calcmode="lin" valueType="num">
                                      <p:cBhvr>
                                        <p:cTn id="71" dur="500" fill="hold"/>
                                        <p:tgtEl>
                                          <p:spTgt spid="13"/>
                                        </p:tgtEl>
                                        <p:attrNameLst>
                                          <p:attrName>ppt_w</p:attrName>
                                        </p:attrNameLst>
                                      </p:cBhvr>
                                      <p:tavLst>
                                        <p:tav tm="0" fmla="#ppt_w*sin(2.5*pi*$)">
                                          <p:val>
                                            <p:fltVal val="0"/>
                                          </p:val>
                                        </p:tav>
                                        <p:tav tm="100000">
                                          <p:val>
                                            <p:fltVal val="1"/>
                                          </p:val>
                                        </p:tav>
                                      </p:tavLst>
                                    </p:anim>
                                    <p:anim calcmode="lin" valueType="num">
                                      <p:cBhvr>
                                        <p:cTn id="72" dur="500" fill="hold"/>
                                        <p:tgtEl>
                                          <p:spTgt spid="13"/>
                                        </p:tgtEl>
                                        <p:attrNameLst>
                                          <p:attrName>ppt_h</p:attrName>
                                        </p:attrNameLst>
                                      </p:cBhvr>
                                      <p:tavLst>
                                        <p:tav tm="0">
                                          <p:val>
                                            <p:strVal val="#ppt_h"/>
                                          </p:val>
                                        </p:tav>
                                        <p:tav tm="100000">
                                          <p:val>
                                            <p:strVal val="#ppt_h"/>
                                          </p:val>
                                        </p:tav>
                                      </p:tavLst>
                                    </p:anim>
                                  </p:childTnLst>
                                </p:cTn>
                              </p:par>
                              <p:par>
                                <p:cTn id="73" presetID="22" presetClass="entr" presetSubtype="8"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left)">
                                      <p:cBhvr>
                                        <p:cTn id="7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Line 6"/>
          <p:cNvSpPr>
            <a:spLocks noChangeShapeType="1"/>
          </p:cNvSpPr>
          <p:nvPr/>
        </p:nvSpPr>
        <p:spPr bwMode="auto">
          <a:xfrm>
            <a:off x="4067627" y="2760195"/>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 name="Line 7"/>
          <p:cNvSpPr>
            <a:spLocks noChangeShapeType="1"/>
          </p:cNvSpPr>
          <p:nvPr/>
        </p:nvSpPr>
        <p:spPr bwMode="auto">
          <a:xfrm>
            <a:off x="4067627" y="3105049"/>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5" name="Line 8"/>
          <p:cNvSpPr>
            <a:spLocks noChangeShapeType="1"/>
          </p:cNvSpPr>
          <p:nvPr/>
        </p:nvSpPr>
        <p:spPr bwMode="auto">
          <a:xfrm>
            <a:off x="4067627" y="3441789"/>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6" name="Line 9"/>
          <p:cNvSpPr>
            <a:spLocks noChangeShapeType="1"/>
          </p:cNvSpPr>
          <p:nvPr/>
        </p:nvSpPr>
        <p:spPr bwMode="auto">
          <a:xfrm>
            <a:off x="4067627" y="3786643"/>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7" name="Line 10"/>
          <p:cNvSpPr>
            <a:spLocks noChangeShapeType="1"/>
          </p:cNvSpPr>
          <p:nvPr/>
        </p:nvSpPr>
        <p:spPr bwMode="auto">
          <a:xfrm>
            <a:off x="4067627" y="4131497"/>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8" name="Line 11"/>
          <p:cNvSpPr>
            <a:spLocks noChangeShapeType="1"/>
          </p:cNvSpPr>
          <p:nvPr/>
        </p:nvSpPr>
        <p:spPr bwMode="auto">
          <a:xfrm>
            <a:off x="4067627" y="4476351"/>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9" name="Line 12"/>
          <p:cNvSpPr>
            <a:spLocks noChangeShapeType="1"/>
          </p:cNvSpPr>
          <p:nvPr/>
        </p:nvSpPr>
        <p:spPr bwMode="auto">
          <a:xfrm>
            <a:off x="4067627" y="4813091"/>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10" name="Line 13"/>
          <p:cNvSpPr>
            <a:spLocks noChangeShapeType="1"/>
          </p:cNvSpPr>
          <p:nvPr/>
        </p:nvSpPr>
        <p:spPr bwMode="auto">
          <a:xfrm>
            <a:off x="4067627" y="5157945"/>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11" name="Rectangle 14"/>
          <p:cNvSpPr>
            <a:spLocks noChangeArrowheads="1"/>
          </p:cNvSpPr>
          <p:nvPr/>
        </p:nvSpPr>
        <p:spPr bwMode="auto">
          <a:xfrm>
            <a:off x="7069715" y="3040135"/>
            <a:ext cx="352949" cy="2117810"/>
          </a:xfrm>
          <a:prstGeom prst="rect">
            <a:avLst/>
          </a:prstGeom>
          <a:solidFill>
            <a:srgbClr val="FFE699"/>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12" name="Rectangle 15"/>
          <p:cNvSpPr>
            <a:spLocks noChangeArrowheads="1"/>
          </p:cNvSpPr>
          <p:nvPr/>
        </p:nvSpPr>
        <p:spPr bwMode="auto">
          <a:xfrm>
            <a:off x="7069715" y="3892128"/>
            <a:ext cx="352949" cy="1265818"/>
          </a:xfrm>
          <a:prstGeom prst="rect">
            <a:avLst/>
          </a:prstGeom>
          <a:solidFill>
            <a:srgbClr val="FEC202"/>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13" name="Rectangle 16"/>
          <p:cNvSpPr>
            <a:spLocks noChangeArrowheads="1"/>
          </p:cNvSpPr>
          <p:nvPr/>
        </p:nvSpPr>
        <p:spPr bwMode="auto">
          <a:xfrm>
            <a:off x="6177203" y="3750129"/>
            <a:ext cx="357005" cy="1407816"/>
          </a:xfrm>
          <a:prstGeom prst="rect">
            <a:avLst/>
          </a:prstGeom>
          <a:solidFill>
            <a:srgbClr val="FFE699"/>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14" name="Rectangle 17"/>
          <p:cNvSpPr>
            <a:spLocks noChangeArrowheads="1"/>
          </p:cNvSpPr>
          <p:nvPr/>
        </p:nvSpPr>
        <p:spPr bwMode="auto">
          <a:xfrm>
            <a:off x="6177203" y="4236982"/>
            <a:ext cx="357005" cy="920963"/>
          </a:xfrm>
          <a:prstGeom prst="rect">
            <a:avLst/>
          </a:prstGeom>
          <a:solidFill>
            <a:srgbClr val="FEC202"/>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15" name="Rectangle 18"/>
          <p:cNvSpPr>
            <a:spLocks noChangeArrowheads="1"/>
          </p:cNvSpPr>
          <p:nvPr/>
        </p:nvSpPr>
        <p:spPr bwMode="auto">
          <a:xfrm>
            <a:off x="6177203" y="4553436"/>
            <a:ext cx="357005" cy="604509"/>
          </a:xfrm>
          <a:prstGeom prst="rect">
            <a:avLst/>
          </a:prstGeom>
          <a:solidFill>
            <a:srgbClr val="CE3A3A"/>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16" name="Rectangle 19"/>
          <p:cNvSpPr>
            <a:spLocks noChangeArrowheads="1"/>
          </p:cNvSpPr>
          <p:nvPr/>
        </p:nvSpPr>
        <p:spPr bwMode="auto">
          <a:xfrm>
            <a:off x="5256291" y="3441789"/>
            <a:ext cx="344835" cy="1716156"/>
          </a:xfrm>
          <a:prstGeom prst="rect">
            <a:avLst/>
          </a:prstGeom>
          <a:solidFill>
            <a:srgbClr val="FFE699"/>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17" name="Rectangle 20"/>
          <p:cNvSpPr>
            <a:spLocks noChangeArrowheads="1"/>
          </p:cNvSpPr>
          <p:nvPr/>
        </p:nvSpPr>
        <p:spPr bwMode="auto">
          <a:xfrm>
            <a:off x="5256291" y="3969213"/>
            <a:ext cx="344835" cy="1188732"/>
          </a:xfrm>
          <a:prstGeom prst="rect">
            <a:avLst/>
          </a:prstGeom>
          <a:solidFill>
            <a:srgbClr val="FEC202"/>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18" name="Rectangle 21"/>
          <p:cNvSpPr>
            <a:spLocks noChangeArrowheads="1"/>
          </p:cNvSpPr>
          <p:nvPr/>
        </p:nvSpPr>
        <p:spPr bwMode="auto">
          <a:xfrm>
            <a:off x="4355666" y="3660872"/>
            <a:ext cx="357005" cy="1497073"/>
          </a:xfrm>
          <a:prstGeom prst="rect">
            <a:avLst/>
          </a:prstGeom>
          <a:solidFill>
            <a:srgbClr val="FFE699"/>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19" name="Rectangle 22"/>
          <p:cNvSpPr>
            <a:spLocks noChangeArrowheads="1"/>
          </p:cNvSpPr>
          <p:nvPr/>
        </p:nvSpPr>
        <p:spPr bwMode="auto">
          <a:xfrm>
            <a:off x="4355666" y="4005727"/>
            <a:ext cx="357005" cy="1152219"/>
          </a:xfrm>
          <a:prstGeom prst="rect">
            <a:avLst/>
          </a:prstGeom>
          <a:solidFill>
            <a:srgbClr val="FEC202"/>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20" name="Rectangle 23"/>
          <p:cNvSpPr>
            <a:spLocks noChangeArrowheads="1"/>
          </p:cNvSpPr>
          <p:nvPr/>
        </p:nvSpPr>
        <p:spPr bwMode="auto">
          <a:xfrm>
            <a:off x="4355666" y="4439837"/>
            <a:ext cx="357005" cy="718108"/>
          </a:xfrm>
          <a:prstGeom prst="rect">
            <a:avLst/>
          </a:prstGeom>
          <a:solidFill>
            <a:srgbClr val="CE3A3A"/>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21" name="Rectangle 24"/>
          <p:cNvSpPr>
            <a:spLocks noChangeArrowheads="1"/>
          </p:cNvSpPr>
          <p:nvPr/>
        </p:nvSpPr>
        <p:spPr bwMode="auto">
          <a:xfrm>
            <a:off x="5256291" y="4736007"/>
            <a:ext cx="344835" cy="421939"/>
          </a:xfrm>
          <a:prstGeom prst="rect">
            <a:avLst/>
          </a:prstGeom>
          <a:solidFill>
            <a:srgbClr val="CE3A3A"/>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22" name="Rectangle 25"/>
          <p:cNvSpPr>
            <a:spLocks noChangeArrowheads="1"/>
          </p:cNvSpPr>
          <p:nvPr/>
        </p:nvSpPr>
        <p:spPr bwMode="auto">
          <a:xfrm>
            <a:off x="7069715" y="4391152"/>
            <a:ext cx="352949" cy="766793"/>
          </a:xfrm>
          <a:prstGeom prst="rect">
            <a:avLst/>
          </a:prstGeom>
          <a:solidFill>
            <a:srgbClr val="CE3A3A"/>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23" name="TextBox 22"/>
          <p:cNvSpPr txBox="1"/>
          <p:nvPr/>
        </p:nvSpPr>
        <p:spPr>
          <a:xfrm>
            <a:off x="3866194" y="5015428"/>
            <a:ext cx="21464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0</a:t>
            </a:r>
            <a:endParaRPr lang="zh-CN" altLang="en-US" sz="1100">
              <a:solidFill>
                <a:schemeClr val="tx1">
                  <a:lumMod val="75000"/>
                  <a:lumOff val="25000"/>
                </a:schemeClr>
              </a:solidFill>
            </a:endParaRPr>
          </a:p>
        </p:txBody>
      </p:sp>
      <p:sp>
        <p:nvSpPr>
          <p:cNvPr id="24" name="TextBox 23"/>
          <p:cNvSpPr txBox="1"/>
          <p:nvPr/>
        </p:nvSpPr>
        <p:spPr>
          <a:xfrm>
            <a:off x="3685584" y="4672894"/>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100</a:t>
            </a:r>
            <a:endParaRPr lang="zh-CN" altLang="en-US" sz="1100">
              <a:solidFill>
                <a:schemeClr val="tx1">
                  <a:lumMod val="75000"/>
                  <a:lumOff val="25000"/>
                </a:schemeClr>
              </a:solidFill>
            </a:endParaRPr>
          </a:p>
        </p:txBody>
      </p:sp>
      <p:sp>
        <p:nvSpPr>
          <p:cNvPr id="25" name="TextBox 24"/>
          <p:cNvSpPr txBox="1"/>
          <p:nvPr/>
        </p:nvSpPr>
        <p:spPr>
          <a:xfrm>
            <a:off x="3685584" y="4330358"/>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200</a:t>
            </a:r>
            <a:endParaRPr lang="zh-CN" altLang="en-US" sz="1100">
              <a:solidFill>
                <a:schemeClr val="tx1">
                  <a:lumMod val="75000"/>
                  <a:lumOff val="25000"/>
                </a:schemeClr>
              </a:solidFill>
            </a:endParaRPr>
          </a:p>
        </p:txBody>
      </p:sp>
      <p:sp>
        <p:nvSpPr>
          <p:cNvPr id="26" name="TextBox 25"/>
          <p:cNvSpPr txBox="1"/>
          <p:nvPr/>
        </p:nvSpPr>
        <p:spPr>
          <a:xfrm>
            <a:off x="3685584" y="3987822"/>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300</a:t>
            </a:r>
            <a:endParaRPr lang="zh-CN" altLang="en-US" sz="1100">
              <a:solidFill>
                <a:schemeClr val="tx1">
                  <a:lumMod val="75000"/>
                  <a:lumOff val="25000"/>
                </a:schemeClr>
              </a:solidFill>
            </a:endParaRPr>
          </a:p>
        </p:txBody>
      </p:sp>
      <p:sp>
        <p:nvSpPr>
          <p:cNvPr id="27" name="TextBox 26"/>
          <p:cNvSpPr txBox="1"/>
          <p:nvPr/>
        </p:nvSpPr>
        <p:spPr>
          <a:xfrm>
            <a:off x="3685584" y="3645285"/>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400</a:t>
            </a:r>
            <a:endParaRPr lang="zh-CN" altLang="en-US" sz="1100">
              <a:solidFill>
                <a:schemeClr val="tx1">
                  <a:lumMod val="75000"/>
                  <a:lumOff val="25000"/>
                </a:schemeClr>
              </a:solidFill>
            </a:endParaRPr>
          </a:p>
        </p:txBody>
      </p:sp>
      <p:sp>
        <p:nvSpPr>
          <p:cNvPr id="28" name="TextBox 27"/>
          <p:cNvSpPr txBox="1"/>
          <p:nvPr/>
        </p:nvSpPr>
        <p:spPr>
          <a:xfrm>
            <a:off x="3685584" y="3302749"/>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500</a:t>
            </a:r>
            <a:endParaRPr lang="zh-CN" altLang="en-US" sz="1100">
              <a:solidFill>
                <a:schemeClr val="tx1">
                  <a:lumMod val="75000"/>
                  <a:lumOff val="25000"/>
                </a:schemeClr>
              </a:solidFill>
            </a:endParaRPr>
          </a:p>
        </p:txBody>
      </p:sp>
      <p:sp>
        <p:nvSpPr>
          <p:cNvPr id="29" name="TextBox 28"/>
          <p:cNvSpPr txBox="1"/>
          <p:nvPr/>
        </p:nvSpPr>
        <p:spPr>
          <a:xfrm>
            <a:off x="3685584" y="2960213"/>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600</a:t>
            </a:r>
            <a:endParaRPr lang="zh-CN" altLang="en-US" sz="1100">
              <a:solidFill>
                <a:schemeClr val="tx1">
                  <a:lumMod val="75000"/>
                  <a:lumOff val="25000"/>
                </a:schemeClr>
              </a:solidFill>
            </a:endParaRPr>
          </a:p>
        </p:txBody>
      </p:sp>
      <p:sp>
        <p:nvSpPr>
          <p:cNvPr id="30" name="TextBox 29"/>
          <p:cNvSpPr txBox="1"/>
          <p:nvPr/>
        </p:nvSpPr>
        <p:spPr>
          <a:xfrm>
            <a:off x="3685584" y="2617677"/>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700</a:t>
            </a:r>
            <a:endParaRPr lang="zh-CN" altLang="en-US" sz="1100">
              <a:solidFill>
                <a:schemeClr val="tx1">
                  <a:lumMod val="75000"/>
                  <a:lumOff val="25000"/>
                </a:schemeClr>
              </a:solidFill>
            </a:endParaRPr>
          </a:p>
        </p:txBody>
      </p:sp>
      <p:sp>
        <p:nvSpPr>
          <p:cNvPr id="31" name="TextBox 30"/>
          <p:cNvSpPr txBox="1"/>
          <p:nvPr/>
        </p:nvSpPr>
        <p:spPr>
          <a:xfrm>
            <a:off x="4324362"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2" name="TextBox 31"/>
          <p:cNvSpPr txBox="1"/>
          <p:nvPr/>
        </p:nvSpPr>
        <p:spPr>
          <a:xfrm>
            <a:off x="5218903"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3" name="TextBox 32"/>
          <p:cNvSpPr txBox="1"/>
          <p:nvPr/>
        </p:nvSpPr>
        <p:spPr>
          <a:xfrm>
            <a:off x="6145898"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4" name="TextBox 33"/>
          <p:cNvSpPr txBox="1"/>
          <p:nvPr/>
        </p:nvSpPr>
        <p:spPr>
          <a:xfrm>
            <a:off x="7036384"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5" name="TextBox 34"/>
          <p:cNvSpPr txBox="1"/>
          <p:nvPr/>
        </p:nvSpPr>
        <p:spPr>
          <a:xfrm>
            <a:off x="8271804" y="2791877"/>
            <a:ext cx="3151994" cy="627078"/>
          </a:xfrm>
          <a:prstGeom prst="rect">
            <a:avLst/>
          </a:prstGeom>
          <a:noFill/>
        </p:spPr>
        <p:txBody>
          <a:bodyPr wrap="square" lIns="70564" tIns="35282" rIns="70564" bIns="35282" rtlCol="0">
            <a:spAutoFit/>
          </a:bodyPr>
          <a:lstStyle/>
          <a:p>
            <a:pPr algn="just">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9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36" name="TextBox 35"/>
          <p:cNvSpPr txBox="1"/>
          <p:nvPr/>
        </p:nvSpPr>
        <p:spPr>
          <a:xfrm>
            <a:off x="8271805" y="2435583"/>
            <a:ext cx="1369235" cy="346249"/>
          </a:xfrm>
          <a:prstGeom prst="rect">
            <a:avLst/>
          </a:prstGeom>
          <a:noFill/>
        </p:spPr>
        <p:txBody>
          <a:bodyPr wrap="square" lIns="70564" tIns="0" rIns="70564" bIns="0" rtlCol="0" anchor="t">
            <a:spAutoFit/>
          </a:bodyPr>
          <a:lstStyle/>
          <a:p>
            <a:pPr>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37" name="TextBox 36"/>
          <p:cNvSpPr txBox="1"/>
          <p:nvPr/>
        </p:nvSpPr>
        <p:spPr>
          <a:xfrm>
            <a:off x="8265644" y="3553005"/>
            <a:ext cx="1946145" cy="498812"/>
          </a:xfrm>
          <a:prstGeom prst="rect">
            <a:avLst/>
          </a:prstGeom>
          <a:noFill/>
        </p:spPr>
        <p:txBody>
          <a:bodyPr wrap="none" lIns="70564" tIns="35282" rIns="70564" bIns="35282" rtlCol="0">
            <a:spAutoFit/>
          </a:bodyPr>
          <a:lstStyle/>
          <a:p>
            <a:r>
              <a:rPr lang="en-US" altLang="zh-CN" sz="2800">
                <a:solidFill>
                  <a:srgbClr val="CE3A3A"/>
                </a:solidFill>
                <a:latin typeface="Bebas" pitchFamily="2" charset="0"/>
              </a:rPr>
              <a:t>192,058,473</a:t>
            </a:r>
            <a:endParaRPr lang="zh-CN" altLang="en-US" sz="2800">
              <a:solidFill>
                <a:srgbClr val="CE3A3A"/>
              </a:solidFill>
              <a:latin typeface="Bebas" pitchFamily="2" charset="0"/>
            </a:endParaRPr>
          </a:p>
        </p:txBody>
      </p:sp>
      <p:sp>
        <p:nvSpPr>
          <p:cNvPr id="38" name="TextBox 37"/>
          <p:cNvSpPr txBox="1"/>
          <p:nvPr/>
        </p:nvSpPr>
        <p:spPr>
          <a:xfrm>
            <a:off x="8700885" y="4243287"/>
            <a:ext cx="1092573" cy="261282"/>
          </a:xfrm>
          <a:prstGeom prst="rect">
            <a:avLst/>
          </a:prstGeom>
          <a:noFill/>
        </p:spPr>
        <p:txBody>
          <a:bodyPr wrap="none" lIns="70564" tIns="35282" rIns="70564" bIns="35282" rtlCol="0">
            <a:spAutoFit/>
          </a:bodyPr>
          <a:lstStyle/>
          <a:p>
            <a:r>
              <a:rPr lang="zh-CN" altLang="en-US" sz="1200">
                <a:solidFill>
                  <a:schemeClr val="tx1">
                    <a:lumMod val="75000"/>
                    <a:lumOff val="25000"/>
                  </a:schemeClr>
                </a:solidFill>
                <a:latin typeface="微软雅黑" pitchFamily="34" charset="-122"/>
                <a:ea typeface="微软雅黑" pitchFamily="34" charset="-122"/>
              </a:rPr>
              <a:t>此处输入标题</a:t>
            </a:r>
          </a:p>
        </p:txBody>
      </p:sp>
      <p:sp>
        <p:nvSpPr>
          <p:cNvPr id="39" name="TextBox 38"/>
          <p:cNvSpPr txBox="1"/>
          <p:nvPr/>
        </p:nvSpPr>
        <p:spPr>
          <a:xfrm>
            <a:off x="8700885" y="4597938"/>
            <a:ext cx="775885" cy="261282"/>
          </a:xfrm>
          <a:prstGeom prst="rect">
            <a:avLst/>
          </a:prstGeom>
          <a:noFill/>
        </p:spPr>
        <p:txBody>
          <a:bodyPr wrap="none" lIns="70564" tIns="35282" rIns="70564" bIns="35282" rtlCol="0">
            <a:spAutoFit/>
          </a:bodyPr>
          <a:lstStyle/>
          <a:p>
            <a:r>
              <a:rPr lang="zh-CN" altLang="en-US" sz="1200">
                <a:solidFill>
                  <a:schemeClr val="tx1">
                    <a:lumMod val="75000"/>
                    <a:lumOff val="25000"/>
                  </a:schemeClr>
                </a:solidFill>
                <a:latin typeface="微软雅黑" pitchFamily="34" charset="-122"/>
                <a:ea typeface="微软雅黑" pitchFamily="34" charset="-122"/>
              </a:rPr>
              <a:t>添加标题</a:t>
            </a:r>
          </a:p>
        </p:txBody>
      </p:sp>
      <p:sp>
        <p:nvSpPr>
          <p:cNvPr id="40" name="TextBox 39"/>
          <p:cNvSpPr txBox="1"/>
          <p:nvPr/>
        </p:nvSpPr>
        <p:spPr>
          <a:xfrm>
            <a:off x="8700885" y="4985345"/>
            <a:ext cx="1409260" cy="261282"/>
          </a:xfrm>
          <a:prstGeom prst="rect">
            <a:avLst/>
          </a:prstGeom>
          <a:noFill/>
        </p:spPr>
        <p:txBody>
          <a:bodyPr wrap="none" lIns="70564" tIns="35282" rIns="70564" bIns="35282" rtlCol="0">
            <a:spAutoFit/>
          </a:bodyPr>
          <a:lstStyle/>
          <a:p>
            <a:r>
              <a:rPr lang="zh-CN" altLang="en-US" sz="1200">
                <a:solidFill>
                  <a:schemeClr val="tx1">
                    <a:lumMod val="75000"/>
                    <a:lumOff val="25000"/>
                  </a:schemeClr>
                </a:solidFill>
                <a:latin typeface="微软雅黑" pitchFamily="34" charset="-122"/>
                <a:ea typeface="微软雅黑" pitchFamily="34" charset="-122"/>
              </a:rPr>
              <a:t>点击此处添加标题</a:t>
            </a:r>
          </a:p>
        </p:txBody>
      </p:sp>
      <p:sp>
        <p:nvSpPr>
          <p:cNvPr id="41" name="Freeform 35"/>
          <p:cNvSpPr>
            <a:spLocks noEditPoints="1"/>
          </p:cNvSpPr>
          <p:nvPr/>
        </p:nvSpPr>
        <p:spPr bwMode="auto">
          <a:xfrm>
            <a:off x="10479114" y="3604555"/>
            <a:ext cx="181802" cy="383267"/>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rgbClr val="FEC202"/>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42" name="Freeform 36"/>
          <p:cNvSpPr>
            <a:spLocks noEditPoints="1"/>
          </p:cNvSpPr>
          <p:nvPr/>
        </p:nvSpPr>
        <p:spPr bwMode="auto">
          <a:xfrm>
            <a:off x="10274002" y="3623219"/>
            <a:ext cx="151083" cy="381756"/>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rgbClr val="CE3A3A"/>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43" name="Freeform 37"/>
          <p:cNvSpPr>
            <a:spLocks noEditPoints="1"/>
          </p:cNvSpPr>
          <p:nvPr/>
        </p:nvSpPr>
        <p:spPr bwMode="auto">
          <a:xfrm>
            <a:off x="8384202" y="4244278"/>
            <a:ext cx="261113" cy="259299"/>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rgbClr val="FFE699"/>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44" name="Freeform 38"/>
          <p:cNvSpPr>
            <a:spLocks noEditPoints="1"/>
          </p:cNvSpPr>
          <p:nvPr/>
        </p:nvSpPr>
        <p:spPr bwMode="auto">
          <a:xfrm>
            <a:off x="8384202" y="4597938"/>
            <a:ext cx="261113" cy="261128"/>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rgbClr val="FEC202"/>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45" name="Freeform 39"/>
          <p:cNvSpPr>
            <a:spLocks noEditPoints="1"/>
          </p:cNvSpPr>
          <p:nvPr/>
        </p:nvSpPr>
        <p:spPr bwMode="auto">
          <a:xfrm>
            <a:off x="8384202" y="4985499"/>
            <a:ext cx="261113" cy="261128"/>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rgbClr val="CE3A3A"/>
          </a:solidFill>
          <a:ln>
            <a:noFill/>
          </a:ln>
        </p:spPr>
        <p:txBody>
          <a:bodyPr vert="horz" wrap="square" lIns="70564" tIns="35282" rIns="70564" bIns="35282"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left)">
                                      <p:cBhvr>
                                        <p:cTn id="40" dur="500"/>
                                        <p:tgtEl>
                                          <p:spTgt spid="4"/>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left)">
                                      <p:cBhvr>
                                        <p:cTn id="43" dur="500"/>
                                        <p:tgtEl>
                                          <p:spTgt spid="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left)">
                                      <p:cBhvr>
                                        <p:cTn id="46" dur="500"/>
                                        <p:tgtEl>
                                          <p:spTgt spid="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left)">
                                      <p:cBhvr>
                                        <p:cTn id="52" dur="500"/>
                                        <p:tgtEl>
                                          <p:spTgt spid="8"/>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500"/>
                                        <p:tgtEl>
                                          <p:spTgt spid="9"/>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wipe(left)">
                                      <p:cBhvr>
                                        <p:cTn id="58" dur="500"/>
                                        <p:tgtEl>
                                          <p:spTgt spid="10"/>
                                        </p:tgtEl>
                                      </p:cBhvr>
                                    </p:animEffect>
                                  </p:childTnLst>
                                </p:cTn>
                              </p:par>
                            </p:childTnLst>
                          </p:cTn>
                        </p:par>
                        <p:par>
                          <p:cTn id="59" fill="hold">
                            <p:stCondLst>
                              <p:cond delay="1000"/>
                            </p:stCondLst>
                            <p:childTnLst>
                              <p:par>
                                <p:cTn id="60" presetID="10" presetClass="entr" presetSubtype="0"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500"/>
                                        <p:tgtEl>
                                          <p:spTgt spid="31"/>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500"/>
                                        <p:tgtEl>
                                          <p:spTgt spid="3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fade">
                                      <p:cBhvr>
                                        <p:cTn id="71" dur="500"/>
                                        <p:tgtEl>
                                          <p:spTgt spid="34"/>
                                        </p:tgtEl>
                                      </p:cBhvr>
                                    </p:animEffect>
                                  </p:childTnLst>
                                </p:cTn>
                              </p:par>
                            </p:childTnLst>
                          </p:cTn>
                        </p:par>
                        <p:par>
                          <p:cTn id="72" fill="hold">
                            <p:stCondLst>
                              <p:cond delay="1500"/>
                            </p:stCondLst>
                            <p:childTnLst>
                              <p:par>
                                <p:cTn id="73" presetID="10" presetClass="entr" presetSubtype="0"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fade">
                                      <p:cBhvr>
                                        <p:cTn id="75" dur="500"/>
                                        <p:tgtEl>
                                          <p:spTgt spid="43"/>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4"/>
                                        </p:tgtEl>
                                        <p:attrNameLst>
                                          <p:attrName>style.visibility</p:attrName>
                                        </p:attrNameLst>
                                      </p:cBhvr>
                                      <p:to>
                                        <p:strVal val="visible"/>
                                      </p:to>
                                    </p:set>
                                    <p:animEffect transition="in" filter="fade">
                                      <p:cBhvr>
                                        <p:cTn id="78" dur="500"/>
                                        <p:tgtEl>
                                          <p:spTgt spid="44"/>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5"/>
                                        </p:tgtEl>
                                        <p:attrNameLst>
                                          <p:attrName>style.visibility</p:attrName>
                                        </p:attrNameLst>
                                      </p:cBhvr>
                                      <p:to>
                                        <p:strVal val="visible"/>
                                      </p:to>
                                    </p:set>
                                    <p:animEffect transition="in" filter="fade">
                                      <p:cBhvr>
                                        <p:cTn id="81" dur="500"/>
                                        <p:tgtEl>
                                          <p:spTgt spid="45"/>
                                        </p:tgtEl>
                                      </p:cBhvr>
                                    </p:animEffect>
                                  </p:childTnLst>
                                </p:cTn>
                              </p:par>
                            </p:childTnLst>
                          </p:cTn>
                        </p:par>
                        <p:par>
                          <p:cTn id="82" fill="hold">
                            <p:stCondLst>
                              <p:cond delay="2000"/>
                            </p:stCondLst>
                            <p:childTnLst>
                              <p:par>
                                <p:cTn id="83" presetID="12" presetClass="entr" presetSubtype="8" fill="hold" grpId="0" nodeType="afterEffect">
                                  <p:stCondLst>
                                    <p:cond delay="0"/>
                                  </p:stCondLst>
                                  <p:childTnLst>
                                    <p:set>
                                      <p:cBhvr>
                                        <p:cTn id="84" dur="1" fill="hold">
                                          <p:stCondLst>
                                            <p:cond delay="0"/>
                                          </p:stCondLst>
                                        </p:cTn>
                                        <p:tgtEl>
                                          <p:spTgt spid="38"/>
                                        </p:tgtEl>
                                        <p:attrNameLst>
                                          <p:attrName>style.visibility</p:attrName>
                                        </p:attrNameLst>
                                      </p:cBhvr>
                                      <p:to>
                                        <p:strVal val="visible"/>
                                      </p:to>
                                    </p:set>
                                    <p:anim calcmode="lin" valueType="num">
                                      <p:cBhvr additive="base">
                                        <p:cTn id="85" dur="500"/>
                                        <p:tgtEl>
                                          <p:spTgt spid="38"/>
                                        </p:tgtEl>
                                        <p:attrNameLst>
                                          <p:attrName>ppt_x</p:attrName>
                                        </p:attrNameLst>
                                      </p:cBhvr>
                                      <p:tavLst>
                                        <p:tav tm="0">
                                          <p:val>
                                            <p:strVal val="#ppt_x-#ppt_w*1.125000"/>
                                          </p:val>
                                        </p:tav>
                                        <p:tav tm="100000">
                                          <p:val>
                                            <p:strVal val="#ppt_x"/>
                                          </p:val>
                                        </p:tav>
                                      </p:tavLst>
                                    </p:anim>
                                    <p:animEffect transition="in" filter="wipe(right)">
                                      <p:cBhvr>
                                        <p:cTn id="86" dur="500"/>
                                        <p:tgtEl>
                                          <p:spTgt spid="38"/>
                                        </p:tgtEl>
                                      </p:cBhvr>
                                    </p:animEffect>
                                  </p:childTnLst>
                                </p:cTn>
                              </p:par>
                              <p:par>
                                <p:cTn id="87" presetID="12" presetClass="entr" presetSubtype="8" fill="hold" grpId="0" nodeType="withEffect">
                                  <p:stCondLst>
                                    <p:cond delay="0"/>
                                  </p:stCondLst>
                                  <p:childTnLst>
                                    <p:set>
                                      <p:cBhvr>
                                        <p:cTn id="88" dur="1" fill="hold">
                                          <p:stCondLst>
                                            <p:cond delay="0"/>
                                          </p:stCondLst>
                                        </p:cTn>
                                        <p:tgtEl>
                                          <p:spTgt spid="39"/>
                                        </p:tgtEl>
                                        <p:attrNameLst>
                                          <p:attrName>style.visibility</p:attrName>
                                        </p:attrNameLst>
                                      </p:cBhvr>
                                      <p:to>
                                        <p:strVal val="visible"/>
                                      </p:to>
                                    </p:set>
                                    <p:anim calcmode="lin" valueType="num">
                                      <p:cBhvr additive="base">
                                        <p:cTn id="89" dur="500"/>
                                        <p:tgtEl>
                                          <p:spTgt spid="39"/>
                                        </p:tgtEl>
                                        <p:attrNameLst>
                                          <p:attrName>ppt_x</p:attrName>
                                        </p:attrNameLst>
                                      </p:cBhvr>
                                      <p:tavLst>
                                        <p:tav tm="0">
                                          <p:val>
                                            <p:strVal val="#ppt_x-#ppt_w*1.125000"/>
                                          </p:val>
                                        </p:tav>
                                        <p:tav tm="100000">
                                          <p:val>
                                            <p:strVal val="#ppt_x"/>
                                          </p:val>
                                        </p:tav>
                                      </p:tavLst>
                                    </p:anim>
                                    <p:animEffect transition="in" filter="wipe(right)">
                                      <p:cBhvr>
                                        <p:cTn id="90" dur="500"/>
                                        <p:tgtEl>
                                          <p:spTgt spid="39"/>
                                        </p:tgtEl>
                                      </p:cBhvr>
                                    </p:animEffect>
                                  </p:childTnLst>
                                </p:cTn>
                              </p:par>
                              <p:par>
                                <p:cTn id="91" presetID="12" presetClass="entr" presetSubtype="8" fill="hold" grpId="0" nodeType="withEffect">
                                  <p:stCondLst>
                                    <p:cond delay="0"/>
                                  </p:stCondLst>
                                  <p:childTnLst>
                                    <p:set>
                                      <p:cBhvr>
                                        <p:cTn id="92" dur="1" fill="hold">
                                          <p:stCondLst>
                                            <p:cond delay="0"/>
                                          </p:stCondLst>
                                        </p:cTn>
                                        <p:tgtEl>
                                          <p:spTgt spid="40"/>
                                        </p:tgtEl>
                                        <p:attrNameLst>
                                          <p:attrName>style.visibility</p:attrName>
                                        </p:attrNameLst>
                                      </p:cBhvr>
                                      <p:to>
                                        <p:strVal val="visible"/>
                                      </p:to>
                                    </p:set>
                                    <p:anim calcmode="lin" valueType="num">
                                      <p:cBhvr additive="base">
                                        <p:cTn id="93" dur="500"/>
                                        <p:tgtEl>
                                          <p:spTgt spid="40"/>
                                        </p:tgtEl>
                                        <p:attrNameLst>
                                          <p:attrName>ppt_x</p:attrName>
                                        </p:attrNameLst>
                                      </p:cBhvr>
                                      <p:tavLst>
                                        <p:tav tm="0">
                                          <p:val>
                                            <p:strVal val="#ppt_x-#ppt_w*1.125000"/>
                                          </p:val>
                                        </p:tav>
                                        <p:tav tm="100000">
                                          <p:val>
                                            <p:strVal val="#ppt_x"/>
                                          </p:val>
                                        </p:tav>
                                      </p:tavLst>
                                    </p:anim>
                                    <p:animEffect transition="in" filter="wipe(right)">
                                      <p:cBhvr>
                                        <p:cTn id="94" dur="500"/>
                                        <p:tgtEl>
                                          <p:spTgt spid="40"/>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4" fill="hold" grpId="0" nodeType="clickEffect">
                                  <p:stCondLst>
                                    <p:cond delay="0"/>
                                  </p:stCondLst>
                                  <p:childTnLst>
                                    <p:set>
                                      <p:cBhvr>
                                        <p:cTn id="98" dur="1" fill="hold">
                                          <p:stCondLst>
                                            <p:cond delay="0"/>
                                          </p:stCondLst>
                                        </p:cTn>
                                        <p:tgtEl>
                                          <p:spTgt spid="18"/>
                                        </p:tgtEl>
                                        <p:attrNameLst>
                                          <p:attrName>style.visibility</p:attrName>
                                        </p:attrNameLst>
                                      </p:cBhvr>
                                      <p:to>
                                        <p:strVal val="visible"/>
                                      </p:to>
                                    </p:set>
                                    <p:animEffect transition="in" filter="wipe(down)">
                                      <p:cBhvr>
                                        <p:cTn id="99" dur="500"/>
                                        <p:tgtEl>
                                          <p:spTgt spid="18"/>
                                        </p:tgtEl>
                                      </p:cBhvr>
                                    </p:animEffect>
                                  </p:childTnLst>
                                </p:cTn>
                              </p:par>
                            </p:childTnLst>
                          </p:cTn>
                        </p:par>
                        <p:par>
                          <p:cTn id="100" fill="hold">
                            <p:stCondLst>
                              <p:cond delay="500"/>
                            </p:stCondLst>
                            <p:childTnLst>
                              <p:par>
                                <p:cTn id="101" presetID="22" presetClass="entr" presetSubtype="4" fill="hold" grpId="0" nodeType="afterEffect">
                                  <p:stCondLst>
                                    <p:cond delay="0"/>
                                  </p:stCondLst>
                                  <p:childTnLst>
                                    <p:set>
                                      <p:cBhvr>
                                        <p:cTn id="102" dur="1" fill="hold">
                                          <p:stCondLst>
                                            <p:cond delay="0"/>
                                          </p:stCondLst>
                                        </p:cTn>
                                        <p:tgtEl>
                                          <p:spTgt spid="19"/>
                                        </p:tgtEl>
                                        <p:attrNameLst>
                                          <p:attrName>style.visibility</p:attrName>
                                        </p:attrNameLst>
                                      </p:cBhvr>
                                      <p:to>
                                        <p:strVal val="visible"/>
                                      </p:to>
                                    </p:set>
                                    <p:animEffect transition="in" filter="wipe(down)">
                                      <p:cBhvr>
                                        <p:cTn id="103" dur="500"/>
                                        <p:tgtEl>
                                          <p:spTgt spid="19"/>
                                        </p:tgtEl>
                                      </p:cBhvr>
                                    </p:animEffect>
                                  </p:childTnLst>
                                </p:cTn>
                              </p:par>
                            </p:childTnLst>
                          </p:cTn>
                        </p:par>
                        <p:par>
                          <p:cTn id="104" fill="hold">
                            <p:stCondLst>
                              <p:cond delay="1000"/>
                            </p:stCondLst>
                            <p:childTnLst>
                              <p:par>
                                <p:cTn id="105" presetID="22" presetClass="entr" presetSubtype="4" fill="hold" grpId="0" nodeType="afterEffect">
                                  <p:stCondLst>
                                    <p:cond delay="0"/>
                                  </p:stCondLst>
                                  <p:childTnLst>
                                    <p:set>
                                      <p:cBhvr>
                                        <p:cTn id="106" dur="1" fill="hold">
                                          <p:stCondLst>
                                            <p:cond delay="0"/>
                                          </p:stCondLst>
                                        </p:cTn>
                                        <p:tgtEl>
                                          <p:spTgt spid="20"/>
                                        </p:tgtEl>
                                        <p:attrNameLst>
                                          <p:attrName>style.visibility</p:attrName>
                                        </p:attrNameLst>
                                      </p:cBhvr>
                                      <p:to>
                                        <p:strVal val="visible"/>
                                      </p:to>
                                    </p:set>
                                    <p:animEffect transition="in" filter="wipe(down)">
                                      <p:cBhvr>
                                        <p:cTn id="107" dur="500"/>
                                        <p:tgtEl>
                                          <p:spTgt spid="20"/>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4" fill="hold" grpId="0" nodeType="clickEffect">
                                  <p:stCondLst>
                                    <p:cond delay="0"/>
                                  </p:stCondLst>
                                  <p:childTnLst>
                                    <p:set>
                                      <p:cBhvr>
                                        <p:cTn id="111" dur="1" fill="hold">
                                          <p:stCondLst>
                                            <p:cond delay="0"/>
                                          </p:stCondLst>
                                        </p:cTn>
                                        <p:tgtEl>
                                          <p:spTgt spid="16"/>
                                        </p:tgtEl>
                                        <p:attrNameLst>
                                          <p:attrName>style.visibility</p:attrName>
                                        </p:attrNameLst>
                                      </p:cBhvr>
                                      <p:to>
                                        <p:strVal val="visible"/>
                                      </p:to>
                                    </p:set>
                                    <p:animEffect transition="in" filter="wipe(down)">
                                      <p:cBhvr>
                                        <p:cTn id="112" dur="500"/>
                                        <p:tgtEl>
                                          <p:spTgt spid="16"/>
                                        </p:tgtEl>
                                      </p:cBhvr>
                                    </p:animEffect>
                                  </p:childTnLst>
                                </p:cTn>
                              </p:par>
                            </p:childTnLst>
                          </p:cTn>
                        </p:par>
                        <p:par>
                          <p:cTn id="113" fill="hold">
                            <p:stCondLst>
                              <p:cond delay="500"/>
                            </p:stCondLst>
                            <p:childTnLst>
                              <p:par>
                                <p:cTn id="114" presetID="22" presetClass="entr" presetSubtype="4" fill="hold" grpId="0" nodeType="afterEffect">
                                  <p:stCondLst>
                                    <p:cond delay="0"/>
                                  </p:stCondLst>
                                  <p:childTnLst>
                                    <p:set>
                                      <p:cBhvr>
                                        <p:cTn id="115" dur="1" fill="hold">
                                          <p:stCondLst>
                                            <p:cond delay="0"/>
                                          </p:stCondLst>
                                        </p:cTn>
                                        <p:tgtEl>
                                          <p:spTgt spid="17"/>
                                        </p:tgtEl>
                                        <p:attrNameLst>
                                          <p:attrName>style.visibility</p:attrName>
                                        </p:attrNameLst>
                                      </p:cBhvr>
                                      <p:to>
                                        <p:strVal val="visible"/>
                                      </p:to>
                                    </p:set>
                                    <p:animEffect transition="in" filter="wipe(down)">
                                      <p:cBhvr>
                                        <p:cTn id="116" dur="500"/>
                                        <p:tgtEl>
                                          <p:spTgt spid="17"/>
                                        </p:tgtEl>
                                      </p:cBhvr>
                                    </p:animEffect>
                                  </p:childTnLst>
                                </p:cTn>
                              </p:par>
                            </p:childTnLst>
                          </p:cTn>
                        </p:par>
                        <p:par>
                          <p:cTn id="117" fill="hold">
                            <p:stCondLst>
                              <p:cond delay="1000"/>
                            </p:stCondLst>
                            <p:childTnLst>
                              <p:par>
                                <p:cTn id="118" presetID="22" presetClass="entr" presetSubtype="4" fill="hold" grpId="0" nodeType="afterEffect">
                                  <p:stCondLst>
                                    <p:cond delay="0"/>
                                  </p:stCondLst>
                                  <p:childTnLst>
                                    <p:set>
                                      <p:cBhvr>
                                        <p:cTn id="119" dur="1" fill="hold">
                                          <p:stCondLst>
                                            <p:cond delay="0"/>
                                          </p:stCondLst>
                                        </p:cTn>
                                        <p:tgtEl>
                                          <p:spTgt spid="21"/>
                                        </p:tgtEl>
                                        <p:attrNameLst>
                                          <p:attrName>style.visibility</p:attrName>
                                        </p:attrNameLst>
                                      </p:cBhvr>
                                      <p:to>
                                        <p:strVal val="visible"/>
                                      </p:to>
                                    </p:set>
                                    <p:animEffect transition="in" filter="wipe(down)">
                                      <p:cBhvr>
                                        <p:cTn id="120" dur="500"/>
                                        <p:tgtEl>
                                          <p:spTgt spid="21"/>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4" fill="hold" grpId="0" nodeType="clickEffect">
                                  <p:stCondLst>
                                    <p:cond delay="0"/>
                                  </p:stCondLst>
                                  <p:childTnLst>
                                    <p:set>
                                      <p:cBhvr>
                                        <p:cTn id="124" dur="1" fill="hold">
                                          <p:stCondLst>
                                            <p:cond delay="0"/>
                                          </p:stCondLst>
                                        </p:cTn>
                                        <p:tgtEl>
                                          <p:spTgt spid="13"/>
                                        </p:tgtEl>
                                        <p:attrNameLst>
                                          <p:attrName>style.visibility</p:attrName>
                                        </p:attrNameLst>
                                      </p:cBhvr>
                                      <p:to>
                                        <p:strVal val="visible"/>
                                      </p:to>
                                    </p:set>
                                    <p:animEffect transition="in" filter="wipe(down)">
                                      <p:cBhvr>
                                        <p:cTn id="125" dur="500"/>
                                        <p:tgtEl>
                                          <p:spTgt spid="13"/>
                                        </p:tgtEl>
                                      </p:cBhvr>
                                    </p:animEffect>
                                  </p:childTnLst>
                                </p:cTn>
                              </p:par>
                            </p:childTnLst>
                          </p:cTn>
                        </p:par>
                        <p:par>
                          <p:cTn id="126" fill="hold">
                            <p:stCondLst>
                              <p:cond delay="500"/>
                            </p:stCondLst>
                            <p:childTnLst>
                              <p:par>
                                <p:cTn id="127" presetID="22" presetClass="entr" presetSubtype="4" fill="hold" grpId="0" nodeType="afterEffect">
                                  <p:stCondLst>
                                    <p:cond delay="0"/>
                                  </p:stCondLst>
                                  <p:childTnLst>
                                    <p:set>
                                      <p:cBhvr>
                                        <p:cTn id="128" dur="1" fill="hold">
                                          <p:stCondLst>
                                            <p:cond delay="0"/>
                                          </p:stCondLst>
                                        </p:cTn>
                                        <p:tgtEl>
                                          <p:spTgt spid="14"/>
                                        </p:tgtEl>
                                        <p:attrNameLst>
                                          <p:attrName>style.visibility</p:attrName>
                                        </p:attrNameLst>
                                      </p:cBhvr>
                                      <p:to>
                                        <p:strVal val="visible"/>
                                      </p:to>
                                    </p:set>
                                    <p:animEffect transition="in" filter="wipe(down)">
                                      <p:cBhvr>
                                        <p:cTn id="129" dur="500"/>
                                        <p:tgtEl>
                                          <p:spTgt spid="14"/>
                                        </p:tgtEl>
                                      </p:cBhvr>
                                    </p:animEffect>
                                  </p:childTnLst>
                                </p:cTn>
                              </p:par>
                            </p:childTnLst>
                          </p:cTn>
                        </p:par>
                        <p:par>
                          <p:cTn id="130" fill="hold">
                            <p:stCondLst>
                              <p:cond delay="1000"/>
                            </p:stCondLst>
                            <p:childTnLst>
                              <p:par>
                                <p:cTn id="131" presetID="22" presetClass="entr" presetSubtype="4" fill="hold" grpId="0" nodeType="afterEffect">
                                  <p:stCondLst>
                                    <p:cond delay="0"/>
                                  </p:stCondLst>
                                  <p:childTnLst>
                                    <p:set>
                                      <p:cBhvr>
                                        <p:cTn id="132" dur="1" fill="hold">
                                          <p:stCondLst>
                                            <p:cond delay="0"/>
                                          </p:stCondLst>
                                        </p:cTn>
                                        <p:tgtEl>
                                          <p:spTgt spid="15"/>
                                        </p:tgtEl>
                                        <p:attrNameLst>
                                          <p:attrName>style.visibility</p:attrName>
                                        </p:attrNameLst>
                                      </p:cBhvr>
                                      <p:to>
                                        <p:strVal val="visible"/>
                                      </p:to>
                                    </p:set>
                                    <p:animEffect transition="in" filter="wipe(down)">
                                      <p:cBhvr>
                                        <p:cTn id="133" dur="500"/>
                                        <p:tgtEl>
                                          <p:spTgt spid="15"/>
                                        </p:tgtEl>
                                      </p:cBhvr>
                                    </p:animEffect>
                                  </p:childTnLst>
                                </p:cTn>
                              </p:par>
                            </p:childTnLst>
                          </p:cTn>
                        </p:par>
                      </p:childTnLst>
                    </p:cTn>
                  </p:par>
                  <p:par>
                    <p:cTn id="134" fill="hold">
                      <p:stCondLst>
                        <p:cond delay="indefinite"/>
                      </p:stCondLst>
                      <p:childTnLst>
                        <p:par>
                          <p:cTn id="135" fill="hold">
                            <p:stCondLst>
                              <p:cond delay="0"/>
                            </p:stCondLst>
                            <p:childTnLst>
                              <p:par>
                                <p:cTn id="136" presetID="22" presetClass="entr" presetSubtype="4" fill="hold" grpId="0" nodeType="clickEffect">
                                  <p:stCondLst>
                                    <p:cond delay="0"/>
                                  </p:stCondLst>
                                  <p:childTnLst>
                                    <p:set>
                                      <p:cBhvr>
                                        <p:cTn id="137" dur="1" fill="hold">
                                          <p:stCondLst>
                                            <p:cond delay="0"/>
                                          </p:stCondLst>
                                        </p:cTn>
                                        <p:tgtEl>
                                          <p:spTgt spid="11"/>
                                        </p:tgtEl>
                                        <p:attrNameLst>
                                          <p:attrName>style.visibility</p:attrName>
                                        </p:attrNameLst>
                                      </p:cBhvr>
                                      <p:to>
                                        <p:strVal val="visible"/>
                                      </p:to>
                                    </p:set>
                                    <p:animEffect transition="in" filter="wipe(down)">
                                      <p:cBhvr>
                                        <p:cTn id="138" dur="500"/>
                                        <p:tgtEl>
                                          <p:spTgt spid="11"/>
                                        </p:tgtEl>
                                      </p:cBhvr>
                                    </p:animEffect>
                                  </p:childTnLst>
                                </p:cTn>
                              </p:par>
                            </p:childTnLst>
                          </p:cTn>
                        </p:par>
                        <p:par>
                          <p:cTn id="139" fill="hold">
                            <p:stCondLst>
                              <p:cond delay="500"/>
                            </p:stCondLst>
                            <p:childTnLst>
                              <p:par>
                                <p:cTn id="140" presetID="22" presetClass="entr" presetSubtype="4" fill="hold" grpId="0" nodeType="afterEffect">
                                  <p:stCondLst>
                                    <p:cond delay="0"/>
                                  </p:stCondLst>
                                  <p:childTnLst>
                                    <p:set>
                                      <p:cBhvr>
                                        <p:cTn id="141" dur="1" fill="hold">
                                          <p:stCondLst>
                                            <p:cond delay="0"/>
                                          </p:stCondLst>
                                        </p:cTn>
                                        <p:tgtEl>
                                          <p:spTgt spid="12"/>
                                        </p:tgtEl>
                                        <p:attrNameLst>
                                          <p:attrName>style.visibility</p:attrName>
                                        </p:attrNameLst>
                                      </p:cBhvr>
                                      <p:to>
                                        <p:strVal val="visible"/>
                                      </p:to>
                                    </p:set>
                                    <p:animEffect transition="in" filter="wipe(down)">
                                      <p:cBhvr>
                                        <p:cTn id="142" dur="500"/>
                                        <p:tgtEl>
                                          <p:spTgt spid="12"/>
                                        </p:tgtEl>
                                      </p:cBhvr>
                                    </p:animEffect>
                                  </p:childTnLst>
                                </p:cTn>
                              </p:par>
                            </p:childTnLst>
                          </p:cTn>
                        </p:par>
                        <p:par>
                          <p:cTn id="143" fill="hold">
                            <p:stCondLst>
                              <p:cond delay="1000"/>
                            </p:stCondLst>
                            <p:childTnLst>
                              <p:par>
                                <p:cTn id="144" presetID="22" presetClass="entr" presetSubtype="4" fill="hold" grpId="0" nodeType="afterEffect">
                                  <p:stCondLst>
                                    <p:cond delay="0"/>
                                  </p:stCondLst>
                                  <p:childTnLst>
                                    <p:set>
                                      <p:cBhvr>
                                        <p:cTn id="145" dur="1" fill="hold">
                                          <p:stCondLst>
                                            <p:cond delay="0"/>
                                          </p:stCondLst>
                                        </p:cTn>
                                        <p:tgtEl>
                                          <p:spTgt spid="22"/>
                                        </p:tgtEl>
                                        <p:attrNameLst>
                                          <p:attrName>style.visibility</p:attrName>
                                        </p:attrNameLst>
                                      </p:cBhvr>
                                      <p:to>
                                        <p:strVal val="visible"/>
                                      </p:to>
                                    </p:set>
                                    <p:animEffect transition="in" filter="wipe(down)">
                                      <p:cBhvr>
                                        <p:cTn id="146" dur="500"/>
                                        <p:tgtEl>
                                          <p:spTgt spid="22"/>
                                        </p:tgtEl>
                                      </p:cBhvr>
                                    </p:animEffect>
                                  </p:childTnLst>
                                </p:cTn>
                              </p:par>
                            </p:childTnLst>
                          </p:cTn>
                        </p:par>
                      </p:childTnLst>
                    </p:cTn>
                  </p:par>
                  <p:par>
                    <p:cTn id="147" fill="hold">
                      <p:stCondLst>
                        <p:cond delay="indefinite"/>
                      </p:stCondLst>
                      <p:childTnLst>
                        <p:par>
                          <p:cTn id="148" fill="hold">
                            <p:stCondLst>
                              <p:cond delay="0"/>
                            </p:stCondLst>
                            <p:childTnLst>
                              <p:par>
                                <p:cTn id="149" presetID="12" presetClass="entr" presetSubtype="8" fill="hold" grpId="0" nodeType="clickEffect">
                                  <p:stCondLst>
                                    <p:cond delay="0"/>
                                  </p:stCondLst>
                                  <p:childTnLst>
                                    <p:set>
                                      <p:cBhvr>
                                        <p:cTn id="150" dur="1" fill="hold">
                                          <p:stCondLst>
                                            <p:cond delay="0"/>
                                          </p:stCondLst>
                                        </p:cTn>
                                        <p:tgtEl>
                                          <p:spTgt spid="36"/>
                                        </p:tgtEl>
                                        <p:attrNameLst>
                                          <p:attrName>style.visibility</p:attrName>
                                        </p:attrNameLst>
                                      </p:cBhvr>
                                      <p:to>
                                        <p:strVal val="visible"/>
                                      </p:to>
                                    </p:set>
                                    <p:anim calcmode="lin" valueType="num">
                                      <p:cBhvr additive="base">
                                        <p:cTn id="151" dur="500"/>
                                        <p:tgtEl>
                                          <p:spTgt spid="36"/>
                                        </p:tgtEl>
                                        <p:attrNameLst>
                                          <p:attrName>ppt_x</p:attrName>
                                        </p:attrNameLst>
                                      </p:cBhvr>
                                      <p:tavLst>
                                        <p:tav tm="0">
                                          <p:val>
                                            <p:strVal val="#ppt_x-#ppt_w*1.125000"/>
                                          </p:val>
                                        </p:tav>
                                        <p:tav tm="100000">
                                          <p:val>
                                            <p:strVal val="#ppt_x"/>
                                          </p:val>
                                        </p:tav>
                                      </p:tavLst>
                                    </p:anim>
                                    <p:animEffect transition="in" filter="wipe(right)">
                                      <p:cBhvr>
                                        <p:cTn id="152" dur="500"/>
                                        <p:tgtEl>
                                          <p:spTgt spid="36"/>
                                        </p:tgtEl>
                                      </p:cBhvr>
                                    </p:animEffect>
                                  </p:childTnLst>
                                </p:cTn>
                              </p:par>
                              <p:par>
                                <p:cTn id="153" presetID="12" presetClass="entr" presetSubtype="8" fill="hold" grpId="0" nodeType="withEffect">
                                  <p:stCondLst>
                                    <p:cond delay="0"/>
                                  </p:stCondLst>
                                  <p:childTnLst>
                                    <p:set>
                                      <p:cBhvr>
                                        <p:cTn id="154" dur="1" fill="hold">
                                          <p:stCondLst>
                                            <p:cond delay="0"/>
                                          </p:stCondLst>
                                        </p:cTn>
                                        <p:tgtEl>
                                          <p:spTgt spid="35"/>
                                        </p:tgtEl>
                                        <p:attrNameLst>
                                          <p:attrName>style.visibility</p:attrName>
                                        </p:attrNameLst>
                                      </p:cBhvr>
                                      <p:to>
                                        <p:strVal val="visible"/>
                                      </p:to>
                                    </p:set>
                                    <p:anim calcmode="lin" valueType="num">
                                      <p:cBhvr additive="base">
                                        <p:cTn id="155" dur="500"/>
                                        <p:tgtEl>
                                          <p:spTgt spid="35"/>
                                        </p:tgtEl>
                                        <p:attrNameLst>
                                          <p:attrName>ppt_x</p:attrName>
                                        </p:attrNameLst>
                                      </p:cBhvr>
                                      <p:tavLst>
                                        <p:tav tm="0">
                                          <p:val>
                                            <p:strVal val="#ppt_x-#ppt_w*1.125000"/>
                                          </p:val>
                                        </p:tav>
                                        <p:tav tm="100000">
                                          <p:val>
                                            <p:strVal val="#ppt_x"/>
                                          </p:val>
                                        </p:tav>
                                      </p:tavLst>
                                    </p:anim>
                                    <p:animEffect transition="in" filter="wipe(right)">
                                      <p:cBhvr>
                                        <p:cTn id="156" dur="500"/>
                                        <p:tgtEl>
                                          <p:spTgt spid="35"/>
                                        </p:tgtEl>
                                      </p:cBhvr>
                                    </p:animEffect>
                                  </p:childTnLst>
                                </p:cTn>
                              </p:par>
                            </p:childTnLst>
                          </p:cTn>
                        </p:par>
                        <p:par>
                          <p:cTn id="157" fill="hold">
                            <p:stCondLst>
                              <p:cond delay="500"/>
                            </p:stCondLst>
                            <p:childTnLst>
                              <p:par>
                                <p:cTn id="158" presetID="12" presetClass="entr" presetSubtype="4" fill="hold" grpId="0" nodeType="afterEffect">
                                  <p:stCondLst>
                                    <p:cond delay="0"/>
                                  </p:stCondLst>
                                  <p:iterate type="lt">
                                    <p:tmPct val="50000"/>
                                  </p:iterate>
                                  <p:childTnLst>
                                    <p:set>
                                      <p:cBhvr>
                                        <p:cTn id="159" dur="1" fill="hold">
                                          <p:stCondLst>
                                            <p:cond delay="0"/>
                                          </p:stCondLst>
                                        </p:cTn>
                                        <p:tgtEl>
                                          <p:spTgt spid="37"/>
                                        </p:tgtEl>
                                        <p:attrNameLst>
                                          <p:attrName>style.visibility</p:attrName>
                                        </p:attrNameLst>
                                      </p:cBhvr>
                                      <p:to>
                                        <p:strVal val="visible"/>
                                      </p:to>
                                    </p:set>
                                    <p:anim calcmode="lin" valueType="num">
                                      <p:cBhvr additive="base">
                                        <p:cTn id="160" dur="200"/>
                                        <p:tgtEl>
                                          <p:spTgt spid="37"/>
                                        </p:tgtEl>
                                        <p:attrNameLst>
                                          <p:attrName>ppt_y</p:attrName>
                                        </p:attrNameLst>
                                      </p:cBhvr>
                                      <p:tavLst>
                                        <p:tav tm="0">
                                          <p:val>
                                            <p:strVal val="#ppt_y+#ppt_h*1.125000"/>
                                          </p:val>
                                        </p:tav>
                                        <p:tav tm="100000">
                                          <p:val>
                                            <p:strVal val="#ppt_y"/>
                                          </p:val>
                                        </p:tav>
                                      </p:tavLst>
                                    </p:anim>
                                    <p:animEffect transition="in" filter="wipe(up)">
                                      <p:cBhvr>
                                        <p:cTn id="161" dur="200"/>
                                        <p:tgtEl>
                                          <p:spTgt spid="37"/>
                                        </p:tgtEl>
                                      </p:cBhvr>
                                    </p:animEffect>
                                  </p:childTnLst>
                                </p:cTn>
                              </p:par>
                            </p:childTnLst>
                          </p:cTn>
                        </p:par>
                        <p:par>
                          <p:cTn id="162" fill="hold">
                            <p:stCondLst>
                              <p:cond delay="1700"/>
                            </p:stCondLst>
                            <p:childTnLst>
                              <p:par>
                                <p:cTn id="163" presetID="14" presetClass="entr" presetSubtype="10" fill="hold" grpId="0" nodeType="afterEffect">
                                  <p:stCondLst>
                                    <p:cond delay="0"/>
                                  </p:stCondLst>
                                  <p:childTnLst>
                                    <p:set>
                                      <p:cBhvr>
                                        <p:cTn id="164" dur="1" fill="hold">
                                          <p:stCondLst>
                                            <p:cond delay="0"/>
                                          </p:stCondLst>
                                        </p:cTn>
                                        <p:tgtEl>
                                          <p:spTgt spid="42"/>
                                        </p:tgtEl>
                                        <p:attrNameLst>
                                          <p:attrName>style.visibility</p:attrName>
                                        </p:attrNameLst>
                                      </p:cBhvr>
                                      <p:to>
                                        <p:strVal val="visible"/>
                                      </p:to>
                                    </p:set>
                                    <p:animEffect transition="in" filter="randombar(horizontal)">
                                      <p:cBhvr>
                                        <p:cTn id="165" dur="500"/>
                                        <p:tgtEl>
                                          <p:spTgt spid="42"/>
                                        </p:tgtEl>
                                      </p:cBhvr>
                                    </p:animEffect>
                                  </p:childTnLst>
                                </p:cTn>
                              </p:par>
                              <p:par>
                                <p:cTn id="166" presetID="14" presetClass="entr" presetSubtype="10" fill="hold" grpId="0" nodeType="withEffect">
                                  <p:stCondLst>
                                    <p:cond delay="0"/>
                                  </p:stCondLst>
                                  <p:childTnLst>
                                    <p:set>
                                      <p:cBhvr>
                                        <p:cTn id="167" dur="1" fill="hold">
                                          <p:stCondLst>
                                            <p:cond delay="0"/>
                                          </p:stCondLst>
                                        </p:cTn>
                                        <p:tgtEl>
                                          <p:spTgt spid="41"/>
                                        </p:tgtEl>
                                        <p:attrNameLst>
                                          <p:attrName>style.visibility</p:attrName>
                                        </p:attrNameLst>
                                      </p:cBhvr>
                                      <p:to>
                                        <p:strVal val="visible"/>
                                      </p:to>
                                    </p:set>
                                    <p:animEffect transition="in" filter="randombar(horizontal)">
                                      <p:cBhvr>
                                        <p:cTn id="16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animBg="1"/>
      <p:bldP spid="42" grpId="0" animBg="1"/>
      <p:bldP spid="43" grpId="0" animBg="1"/>
      <p:bldP spid="44" grpId="0" animBg="1"/>
      <p:bldP spid="45" grpId="0" animBg="1"/>
    </p:bldLst>
  </p:timing>
</p:sld>
</file>

<file path=ppt/theme/theme1.xml><?xml version="1.0" encoding="utf-8"?>
<a:theme xmlns:a="http://schemas.openxmlformats.org/drawingml/2006/main" name="清风素材 https://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377</TotalTime>
  <Words>3324</Words>
  <Application>Microsoft Office PowerPoint</Application>
  <PresentationFormat>自定义</PresentationFormat>
  <Paragraphs>394</Paragraphs>
  <Slides>37</Slides>
  <Notes>37</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37</vt:i4>
      </vt:variant>
    </vt:vector>
  </HeadingPairs>
  <TitlesOfParts>
    <vt:vector size="44" baseType="lpstr">
      <vt:lpstr>Calibri</vt:lpstr>
      <vt:lpstr>微软雅黑</vt:lpstr>
      <vt:lpstr>Bebas</vt:lpstr>
      <vt:lpstr>华文黑体</vt:lpstr>
      <vt:lpstr>굴림</vt:lpstr>
      <vt:lpstr>Impact</vt:lpstr>
      <vt:lpstr>清风素材 https://12sc.taobao.com/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t3600</cp:lastModifiedBy>
  <cp:revision>57</cp:revision>
  <dcterms:created xsi:type="dcterms:W3CDTF">2014-12-25T08:17:45Z</dcterms:created>
  <dcterms:modified xsi:type="dcterms:W3CDTF">2022-01-21T07:10:28Z</dcterms:modified>
  <cp:category>https://800sucai.taobao.com</cp:category>
</cp:coreProperties>
</file>