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Lst>
  <p:notesMasterIdLst>
    <p:notesMasterId r:id="rId29"/>
  </p:notesMasterIdLst>
  <p:sldIdLst>
    <p:sldId id="256" r:id="rId4"/>
    <p:sldId id="368" r:id="rId5"/>
    <p:sldId id="369" r:id="rId6"/>
    <p:sldId id="394" r:id="rId7"/>
    <p:sldId id="396" r:id="rId8"/>
    <p:sldId id="370" r:id="rId9"/>
    <p:sldId id="395" r:id="rId10"/>
    <p:sldId id="371" r:id="rId11"/>
    <p:sldId id="399" r:id="rId12"/>
    <p:sldId id="373" r:id="rId13"/>
    <p:sldId id="374" r:id="rId14"/>
    <p:sldId id="375" r:id="rId15"/>
    <p:sldId id="376" r:id="rId16"/>
    <p:sldId id="377" r:id="rId17"/>
    <p:sldId id="400" r:id="rId18"/>
    <p:sldId id="378" r:id="rId19"/>
    <p:sldId id="379" r:id="rId20"/>
    <p:sldId id="380" r:id="rId21"/>
    <p:sldId id="381" r:id="rId22"/>
    <p:sldId id="401" r:id="rId23"/>
    <p:sldId id="403" r:id="rId24"/>
    <p:sldId id="402" r:id="rId25"/>
    <p:sldId id="382" r:id="rId26"/>
    <p:sldId id="384" r:id="rId27"/>
    <p:sldId id="405" r:id="rId28"/>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59">
          <p15:clr>
            <a:srgbClr val="A4A3A4"/>
          </p15:clr>
        </p15:guide>
        <p15:guide id="2" pos="38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2"/>
    <a:srgbClr val="F8F8F8"/>
    <a:srgbClr val="D01C63"/>
    <a:srgbClr val="0067AC"/>
    <a:srgbClr val="21A3D0"/>
    <a:srgbClr val="DDDDDD"/>
    <a:srgbClr val="A9BECB"/>
    <a:srgbClr val="F595D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51" d="100"/>
          <a:sy n="51" d="100"/>
        </p:scale>
        <p:origin x="90" y="996"/>
      </p:cViewPr>
      <p:guideLst>
        <p:guide orient="horz" pos="2159"/>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2022-1-20</a:t>
            </a:fld>
            <a:endParaRPr 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a:t>
            </a:fld>
            <a:endParaRPr lang="en-US"/>
          </a:p>
        </p:txBody>
      </p:sp>
    </p:spTree>
    <p:extLst>
      <p:ext uri="{BB962C8B-B14F-4D97-AF65-F5344CB8AC3E}">
        <p14:creationId xmlns:p14="http://schemas.microsoft.com/office/powerpoint/2010/main" val="223386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587298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2482839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093891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93752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11139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19585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011293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75254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209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751414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32340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63545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04434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076110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97402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80511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934899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59487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243061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950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27355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497136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52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531683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079981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592466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01448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1389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691827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E9EAEB"/>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307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3"/>
          <p:cNvSpPr>
            <a:spLocks noGrp="1" noChangeArrowheads="1"/>
          </p:cNvSpPr>
          <p:nvPr>
            <p:ph type="ctrTitle" idx="4294967295"/>
          </p:nvPr>
        </p:nvSpPr>
        <p:spPr>
          <a:xfrm>
            <a:off x="3840163" y="2846388"/>
            <a:ext cx="6872287" cy="866775"/>
          </a:xfrm>
        </p:spPr>
        <p:txBody>
          <a:bodyPr/>
          <a:lstStyle/>
          <a:p>
            <a:pPr algn="dist" eaLnBrk="1" hangingPunct="1"/>
            <a:r>
              <a:rPr lang="zh-CN" altLang="en-US" sz="5200" b="1">
                <a:solidFill>
                  <a:srgbClr val="2B2E30"/>
                </a:solidFill>
              </a:rPr>
              <a:t>蓝灰时间主题动态模板</a:t>
            </a:r>
          </a:p>
        </p:txBody>
      </p:sp>
      <p:sp>
        <p:nvSpPr>
          <p:cNvPr id="5123" name="Rectangle 4"/>
          <p:cNvSpPr>
            <a:spLocks noGrp="1" noChangeArrowheads="1"/>
          </p:cNvSpPr>
          <p:nvPr>
            <p:ph type="subTitle" idx="4294967295"/>
          </p:nvPr>
        </p:nvSpPr>
        <p:spPr>
          <a:xfrm>
            <a:off x="4298950" y="3752850"/>
            <a:ext cx="6335713" cy="428625"/>
          </a:xfrm>
        </p:spPr>
        <p:txBody>
          <a:bodyPr/>
          <a:lstStyle/>
          <a:p>
            <a:pPr marL="0" indent="0" algn="r" eaLnBrk="1" hangingPunct="1">
              <a:buFontTx/>
              <a:buNone/>
            </a:pPr>
            <a:r>
              <a:rPr lang="zh-CN" altLang="en-US" sz="2400">
                <a:solidFill>
                  <a:srgbClr val="2B2E30"/>
                </a:solidFill>
                <a:latin typeface="微软雅黑" pitchFamily="34" charset="-122"/>
              </a:rPr>
              <a:t>简约双色，版式工整，通用实用，动态页面</a:t>
            </a:r>
          </a:p>
        </p:txBody>
      </p:sp>
      <p:pic>
        <p:nvPicPr>
          <p:cNvPr id="5124" name="Group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1150" y="3724275"/>
            <a:ext cx="6588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Rectangle 4"/>
          <p:cNvSpPr txBox="1">
            <a:spLocks noChangeArrowheads="1"/>
          </p:cNvSpPr>
          <p:nvPr/>
        </p:nvSpPr>
        <p:spPr bwMode="auto">
          <a:xfrm>
            <a:off x="5197475" y="2565400"/>
            <a:ext cx="53721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spcBef>
                <a:spcPct val="20000"/>
              </a:spcBef>
            </a:pPr>
            <a:r>
              <a:rPr lang="zh-CN" altLang="en-US" sz="2000">
                <a:solidFill>
                  <a:srgbClr val="2B2E30"/>
                </a:solidFill>
                <a:ea typeface="微软雅黑" pitchFamily="34" charset="-122"/>
              </a:rPr>
              <a:t>职场培训●工作计划●汇报总结●项目策划</a:t>
            </a:r>
          </a:p>
        </p:txBody>
      </p:sp>
      <p:sp>
        <p:nvSpPr>
          <p:cNvPr id="5126" name="Freeform 5"/>
          <p:cNvSpPr>
            <a:spLocks noEditPoints="1"/>
          </p:cNvSpPr>
          <p:nvPr/>
        </p:nvSpPr>
        <p:spPr bwMode="auto">
          <a:xfrm>
            <a:off x="1322388" y="1628775"/>
            <a:ext cx="3454400" cy="3598863"/>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9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7" name="矩形 15"/>
          <p:cNvSpPr>
            <a:spLocks noChangeArrowheads="1"/>
          </p:cNvSpPr>
          <p:nvPr/>
        </p:nvSpPr>
        <p:spPr bwMode="auto">
          <a:xfrm>
            <a:off x="10923588" y="2565400"/>
            <a:ext cx="1273175" cy="20907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5126"/>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5126"/>
                                        </p:tgtEl>
                                        <p:attrNameLst>
                                          <p:attrName>r</p:attrName>
                                        </p:attrNameLst>
                                      </p:cBhvr>
                                    </p:animRot>
                                  </p:childTnLst>
                                </p:cTn>
                              </p:par>
                            </p:childTnLst>
                          </p:cTn>
                        </p:par>
                        <p:par>
                          <p:cTn id="9" fill="hold" nodeType="afterGroup">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122"/>
                                        </p:tgtEl>
                                        <p:attrNameLst>
                                          <p:attrName>style.visibility</p:attrName>
                                        </p:attrNameLst>
                                      </p:cBhvr>
                                      <p:to>
                                        <p:strVal val="visible"/>
                                      </p:to>
                                    </p:set>
                                    <p:anim calcmode="lin" valueType="num">
                                      <p:cBhvr>
                                        <p:cTn id="12" dur="500" fill="hold"/>
                                        <p:tgtEl>
                                          <p:spTgt spid="51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122"/>
                                        </p:tgtEl>
                                        <p:attrNameLst>
                                          <p:attrName>ppt_y</p:attrName>
                                        </p:attrNameLst>
                                      </p:cBhvr>
                                      <p:tavLst>
                                        <p:tav tm="0">
                                          <p:val>
                                            <p:strVal val="#ppt_y"/>
                                          </p:val>
                                        </p:tav>
                                        <p:tav tm="100000">
                                          <p:val>
                                            <p:strVal val="#ppt_y"/>
                                          </p:val>
                                        </p:tav>
                                      </p:tavLst>
                                    </p:anim>
                                    <p:anim calcmode="lin" valueType="num">
                                      <p:cBhvr>
                                        <p:cTn id="14" dur="500" fill="hold"/>
                                        <p:tgtEl>
                                          <p:spTgt spid="51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1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122"/>
                                        </p:tgtEl>
                                      </p:cBhvr>
                                    </p:animEffect>
                                  </p:childTnLst>
                                </p:cTn>
                              </p:par>
                            </p:childTnLst>
                          </p:cTn>
                        </p:par>
                        <p:par>
                          <p:cTn id="17" fill="hold" nodeType="afterGroup">
                            <p:stCondLst>
                              <p:cond delay="2950"/>
                            </p:stCondLst>
                            <p:childTnLst>
                              <p:par>
                                <p:cTn id="18" presetID="2" presetClass="entr" presetSubtype="8" fill="hold" grpId="0" nodeType="afterEffect">
                                  <p:stCondLst>
                                    <p:cond delay="0"/>
                                  </p:stCondLst>
                                  <p:childTnLst>
                                    <p:set>
                                      <p:cBhvr>
                                        <p:cTn id="19" dur="1" fill="hold">
                                          <p:stCondLst>
                                            <p:cond delay="0"/>
                                          </p:stCondLst>
                                        </p:cTn>
                                        <p:tgtEl>
                                          <p:spTgt spid="5125"/>
                                        </p:tgtEl>
                                        <p:attrNameLst>
                                          <p:attrName>style.visibility</p:attrName>
                                        </p:attrNameLst>
                                      </p:cBhvr>
                                      <p:to>
                                        <p:strVal val="visible"/>
                                      </p:to>
                                    </p:set>
                                    <p:anim calcmode="lin" valueType="num">
                                      <p:cBhvr additive="base">
                                        <p:cTn id="20" dur="500" fill="hold"/>
                                        <p:tgtEl>
                                          <p:spTgt spid="5125"/>
                                        </p:tgtEl>
                                        <p:attrNameLst>
                                          <p:attrName>ppt_x</p:attrName>
                                        </p:attrNameLst>
                                      </p:cBhvr>
                                      <p:tavLst>
                                        <p:tav tm="0">
                                          <p:val>
                                            <p:strVal val="0-#ppt_w/2"/>
                                          </p:val>
                                        </p:tav>
                                        <p:tav tm="100000">
                                          <p:val>
                                            <p:strVal val="#ppt_x"/>
                                          </p:val>
                                        </p:tav>
                                      </p:tavLst>
                                    </p:anim>
                                    <p:anim calcmode="lin" valueType="num">
                                      <p:cBhvr additive="base">
                                        <p:cTn id="21" dur="500" fill="hold"/>
                                        <p:tgtEl>
                                          <p:spTgt spid="512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123">
                                            <p:txEl>
                                              <p:pRg st="0" end="0"/>
                                            </p:txEl>
                                          </p:spTgt>
                                        </p:tgtEl>
                                        <p:attrNameLst>
                                          <p:attrName>style.visibility</p:attrName>
                                        </p:attrNameLst>
                                      </p:cBhvr>
                                      <p:to>
                                        <p:strVal val="visible"/>
                                      </p:to>
                                    </p:set>
                                    <p:anim calcmode="lin" valueType="num">
                                      <p:cBhvr additive="base">
                                        <p:cTn id="24" dur="500" fill="hold"/>
                                        <p:tgtEl>
                                          <p:spTgt spid="5123">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123">
                                            <p:txEl>
                                              <p:pRg st="0" end="0"/>
                                            </p:txEl>
                                          </p:spTgt>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450"/>
                            </p:stCondLst>
                            <p:childTnLst>
                              <p:par>
                                <p:cTn id="27" presetID="26" presetClass="entr" presetSubtype="0" fill="hold" nodeType="afterEffect">
                                  <p:stCondLst>
                                    <p:cond delay="0"/>
                                  </p:stCondLst>
                                  <p:childTnLst>
                                    <p:set>
                                      <p:cBhvr>
                                        <p:cTn id="28" dur="1" fill="hold">
                                          <p:stCondLst>
                                            <p:cond delay="0"/>
                                          </p:stCondLst>
                                        </p:cTn>
                                        <p:tgtEl>
                                          <p:spTgt spid="5124"/>
                                        </p:tgtEl>
                                        <p:attrNameLst>
                                          <p:attrName>style.visibility</p:attrName>
                                        </p:attrNameLst>
                                      </p:cBhvr>
                                      <p:to>
                                        <p:strVal val="visible"/>
                                      </p:to>
                                    </p:set>
                                    <p:animEffect transition="in" filter="wipe(down)">
                                      <p:cBhvr>
                                        <p:cTn id="29" dur="290">
                                          <p:stCondLst>
                                            <p:cond delay="0"/>
                                          </p:stCondLst>
                                        </p:cTn>
                                        <p:tgtEl>
                                          <p:spTgt spid="5124"/>
                                        </p:tgtEl>
                                      </p:cBhvr>
                                    </p:animEffect>
                                    <p:anim calcmode="lin" valueType="num">
                                      <p:cBhvr>
                                        <p:cTn id="30" dur="911" tmFilter="0,0; 0.14,0.36; 0.43,0.73; 0.71,0.91; 1.0,1.0">
                                          <p:stCondLst>
                                            <p:cond delay="0"/>
                                          </p:stCondLst>
                                        </p:cTn>
                                        <p:tgtEl>
                                          <p:spTgt spid="5124"/>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5124"/>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5124"/>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5124"/>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5124"/>
                                        </p:tgtEl>
                                        <p:attrNameLst>
                                          <p:attrName>ppt_y</p:attrName>
                                        </p:attrNameLst>
                                      </p:cBhvr>
                                      <p:tavLst>
                                        <p:tav tm="0" fmla="#ppt_y-sin(pi*$)/81">
                                          <p:val>
                                            <p:fltVal val="0"/>
                                          </p:val>
                                        </p:tav>
                                        <p:tav tm="100000">
                                          <p:val>
                                            <p:fltVal val="1"/>
                                          </p:val>
                                        </p:tav>
                                      </p:tavLst>
                                    </p:anim>
                                    <p:animScale>
                                      <p:cBhvr>
                                        <p:cTn id="35" dur="13">
                                          <p:stCondLst>
                                            <p:cond delay="325"/>
                                          </p:stCondLst>
                                        </p:cTn>
                                        <p:tgtEl>
                                          <p:spTgt spid="5124"/>
                                        </p:tgtEl>
                                      </p:cBhvr>
                                      <p:to x="100000" y="60000"/>
                                    </p:animScale>
                                    <p:animScale>
                                      <p:cBhvr>
                                        <p:cTn id="36" dur="83" decel="50000">
                                          <p:stCondLst>
                                            <p:cond delay="338"/>
                                          </p:stCondLst>
                                        </p:cTn>
                                        <p:tgtEl>
                                          <p:spTgt spid="5124"/>
                                        </p:tgtEl>
                                      </p:cBhvr>
                                      <p:to x="100000" y="100000"/>
                                    </p:animScale>
                                    <p:animScale>
                                      <p:cBhvr>
                                        <p:cTn id="37" dur="13">
                                          <p:stCondLst>
                                            <p:cond delay="656"/>
                                          </p:stCondLst>
                                        </p:cTn>
                                        <p:tgtEl>
                                          <p:spTgt spid="5124"/>
                                        </p:tgtEl>
                                      </p:cBhvr>
                                      <p:to x="100000" y="80000"/>
                                    </p:animScale>
                                    <p:animScale>
                                      <p:cBhvr>
                                        <p:cTn id="38" dur="83" decel="50000">
                                          <p:stCondLst>
                                            <p:cond delay="669"/>
                                          </p:stCondLst>
                                        </p:cTn>
                                        <p:tgtEl>
                                          <p:spTgt spid="5124"/>
                                        </p:tgtEl>
                                      </p:cBhvr>
                                      <p:to x="100000" y="100000"/>
                                    </p:animScale>
                                    <p:animScale>
                                      <p:cBhvr>
                                        <p:cTn id="39" dur="13">
                                          <p:stCondLst>
                                            <p:cond delay="821"/>
                                          </p:stCondLst>
                                        </p:cTn>
                                        <p:tgtEl>
                                          <p:spTgt spid="5124"/>
                                        </p:tgtEl>
                                      </p:cBhvr>
                                      <p:to x="100000" y="90000"/>
                                    </p:animScale>
                                    <p:animScale>
                                      <p:cBhvr>
                                        <p:cTn id="40" dur="83" decel="50000">
                                          <p:stCondLst>
                                            <p:cond delay="834"/>
                                          </p:stCondLst>
                                        </p:cTn>
                                        <p:tgtEl>
                                          <p:spTgt spid="5124"/>
                                        </p:tgtEl>
                                      </p:cBhvr>
                                      <p:to x="100000" y="100000"/>
                                    </p:animScale>
                                    <p:animScale>
                                      <p:cBhvr>
                                        <p:cTn id="41" dur="13">
                                          <p:stCondLst>
                                            <p:cond delay="904"/>
                                          </p:stCondLst>
                                        </p:cTn>
                                        <p:tgtEl>
                                          <p:spTgt spid="5124"/>
                                        </p:tgtEl>
                                      </p:cBhvr>
                                      <p:to x="100000" y="95000"/>
                                    </p:animScale>
                                    <p:animScale>
                                      <p:cBhvr>
                                        <p:cTn id="42" dur="83" decel="50000">
                                          <p:stCondLst>
                                            <p:cond delay="917"/>
                                          </p:stCondLst>
                                        </p:cTn>
                                        <p:tgtEl>
                                          <p:spTgt spid="5124"/>
                                        </p:tgtEl>
                                      </p:cBhvr>
                                      <p:to x="100000" y="100000"/>
                                    </p:animScale>
                                  </p:childTnLst>
                                </p:cTn>
                              </p:par>
                            </p:childTnLst>
                          </p:cTn>
                        </p:par>
                        <p:par>
                          <p:cTn id="43" fill="hold" nodeType="afterGroup">
                            <p:stCondLst>
                              <p:cond delay="4450"/>
                            </p:stCondLst>
                            <p:childTnLst>
                              <p:par>
                                <p:cTn id="44" presetID="26" presetClass="emph" presetSubtype="0" fill="hold" nodeType="afterEffect">
                                  <p:stCondLst>
                                    <p:cond delay="0"/>
                                  </p:stCondLst>
                                  <p:childTnLst>
                                    <p:animEffect transition="out" filter="fade">
                                      <p:cBhvr>
                                        <p:cTn id="45" dur="500" tmFilter="0, 0; .2, .5; .8, .5; 1, 0"/>
                                        <p:tgtEl>
                                          <p:spTgt spid="5124"/>
                                        </p:tgtEl>
                                      </p:cBhvr>
                                    </p:animEffect>
                                    <p:animScale>
                                      <p:cBhvr>
                                        <p:cTn id="46" dur="250" autoRev="1" fill="hold"/>
                                        <p:tgtEl>
                                          <p:spTgt spid="5124"/>
                                        </p:tgtEl>
                                      </p:cBhvr>
                                      <p:by x="105000" y="105000"/>
                                    </p:animScale>
                                  </p:childTnLst>
                                </p:cTn>
                              </p:par>
                            </p:childTnLst>
                          </p:cTn>
                        </p:par>
                        <p:par>
                          <p:cTn id="47" fill="hold" nodeType="afterGroup">
                            <p:stCondLst>
                              <p:cond delay="4950"/>
                            </p:stCondLst>
                            <p:childTnLst>
                              <p:par>
                                <p:cTn id="48" presetID="22" presetClass="entr" presetSubtype="2" fill="hold" grpId="0" nodeType="afterEffect">
                                  <p:stCondLst>
                                    <p:cond delay="0"/>
                                  </p:stCondLst>
                                  <p:childTnLst>
                                    <p:set>
                                      <p:cBhvr>
                                        <p:cTn id="49" dur="1" fill="hold">
                                          <p:stCondLst>
                                            <p:cond delay="0"/>
                                          </p:stCondLst>
                                        </p:cTn>
                                        <p:tgtEl>
                                          <p:spTgt spid="5127"/>
                                        </p:tgtEl>
                                        <p:attrNameLst>
                                          <p:attrName>style.visibility</p:attrName>
                                        </p:attrNameLst>
                                      </p:cBhvr>
                                      <p:to>
                                        <p:strVal val="visible"/>
                                      </p:to>
                                    </p:set>
                                    <p:animEffect transition="in" filter="wipe(right)">
                                      <p:cBhvr>
                                        <p:cTn id="50"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build="p" autoUpdateAnimBg="0"/>
      <p:bldP spid="5125" grpId="0" autoUpdateAnimBg="0"/>
      <p:bldP spid="5126" grpId="0" animBg="1"/>
      <p:bldP spid="5126" grpId="1" animBg="1"/>
      <p:bldP spid="5127"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6088063" y="2035175"/>
            <a:ext cx="3970337" cy="3727450"/>
          </a:xfrm>
          <a:prstGeom prst="roundRect">
            <a:avLst>
              <a:gd name="adj" fmla="val 2259"/>
            </a:avLst>
          </a:prstGeom>
          <a:solidFill>
            <a:schemeClr val="bg1"/>
          </a:solidFill>
          <a:ln w="3175" cmpd="sng">
            <a:solidFill>
              <a:srgbClr val="D7D7D7"/>
            </a:solidFill>
            <a:round/>
            <a:headEnd/>
            <a:tailEnd/>
          </a:ln>
        </p:spPr>
        <p:txBody>
          <a:bodyPr lIns="180000" anchor="ctr"/>
          <a:lstStyle/>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p>
        </p:txBody>
      </p:sp>
      <p:sp>
        <p:nvSpPr>
          <p:cNvPr id="15363" name="Oval 4"/>
          <p:cNvSpPr>
            <a:spLocks noChangeArrowheads="1"/>
          </p:cNvSpPr>
          <p:nvPr/>
        </p:nvSpPr>
        <p:spPr bwMode="auto">
          <a:xfrm>
            <a:off x="1779588" y="19256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Impact" pitchFamily="34" charset="0"/>
              <a:ea typeface="微软雅黑" pitchFamily="34" charset="-122"/>
            </a:endParaRPr>
          </a:p>
        </p:txBody>
      </p:sp>
      <p:sp>
        <p:nvSpPr>
          <p:cNvPr id="15364" name="Oval 5"/>
          <p:cNvSpPr>
            <a:spLocks noChangeArrowheads="1"/>
          </p:cNvSpPr>
          <p:nvPr/>
        </p:nvSpPr>
        <p:spPr bwMode="auto">
          <a:xfrm>
            <a:off x="1466850" y="2173288"/>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3</a:t>
            </a:r>
            <a:endParaRPr lang="zh-CN" altLang="en-US">
              <a:solidFill>
                <a:srgbClr val="FFFFFF"/>
              </a:solidFill>
              <a:latin typeface="微软雅黑" pitchFamily="34" charset="-122"/>
              <a:ea typeface="微软雅黑" pitchFamily="34" charset="-122"/>
            </a:endParaRPr>
          </a:p>
        </p:txBody>
      </p:sp>
      <p:sp>
        <p:nvSpPr>
          <p:cNvPr id="15365" name="Oval 6"/>
          <p:cNvSpPr>
            <a:spLocks noChangeArrowheads="1"/>
          </p:cNvSpPr>
          <p:nvPr/>
        </p:nvSpPr>
        <p:spPr bwMode="auto">
          <a:xfrm>
            <a:off x="4262438" y="2173288"/>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1</a:t>
            </a:r>
            <a:endParaRPr lang="zh-CN" altLang="en-US">
              <a:solidFill>
                <a:srgbClr val="FFFFFF"/>
              </a:solidFill>
              <a:latin typeface="微软雅黑" pitchFamily="34" charset="-122"/>
              <a:ea typeface="微软雅黑" pitchFamily="34" charset="-122"/>
            </a:endParaRPr>
          </a:p>
        </p:txBody>
      </p:sp>
      <p:sp>
        <p:nvSpPr>
          <p:cNvPr id="15366" name="Oval 7"/>
          <p:cNvSpPr>
            <a:spLocks noChangeArrowheads="1"/>
          </p:cNvSpPr>
          <p:nvPr/>
        </p:nvSpPr>
        <p:spPr bwMode="auto">
          <a:xfrm>
            <a:off x="2916238" y="4686300"/>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2</a:t>
            </a:r>
            <a:endParaRPr lang="zh-CN" altLang="en-US">
              <a:solidFill>
                <a:srgbClr val="FFFFFF"/>
              </a:solidFill>
              <a:latin typeface="微软雅黑" pitchFamily="34" charset="-122"/>
              <a:ea typeface="微软雅黑" pitchFamily="34" charset="-122"/>
            </a:endParaRPr>
          </a:p>
        </p:txBody>
      </p:sp>
      <p:sp>
        <p:nvSpPr>
          <p:cNvPr id="15367" name="Oval 8"/>
          <p:cNvSpPr>
            <a:spLocks noChangeArrowheads="1"/>
          </p:cNvSpPr>
          <p:nvPr/>
        </p:nvSpPr>
        <p:spPr bwMode="auto">
          <a:xfrm>
            <a:off x="3049588" y="1584325"/>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1</a:t>
            </a:r>
            <a:endParaRPr lang="zh-CN" altLang="en-US" sz="1600">
              <a:solidFill>
                <a:srgbClr val="FFFFFF"/>
              </a:solidFill>
              <a:latin typeface="微软雅黑" pitchFamily="34" charset="-122"/>
              <a:ea typeface="微软雅黑" pitchFamily="34" charset="-122"/>
            </a:endParaRPr>
          </a:p>
        </p:txBody>
      </p:sp>
      <p:sp>
        <p:nvSpPr>
          <p:cNvPr id="15368" name="Oval 9"/>
          <p:cNvSpPr>
            <a:spLocks noChangeArrowheads="1"/>
          </p:cNvSpPr>
          <p:nvPr/>
        </p:nvSpPr>
        <p:spPr bwMode="auto">
          <a:xfrm>
            <a:off x="4506913" y="39560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2</a:t>
            </a:r>
            <a:endParaRPr lang="zh-CN" altLang="en-US" sz="1600">
              <a:solidFill>
                <a:srgbClr val="FFFFFF"/>
              </a:solidFill>
              <a:latin typeface="微软雅黑" pitchFamily="34" charset="-122"/>
              <a:ea typeface="微软雅黑" pitchFamily="34" charset="-122"/>
            </a:endParaRPr>
          </a:p>
        </p:txBody>
      </p:sp>
      <p:sp>
        <p:nvSpPr>
          <p:cNvPr id="15369" name="Oval 10"/>
          <p:cNvSpPr>
            <a:spLocks noChangeArrowheads="1"/>
          </p:cNvSpPr>
          <p:nvPr/>
        </p:nvSpPr>
        <p:spPr bwMode="auto">
          <a:xfrm>
            <a:off x="1584325" y="39941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3</a:t>
            </a:r>
            <a:endParaRPr lang="zh-CN" altLang="en-US" sz="1600">
              <a:solidFill>
                <a:srgbClr val="FFFFFF"/>
              </a:solidFill>
              <a:latin typeface="微软雅黑" pitchFamily="34" charset="-122"/>
              <a:ea typeface="微软雅黑" pitchFamily="34" charset="-122"/>
            </a:endParaRPr>
          </a:p>
        </p:txBody>
      </p:sp>
      <p:cxnSp>
        <p:nvCxnSpPr>
          <p:cNvPr id="15370" name="AutoShape 11"/>
          <p:cNvCxnSpPr>
            <a:cxnSpLocks noChangeShapeType="1"/>
            <a:stCxn id="15366" idx="0"/>
          </p:cNvCxnSpPr>
          <p:nvPr/>
        </p:nvCxnSpPr>
        <p:spPr bwMode="auto">
          <a:xfrm flipH="1" flipV="1">
            <a:off x="3478213" y="42148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15371" name="AutoShape 12"/>
          <p:cNvCxnSpPr>
            <a:cxnSpLocks noChangeShapeType="1"/>
          </p:cNvCxnSpPr>
          <p:nvPr/>
        </p:nvCxnSpPr>
        <p:spPr bwMode="auto">
          <a:xfrm flipH="1">
            <a:off x="4017963" y="3033713"/>
            <a:ext cx="357187" cy="244475"/>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15372" name="AutoShape 13"/>
          <p:cNvCxnSpPr>
            <a:cxnSpLocks noChangeShapeType="1"/>
          </p:cNvCxnSpPr>
          <p:nvPr/>
        </p:nvCxnSpPr>
        <p:spPr bwMode="auto">
          <a:xfrm>
            <a:off x="2524125" y="3033713"/>
            <a:ext cx="414338" cy="244475"/>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15373" name="AutoShape 22"/>
          <p:cNvSpPr>
            <a:spLocks noChangeArrowheads="1"/>
          </p:cNvSpPr>
          <p:nvPr/>
        </p:nvSpPr>
        <p:spPr bwMode="auto">
          <a:xfrm>
            <a:off x="6229350" y="1757363"/>
            <a:ext cx="3686175" cy="501650"/>
          </a:xfrm>
          <a:prstGeom prst="roundRect">
            <a:avLst>
              <a:gd name="adj" fmla="val 0"/>
            </a:avLst>
          </a:prstGeom>
          <a:solidFill>
            <a:schemeClr val="accent1"/>
          </a:solidFill>
          <a:ln w="3175" cmpd="sng">
            <a:solidFill>
              <a:srgbClr val="D7D7D7"/>
            </a:solidFill>
            <a:round/>
            <a:headEnd/>
            <a:tailEnd/>
          </a:ln>
        </p:spPr>
        <p:txBody>
          <a:bodyPr anchor="ctr"/>
          <a:lstStyle/>
          <a:p>
            <a:pPr algn="ctr">
              <a:lnSpc>
                <a:spcPct val="120000"/>
              </a:lnSpc>
            </a:pPr>
            <a:r>
              <a:rPr lang="zh-CN" altLang="en-US" b="1">
                <a:solidFill>
                  <a:srgbClr val="FFFFFF"/>
                </a:solidFill>
                <a:latin typeface="微软雅黑" pitchFamily="34" charset="-122"/>
                <a:ea typeface="微软雅黑" pitchFamily="34" charset="-122"/>
              </a:rPr>
              <a:t>单击此处添加文本</a:t>
            </a:r>
          </a:p>
        </p:txBody>
      </p:sp>
      <p:sp>
        <p:nvSpPr>
          <p:cNvPr id="15374" name="Oval 16"/>
          <p:cNvSpPr>
            <a:spLocks noChangeArrowheads="1"/>
          </p:cNvSpPr>
          <p:nvPr/>
        </p:nvSpPr>
        <p:spPr bwMode="auto">
          <a:xfrm>
            <a:off x="2722563" y="2792413"/>
            <a:ext cx="1471612" cy="14398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rgbClr val="FFFFFF"/>
                </a:solidFill>
                <a:latin typeface="Impact" pitchFamily="34" charset="0"/>
                <a:ea typeface="微软雅黑" pitchFamily="34" charset="-122"/>
              </a:rPr>
              <a:t>标题</a:t>
            </a:r>
            <a:endParaRPr lang="zh-CN" altLang="en-US" b="1">
              <a:solidFill>
                <a:srgbClr val="FFFFFF"/>
              </a:solidFill>
              <a:latin typeface="Impact" pitchFamily="34" charset="0"/>
              <a:ea typeface="微软雅黑" pitchFamily="34" charset="-122"/>
            </a:endParaRPr>
          </a:p>
        </p:txBody>
      </p:sp>
      <p:sp>
        <p:nvSpPr>
          <p:cNvPr id="15375" name="TextBox 18"/>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76"/>
                                        </p:tgtEl>
                                        <p:attrNameLst>
                                          <p:attrName>style.visibility</p:attrName>
                                        </p:attrNameLst>
                                      </p:cBhvr>
                                      <p:to>
                                        <p:strVal val="visible"/>
                                      </p:to>
                                    </p:set>
                                    <p:anim calcmode="lin" valueType="num">
                                      <p:cBhvr additive="base">
                                        <p:cTn id="7" dur="300" fill="hold"/>
                                        <p:tgtEl>
                                          <p:spTgt spid="15376"/>
                                        </p:tgtEl>
                                        <p:attrNameLst>
                                          <p:attrName>ppt_x</p:attrName>
                                        </p:attrNameLst>
                                      </p:cBhvr>
                                      <p:tavLst>
                                        <p:tav tm="0">
                                          <p:val>
                                            <p:strVal val="0-#ppt_w/2"/>
                                          </p:val>
                                        </p:tav>
                                        <p:tav tm="100000">
                                          <p:val>
                                            <p:strVal val="#ppt_x"/>
                                          </p:val>
                                        </p:tav>
                                      </p:tavLst>
                                    </p:anim>
                                    <p:anim calcmode="lin" valueType="num">
                                      <p:cBhvr additive="base">
                                        <p:cTn id="8" dur="300" fill="hold"/>
                                        <p:tgtEl>
                                          <p:spTgt spid="1537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5377"/>
                                        </p:tgtEl>
                                        <p:attrNameLst>
                                          <p:attrName>style.visibility</p:attrName>
                                        </p:attrNameLst>
                                      </p:cBhvr>
                                      <p:to>
                                        <p:strVal val="visible"/>
                                      </p:to>
                                    </p:set>
                                    <p:anim calcmode="lin" valueType="num">
                                      <p:cBhvr additive="base">
                                        <p:cTn id="12" dur="500" fill="hold"/>
                                        <p:tgtEl>
                                          <p:spTgt spid="15377"/>
                                        </p:tgtEl>
                                        <p:attrNameLst>
                                          <p:attrName>ppt_x</p:attrName>
                                        </p:attrNameLst>
                                      </p:cBhvr>
                                      <p:tavLst>
                                        <p:tav tm="0">
                                          <p:val>
                                            <p:strVal val="1+#ppt_w/2"/>
                                          </p:val>
                                        </p:tav>
                                        <p:tav tm="100000">
                                          <p:val>
                                            <p:strVal val="#ppt_x"/>
                                          </p:val>
                                        </p:tav>
                                      </p:tavLst>
                                    </p:anim>
                                    <p:anim calcmode="lin" valueType="num">
                                      <p:cBhvr additive="base">
                                        <p:cTn id="13" dur="500" fill="hold"/>
                                        <p:tgtEl>
                                          <p:spTgt spid="1537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375"/>
                                        </p:tgtEl>
                                        <p:attrNameLst>
                                          <p:attrName>style.visibility</p:attrName>
                                        </p:attrNameLst>
                                      </p:cBhvr>
                                      <p:to>
                                        <p:strVal val="visible"/>
                                      </p:to>
                                    </p:set>
                                    <p:anim calcmode="lin" valueType="num">
                                      <p:cBhvr>
                                        <p:cTn id="17" dur="300" fill="hold"/>
                                        <p:tgtEl>
                                          <p:spTgt spid="1537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5375"/>
                                        </p:tgtEl>
                                        <p:attrNameLst>
                                          <p:attrName>ppt_y</p:attrName>
                                        </p:attrNameLst>
                                      </p:cBhvr>
                                      <p:tavLst>
                                        <p:tav tm="0">
                                          <p:val>
                                            <p:strVal val="#ppt_y"/>
                                          </p:val>
                                        </p:tav>
                                        <p:tav tm="100000">
                                          <p:val>
                                            <p:strVal val="#ppt_y"/>
                                          </p:val>
                                        </p:tav>
                                      </p:tavLst>
                                    </p:anim>
                                    <p:anim calcmode="lin" valueType="num">
                                      <p:cBhvr>
                                        <p:cTn id="19" dur="300" fill="hold"/>
                                        <p:tgtEl>
                                          <p:spTgt spid="1537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53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5375"/>
                                        </p:tgtEl>
                                      </p:cBhvr>
                                    </p:animEffect>
                                  </p:childTnLst>
                                </p:cTn>
                              </p:par>
                            </p:childTnLst>
                          </p:cTn>
                        </p:par>
                        <p:par>
                          <p:cTn id="22" fill="hold" nodeType="afterGroup">
                            <p:stCondLst>
                              <p:cond delay="1370"/>
                            </p:stCondLst>
                            <p:childTnLst>
                              <p:par>
                                <p:cTn id="23" presetID="21" presetClass="entr" presetSubtype="1" fill="hold" grpId="0" nodeType="afterEffect">
                                  <p:stCondLst>
                                    <p:cond delay="0"/>
                                  </p:stCondLst>
                                  <p:childTnLst>
                                    <p:set>
                                      <p:cBhvr>
                                        <p:cTn id="24" dur="1" fill="hold">
                                          <p:stCondLst>
                                            <p:cond delay="0"/>
                                          </p:stCondLst>
                                        </p:cTn>
                                        <p:tgtEl>
                                          <p:spTgt spid="15363"/>
                                        </p:tgtEl>
                                        <p:attrNameLst>
                                          <p:attrName>style.visibility</p:attrName>
                                        </p:attrNameLst>
                                      </p:cBhvr>
                                      <p:to>
                                        <p:strVal val="visible"/>
                                      </p:to>
                                    </p:set>
                                    <p:animEffect transition="in" filter="wheel(1)">
                                      <p:cBhvr>
                                        <p:cTn id="25" dur="1000"/>
                                        <p:tgtEl>
                                          <p:spTgt spid="15363"/>
                                        </p:tgtEl>
                                      </p:cBhvr>
                                    </p:animEffect>
                                  </p:childTnLst>
                                </p:cTn>
                              </p:par>
                            </p:childTnLst>
                          </p:cTn>
                        </p:par>
                        <p:par>
                          <p:cTn id="26" fill="hold" nodeType="afterGroup">
                            <p:stCondLst>
                              <p:cond delay="2370"/>
                            </p:stCondLst>
                            <p:childTnLst>
                              <p:par>
                                <p:cTn id="27" presetID="1" presetClass="entr" presetSubtype="0" fill="hold" grpId="1" nodeType="afterEffect">
                                  <p:stCondLst>
                                    <p:cond delay="0"/>
                                  </p:stCondLst>
                                  <p:childTnLst>
                                    <p:set>
                                      <p:cBhvr>
                                        <p:cTn id="28" dur="1" fill="hold">
                                          <p:stCondLst>
                                            <p:cond delay="0"/>
                                          </p:stCondLst>
                                        </p:cTn>
                                        <p:tgtEl>
                                          <p:spTgt spid="15368"/>
                                        </p:tgtEl>
                                        <p:attrNameLst>
                                          <p:attrName>style.visibility</p:attrName>
                                        </p:attrNameLst>
                                      </p:cBhvr>
                                      <p:to>
                                        <p:strVal val="visible"/>
                                      </p:to>
                                    </p:set>
                                  </p:childTnLst>
                                </p:cTn>
                              </p:par>
                              <p:par>
                                <p:cTn id="29" presetID="56" presetClass="path" presetSubtype="0" accel="50000" decel="50000" fill="hold" grpId="0" nodeType="withEffect">
                                  <p:stCondLst>
                                    <p:cond delay="0"/>
                                  </p:stCondLst>
                                  <p:childTnLst>
                                    <p:animMotion origin="layout" path="M 1.5873E-6 3.395E-6 L 0.34088 0.44889 " pathEditMode="relative" rAng="0" ptsTypes="AA">
                                      <p:cBhvr>
                                        <p:cTn id="30" dur="500" spd="-99800" fill="hold"/>
                                        <p:tgtEl>
                                          <p:spTgt spid="15368"/>
                                        </p:tgtEl>
                                        <p:attrNameLst>
                                          <p:attrName>ppt_x,ppt_y</p:attrName>
                                        </p:attrNameLst>
                                      </p:cBhvr>
                                      <p:rCtr x="17000" y="22400"/>
                                    </p:animMotion>
                                  </p:childTnLst>
                                </p:cTn>
                              </p:par>
                              <p:par>
                                <p:cTn id="31" presetID="1" presetClass="entr" presetSubtype="0" fill="hold" grpId="1" nodeType="withEffect">
                                  <p:stCondLst>
                                    <p:cond delay="0"/>
                                  </p:stCondLst>
                                  <p:childTnLst>
                                    <p:set>
                                      <p:cBhvr>
                                        <p:cTn id="32" dur="1" fill="hold">
                                          <p:stCondLst>
                                            <p:cond delay="0"/>
                                          </p:stCondLst>
                                        </p:cTn>
                                        <p:tgtEl>
                                          <p:spTgt spid="15367"/>
                                        </p:tgtEl>
                                        <p:attrNameLst>
                                          <p:attrName>style.visibility</p:attrName>
                                        </p:attrNameLst>
                                      </p:cBhvr>
                                      <p:to>
                                        <p:strVal val="visible"/>
                                      </p:to>
                                    </p:set>
                                  </p:childTnLst>
                                </p:cTn>
                              </p:par>
                              <p:par>
                                <p:cTn id="33" presetID="42" presetClass="path" presetSubtype="0" accel="50000" decel="50000" fill="hold" grpId="0" nodeType="withEffect">
                                  <p:stCondLst>
                                    <p:cond delay="0"/>
                                  </p:stCondLst>
                                  <p:childTnLst>
                                    <p:animMotion origin="layout" path="M -4.73588E-7 -0.39871 L -4.73588E-7 2.01665E-6 " pathEditMode="relative" rAng="0" ptsTypes="AA">
                                      <p:cBhvr>
                                        <p:cTn id="34" dur="500" fill="hold"/>
                                        <p:tgtEl>
                                          <p:spTgt spid="15367"/>
                                        </p:tgtEl>
                                        <p:attrNameLst>
                                          <p:attrName>ppt_x,ppt_y</p:attrName>
                                        </p:attrNameLst>
                                      </p:cBhvr>
                                      <p:rCtr x="0" y="19900"/>
                                    </p:animMotion>
                                  </p:childTnLst>
                                </p:cTn>
                              </p:par>
                              <p:par>
                                <p:cTn id="35" presetID="1" presetClass="entr" presetSubtype="0" fill="hold" grpId="1" nodeType="withEffect">
                                  <p:stCondLst>
                                    <p:cond delay="0"/>
                                  </p:stCondLst>
                                  <p:childTnLst>
                                    <p:set>
                                      <p:cBhvr>
                                        <p:cTn id="36" dur="1" fill="hold">
                                          <p:stCondLst>
                                            <p:cond delay="0"/>
                                          </p:stCondLst>
                                        </p:cTn>
                                        <p:tgtEl>
                                          <p:spTgt spid="15369"/>
                                        </p:tgtEl>
                                        <p:attrNameLst>
                                          <p:attrName>style.visibility</p:attrName>
                                        </p:attrNameLst>
                                      </p:cBhvr>
                                      <p:to>
                                        <p:strVal val="visible"/>
                                      </p:to>
                                    </p:set>
                                  </p:childTnLst>
                                </p:cTn>
                              </p:par>
                              <p:par>
                                <p:cTn id="37" presetID="42" presetClass="path" presetSubtype="0" accel="50000" decel="50000" fill="hold" grpId="0" nodeType="withEffect">
                                  <p:stCondLst>
                                    <p:cond delay="0"/>
                                  </p:stCondLst>
                                  <p:childTnLst>
                                    <p:animMotion origin="layout" path="M -0.24577 0.40703 L -2.00104E-6 2.97872E-6 " pathEditMode="relative" rAng="0" ptsTypes="AA">
                                      <p:cBhvr>
                                        <p:cTn id="38" dur="500" fill="hold"/>
                                        <p:tgtEl>
                                          <p:spTgt spid="15369"/>
                                        </p:tgtEl>
                                        <p:attrNameLst>
                                          <p:attrName>ppt_x,ppt_y</p:attrName>
                                        </p:attrNameLst>
                                      </p:cBhvr>
                                      <p:rCtr x="12300" y="-20200"/>
                                    </p:animMotion>
                                  </p:childTnLst>
                                </p:cTn>
                              </p:par>
                            </p:childTnLst>
                          </p:cTn>
                        </p:par>
                        <p:par>
                          <p:cTn id="39" fill="hold" nodeType="afterGroup">
                            <p:stCondLst>
                              <p:cond delay="2870"/>
                            </p:stCondLst>
                            <p:childTnLst>
                              <p:par>
                                <p:cTn id="40" presetID="31" presetClass="entr" presetSubtype="0" fill="hold" grpId="0" nodeType="afterEffect">
                                  <p:stCondLst>
                                    <p:cond delay="0"/>
                                  </p:stCondLst>
                                  <p:childTnLst>
                                    <p:set>
                                      <p:cBhvr>
                                        <p:cTn id="41" dur="1" fill="hold">
                                          <p:stCondLst>
                                            <p:cond delay="0"/>
                                          </p:stCondLst>
                                        </p:cTn>
                                        <p:tgtEl>
                                          <p:spTgt spid="15374"/>
                                        </p:tgtEl>
                                        <p:attrNameLst>
                                          <p:attrName>style.visibility</p:attrName>
                                        </p:attrNameLst>
                                      </p:cBhvr>
                                      <p:to>
                                        <p:strVal val="visible"/>
                                      </p:to>
                                    </p:set>
                                    <p:anim calcmode="lin" valueType="num">
                                      <p:cBhvr>
                                        <p:cTn id="42" dur="1000" fill="hold"/>
                                        <p:tgtEl>
                                          <p:spTgt spid="15374"/>
                                        </p:tgtEl>
                                        <p:attrNameLst>
                                          <p:attrName>ppt_w</p:attrName>
                                        </p:attrNameLst>
                                      </p:cBhvr>
                                      <p:tavLst>
                                        <p:tav tm="0">
                                          <p:val>
                                            <p:fltVal val="0"/>
                                          </p:val>
                                        </p:tav>
                                        <p:tav tm="100000">
                                          <p:val>
                                            <p:strVal val="#ppt_w"/>
                                          </p:val>
                                        </p:tav>
                                      </p:tavLst>
                                    </p:anim>
                                    <p:anim calcmode="lin" valueType="num">
                                      <p:cBhvr>
                                        <p:cTn id="43" dur="1000" fill="hold"/>
                                        <p:tgtEl>
                                          <p:spTgt spid="15374"/>
                                        </p:tgtEl>
                                        <p:attrNameLst>
                                          <p:attrName>ppt_h</p:attrName>
                                        </p:attrNameLst>
                                      </p:cBhvr>
                                      <p:tavLst>
                                        <p:tav tm="0">
                                          <p:val>
                                            <p:fltVal val="0"/>
                                          </p:val>
                                        </p:tav>
                                        <p:tav tm="100000">
                                          <p:val>
                                            <p:strVal val="#ppt_h"/>
                                          </p:val>
                                        </p:tav>
                                      </p:tavLst>
                                    </p:anim>
                                    <p:anim calcmode="lin" valueType="num">
                                      <p:cBhvr>
                                        <p:cTn id="44" dur="1000" fill="hold"/>
                                        <p:tgtEl>
                                          <p:spTgt spid="15374"/>
                                        </p:tgtEl>
                                        <p:attrNameLst>
                                          <p:attrName>style.rotation</p:attrName>
                                        </p:attrNameLst>
                                      </p:cBhvr>
                                      <p:tavLst>
                                        <p:tav tm="0">
                                          <p:val>
                                            <p:fltVal val="90"/>
                                          </p:val>
                                        </p:tav>
                                        <p:tav tm="100000">
                                          <p:val>
                                            <p:fltVal val="0"/>
                                          </p:val>
                                        </p:tav>
                                      </p:tavLst>
                                    </p:anim>
                                    <p:animEffect transition="in" filter="fade">
                                      <p:cBhvr>
                                        <p:cTn id="45" dur="1000"/>
                                        <p:tgtEl>
                                          <p:spTgt spid="15374"/>
                                        </p:tgtEl>
                                      </p:cBhvr>
                                    </p:animEffect>
                                  </p:childTnLst>
                                </p:cTn>
                              </p:par>
                            </p:childTnLst>
                          </p:cTn>
                        </p:par>
                        <p:par>
                          <p:cTn id="46" fill="hold" nodeType="afterGroup">
                            <p:stCondLst>
                              <p:cond delay="3870"/>
                            </p:stCondLst>
                            <p:childTnLst>
                              <p:par>
                                <p:cTn id="47" presetID="22" presetClass="entr" presetSubtype="4" fill="hold" nodeType="afterEffect">
                                  <p:stCondLst>
                                    <p:cond delay="0"/>
                                  </p:stCondLst>
                                  <p:childTnLst>
                                    <p:set>
                                      <p:cBhvr>
                                        <p:cTn id="48" dur="1" fill="hold">
                                          <p:stCondLst>
                                            <p:cond delay="0"/>
                                          </p:stCondLst>
                                        </p:cTn>
                                        <p:tgtEl>
                                          <p:spTgt spid="15372"/>
                                        </p:tgtEl>
                                        <p:attrNameLst>
                                          <p:attrName>style.visibility</p:attrName>
                                        </p:attrNameLst>
                                      </p:cBhvr>
                                      <p:to>
                                        <p:strVal val="visible"/>
                                      </p:to>
                                    </p:set>
                                    <p:animEffect transition="in" filter="wipe(down)">
                                      <p:cBhvr>
                                        <p:cTn id="49" dur="500"/>
                                        <p:tgtEl>
                                          <p:spTgt spid="15372"/>
                                        </p:tgtEl>
                                      </p:cBhvr>
                                    </p:animEffect>
                                  </p:childTnLst>
                                </p:cTn>
                              </p:par>
                            </p:childTnLst>
                          </p:cTn>
                        </p:par>
                        <p:par>
                          <p:cTn id="50" fill="hold" nodeType="afterGroup">
                            <p:stCondLst>
                              <p:cond delay="4370"/>
                            </p:stCondLst>
                            <p:childTnLst>
                              <p:par>
                                <p:cTn id="51" presetID="21" presetClass="entr" presetSubtype="1" fill="hold" grpId="0" nodeType="afterEffect">
                                  <p:stCondLst>
                                    <p:cond delay="0"/>
                                  </p:stCondLst>
                                  <p:childTnLst>
                                    <p:set>
                                      <p:cBhvr>
                                        <p:cTn id="52" dur="1" fill="hold">
                                          <p:stCondLst>
                                            <p:cond delay="0"/>
                                          </p:stCondLst>
                                        </p:cTn>
                                        <p:tgtEl>
                                          <p:spTgt spid="15364"/>
                                        </p:tgtEl>
                                        <p:attrNameLst>
                                          <p:attrName>style.visibility</p:attrName>
                                        </p:attrNameLst>
                                      </p:cBhvr>
                                      <p:to>
                                        <p:strVal val="visible"/>
                                      </p:to>
                                    </p:set>
                                    <p:animEffect transition="in" filter="wheel(1)">
                                      <p:cBhvr>
                                        <p:cTn id="53" dur="500"/>
                                        <p:tgtEl>
                                          <p:spTgt spid="15364"/>
                                        </p:tgtEl>
                                      </p:cBhvr>
                                    </p:animEffect>
                                  </p:childTnLst>
                                </p:cTn>
                              </p:par>
                            </p:childTnLst>
                          </p:cTn>
                        </p:par>
                        <p:par>
                          <p:cTn id="54" fill="hold" nodeType="afterGroup">
                            <p:stCondLst>
                              <p:cond delay="4870"/>
                            </p:stCondLst>
                            <p:childTnLst>
                              <p:par>
                                <p:cTn id="55" presetID="22" presetClass="entr" presetSubtype="4" fill="hold" nodeType="afterEffect">
                                  <p:stCondLst>
                                    <p:cond delay="0"/>
                                  </p:stCondLst>
                                  <p:childTnLst>
                                    <p:set>
                                      <p:cBhvr>
                                        <p:cTn id="56" dur="1" fill="hold">
                                          <p:stCondLst>
                                            <p:cond delay="0"/>
                                          </p:stCondLst>
                                        </p:cTn>
                                        <p:tgtEl>
                                          <p:spTgt spid="15371"/>
                                        </p:tgtEl>
                                        <p:attrNameLst>
                                          <p:attrName>style.visibility</p:attrName>
                                        </p:attrNameLst>
                                      </p:cBhvr>
                                      <p:to>
                                        <p:strVal val="visible"/>
                                      </p:to>
                                    </p:set>
                                    <p:animEffect transition="in" filter="wipe(down)">
                                      <p:cBhvr>
                                        <p:cTn id="57" dur="500"/>
                                        <p:tgtEl>
                                          <p:spTgt spid="15371"/>
                                        </p:tgtEl>
                                      </p:cBhvr>
                                    </p:animEffect>
                                  </p:childTnLst>
                                </p:cTn>
                              </p:par>
                            </p:childTnLst>
                          </p:cTn>
                        </p:par>
                        <p:par>
                          <p:cTn id="58" fill="hold" nodeType="afterGroup">
                            <p:stCondLst>
                              <p:cond delay="5370"/>
                            </p:stCondLst>
                            <p:childTnLst>
                              <p:par>
                                <p:cTn id="59" presetID="21" presetClass="entr" presetSubtype="1" fill="hold" grpId="0" nodeType="afterEffect">
                                  <p:stCondLst>
                                    <p:cond delay="0"/>
                                  </p:stCondLst>
                                  <p:childTnLst>
                                    <p:set>
                                      <p:cBhvr>
                                        <p:cTn id="60" dur="1" fill="hold">
                                          <p:stCondLst>
                                            <p:cond delay="0"/>
                                          </p:stCondLst>
                                        </p:cTn>
                                        <p:tgtEl>
                                          <p:spTgt spid="15365"/>
                                        </p:tgtEl>
                                        <p:attrNameLst>
                                          <p:attrName>style.visibility</p:attrName>
                                        </p:attrNameLst>
                                      </p:cBhvr>
                                      <p:to>
                                        <p:strVal val="visible"/>
                                      </p:to>
                                    </p:set>
                                    <p:animEffect transition="in" filter="wheel(1)">
                                      <p:cBhvr>
                                        <p:cTn id="61" dur="500"/>
                                        <p:tgtEl>
                                          <p:spTgt spid="15365"/>
                                        </p:tgtEl>
                                      </p:cBhvr>
                                    </p:animEffect>
                                  </p:childTnLst>
                                </p:cTn>
                              </p:par>
                            </p:childTnLst>
                          </p:cTn>
                        </p:par>
                        <p:par>
                          <p:cTn id="62" fill="hold" nodeType="afterGroup">
                            <p:stCondLst>
                              <p:cond delay="5870"/>
                            </p:stCondLst>
                            <p:childTnLst>
                              <p:par>
                                <p:cTn id="63" presetID="22" presetClass="entr" presetSubtype="1" fill="hold" nodeType="afterEffect">
                                  <p:stCondLst>
                                    <p:cond delay="0"/>
                                  </p:stCondLst>
                                  <p:childTnLst>
                                    <p:set>
                                      <p:cBhvr>
                                        <p:cTn id="64" dur="1" fill="hold">
                                          <p:stCondLst>
                                            <p:cond delay="0"/>
                                          </p:stCondLst>
                                        </p:cTn>
                                        <p:tgtEl>
                                          <p:spTgt spid="15370"/>
                                        </p:tgtEl>
                                        <p:attrNameLst>
                                          <p:attrName>style.visibility</p:attrName>
                                        </p:attrNameLst>
                                      </p:cBhvr>
                                      <p:to>
                                        <p:strVal val="visible"/>
                                      </p:to>
                                    </p:set>
                                    <p:animEffect transition="in" filter="wipe(up)">
                                      <p:cBhvr>
                                        <p:cTn id="65" dur="500"/>
                                        <p:tgtEl>
                                          <p:spTgt spid="15370"/>
                                        </p:tgtEl>
                                      </p:cBhvr>
                                    </p:animEffect>
                                  </p:childTnLst>
                                </p:cTn>
                              </p:par>
                            </p:childTnLst>
                          </p:cTn>
                        </p:par>
                        <p:par>
                          <p:cTn id="66" fill="hold" nodeType="afterGroup">
                            <p:stCondLst>
                              <p:cond delay="6370"/>
                            </p:stCondLst>
                            <p:childTnLst>
                              <p:par>
                                <p:cTn id="67" presetID="21" presetClass="entr" presetSubtype="1" fill="hold" grpId="0" nodeType="afterEffect">
                                  <p:stCondLst>
                                    <p:cond delay="0"/>
                                  </p:stCondLst>
                                  <p:childTnLst>
                                    <p:set>
                                      <p:cBhvr>
                                        <p:cTn id="68" dur="1" fill="hold">
                                          <p:stCondLst>
                                            <p:cond delay="0"/>
                                          </p:stCondLst>
                                        </p:cTn>
                                        <p:tgtEl>
                                          <p:spTgt spid="15366"/>
                                        </p:tgtEl>
                                        <p:attrNameLst>
                                          <p:attrName>style.visibility</p:attrName>
                                        </p:attrNameLst>
                                      </p:cBhvr>
                                      <p:to>
                                        <p:strVal val="visible"/>
                                      </p:to>
                                    </p:set>
                                    <p:animEffect transition="in" filter="wheel(1)">
                                      <p:cBhvr>
                                        <p:cTn id="69" dur="500"/>
                                        <p:tgtEl>
                                          <p:spTgt spid="15366"/>
                                        </p:tgtEl>
                                      </p:cBhvr>
                                    </p:animEffect>
                                  </p:childTnLst>
                                </p:cTn>
                              </p:par>
                            </p:childTnLst>
                          </p:cTn>
                        </p:par>
                        <p:par>
                          <p:cTn id="70" fill="hold" nodeType="afterGroup">
                            <p:stCondLst>
                              <p:cond delay="6870"/>
                            </p:stCondLst>
                            <p:childTnLst>
                              <p:par>
                                <p:cTn id="71" presetID="22" presetClass="entr" presetSubtype="1" fill="hold" grpId="0" nodeType="afterEffect">
                                  <p:stCondLst>
                                    <p:cond delay="0"/>
                                  </p:stCondLst>
                                  <p:childTnLst>
                                    <p:set>
                                      <p:cBhvr>
                                        <p:cTn id="72" dur="1" fill="hold">
                                          <p:stCondLst>
                                            <p:cond delay="0"/>
                                          </p:stCondLst>
                                        </p:cTn>
                                        <p:tgtEl>
                                          <p:spTgt spid="15373"/>
                                        </p:tgtEl>
                                        <p:attrNameLst>
                                          <p:attrName>style.visibility</p:attrName>
                                        </p:attrNameLst>
                                      </p:cBhvr>
                                      <p:to>
                                        <p:strVal val="visible"/>
                                      </p:to>
                                    </p:set>
                                    <p:animEffect transition="in" filter="wipe(up)">
                                      <p:cBhvr>
                                        <p:cTn id="73" dur="500"/>
                                        <p:tgtEl>
                                          <p:spTgt spid="15373"/>
                                        </p:tgtEl>
                                      </p:cBhvr>
                                    </p:animEffect>
                                  </p:childTnLst>
                                </p:cTn>
                              </p:par>
                            </p:childTnLst>
                          </p:cTn>
                        </p:par>
                        <p:par>
                          <p:cTn id="74" fill="hold" nodeType="afterGroup">
                            <p:stCondLst>
                              <p:cond delay="7370"/>
                            </p:stCondLst>
                            <p:childTnLst>
                              <p:par>
                                <p:cTn id="75" presetID="22" presetClass="entr" presetSubtype="1" fill="hold" grpId="0" nodeType="afterEffect">
                                  <p:stCondLst>
                                    <p:cond delay="0"/>
                                  </p:stCondLst>
                                  <p:childTnLst>
                                    <p:set>
                                      <p:cBhvr>
                                        <p:cTn id="76" dur="1" fill="hold">
                                          <p:stCondLst>
                                            <p:cond delay="0"/>
                                          </p:stCondLst>
                                        </p:cTn>
                                        <p:tgtEl>
                                          <p:spTgt spid="15362"/>
                                        </p:tgtEl>
                                        <p:attrNameLst>
                                          <p:attrName>style.visibility</p:attrName>
                                        </p:attrNameLst>
                                      </p:cBhvr>
                                      <p:to>
                                        <p:strVal val="visible"/>
                                      </p:to>
                                    </p:set>
                                    <p:animEffect transition="in" filter="wipe(up)">
                                      <p:cBhvr>
                                        <p:cTn id="77" dur="1000"/>
                                        <p:tgtEl>
                                          <p:spTgt spid="15362"/>
                                        </p:tgtEl>
                                      </p:cBhvr>
                                    </p:animEffect>
                                  </p:childTnLst>
                                </p:cTn>
                              </p:par>
                            </p:childTnLst>
                          </p:cTn>
                        </p:par>
                        <p:par>
                          <p:cTn id="78" fill="hold" nodeType="afterGroup">
                            <p:stCondLst>
                              <p:cond delay="8370"/>
                            </p:stCondLst>
                            <p:childTnLst>
                              <p:par>
                                <p:cTn id="79" presetID="41" presetClass="entr" presetSubtype="0" fill="hold" nodeType="afterEffect">
                                  <p:stCondLst>
                                    <p:cond delay="0"/>
                                  </p:stCondLst>
                                  <p:iterate type="lt">
                                    <p:tmPct val="10000"/>
                                  </p:iterate>
                                  <p:childTnLst>
                                    <p:set>
                                      <p:cBhvr>
                                        <p:cTn id="80" dur="1" fill="hold">
                                          <p:stCondLst>
                                            <p:cond delay="0"/>
                                          </p:stCondLst>
                                        </p:cTn>
                                        <p:tgtEl>
                                          <p:spTgt spid="15362">
                                            <p:txEl>
                                              <p:pRg st="0" end="0"/>
                                            </p:txEl>
                                          </p:spTgt>
                                        </p:tgtEl>
                                        <p:attrNameLst>
                                          <p:attrName>style.visibility</p:attrName>
                                        </p:attrNameLst>
                                      </p:cBhvr>
                                      <p:to>
                                        <p:strVal val="visible"/>
                                      </p:to>
                                    </p:set>
                                    <p:anim calcmode="lin" valueType="num">
                                      <p:cBhvr>
                                        <p:cTn id="81" dur="500" fill="hold"/>
                                        <p:tgtEl>
                                          <p:spTgt spid="1536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15362">
                                            <p:txEl>
                                              <p:pRg st="0" end="0"/>
                                            </p:txEl>
                                          </p:spTgt>
                                        </p:tgtEl>
                                        <p:attrNameLst>
                                          <p:attrName>ppt_y</p:attrName>
                                        </p:attrNameLst>
                                      </p:cBhvr>
                                      <p:tavLst>
                                        <p:tav tm="0">
                                          <p:val>
                                            <p:strVal val="#ppt_y"/>
                                          </p:val>
                                        </p:tav>
                                        <p:tav tm="100000">
                                          <p:val>
                                            <p:strVal val="#ppt_y"/>
                                          </p:val>
                                        </p:tav>
                                      </p:tavLst>
                                    </p:anim>
                                    <p:anim calcmode="lin" valueType="num">
                                      <p:cBhvr>
                                        <p:cTn id="83" dur="500" fill="hold"/>
                                        <p:tgtEl>
                                          <p:spTgt spid="1536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1536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15362">
                                            <p:txEl>
                                              <p:pRg st="0" end="0"/>
                                            </p:txEl>
                                          </p:spTgt>
                                        </p:tgtEl>
                                      </p:cBhvr>
                                    </p:animEffect>
                                  </p:childTnLst>
                                </p:cTn>
                              </p:par>
                              <p:par>
                                <p:cTn id="86" presetID="41" presetClass="entr" presetSubtype="0" fill="hold" nodeType="withEffect">
                                  <p:stCondLst>
                                    <p:cond delay="200"/>
                                  </p:stCondLst>
                                  <p:iterate type="lt">
                                    <p:tmPct val="10000"/>
                                  </p:iterate>
                                  <p:childTnLst>
                                    <p:set>
                                      <p:cBhvr>
                                        <p:cTn id="87" dur="1" fill="hold">
                                          <p:stCondLst>
                                            <p:cond delay="0"/>
                                          </p:stCondLst>
                                        </p:cTn>
                                        <p:tgtEl>
                                          <p:spTgt spid="15362">
                                            <p:txEl>
                                              <p:pRg st="1" end="1"/>
                                            </p:txEl>
                                          </p:spTgt>
                                        </p:tgtEl>
                                        <p:attrNameLst>
                                          <p:attrName>style.visibility</p:attrName>
                                        </p:attrNameLst>
                                      </p:cBhvr>
                                      <p:to>
                                        <p:strVal val="visible"/>
                                      </p:to>
                                    </p:set>
                                    <p:anim calcmode="lin" valueType="num">
                                      <p:cBhvr>
                                        <p:cTn id="88" dur="500" fill="hold"/>
                                        <p:tgtEl>
                                          <p:spTgt spid="1536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15362">
                                            <p:txEl>
                                              <p:pRg st="1" end="1"/>
                                            </p:txEl>
                                          </p:spTgt>
                                        </p:tgtEl>
                                        <p:attrNameLst>
                                          <p:attrName>ppt_y</p:attrName>
                                        </p:attrNameLst>
                                      </p:cBhvr>
                                      <p:tavLst>
                                        <p:tav tm="0">
                                          <p:val>
                                            <p:strVal val="#ppt_y"/>
                                          </p:val>
                                        </p:tav>
                                        <p:tav tm="100000">
                                          <p:val>
                                            <p:strVal val="#ppt_y"/>
                                          </p:val>
                                        </p:tav>
                                      </p:tavLst>
                                    </p:anim>
                                    <p:anim calcmode="lin" valueType="num">
                                      <p:cBhvr>
                                        <p:cTn id="90" dur="500" fill="hold"/>
                                        <p:tgtEl>
                                          <p:spTgt spid="1536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1536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15362">
                                            <p:txEl>
                                              <p:pRg st="1" end="1"/>
                                            </p:txEl>
                                          </p:spTgt>
                                        </p:tgtEl>
                                      </p:cBhvr>
                                    </p:animEffect>
                                  </p:childTnLst>
                                </p:cTn>
                              </p:par>
                              <p:par>
                                <p:cTn id="93" presetID="41" presetClass="entr" presetSubtype="0" fill="hold" nodeType="withEffect">
                                  <p:stCondLst>
                                    <p:cond delay="400"/>
                                  </p:stCondLst>
                                  <p:iterate type="lt">
                                    <p:tmPct val="10000"/>
                                  </p:iterate>
                                  <p:childTnLst>
                                    <p:set>
                                      <p:cBhvr>
                                        <p:cTn id="94" dur="1" fill="hold">
                                          <p:stCondLst>
                                            <p:cond delay="0"/>
                                          </p:stCondLst>
                                        </p:cTn>
                                        <p:tgtEl>
                                          <p:spTgt spid="15362">
                                            <p:txEl>
                                              <p:pRg st="2" end="2"/>
                                            </p:txEl>
                                          </p:spTgt>
                                        </p:tgtEl>
                                        <p:attrNameLst>
                                          <p:attrName>style.visibility</p:attrName>
                                        </p:attrNameLst>
                                      </p:cBhvr>
                                      <p:to>
                                        <p:strVal val="visible"/>
                                      </p:to>
                                    </p:set>
                                    <p:anim calcmode="lin" valueType="num">
                                      <p:cBhvr>
                                        <p:cTn id="95" dur="500" fill="hold"/>
                                        <p:tgtEl>
                                          <p:spTgt spid="1536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5362">
                                            <p:txEl>
                                              <p:pRg st="2" end="2"/>
                                            </p:txEl>
                                          </p:spTgt>
                                        </p:tgtEl>
                                        <p:attrNameLst>
                                          <p:attrName>ppt_y</p:attrName>
                                        </p:attrNameLst>
                                      </p:cBhvr>
                                      <p:tavLst>
                                        <p:tav tm="0">
                                          <p:val>
                                            <p:strVal val="#ppt_y"/>
                                          </p:val>
                                        </p:tav>
                                        <p:tav tm="100000">
                                          <p:val>
                                            <p:strVal val="#ppt_y"/>
                                          </p:val>
                                        </p:tav>
                                      </p:tavLst>
                                    </p:anim>
                                    <p:anim calcmode="lin" valueType="num">
                                      <p:cBhvr>
                                        <p:cTn id="97" dur="500" fill="hold"/>
                                        <p:tgtEl>
                                          <p:spTgt spid="1536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536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5362">
                                            <p:txEl>
                                              <p:pRg st="2" end="2"/>
                                            </p:txEl>
                                          </p:spTgt>
                                        </p:tgtEl>
                                      </p:cBhvr>
                                    </p:animEffect>
                                  </p:childTnLst>
                                </p:cTn>
                              </p:par>
                              <p:par>
                                <p:cTn id="100" presetID="41" presetClass="entr" presetSubtype="0" fill="hold" nodeType="withEffect">
                                  <p:stCondLst>
                                    <p:cond delay="600"/>
                                  </p:stCondLst>
                                  <p:iterate type="lt">
                                    <p:tmPct val="10000"/>
                                  </p:iterate>
                                  <p:childTnLst>
                                    <p:set>
                                      <p:cBhvr>
                                        <p:cTn id="101" dur="1" fill="hold">
                                          <p:stCondLst>
                                            <p:cond delay="0"/>
                                          </p:stCondLst>
                                        </p:cTn>
                                        <p:tgtEl>
                                          <p:spTgt spid="15362">
                                            <p:txEl>
                                              <p:pRg st="3" end="3"/>
                                            </p:txEl>
                                          </p:spTgt>
                                        </p:tgtEl>
                                        <p:attrNameLst>
                                          <p:attrName>style.visibility</p:attrName>
                                        </p:attrNameLst>
                                      </p:cBhvr>
                                      <p:to>
                                        <p:strVal val="visible"/>
                                      </p:to>
                                    </p:set>
                                    <p:anim calcmode="lin" valueType="num">
                                      <p:cBhvr>
                                        <p:cTn id="102" dur="500" fill="hold"/>
                                        <p:tgtEl>
                                          <p:spTgt spid="1536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15362">
                                            <p:txEl>
                                              <p:pRg st="3" end="3"/>
                                            </p:txEl>
                                          </p:spTgt>
                                        </p:tgtEl>
                                        <p:attrNameLst>
                                          <p:attrName>ppt_y</p:attrName>
                                        </p:attrNameLst>
                                      </p:cBhvr>
                                      <p:tavLst>
                                        <p:tav tm="0">
                                          <p:val>
                                            <p:strVal val="#ppt_y"/>
                                          </p:val>
                                        </p:tav>
                                        <p:tav tm="100000">
                                          <p:val>
                                            <p:strVal val="#ppt_y"/>
                                          </p:val>
                                        </p:tav>
                                      </p:tavLst>
                                    </p:anim>
                                    <p:anim calcmode="lin" valueType="num">
                                      <p:cBhvr>
                                        <p:cTn id="104" dur="500" fill="hold"/>
                                        <p:tgtEl>
                                          <p:spTgt spid="1536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1536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15362">
                                            <p:txEl>
                                              <p:pRg st="3" end="3"/>
                                            </p:txEl>
                                          </p:spTgt>
                                        </p:tgtEl>
                                      </p:cBhvr>
                                    </p:animEffect>
                                  </p:childTnLst>
                                </p:cTn>
                              </p:par>
                              <p:par>
                                <p:cTn id="107" presetID="41" presetClass="entr" presetSubtype="0" fill="hold" nodeType="withEffect">
                                  <p:stCondLst>
                                    <p:cond delay="800"/>
                                  </p:stCondLst>
                                  <p:iterate type="lt">
                                    <p:tmPct val="10000"/>
                                  </p:iterate>
                                  <p:childTnLst>
                                    <p:set>
                                      <p:cBhvr>
                                        <p:cTn id="108" dur="1" fill="hold">
                                          <p:stCondLst>
                                            <p:cond delay="0"/>
                                          </p:stCondLst>
                                        </p:cTn>
                                        <p:tgtEl>
                                          <p:spTgt spid="15362">
                                            <p:txEl>
                                              <p:pRg st="4" end="4"/>
                                            </p:txEl>
                                          </p:spTgt>
                                        </p:tgtEl>
                                        <p:attrNameLst>
                                          <p:attrName>style.visibility</p:attrName>
                                        </p:attrNameLst>
                                      </p:cBhvr>
                                      <p:to>
                                        <p:strVal val="visible"/>
                                      </p:to>
                                    </p:set>
                                    <p:anim calcmode="lin" valueType="num">
                                      <p:cBhvr>
                                        <p:cTn id="109" dur="500" fill="hold"/>
                                        <p:tgtEl>
                                          <p:spTgt spid="15362">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5362">
                                            <p:txEl>
                                              <p:pRg st="4" end="4"/>
                                            </p:txEl>
                                          </p:spTgt>
                                        </p:tgtEl>
                                        <p:attrNameLst>
                                          <p:attrName>ppt_y</p:attrName>
                                        </p:attrNameLst>
                                      </p:cBhvr>
                                      <p:tavLst>
                                        <p:tav tm="0">
                                          <p:val>
                                            <p:strVal val="#ppt_y"/>
                                          </p:val>
                                        </p:tav>
                                        <p:tav tm="100000">
                                          <p:val>
                                            <p:strVal val="#ppt_y"/>
                                          </p:val>
                                        </p:tav>
                                      </p:tavLst>
                                    </p:anim>
                                    <p:anim calcmode="lin" valueType="num">
                                      <p:cBhvr>
                                        <p:cTn id="111" dur="500" fill="hold"/>
                                        <p:tgtEl>
                                          <p:spTgt spid="15362">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5362">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nimBg="1" autoUpdateAnimBg="0"/>
      <p:bldP spid="15364" grpId="0" animBg="1" autoUpdateAnimBg="0"/>
      <p:bldP spid="15365" grpId="0" animBg="1" autoUpdateAnimBg="0"/>
      <p:bldP spid="15366" grpId="0" animBg="1" autoUpdateAnimBg="0"/>
      <p:bldP spid="15367" grpId="0" animBg="1" autoUpdateAnimBg="0"/>
      <p:bldP spid="15367" grpId="1" animBg="1" autoUpdateAnimBg="0"/>
      <p:bldP spid="15368" grpId="0" animBg="1" autoUpdateAnimBg="0"/>
      <p:bldP spid="15368" grpId="1" animBg="1" autoUpdateAnimBg="0"/>
      <p:bldP spid="15369" grpId="0" animBg="1" autoUpdateAnimBg="0"/>
      <p:bldP spid="15369" grpId="1" animBg="1" autoUpdateAnimBg="0"/>
      <p:bldP spid="15373" grpId="0" animBg="1" autoUpdateAnimBg="0"/>
      <p:bldP spid="15374" grpId="0" animBg="1" autoUpdateAnimBg="0"/>
      <p:bldP spid="15375" grpId="0" autoUpdateAnimBg="0"/>
      <p:bldP spid="15376" grpId="0" animBg="1" autoUpdateAnimBg="0"/>
      <p:bldP spid="1537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flipH="1">
            <a:off x="7927975" y="731838"/>
            <a:ext cx="2736850" cy="5299075"/>
            <a:chOff x="0" y="0"/>
            <a:chExt cx="1718" cy="3327"/>
          </a:xfrm>
        </p:grpSpPr>
        <p:sp>
          <p:nvSpPr>
            <p:cNvPr id="1638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92" name="Group 8"/>
          <p:cNvGrpSpPr>
            <a:grpSpLocks/>
          </p:cNvGrpSpPr>
          <p:nvPr/>
        </p:nvGrpSpPr>
        <p:grpSpPr bwMode="auto">
          <a:xfrm>
            <a:off x="1600200" y="3176588"/>
            <a:ext cx="8110538" cy="2725737"/>
            <a:chOff x="0" y="0"/>
            <a:chExt cx="8111028" cy="2724686"/>
          </a:xfrm>
        </p:grpSpPr>
        <p:pic>
          <p:nvPicPr>
            <p:cNvPr id="16393" name="Picture 7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chemeClr val="accent1"/>
              </a:solidFill>
              <a:round/>
              <a:headEnd/>
              <a:tailEnd/>
            </a:ln>
          </p:spPr>
          <p:txBody>
            <a:bodyPr lIns="108000" tIns="108000" rIns="36000" bIns="36000"/>
            <a:lstStyle/>
            <a:p>
              <a:endParaRPr lang="zh-CN" altLang="en-US">
                <a:solidFill>
                  <a:srgbClr val="000000"/>
                </a:solidFill>
              </a:endParaRPr>
            </a:p>
          </p:txBody>
        </p:sp>
      </p:grpSp>
      <p:sp>
        <p:nvSpPr>
          <p:cNvPr id="16395" name="Rectangle 18"/>
          <p:cNvSpPr>
            <a:spLocks noChangeArrowheads="1"/>
          </p:cNvSpPr>
          <p:nvPr/>
        </p:nvSpPr>
        <p:spPr bwMode="auto">
          <a:xfrm>
            <a:off x="1906588" y="35004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1</a:t>
            </a:r>
            <a:endParaRPr lang="zh-CN" altLang="en-US">
              <a:solidFill>
                <a:srgbClr val="F8F8F8"/>
              </a:solidFill>
            </a:endParaRPr>
          </a:p>
        </p:txBody>
      </p:sp>
      <p:sp>
        <p:nvSpPr>
          <p:cNvPr id="16396" name="Rectangle 19"/>
          <p:cNvSpPr>
            <a:spLocks noChangeArrowheads="1"/>
          </p:cNvSpPr>
          <p:nvPr/>
        </p:nvSpPr>
        <p:spPr bwMode="auto">
          <a:xfrm>
            <a:off x="1906588" y="42370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2</a:t>
            </a:r>
            <a:endParaRPr lang="zh-CN" altLang="en-US">
              <a:solidFill>
                <a:srgbClr val="F8F8F8"/>
              </a:solidFill>
            </a:endParaRPr>
          </a:p>
        </p:txBody>
      </p:sp>
      <p:sp>
        <p:nvSpPr>
          <p:cNvPr id="16397" name="Rectangle 20"/>
          <p:cNvSpPr>
            <a:spLocks noChangeArrowheads="1"/>
          </p:cNvSpPr>
          <p:nvPr/>
        </p:nvSpPr>
        <p:spPr bwMode="auto">
          <a:xfrm>
            <a:off x="1906588" y="4968875"/>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3</a:t>
            </a:r>
            <a:endParaRPr lang="zh-CN" altLang="en-US">
              <a:solidFill>
                <a:srgbClr val="F8F8F8"/>
              </a:solidFill>
            </a:endParaRPr>
          </a:p>
        </p:txBody>
      </p:sp>
      <p:sp>
        <p:nvSpPr>
          <p:cNvPr id="16398" name="Rectangle 27"/>
          <p:cNvSpPr>
            <a:spLocks noChangeArrowheads="1"/>
          </p:cNvSpPr>
          <p:nvPr/>
        </p:nvSpPr>
        <p:spPr bwMode="auto">
          <a:xfrm>
            <a:off x="2554288" y="35004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399" name="Rectangle 28"/>
          <p:cNvSpPr>
            <a:spLocks noChangeArrowheads="1"/>
          </p:cNvSpPr>
          <p:nvPr/>
        </p:nvSpPr>
        <p:spPr bwMode="auto">
          <a:xfrm>
            <a:off x="2554288" y="42370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400" name="Rectangle 29"/>
          <p:cNvSpPr>
            <a:spLocks noChangeArrowheads="1"/>
          </p:cNvSpPr>
          <p:nvPr/>
        </p:nvSpPr>
        <p:spPr bwMode="auto">
          <a:xfrm>
            <a:off x="2554288" y="4968875"/>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401" name="Rectangle 37"/>
          <p:cNvSpPr>
            <a:spLocks noChangeArrowheads="1"/>
          </p:cNvSpPr>
          <p:nvPr/>
        </p:nvSpPr>
        <p:spPr bwMode="auto">
          <a:xfrm>
            <a:off x="911225" y="1716088"/>
            <a:ext cx="5262563"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a:solidFill>
                  <a:schemeClr val="bg1"/>
                </a:solidFill>
                <a:latin typeface="微软雅黑" pitchFamily="34" charset="-122"/>
                <a:ea typeface="微软雅黑" pitchFamily="34" charset="-122"/>
              </a:rPr>
              <a:t>这里输入文字这里输入文字这里输入文字这里输入</a:t>
            </a:r>
            <a:endParaRPr lang="en-US">
              <a:solidFill>
                <a:schemeClr val="bg1"/>
              </a:solidFill>
              <a:latin typeface="微软雅黑" pitchFamily="34" charset="-122"/>
              <a:ea typeface="微软雅黑" pitchFamily="34" charset="-122"/>
            </a:endParaRPr>
          </a:p>
          <a:p>
            <a:pPr>
              <a:lnSpc>
                <a:spcPct val="130000"/>
              </a:lnSpc>
            </a:pPr>
            <a:r>
              <a:rPr lang="zh-CN" altLang="en-US">
                <a:solidFill>
                  <a:schemeClr val="bg1"/>
                </a:solidFill>
                <a:latin typeface="微软雅黑" pitchFamily="34" charset="-122"/>
                <a:ea typeface="微软雅黑" pitchFamily="34" charset="-122"/>
              </a:rPr>
              <a:t>这里输入文字这里输入文字这里输入文字这里输入</a:t>
            </a:r>
            <a:endParaRPr lang="en-US">
              <a:solidFill>
                <a:schemeClr val="bg1"/>
              </a:solidFill>
              <a:latin typeface="微软雅黑" pitchFamily="34" charset="-122"/>
              <a:ea typeface="微软雅黑" pitchFamily="34" charset="-122"/>
            </a:endParaRPr>
          </a:p>
          <a:p>
            <a:pPr>
              <a:lnSpc>
                <a:spcPct val="130000"/>
              </a:lnSpc>
            </a:pPr>
            <a:r>
              <a:rPr lang="zh-CN" altLang="en-US">
                <a:solidFill>
                  <a:schemeClr val="bg1"/>
                </a:solidFill>
                <a:latin typeface="微软雅黑" pitchFamily="34" charset="-122"/>
                <a:ea typeface="微软雅黑" pitchFamily="34" charset="-122"/>
              </a:rPr>
              <a:t>文字这里输入文字</a:t>
            </a:r>
          </a:p>
          <a:p>
            <a:pPr>
              <a:lnSpc>
                <a:spcPct val="130000"/>
              </a:lnSpc>
            </a:pPr>
            <a:endParaRPr lang="zh-CN" altLang="en-US">
              <a:solidFill>
                <a:schemeClr val="bg1"/>
              </a:solidFill>
              <a:latin typeface="微软雅黑" pitchFamily="34" charset="-122"/>
              <a:ea typeface="微软雅黑" pitchFamily="34" charset="-122"/>
            </a:endParaRPr>
          </a:p>
        </p:txBody>
      </p:sp>
      <p:sp>
        <p:nvSpPr>
          <p:cNvPr id="16402" name="TextBox 22"/>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6403" name="五边形 23"/>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04" name="燕尾形 24"/>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403"/>
                                        </p:tgtEl>
                                        <p:attrNameLst>
                                          <p:attrName>style.visibility</p:attrName>
                                        </p:attrNameLst>
                                      </p:cBhvr>
                                      <p:to>
                                        <p:strVal val="visible"/>
                                      </p:to>
                                    </p:set>
                                    <p:anim calcmode="lin" valueType="num">
                                      <p:cBhvr additive="base">
                                        <p:cTn id="7" dur="300" fill="hold"/>
                                        <p:tgtEl>
                                          <p:spTgt spid="16403"/>
                                        </p:tgtEl>
                                        <p:attrNameLst>
                                          <p:attrName>ppt_x</p:attrName>
                                        </p:attrNameLst>
                                      </p:cBhvr>
                                      <p:tavLst>
                                        <p:tav tm="0">
                                          <p:val>
                                            <p:strVal val="0-#ppt_w/2"/>
                                          </p:val>
                                        </p:tav>
                                        <p:tav tm="100000">
                                          <p:val>
                                            <p:strVal val="#ppt_x"/>
                                          </p:val>
                                        </p:tav>
                                      </p:tavLst>
                                    </p:anim>
                                    <p:anim calcmode="lin" valueType="num">
                                      <p:cBhvr additive="base">
                                        <p:cTn id="8" dur="300" fill="hold"/>
                                        <p:tgtEl>
                                          <p:spTgt spid="1640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6404"/>
                                        </p:tgtEl>
                                        <p:attrNameLst>
                                          <p:attrName>style.visibility</p:attrName>
                                        </p:attrNameLst>
                                      </p:cBhvr>
                                      <p:to>
                                        <p:strVal val="visible"/>
                                      </p:to>
                                    </p:set>
                                    <p:anim calcmode="lin" valueType="num">
                                      <p:cBhvr additive="base">
                                        <p:cTn id="12" dur="500" fill="hold"/>
                                        <p:tgtEl>
                                          <p:spTgt spid="16404"/>
                                        </p:tgtEl>
                                        <p:attrNameLst>
                                          <p:attrName>ppt_x</p:attrName>
                                        </p:attrNameLst>
                                      </p:cBhvr>
                                      <p:tavLst>
                                        <p:tav tm="0">
                                          <p:val>
                                            <p:strVal val="1+#ppt_w/2"/>
                                          </p:val>
                                        </p:tav>
                                        <p:tav tm="100000">
                                          <p:val>
                                            <p:strVal val="#ppt_x"/>
                                          </p:val>
                                        </p:tav>
                                      </p:tavLst>
                                    </p:anim>
                                    <p:anim calcmode="lin" valueType="num">
                                      <p:cBhvr additive="base">
                                        <p:cTn id="13" dur="500" fill="hold"/>
                                        <p:tgtEl>
                                          <p:spTgt spid="1640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402"/>
                                        </p:tgtEl>
                                        <p:attrNameLst>
                                          <p:attrName>style.visibility</p:attrName>
                                        </p:attrNameLst>
                                      </p:cBhvr>
                                      <p:to>
                                        <p:strVal val="visible"/>
                                      </p:to>
                                    </p:set>
                                    <p:anim calcmode="lin" valueType="num">
                                      <p:cBhvr>
                                        <p:cTn id="17" dur="300" fill="hold"/>
                                        <p:tgtEl>
                                          <p:spTgt spid="1640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6402"/>
                                        </p:tgtEl>
                                        <p:attrNameLst>
                                          <p:attrName>ppt_y</p:attrName>
                                        </p:attrNameLst>
                                      </p:cBhvr>
                                      <p:tavLst>
                                        <p:tav tm="0">
                                          <p:val>
                                            <p:strVal val="#ppt_y"/>
                                          </p:val>
                                        </p:tav>
                                        <p:tav tm="100000">
                                          <p:val>
                                            <p:strVal val="#ppt_y"/>
                                          </p:val>
                                        </p:tav>
                                      </p:tavLst>
                                    </p:anim>
                                    <p:anim calcmode="lin" valueType="num">
                                      <p:cBhvr>
                                        <p:cTn id="19" dur="300" fill="hold"/>
                                        <p:tgtEl>
                                          <p:spTgt spid="1640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640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6402"/>
                                        </p:tgtEl>
                                      </p:cBhvr>
                                    </p:animEffect>
                                  </p:childTnLst>
                                </p:cTn>
                              </p:par>
                            </p:childTnLst>
                          </p:cTn>
                        </p:par>
                        <p:par>
                          <p:cTn id="22" fill="hold" nodeType="afterGroup">
                            <p:stCondLst>
                              <p:cond delay="1370"/>
                            </p:stCondLst>
                            <p:childTnLst>
                              <p:par>
                                <p:cTn id="23" presetID="2" presetClass="entr" presetSubtype="8" fill="hold" grpId="0" nodeType="afterEffect">
                                  <p:stCondLst>
                                    <p:cond delay="0"/>
                                  </p:stCondLst>
                                  <p:childTnLst>
                                    <p:set>
                                      <p:cBhvr>
                                        <p:cTn id="24" dur="1" fill="hold">
                                          <p:stCondLst>
                                            <p:cond delay="0"/>
                                          </p:stCondLst>
                                        </p:cTn>
                                        <p:tgtEl>
                                          <p:spTgt spid="16401"/>
                                        </p:tgtEl>
                                        <p:attrNameLst>
                                          <p:attrName>style.visibility</p:attrName>
                                        </p:attrNameLst>
                                      </p:cBhvr>
                                      <p:to>
                                        <p:strVal val="visible"/>
                                      </p:to>
                                    </p:set>
                                    <p:anim calcmode="lin" valueType="num">
                                      <p:cBhvr additive="base">
                                        <p:cTn id="25" dur="500" fill="hold"/>
                                        <p:tgtEl>
                                          <p:spTgt spid="16401"/>
                                        </p:tgtEl>
                                        <p:attrNameLst>
                                          <p:attrName>ppt_x</p:attrName>
                                        </p:attrNameLst>
                                      </p:cBhvr>
                                      <p:tavLst>
                                        <p:tav tm="0">
                                          <p:val>
                                            <p:strVal val="0-#ppt_w/2"/>
                                          </p:val>
                                        </p:tav>
                                        <p:tav tm="100000">
                                          <p:val>
                                            <p:strVal val="#ppt_x"/>
                                          </p:val>
                                        </p:tav>
                                      </p:tavLst>
                                    </p:anim>
                                    <p:anim calcmode="lin" valueType="num">
                                      <p:cBhvr additive="base">
                                        <p:cTn id="26" dur="500" fill="hold"/>
                                        <p:tgtEl>
                                          <p:spTgt spid="16401"/>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870"/>
                            </p:stCondLst>
                            <p:childTnLst>
                              <p:par>
                                <p:cTn id="28" presetID="10" presetClass="entr" presetSubtype="0" fill="hold" nodeType="afterEffect">
                                  <p:stCondLst>
                                    <p:cond delay="0"/>
                                  </p:stCondLst>
                                  <p:childTnLst>
                                    <p:set>
                                      <p:cBhvr>
                                        <p:cTn id="29" dur="1" fill="hold">
                                          <p:stCondLst>
                                            <p:cond delay="0"/>
                                          </p:stCondLst>
                                        </p:cTn>
                                        <p:tgtEl>
                                          <p:spTgt spid="16386"/>
                                        </p:tgtEl>
                                        <p:attrNameLst>
                                          <p:attrName>style.visibility</p:attrName>
                                        </p:attrNameLst>
                                      </p:cBhvr>
                                      <p:to>
                                        <p:strVal val="visible"/>
                                      </p:to>
                                    </p:set>
                                    <p:anim calcmode="lin" valueType="num">
                                      <p:cBhvr>
                                        <p:cTn id="30" dur="500" fill="hold"/>
                                        <p:tgtEl>
                                          <p:spTgt spid="16386"/>
                                        </p:tgtEl>
                                        <p:attrNameLst>
                                          <p:attrName>ppt_w</p:attrName>
                                        </p:attrNameLst>
                                      </p:cBhvr>
                                      <p:tavLst>
                                        <p:tav tm="0">
                                          <p:val>
                                            <p:fltVal val="0"/>
                                          </p:val>
                                        </p:tav>
                                        <p:tav tm="100000">
                                          <p:val>
                                            <p:strVal val="#ppt_w"/>
                                          </p:val>
                                        </p:tav>
                                      </p:tavLst>
                                    </p:anim>
                                    <p:anim calcmode="lin" valueType="num">
                                      <p:cBhvr>
                                        <p:cTn id="31" dur="500" fill="hold"/>
                                        <p:tgtEl>
                                          <p:spTgt spid="16386"/>
                                        </p:tgtEl>
                                        <p:attrNameLst>
                                          <p:attrName>ppt_h</p:attrName>
                                        </p:attrNameLst>
                                      </p:cBhvr>
                                      <p:tavLst>
                                        <p:tav tm="0">
                                          <p:val>
                                            <p:fltVal val="0"/>
                                          </p:val>
                                        </p:tav>
                                        <p:tav tm="100000">
                                          <p:val>
                                            <p:strVal val="#ppt_h"/>
                                          </p:val>
                                        </p:tav>
                                      </p:tavLst>
                                    </p:anim>
                                    <p:animEffect transition="in" filter="fade">
                                      <p:cBhvr>
                                        <p:cTn id="32" dur="500"/>
                                        <p:tgtEl>
                                          <p:spTgt spid="16386"/>
                                        </p:tgtEl>
                                      </p:cBhvr>
                                    </p:animEffect>
                                  </p:childTnLst>
                                </p:cTn>
                              </p:par>
                            </p:childTnLst>
                          </p:cTn>
                        </p:par>
                        <p:par>
                          <p:cTn id="33" fill="hold" nodeType="afterGroup">
                            <p:stCondLst>
                              <p:cond delay="2370"/>
                            </p:stCondLst>
                            <p:childTnLst>
                              <p:par>
                                <p:cTn id="34" presetID="22" presetClass="entr" presetSubtype="8" fill="hold" nodeType="afterEffect">
                                  <p:stCondLst>
                                    <p:cond delay="0"/>
                                  </p:stCondLst>
                                  <p:childTnLst>
                                    <p:set>
                                      <p:cBhvr>
                                        <p:cTn id="35" dur="1" fill="hold">
                                          <p:stCondLst>
                                            <p:cond delay="0"/>
                                          </p:stCondLst>
                                        </p:cTn>
                                        <p:tgtEl>
                                          <p:spTgt spid="16392"/>
                                        </p:tgtEl>
                                        <p:attrNameLst>
                                          <p:attrName>style.visibility</p:attrName>
                                        </p:attrNameLst>
                                      </p:cBhvr>
                                      <p:to>
                                        <p:strVal val="visible"/>
                                      </p:to>
                                    </p:set>
                                    <p:animEffect transition="in" filter="wipe(left)">
                                      <p:cBhvr>
                                        <p:cTn id="36" dur="500"/>
                                        <p:tgtEl>
                                          <p:spTgt spid="16392"/>
                                        </p:tgtEl>
                                      </p:cBhvr>
                                    </p:animEffect>
                                  </p:childTnLst>
                                </p:cTn>
                              </p:par>
                            </p:childTnLst>
                          </p:cTn>
                        </p:par>
                        <p:par>
                          <p:cTn id="37" fill="hold" nodeType="afterGroup">
                            <p:stCondLst>
                              <p:cond delay="2870"/>
                            </p:stCondLst>
                            <p:childTnLst>
                              <p:par>
                                <p:cTn id="38" presetID="10" presetClass="entr" presetSubtype="0" fill="hold" grpId="0" nodeType="afterEffect">
                                  <p:stCondLst>
                                    <p:cond delay="0"/>
                                  </p:stCondLst>
                                  <p:childTnLst>
                                    <p:set>
                                      <p:cBhvr>
                                        <p:cTn id="39" dur="1" fill="hold">
                                          <p:stCondLst>
                                            <p:cond delay="0"/>
                                          </p:stCondLst>
                                        </p:cTn>
                                        <p:tgtEl>
                                          <p:spTgt spid="16395"/>
                                        </p:tgtEl>
                                        <p:attrNameLst>
                                          <p:attrName>style.visibility</p:attrName>
                                        </p:attrNameLst>
                                      </p:cBhvr>
                                      <p:to>
                                        <p:strVal val="visible"/>
                                      </p:to>
                                    </p:set>
                                    <p:animEffect transition="in" filter="fade">
                                      <p:cBhvr>
                                        <p:cTn id="40" dur="500"/>
                                        <p:tgtEl>
                                          <p:spTgt spid="16395"/>
                                        </p:tgtEl>
                                      </p:cBhvr>
                                    </p:animEffect>
                                  </p:childTnLst>
                                </p:cTn>
                              </p:par>
                            </p:childTnLst>
                          </p:cTn>
                        </p:par>
                        <p:par>
                          <p:cTn id="41" fill="hold" nodeType="afterGroup">
                            <p:stCondLst>
                              <p:cond delay="3370"/>
                            </p:stCondLst>
                            <p:childTnLst>
                              <p:par>
                                <p:cTn id="42" presetID="22" presetClass="entr" presetSubtype="8" fill="hold" grpId="0" nodeType="afterEffect">
                                  <p:stCondLst>
                                    <p:cond delay="0"/>
                                  </p:stCondLst>
                                  <p:childTnLst>
                                    <p:set>
                                      <p:cBhvr>
                                        <p:cTn id="43" dur="1" fill="hold">
                                          <p:stCondLst>
                                            <p:cond delay="0"/>
                                          </p:stCondLst>
                                        </p:cTn>
                                        <p:tgtEl>
                                          <p:spTgt spid="16398"/>
                                        </p:tgtEl>
                                        <p:attrNameLst>
                                          <p:attrName>style.visibility</p:attrName>
                                        </p:attrNameLst>
                                      </p:cBhvr>
                                      <p:to>
                                        <p:strVal val="visible"/>
                                      </p:to>
                                    </p:set>
                                    <p:animEffect transition="in" filter="wipe(left)">
                                      <p:cBhvr>
                                        <p:cTn id="44" dur="500"/>
                                        <p:tgtEl>
                                          <p:spTgt spid="16398"/>
                                        </p:tgtEl>
                                      </p:cBhvr>
                                    </p:animEffect>
                                  </p:childTnLst>
                                </p:cTn>
                              </p:par>
                            </p:childTnLst>
                          </p:cTn>
                        </p:par>
                        <p:par>
                          <p:cTn id="45" fill="hold" nodeType="afterGroup">
                            <p:stCondLst>
                              <p:cond delay="3870"/>
                            </p:stCondLst>
                            <p:childTnLst>
                              <p:par>
                                <p:cTn id="46" presetID="41" presetClass="entr" presetSubtype="0" fill="hold" nodeType="afterEffect">
                                  <p:stCondLst>
                                    <p:cond delay="0"/>
                                  </p:stCondLst>
                                  <p:iterate type="lt">
                                    <p:tmPct val="10000"/>
                                  </p:iterate>
                                  <p:childTnLst>
                                    <p:set>
                                      <p:cBhvr>
                                        <p:cTn id="47" dur="1" fill="hold">
                                          <p:stCondLst>
                                            <p:cond delay="0"/>
                                          </p:stCondLst>
                                        </p:cTn>
                                        <p:tgtEl>
                                          <p:spTgt spid="16398">
                                            <p:txEl>
                                              <p:pRg st="0" end="0"/>
                                            </p:txEl>
                                          </p:spTgt>
                                        </p:tgtEl>
                                        <p:attrNameLst>
                                          <p:attrName>style.visibility</p:attrName>
                                        </p:attrNameLst>
                                      </p:cBhvr>
                                      <p:to>
                                        <p:strVal val="visible"/>
                                      </p:to>
                                    </p:set>
                                    <p:anim calcmode="lin" valueType="num">
                                      <p:cBhvr>
                                        <p:cTn id="4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6398">
                                            <p:txEl>
                                              <p:pRg st="0" end="0"/>
                                            </p:txEl>
                                          </p:spTgt>
                                        </p:tgtEl>
                                      </p:cBhvr>
                                    </p:animEffect>
                                  </p:childTnLst>
                                </p:cTn>
                              </p:par>
                            </p:childTnLst>
                          </p:cTn>
                        </p:par>
                        <p:par>
                          <p:cTn id="53" fill="hold" nodeType="afterGroup">
                            <p:stCondLst>
                              <p:cond delay="4670"/>
                            </p:stCondLst>
                            <p:childTnLst>
                              <p:par>
                                <p:cTn id="54" presetID="10" presetClass="entr" presetSubtype="0" fill="hold" grpId="0" nodeType="afterEffect">
                                  <p:stCondLst>
                                    <p:cond delay="0"/>
                                  </p:stCondLst>
                                  <p:childTnLst>
                                    <p:set>
                                      <p:cBhvr>
                                        <p:cTn id="55" dur="1" fill="hold">
                                          <p:stCondLst>
                                            <p:cond delay="0"/>
                                          </p:stCondLst>
                                        </p:cTn>
                                        <p:tgtEl>
                                          <p:spTgt spid="16396"/>
                                        </p:tgtEl>
                                        <p:attrNameLst>
                                          <p:attrName>style.visibility</p:attrName>
                                        </p:attrNameLst>
                                      </p:cBhvr>
                                      <p:to>
                                        <p:strVal val="visible"/>
                                      </p:to>
                                    </p:set>
                                    <p:animEffect transition="in" filter="fade">
                                      <p:cBhvr>
                                        <p:cTn id="56" dur="500"/>
                                        <p:tgtEl>
                                          <p:spTgt spid="16396"/>
                                        </p:tgtEl>
                                      </p:cBhvr>
                                    </p:animEffect>
                                  </p:childTnLst>
                                </p:cTn>
                              </p:par>
                            </p:childTnLst>
                          </p:cTn>
                        </p:par>
                        <p:par>
                          <p:cTn id="57" fill="hold" nodeType="afterGroup">
                            <p:stCondLst>
                              <p:cond delay="5170"/>
                            </p:stCondLst>
                            <p:childTnLst>
                              <p:par>
                                <p:cTn id="58" presetID="22" presetClass="entr" presetSubtype="8" fill="hold" grpId="0" nodeType="afterEffect">
                                  <p:stCondLst>
                                    <p:cond delay="0"/>
                                  </p:stCondLst>
                                  <p:iterate type="lt">
                                    <p:tmAbs val="0"/>
                                  </p:iterate>
                                  <p:childTnLst>
                                    <p:set>
                                      <p:cBhvr>
                                        <p:cTn id="59" dur="1" fill="hold">
                                          <p:stCondLst>
                                            <p:cond delay="0"/>
                                          </p:stCondLst>
                                        </p:cTn>
                                        <p:tgtEl>
                                          <p:spTgt spid="16399"/>
                                        </p:tgtEl>
                                        <p:attrNameLst>
                                          <p:attrName>style.visibility</p:attrName>
                                        </p:attrNameLst>
                                      </p:cBhvr>
                                      <p:to>
                                        <p:strVal val="visible"/>
                                      </p:to>
                                    </p:set>
                                    <p:animEffect transition="in" filter="wipe(left)">
                                      <p:cBhvr>
                                        <p:cTn id="60" dur="500"/>
                                        <p:tgtEl>
                                          <p:spTgt spid="16399"/>
                                        </p:tgtEl>
                                      </p:cBhvr>
                                    </p:animEffect>
                                  </p:childTnLst>
                                </p:cTn>
                              </p:par>
                            </p:childTnLst>
                          </p:cTn>
                        </p:par>
                        <p:par>
                          <p:cTn id="61" fill="hold" nodeType="afterGroup">
                            <p:stCondLst>
                              <p:cond delay="5670"/>
                            </p:stCondLst>
                            <p:childTnLst>
                              <p:par>
                                <p:cTn id="62" presetID="41" presetClass="entr" presetSubtype="0" fill="hold" nodeType="afterEffect">
                                  <p:stCondLst>
                                    <p:cond delay="0"/>
                                  </p:stCondLst>
                                  <p:iterate type="lt">
                                    <p:tmPct val="10000"/>
                                  </p:iterate>
                                  <p:childTnLst>
                                    <p:set>
                                      <p:cBhvr>
                                        <p:cTn id="63" dur="1" fill="hold">
                                          <p:stCondLst>
                                            <p:cond delay="0"/>
                                          </p:stCondLst>
                                        </p:cTn>
                                        <p:tgtEl>
                                          <p:spTgt spid="16399">
                                            <p:txEl>
                                              <p:pRg st="0" end="0"/>
                                            </p:txEl>
                                          </p:spTgt>
                                        </p:tgtEl>
                                        <p:attrNameLst>
                                          <p:attrName>style.visibility</p:attrName>
                                        </p:attrNameLst>
                                      </p:cBhvr>
                                      <p:to>
                                        <p:strVal val="visible"/>
                                      </p:to>
                                    </p:set>
                                    <p:anim calcmode="lin" valueType="num">
                                      <p:cBhvr>
                                        <p:cTn id="64" dur="500" fill="hold"/>
                                        <p:tgtEl>
                                          <p:spTgt spid="1639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6399">
                                            <p:txEl>
                                              <p:pRg st="0" end="0"/>
                                            </p:txEl>
                                          </p:spTgt>
                                        </p:tgtEl>
                                        <p:attrNameLst>
                                          <p:attrName>ppt_y</p:attrName>
                                        </p:attrNameLst>
                                      </p:cBhvr>
                                      <p:tavLst>
                                        <p:tav tm="0">
                                          <p:val>
                                            <p:strVal val="#ppt_y"/>
                                          </p:val>
                                        </p:tav>
                                        <p:tav tm="100000">
                                          <p:val>
                                            <p:strVal val="#ppt_y"/>
                                          </p:val>
                                        </p:tav>
                                      </p:tavLst>
                                    </p:anim>
                                    <p:anim calcmode="lin" valueType="num">
                                      <p:cBhvr>
                                        <p:cTn id="66" dur="500" fill="hold"/>
                                        <p:tgtEl>
                                          <p:spTgt spid="1639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639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6399">
                                            <p:txEl>
                                              <p:pRg st="0" end="0"/>
                                            </p:txEl>
                                          </p:spTgt>
                                        </p:tgtEl>
                                      </p:cBhvr>
                                    </p:animEffect>
                                  </p:childTnLst>
                                </p:cTn>
                              </p:par>
                            </p:childTnLst>
                          </p:cTn>
                        </p:par>
                        <p:par>
                          <p:cTn id="69" fill="hold" nodeType="afterGroup">
                            <p:stCondLst>
                              <p:cond delay="6470"/>
                            </p:stCondLst>
                            <p:childTnLst>
                              <p:par>
                                <p:cTn id="70" presetID="10" presetClass="entr" presetSubtype="0" fill="hold" grpId="0" nodeType="afterEffect">
                                  <p:stCondLst>
                                    <p:cond delay="0"/>
                                  </p:stCondLst>
                                  <p:childTnLst>
                                    <p:set>
                                      <p:cBhvr>
                                        <p:cTn id="71" dur="1" fill="hold">
                                          <p:stCondLst>
                                            <p:cond delay="0"/>
                                          </p:stCondLst>
                                        </p:cTn>
                                        <p:tgtEl>
                                          <p:spTgt spid="16397"/>
                                        </p:tgtEl>
                                        <p:attrNameLst>
                                          <p:attrName>style.visibility</p:attrName>
                                        </p:attrNameLst>
                                      </p:cBhvr>
                                      <p:to>
                                        <p:strVal val="visible"/>
                                      </p:to>
                                    </p:set>
                                    <p:animEffect transition="in" filter="fade">
                                      <p:cBhvr>
                                        <p:cTn id="72" dur="500"/>
                                        <p:tgtEl>
                                          <p:spTgt spid="16397"/>
                                        </p:tgtEl>
                                      </p:cBhvr>
                                    </p:animEffect>
                                  </p:childTnLst>
                                </p:cTn>
                              </p:par>
                            </p:childTnLst>
                          </p:cTn>
                        </p:par>
                        <p:par>
                          <p:cTn id="73" fill="hold" nodeType="afterGroup">
                            <p:stCondLst>
                              <p:cond delay="6970"/>
                            </p:stCondLst>
                            <p:childTnLst>
                              <p:par>
                                <p:cTn id="74" presetID="22" presetClass="entr" presetSubtype="8" fill="hold" grpId="0" nodeType="afterEffect">
                                  <p:stCondLst>
                                    <p:cond delay="0"/>
                                  </p:stCondLst>
                                  <p:iterate type="lt">
                                    <p:tmAbs val="0"/>
                                  </p:iterate>
                                  <p:childTnLst>
                                    <p:set>
                                      <p:cBhvr>
                                        <p:cTn id="75" dur="1" fill="hold">
                                          <p:stCondLst>
                                            <p:cond delay="0"/>
                                          </p:stCondLst>
                                        </p:cTn>
                                        <p:tgtEl>
                                          <p:spTgt spid="16400"/>
                                        </p:tgtEl>
                                        <p:attrNameLst>
                                          <p:attrName>style.visibility</p:attrName>
                                        </p:attrNameLst>
                                      </p:cBhvr>
                                      <p:to>
                                        <p:strVal val="visible"/>
                                      </p:to>
                                    </p:set>
                                    <p:animEffect transition="in" filter="wipe(left)">
                                      <p:cBhvr>
                                        <p:cTn id="76" dur="500"/>
                                        <p:tgtEl>
                                          <p:spTgt spid="16400"/>
                                        </p:tgtEl>
                                      </p:cBhvr>
                                    </p:animEffect>
                                  </p:childTnLst>
                                </p:cTn>
                              </p:par>
                            </p:childTnLst>
                          </p:cTn>
                        </p:par>
                        <p:par>
                          <p:cTn id="77" fill="hold" nodeType="afterGroup">
                            <p:stCondLst>
                              <p:cond delay="7470"/>
                            </p:stCondLst>
                            <p:childTnLst>
                              <p:par>
                                <p:cTn id="78" presetID="41" presetClass="entr" presetSubtype="0" fill="hold" nodeType="afterEffect">
                                  <p:stCondLst>
                                    <p:cond delay="0"/>
                                  </p:stCondLst>
                                  <p:iterate type="lt">
                                    <p:tmPct val="10000"/>
                                  </p:iterate>
                                  <p:childTnLst>
                                    <p:set>
                                      <p:cBhvr>
                                        <p:cTn id="79" dur="1" fill="hold">
                                          <p:stCondLst>
                                            <p:cond delay="0"/>
                                          </p:stCondLst>
                                        </p:cTn>
                                        <p:tgtEl>
                                          <p:spTgt spid="16400">
                                            <p:txEl>
                                              <p:pRg st="0" end="0"/>
                                            </p:txEl>
                                          </p:spTgt>
                                        </p:tgtEl>
                                        <p:attrNameLst>
                                          <p:attrName>style.visibility</p:attrName>
                                        </p:attrNameLst>
                                      </p:cBhvr>
                                      <p:to>
                                        <p:strVal val="visible"/>
                                      </p:to>
                                    </p:set>
                                    <p:anim calcmode="lin" valueType="num">
                                      <p:cBhvr>
                                        <p:cTn id="80" dur="500" fill="hold"/>
                                        <p:tgtEl>
                                          <p:spTgt spid="1640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6400">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1640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640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64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5" grpId="0" animBg="1" autoUpdateAnimBg="0"/>
      <p:bldP spid="16396" grpId="0" animBg="1" autoUpdateAnimBg="0"/>
      <p:bldP spid="16397" grpId="0" animBg="1" autoUpdateAnimBg="0"/>
      <p:bldP spid="16398" grpId="0" animBg="1" autoUpdateAnimBg="0"/>
      <p:bldP spid="16399" grpId="0" animBg="1" autoUpdateAnimBg="0"/>
      <p:bldP spid="16400" grpId="0" animBg="1" autoUpdateAnimBg="0"/>
      <p:bldP spid="16401" grpId="0" autoUpdateAnimBg="0"/>
      <p:bldP spid="16402" grpId="0" autoUpdateAnimBg="0"/>
      <p:bldP spid="16403" grpId="0" animBg="1" autoUpdateAnimBg="0"/>
      <p:bldP spid="1640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708150" y="3159125"/>
            <a:ext cx="2676525" cy="2566988"/>
            <a:chOff x="0" y="0"/>
            <a:chExt cx="2087747" cy="2002003"/>
          </a:xfrm>
        </p:grpSpPr>
        <p:grpSp>
          <p:nvGrpSpPr>
            <p:cNvPr id="17411" name="Group 3"/>
            <p:cNvGrpSpPr>
              <a:grpSpLocks/>
            </p:cNvGrpSpPr>
            <p:nvPr/>
          </p:nvGrpSpPr>
          <p:grpSpPr bwMode="auto">
            <a:xfrm>
              <a:off x="0" y="0"/>
              <a:ext cx="2087747" cy="2002003"/>
              <a:chOff x="0" y="0"/>
              <a:chExt cx="2087747" cy="2002003"/>
            </a:xfrm>
          </p:grpSpPr>
          <p:sp>
            <p:nvSpPr>
              <p:cNvPr id="17412" name="AutoShape 2"/>
              <p:cNvSpPr>
                <a:spLocks noChangeArrowheads="1"/>
              </p:cNvSpPr>
              <p:nvPr/>
            </p:nvSpPr>
            <p:spPr bwMode="auto">
              <a:xfrm>
                <a:off x="0" y="0"/>
                <a:ext cx="2087747"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17413"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4"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pic>
          <p:nvPicPr>
            <p:cNvPr id="17415"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2" r="7730" b="73112"/>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Rectangle 15"/>
            <p:cNvSpPr>
              <a:spLocks noChangeArrowheads="1"/>
            </p:cNvSpPr>
            <p:nvPr/>
          </p:nvSpPr>
          <p:spPr bwMode="auto">
            <a:xfrm>
              <a:off x="58463"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17" name="Rectangle 16"/>
            <p:cNvSpPr>
              <a:spLocks noChangeArrowheads="1"/>
            </p:cNvSpPr>
            <p:nvPr/>
          </p:nvSpPr>
          <p:spPr bwMode="auto">
            <a:xfrm>
              <a:off x="1119874" y="136412"/>
              <a:ext cx="822367" cy="822367"/>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18" name="Group 10"/>
          <p:cNvGrpSpPr>
            <a:grpSpLocks/>
          </p:cNvGrpSpPr>
          <p:nvPr/>
        </p:nvGrpSpPr>
        <p:grpSpPr bwMode="auto">
          <a:xfrm>
            <a:off x="4760913" y="3159125"/>
            <a:ext cx="2676525" cy="2566988"/>
            <a:chOff x="0" y="0"/>
            <a:chExt cx="2087747" cy="2002003"/>
          </a:xfrm>
        </p:grpSpPr>
        <p:grpSp>
          <p:nvGrpSpPr>
            <p:cNvPr id="17419" name="Group 11"/>
            <p:cNvGrpSpPr>
              <a:grpSpLocks/>
            </p:cNvGrpSpPr>
            <p:nvPr/>
          </p:nvGrpSpPr>
          <p:grpSpPr bwMode="auto">
            <a:xfrm>
              <a:off x="0" y="0"/>
              <a:ext cx="2087747" cy="2002003"/>
              <a:chOff x="0" y="0"/>
              <a:chExt cx="2087747" cy="2002003"/>
            </a:xfrm>
          </p:grpSpPr>
          <p:pic>
            <p:nvPicPr>
              <p:cNvPr id="17420"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AutoShape 4"/>
              <p:cNvSpPr>
                <a:spLocks noChangeArrowheads="1"/>
              </p:cNvSpPr>
              <p:nvPr/>
            </p:nvSpPr>
            <p:spPr bwMode="auto">
              <a:xfrm>
                <a:off x="0" y="0"/>
                <a:ext cx="2087747"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7422"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1"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Rectangle 10"/>
            <p:cNvSpPr>
              <a:spLocks noChangeArrowheads="1"/>
            </p:cNvSpPr>
            <p:nvPr/>
          </p:nvSpPr>
          <p:spPr bwMode="auto">
            <a:xfrm>
              <a:off x="36377"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24"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sp>
          <p:nvSpPr>
            <p:cNvPr id="17425" name="Rectangle 17"/>
            <p:cNvSpPr>
              <a:spLocks noChangeArrowheads="1"/>
            </p:cNvSpPr>
            <p:nvPr/>
          </p:nvSpPr>
          <p:spPr bwMode="auto">
            <a:xfrm>
              <a:off x="1110781" y="135113"/>
              <a:ext cx="808076" cy="808076"/>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26" name="Group 18"/>
          <p:cNvGrpSpPr>
            <a:grpSpLocks/>
          </p:cNvGrpSpPr>
          <p:nvPr/>
        </p:nvGrpSpPr>
        <p:grpSpPr bwMode="auto">
          <a:xfrm>
            <a:off x="7821613" y="3159125"/>
            <a:ext cx="2720975" cy="2566988"/>
            <a:chOff x="0" y="0"/>
            <a:chExt cx="2121524" cy="2002003"/>
          </a:xfrm>
        </p:grpSpPr>
        <p:grpSp>
          <p:nvGrpSpPr>
            <p:cNvPr id="17427" name="Group 19"/>
            <p:cNvGrpSpPr>
              <a:grpSpLocks/>
            </p:cNvGrpSpPr>
            <p:nvPr/>
          </p:nvGrpSpPr>
          <p:grpSpPr bwMode="auto">
            <a:xfrm>
              <a:off x="0" y="0"/>
              <a:ext cx="2121524" cy="2002003"/>
              <a:chOff x="0" y="0"/>
              <a:chExt cx="2121524" cy="2002003"/>
            </a:xfrm>
          </p:grpSpPr>
          <p:pic>
            <p:nvPicPr>
              <p:cNvPr id="17428"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9" name="AutoShape 6"/>
              <p:cNvSpPr>
                <a:spLocks noChangeArrowheads="1"/>
              </p:cNvSpPr>
              <p:nvPr/>
            </p:nvSpPr>
            <p:spPr bwMode="auto">
              <a:xfrm>
                <a:off x="0" y="0"/>
                <a:ext cx="2121524"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7430"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4"/>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1" name="Rectangle 12"/>
            <p:cNvSpPr>
              <a:spLocks noChangeArrowheads="1"/>
            </p:cNvSpPr>
            <p:nvPr/>
          </p:nvSpPr>
          <p:spPr bwMode="auto">
            <a:xfrm>
              <a:off x="61060" y="456005"/>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32"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sp>
          <p:nvSpPr>
            <p:cNvPr id="17433" name="Rectangle 18"/>
            <p:cNvSpPr>
              <a:spLocks noChangeArrowheads="1"/>
            </p:cNvSpPr>
            <p:nvPr/>
          </p:nvSpPr>
          <p:spPr bwMode="auto">
            <a:xfrm>
              <a:off x="1158848" y="135113"/>
              <a:ext cx="808076" cy="808076"/>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34" name="Group 26"/>
          <p:cNvGrpSpPr>
            <a:grpSpLocks/>
          </p:cNvGrpSpPr>
          <p:nvPr/>
        </p:nvGrpSpPr>
        <p:grpSpPr bwMode="auto">
          <a:xfrm>
            <a:off x="2728913" y="2660650"/>
            <a:ext cx="5794375" cy="498475"/>
            <a:chOff x="0" y="0"/>
            <a:chExt cx="3398" cy="383"/>
          </a:xfrm>
        </p:grpSpPr>
        <p:cxnSp>
          <p:nvCxnSpPr>
            <p:cNvPr id="17435" name="AutoShape 20"/>
            <p:cNvCxnSpPr>
              <a:cxnSpLocks noChangeShapeType="1"/>
            </p:cNvCxnSpPr>
            <p:nvPr/>
          </p:nvCxnSpPr>
          <p:spPr bwMode="auto">
            <a:xfrm rot="5400000">
              <a:off x="22" y="-22"/>
              <a:ext cx="383" cy="427"/>
            </a:xfrm>
            <a:prstGeom prst="bentConnector3">
              <a:avLst>
                <a:gd name="adj1" fmla="val 49606"/>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7436" name="AutoShape 21"/>
            <p:cNvCxnSpPr>
              <a:cxnSpLocks noChangeShapeType="1"/>
              <a:endCxn id="17421" idx="0"/>
            </p:cNvCxnSpPr>
            <p:nvPr/>
          </p:nvCxnSpPr>
          <p:spPr bwMode="auto">
            <a:xfrm>
              <a:off x="1343" y="191"/>
              <a:ext cx="634" cy="192"/>
            </a:xfrm>
            <a:prstGeom prst="bentConnector2">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7437" name="AutoShape 22"/>
            <p:cNvCxnSpPr>
              <a:cxnSpLocks noChangeShapeType="1"/>
            </p:cNvCxnSpPr>
            <p:nvPr/>
          </p:nvCxnSpPr>
          <p:spPr bwMode="auto">
            <a:xfrm rot="16200000" flipH="1">
              <a:off x="1719" y="-1294"/>
              <a:ext cx="383" cy="2971"/>
            </a:xfrm>
            <a:prstGeom prst="bentConnector3">
              <a:avLst>
                <a:gd name="adj1" fmla="val 49606"/>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17438" name="AutoShape 23"/>
          <p:cNvSpPr>
            <a:spLocks noChangeArrowheads="1"/>
          </p:cNvSpPr>
          <p:nvPr/>
        </p:nvSpPr>
        <p:spPr bwMode="auto">
          <a:xfrm>
            <a:off x="3476625" y="1801813"/>
            <a:ext cx="6553200" cy="758825"/>
          </a:xfrm>
          <a:prstGeom prst="roundRect">
            <a:avLst>
              <a:gd name="adj" fmla="val 10250"/>
            </a:avLst>
          </a:prstGeom>
          <a:solidFill>
            <a:schemeClr val="bg1"/>
          </a:solidFill>
          <a:ln w="9525" cmpd="sng">
            <a:solidFill>
              <a:srgbClr val="808080"/>
            </a:solidFill>
            <a:round/>
            <a:headEnd/>
            <a:tailEnd/>
          </a:ln>
        </p:spPr>
        <p:txBody>
          <a:bodyPr wrap="none" anchor="ctr"/>
          <a:lstStyle/>
          <a:p>
            <a:endParaRPr lang="zh-CN" altLang="en-US">
              <a:solidFill>
                <a:srgbClr val="000000"/>
              </a:solidFill>
              <a:latin typeface="微软雅黑" pitchFamily="34" charset="-122"/>
              <a:ea typeface="微软雅黑" pitchFamily="34" charset="-122"/>
            </a:endParaRPr>
          </a:p>
        </p:txBody>
      </p:sp>
      <p:sp>
        <p:nvSpPr>
          <p:cNvPr id="17439" name="AutoShape 24"/>
          <p:cNvSpPr>
            <a:spLocks noChangeArrowheads="1"/>
          </p:cNvSpPr>
          <p:nvPr/>
        </p:nvSpPr>
        <p:spPr bwMode="auto">
          <a:xfrm>
            <a:off x="2120900" y="1701800"/>
            <a:ext cx="2117725" cy="917575"/>
          </a:xfrm>
          <a:prstGeom prst="roundRect">
            <a:avLst>
              <a:gd name="adj" fmla="val 12144"/>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000">
                <a:solidFill>
                  <a:srgbClr val="FFFFFF"/>
                </a:solidFill>
                <a:latin typeface="微软雅黑" pitchFamily="34" charset="-122"/>
                <a:ea typeface="微软雅黑" pitchFamily="34" charset="-122"/>
              </a:rPr>
              <a:t>单击此处</a:t>
            </a:r>
          </a:p>
          <a:p>
            <a:pPr algn="ctr"/>
            <a:r>
              <a:rPr lang="zh-CN" altLang="en-US" sz="2000">
                <a:solidFill>
                  <a:srgbClr val="FFFFFF"/>
                </a:solidFill>
                <a:latin typeface="微软雅黑" pitchFamily="34" charset="-122"/>
                <a:ea typeface="微软雅黑" pitchFamily="34" charset="-122"/>
              </a:rPr>
              <a:t>添加文字</a:t>
            </a:r>
          </a:p>
        </p:txBody>
      </p:sp>
      <p:sp>
        <p:nvSpPr>
          <p:cNvPr id="17440" name="Rectangle 26"/>
          <p:cNvSpPr>
            <a:spLocks noChangeArrowheads="1"/>
          </p:cNvSpPr>
          <p:nvPr/>
        </p:nvSpPr>
        <p:spPr bwMode="auto">
          <a:xfrm>
            <a:off x="3476625" y="1938338"/>
            <a:ext cx="615791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a:solidFill>
                  <a:srgbClr val="F8F8F8"/>
                </a:solidFill>
                <a:latin typeface="微软雅黑" pitchFamily="34" charset="-122"/>
                <a:ea typeface="微软雅黑" pitchFamily="34" charset="-122"/>
              </a:rPr>
              <a:t>单击此处添加段落文字内容</a:t>
            </a:r>
          </a:p>
        </p:txBody>
      </p:sp>
      <p:sp>
        <p:nvSpPr>
          <p:cNvPr id="17441" name="TextBox 3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7442" name="五边形 41"/>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燕尾形 42"/>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additive="base">
                                        <p:cTn id="7" dur="300" fill="hold"/>
                                        <p:tgtEl>
                                          <p:spTgt spid="17442"/>
                                        </p:tgtEl>
                                        <p:attrNameLst>
                                          <p:attrName>ppt_x</p:attrName>
                                        </p:attrNameLst>
                                      </p:cBhvr>
                                      <p:tavLst>
                                        <p:tav tm="0">
                                          <p:val>
                                            <p:strVal val="0-#ppt_w/2"/>
                                          </p:val>
                                        </p:tav>
                                        <p:tav tm="100000">
                                          <p:val>
                                            <p:strVal val="#ppt_x"/>
                                          </p:val>
                                        </p:tav>
                                      </p:tavLst>
                                    </p:anim>
                                    <p:anim calcmode="lin" valueType="num">
                                      <p:cBhvr additive="base">
                                        <p:cTn id="8" dur="300" fill="hold"/>
                                        <p:tgtEl>
                                          <p:spTgt spid="1744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7443"/>
                                        </p:tgtEl>
                                        <p:attrNameLst>
                                          <p:attrName>style.visibility</p:attrName>
                                        </p:attrNameLst>
                                      </p:cBhvr>
                                      <p:to>
                                        <p:strVal val="visible"/>
                                      </p:to>
                                    </p:set>
                                    <p:anim calcmode="lin" valueType="num">
                                      <p:cBhvr additive="base">
                                        <p:cTn id="12" dur="500" fill="hold"/>
                                        <p:tgtEl>
                                          <p:spTgt spid="17443"/>
                                        </p:tgtEl>
                                        <p:attrNameLst>
                                          <p:attrName>ppt_x</p:attrName>
                                        </p:attrNameLst>
                                      </p:cBhvr>
                                      <p:tavLst>
                                        <p:tav tm="0">
                                          <p:val>
                                            <p:strVal val="1+#ppt_w/2"/>
                                          </p:val>
                                        </p:tav>
                                        <p:tav tm="100000">
                                          <p:val>
                                            <p:strVal val="#ppt_x"/>
                                          </p:val>
                                        </p:tav>
                                      </p:tavLst>
                                    </p:anim>
                                    <p:anim calcmode="lin" valueType="num">
                                      <p:cBhvr additive="base">
                                        <p:cTn id="13" dur="500" fill="hold"/>
                                        <p:tgtEl>
                                          <p:spTgt spid="1744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441"/>
                                        </p:tgtEl>
                                        <p:attrNameLst>
                                          <p:attrName>style.visibility</p:attrName>
                                        </p:attrNameLst>
                                      </p:cBhvr>
                                      <p:to>
                                        <p:strVal val="visible"/>
                                      </p:to>
                                    </p:set>
                                    <p:anim calcmode="lin" valueType="num">
                                      <p:cBhvr>
                                        <p:cTn id="17" dur="300" fill="hold"/>
                                        <p:tgtEl>
                                          <p:spTgt spid="1744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7441"/>
                                        </p:tgtEl>
                                        <p:attrNameLst>
                                          <p:attrName>ppt_y</p:attrName>
                                        </p:attrNameLst>
                                      </p:cBhvr>
                                      <p:tavLst>
                                        <p:tav tm="0">
                                          <p:val>
                                            <p:strVal val="#ppt_y"/>
                                          </p:val>
                                        </p:tav>
                                        <p:tav tm="100000">
                                          <p:val>
                                            <p:strVal val="#ppt_y"/>
                                          </p:val>
                                        </p:tav>
                                      </p:tavLst>
                                    </p:anim>
                                    <p:anim calcmode="lin" valueType="num">
                                      <p:cBhvr>
                                        <p:cTn id="19" dur="300" fill="hold"/>
                                        <p:tgtEl>
                                          <p:spTgt spid="1744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74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7441"/>
                                        </p:tgtEl>
                                      </p:cBhvr>
                                    </p:animEffect>
                                  </p:childTnLst>
                                </p:cTn>
                              </p:par>
                            </p:childTnLst>
                          </p:cTn>
                        </p:par>
                        <p:par>
                          <p:cTn id="22" fill="hold" nodeType="afterGroup">
                            <p:stCondLst>
                              <p:cond delay="1370"/>
                            </p:stCondLst>
                            <p:childTnLst>
                              <p:par>
                                <p:cTn id="23" presetID="10" presetClass="entr" presetSubtype="0" fill="hold" grpId="0" nodeType="afterEffect">
                                  <p:stCondLst>
                                    <p:cond delay="0"/>
                                  </p:stCondLst>
                                  <p:childTnLst>
                                    <p:set>
                                      <p:cBhvr>
                                        <p:cTn id="24" dur="1" fill="hold">
                                          <p:stCondLst>
                                            <p:cond delay="0"/>
                                          </p:stCondLst>
                                        </p:cTn>
                                        <p:tgtEl>
                                          <p:spTgt spid="17439"/>
                                        </p:tgtEl>
                                        <p:attrNameLst>
                                          <p:attrName>style.visibility</p:attrName>
                                        </p:attrNameLst>
                                      </p:cBhvr>
                                      <p:to>
                                        <p:strVal val="visible"/>
                                      </p:to>
                                    </p:set>
                                    <p:animEffect transition="in" filter="fade">
                                      <p:cBhvr>
                                        <p:cTn id="25" dur="500"/>
                                        <p:tgtEl>
                                          <p:spTgt spid="17439"/>
                                        </p:tgtEl>
                                      </p:cBhvr>
                                    </p:animEffect>
                                  </p:childTnLst>
                                </p:cTn>
                              </p:par>
                            </p:childTnLst>
                          </p:cTn>
                        </p:par>
                        <p:par>
                          <p:cTn id="26" fill="hold" nodeType="afterGroup">
                            <p:stCondLst>
                              <p:cond delay="1870"/>
                            </p:stCondLst>
                            <p:childTnLst>
                              <p:par>
                                <p:cTn id="27" presetID="22" presetClass="entr" presetSubtype="8" fill="hold" grpId="0" nodeType="afterEffect">
                                  <p:stCondLst>
                                    <p:cond delay="0"/>
                                  </p:stCondLst>
                                  <p:childTnLst>
                                    <p:set>
                                      <p:cBhvr>
                                        <p:cTn id="28" dur="1" fill="hold">
                                          <p:stCondLst>
                                            <p:cond delay="0"/>
                                          </p:stCondLst>
                                        </p:cTn>
                                        <p:tgtEl>
                                          <p:spTgt spid="17438"/>
                                        </p:tgtEl>
                                        <p:attrNameLst>
                                          <p:attrName>style.visibility</p:attrName>
                                        </p:attrNameLst>
                                      </p:cBhvr>
                                      <p:to>
                                        <p:strVal val="visible"/>
                                      </p:to>
                                    </p:set>
                                    <p:animEffect transition="in" filter="wipe(left)">
                                      <p:cBhvr>
                                        <p:cTn id="29" dur="750"/>
                                        <p:tgtEl>
                                          <p:spTgt spid="17438"/>
                                        </p:tgtEl>
                                      </p:cBhvr>
                                    </p:animEffect>
                                  </p:childTnLst>
                                </p:cTn>
                              </p:par>
                            </p:childTnLst>
                          </p:cTn>
                        </p:par>
                        <p:par>
                          <p:cTn id="30" fill="hold" nodeType="afterGroup">
                            <p:stCondLst>
                              <p:cond delay="2620"/>
                            </p:stCondLst>
                            <p:childTnLst>
                              <p:par>
                                <p:cTn id="31" presetID="10" presetClass="entr" presetSubtype="0" fill="hold" grpId="0" nodeType="afterEffect">
                                  <p:stCondLst>
                                    <p:cond delay="0"/>
                                  </p:stCondLst>
                                  <p:childTnLst>
                                    <p:set>
                                      <p:cBhvr>
                                        <p:cTn id="32" dur="1" fill="hold">
                                          <p:stCondLst>
                                            <p:cond delay="0"/>
                                          </p:stCondLst>
                                        </p:cTn>
                                        <p:tgtEl>
                                          <p:spTgt spid="17440"/>
                                        </p:tgtEl>
                                        <p:attrNameLst>
                                          <p:attrName>style.visibility</p:attrName>
                                        </p:attrNameLst>
                                      </p:cBhvr>
                                      <p:to>
                                        <p:strVal val="visible"/>
                                      </p:to>
                                    </p:set>
                                    <p:animEffect transition="in" filter="fade">
                                      <p:cBhvr>
                                        <p:cTn id="33" dur="500"/>
                                        <p:tgtEl>
                                          <p:spTgt spid="17440"/>
                                        </p:tgtEl>
                                      </p:cBhvr>
                                    </p:animEffect>
                                  </p:childTnLst>
                                </p:cTn>
                              </p:par>
                            </p:childTnLst>
                          </p:cTn>
                        </p:par>
                        <p:par>
                          <p:cTn id="34" fill="hold" nodeType="afterGroup">
                            <p:stCondLst>
                              <p:cond delay="3120"/>
                            </p:stCondLst>
                            <p:childTnLst>
                              <p:par>
                                <p:cTn id="35" presetID="22" presetClass="entr" presetSubtype="1" fill="hold" nodeType="afterEffect">
                                  <p:stCondLst>
                                    <p:cond delay="0"/>
                                  </p:stCondLst>
                                  <p:childTnLst>
                                    <p:set>
                                      <p:cBhvr>
                                        <p:cTn id="36" dur="1" fill="hold">
                                          <p:stCondLst>
                                            <p:cond delay="0"/>
                                          </p:stCondLst>
                                        </p:cTn>
                                        <p:tgtEl>
                                          <p:spTgt spid="17434"/>
                                        </p:tgtEl>
                                        <p:attrNameLst>
                                          <p:attrName>style.visibility</p:attrName>
                                        </p:attrNameLst>
                                      </p:cBhvr>
                                      <p:to>
                                        <p:strVal val="visible"/>
                                      </p:to>
                                    </p:set>
                                    <p:animEffect transition="in" filter="wipe(up)">
                                      <p:cBhvr>
                                        <p:cTn id="37" dur="750"/>
                                        <p:tgtEl>
                                          <p:spTgt spid="17434"/>
                                        </p:tgtEl>
                                      </p:cBhvr>
                                    </p:animEffect>
                                  </p:childTnLst>
                                </p:cTn>
                              </p:par>
                            </p:childTnLst>
                          </p:cTn>
                        </p:par>
                        <p:par>
                          <p:cTn id="38" fill="hold" nodeType="afterGroup">
                            <p:stCondLst>
                              <p:cond delay="3870"/>
                            </p:stCondLst>
                            <p:childTnLst>
                              <p:par>
                                <p:cTn id="39" presetID="42" presetClass="entr" presetSubtype="0" fill="hold" nodeType="afterEffect">
                                  <p:stCondLst>
                                    <p:cond delay="0"/>
                                  </p:stCondLst>
                                  <p:childTnLst>
                                    <p:set>
                                      <p:cBhvr>
                                        <p:cTn id="40" dur="1" fill="hold">
                                          <p:stCondLst>
                                            <p:cond delay="0"/>
                                          </p:stCondLst>
                                        </p:cTn>
                                        <p:tgtEl>
                                          <p:spTgt spid="17410"/>
                                        </p:tgtEl>
                                        <p:attrNameLst>
                                          <p:attrName>style.visibility</p:attrName>
                                        </p:attrNameLst>
                                      </p:cBhvr>
                                      <p:to>
                                        <p:strVal val="visible"/>
                                      </p:to>
                                    </p:set>
                                    <p:animEffect transition="in" filter="fade">
                                      <p:cBhvr>
                                        <p:cTn id="41" dur="750"/>
                                        <p:tgtEl>
                                          <p:spTgt spid="17410"/>
                                        </p:tgtEl>
                                      </p:cBhvr>
                                    </p:animEffect>
                                    <p:anim calcmode="lin" valueType="num">
                                      <p:cBhvr>
                                        <p:cTn id="42" dur="750" fill="hold"/>
                                        <p:tgtEl>
                                          <p:spTgt spid="17410"/>
                                        </p:tgtEl>
                                        <p:attrNameLst>
                                          <p:attrName>ppt_x</p:attrName>
                                        </p:attrNameLst>
                                      </p:cBhvr>
                                      <p:tavLst>
                                        <p:tav tm="0">
                                          <p:val>
                                            <p:strVal val="#ppt_x"/>
                                          </p:val>
                                        </p:tav>
                                        <p:tav tm="100000">
                                          <p:val>
                                            <p:strVal val="#ppt_x"/>
                                          </p:val>
                                        </p:tav>
                                      </p:tavLst>
                                    </p:anim>
                                    <p:anim calcmode="lin" valueType="num">
                                      <p:cBhvr>
                                        <p:cTn id="43" dur="750" fill="hold"/>
                                        <p:tgtEl>
                                          <p:spTgt spid="1741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500"/>
                                  </p:stCondLst>
                                  <p:childTnLst>
                                    <p:set>
                                      <p:cBhvr>
                                        <p:cTn id="45" dur="1" fill="hold">
                                          <p:stCondLst>
                                            <p:cond delay="0"/>
                                          </p:stCondLst>
                                        </p:cTn>
                                        <p:tgtEl>
                                          <p:spTgt spid="17418"/>
                                        </p:tgtEl>
                                        <p:attrNameLst>
                                          <p:attrName>style.visibility</p:attrName>
                                        </p:attrNameLst>
                                      </p:cBhvr>
                                      <p:to>
                                        <p:strVal val="visible"/>
                                      </p:to>
                                    </p:set>
                                    <p:animEffect transition="in" filter="fade">
                                      <p:cBhvr>
                                        <p:cTn id="46" dur="750"/>
                                        <p:tgtEl>
                                          <p:spTgt spid="17418"/>
                                        </p:tgtEl>
                                      </p:cBhvr>
                                    </p:animEffect>
                                    <p:anim calcmode="lin" valueType="num">
                                      <p:cBhvr>
                                        <p:cTn id="47" dur="750" fill="hold"/>
                                        <p:tgtEl>
                                          <p:spTgt spid="17418"/>
                                        </p:tgtEl>
                                        <p:attrNameLst>
                                          <p:attrName>ppt_x</p:attrName>
                                        </p:attrNameLst>
                                      </p:cBhvr>
                                      <p:tavLst>
                                        <p:tav tm="0">
                                          <p:val>
                                            <p:strVal val="#ppt_x"/>
                                          </p:val>
                                        </p:tav>
                                        <p:tav tm="100000">
                                          <p:val>
                                            <p:strVal val="#ppt_x"/>
                                          </p:val>
                                        </p:tav>
                                      </p:tavLst>
                                    </p:anim>
                                    <p:anim calcmode="lin" valueType="num">
                                      <p:cBhvr>
                                        <p:cTn id="48" dur="750" fill="hold"/>
                                        <p:tgtEl>
                                          <p:spTgt spid="1741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1000"/>
                                  </p:stCondLst>
                                  <p:childTnLst>
                                    <p:set>
                                      <p:cBhvr>
                                        <p:cTn id="50" dur="1" fill="hold">
                                          <p:stCondLst>
                                            <p:cond delay="0"/>
                                          </p:stCondLst>
                                        </p:cTn>
                                        <p:tgtEl>
                                          <p:spTgt spid="17426"/>
                                        </p:tgtEl>
                                        <p:attrNameLst>
                                          <p:attrName>style.visibility</p:attrName>
                                        </p:attrNameLst>
                                      </p:cBhvr>
                                      <p:to>
                                        <p:strVal val="visible"/>
                                      </p:to>
                                    </p:set>
                                    <p:animEffect transition="in" filter="fade">
                                      <p:cBhvr>
                                        <p:cTn id="51" dur="750"/>
                                        <p:tgtEl>
                                          <p:spTgt spid="17426"/>
                                        </p:tgtEl>
                                      </p:cBhvr>
                                    </p:animEffect>
                                    <p:anim calcmode="lin" valueType="num">
                                      <p:cBhvr>
                                        <p:cTn id="52" dur="750" fill="hold"/>
                                        <p:tgtEl>
                                          <p:spTgt spid="17426"/>
                                        </p:tgtEl>
                                        <p:attrNameLst>
                                          <p:attrName>ppt_x</p:attrName>
                                        </p:attrNameLst>
                                      </p:cBhvr>
                                      <p:tavLst>
                                        <p:tav tm="0">
                                          <p:val>
                                            <p:strVal val="#ppt_x"/>
                                          </p:val>
                                        </p:tav>
                                        <p:tav tm="100000">
                                          <p:val>
                                            <p:strVal val="#ppt_x"/>
                                          </p:val>
                                        </p:tav>
                                      </p:tavLst>
                                    </p:anim>
                                    <p:anim calcmode="lin" valueType="num">
                                      <p:cBhvr>
                                        <p:cTn id="53" dur="750" fill="hold"/>
                                        <p:tgtEl>
                                          <p:spTgt spid="174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8" grpId="0" animBg="1" autoUpdateAnimBg="0"/>
      <p:bldP spid="17439" grpId="0" animBg="1" autoUpdateAnimBg="0"/>
      <p:bldP spid="17440" grpId="0" autoUpdateAnimBg="0"/>
      <p:bldP spid="17441" grpId="0" autoUpdateAnimBg="0"/>
      <p:bldP spid="17442" grpId="0" animBg="1" autoUpdateAnimBg="0"/>
      <p:bldP spid="17443"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7"/>
          <p:cNvSpPr>
            <a:spLocks noChangeArrowheads="1"/>
          </p:cNvSpPr>
          <p:nvPr/>
        </p:nvSpPr>
        <p:spPr bwMode="auto">
          <a:xfrm>
            <a:off x="4032250" y="4152900"/>
            <a:ext cx="1517650" cy="1323975"/>
          </a:xfrm>
          <a:prstGeom prst="hexagon">
            <a:avLst>
              <a:gd name="adj" fmla="val 28652"/>
              <a:gd name="vf" fmla="val 115470"/>
            </a:avLst>
          </a:prstGeom>
          <a:solidFill>
            <a:srgbClr val="105268">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lvl="2" algn="ctr" fontAlgn="ctr">
              <a:buClr>
                <a:srgbClr val="FF0000"/>
              </a:buClr>
              <a:buSzPct val="70000"/>
              <a:buFont typeface="Wingdings" pitchFamily="2" charset="2"/>
              <a:buChar char="u"/>
              <a:tabLst>
                <a:tab pos="136525" algn="l"/>
              </a:tabLst>
            </a:pPr>
            <a:r>
              <a:rPr lang="en-US" sz="1400">
                <a:solidFill>
                  <a:srgbClr val="FFFFFF"/>
                </a:solidFill>
                <a:latin typeface="微软雅黑" pitchFamily="34" charset="-122"/>
                <a:ea typeface="微软雅黑" pitchFamily="34" charset="-122"/>
                <a:sym typeface="微软雅黑" pitchFamily="34" charset="-122"/>
              </a:rPr>
              <a:t> </a:t>
            </a:r>
            <a:endParaRPr lang="zh-CN" altLang="en-US"/>
          </a:p>
        </p:txBody>
      </p:sp>
      <p:sp>
        <p:nvSpPr>
          <p:cNvPr id="18435" name="AutoShape 8"/>
          <p:cNvSpPr>
            <a:spLocks noChangeArrowheads="1"/>
          </p:cNvSpPr>
          <p:nvPr/>
        </p:nvSpPr>
        <p:spPr bwMode="auto">
          <a:xfrm>
            <a:off x="6597650" y="3702050"/>
            <a:ext cx="2600325" cy="2216150"/>
          </a:xfrm>
          <a:prstGeom prst="hexagon">
            <a:avLst>
              <a:gd name="adj" fmla="val 29334"/>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fontAlgn="ctr">
              <a:lnSpc>
                <a:spcPct val="118000"/>
              </a:lnSpc>
              <a:buClr>
                <a:srgbClr val="FF0000"/>
              </a:buClr>
              <a:buSzPct val="70000"/>
              <a:tabLst>
                <a:tab pos="723900" algn="l"/>
                <a:tab pos="1447800" algn="l"/>
                <a:tab pos="2171700" algn="l"/>
                <a:tab pos="2895600" algn="l"/>
                <a:tab pos="3619500" algn="l"/>
                <a:tab pos="4343400" algn="l"/>
                <a:tab pos="5067300" algn="l"/>
                <a:tab pos="5791200" algn="l"/>
                <a:tab pos="6515100" algn="l"/>
                <a:tab pos="72390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cxnSp>
        <p:nvCxnSpPr>
          <p:cNvPr id="18436" name="AutoShape 9"/>
          <p:cNvCxnSpPr>
            <a:cxnSpLocks noChangeShapeType="1"/>
            <a:stCxn id="18434" idx="2"/>
            <a:endCxn id="18435" idx="2"/>
          </p:cNvCxnSpPr>
          <p:nvPr/>
        </p:nvCxnSpPr>
        <p:spPr bwMode="auto">
          <a:xfrm>
            <a:off x="4779963" y="4803775"/>
            <a:ext cx="1819275" cy="6350"/>
          </a:xfrm>
          <a:prstGeom prst="straightConnector1">
            <a:avLst/>
          </a:prstGeom>
          <a:noFill/>
          <a:ln w="38100" cmpd="sng">
            <a:solidFill>
              <a:srgbClr val="2B2E30"/>
            </a:solidFill>
            <a:round/>
            <a:headEnd/>
            <a:tailEnd type="triangle" w="med" len="med"/>
          </a:ln>
          <a:extLst>
            <a:ext uri="{909E8E84-426E-40DD-AFC4-6F175D3DCCD1}">
              <a14:hiddenFill xmlns:a14="http://schemas.microsoft.com/office/drawing/2010/main">
                <a:noFill/>
              </a14:hiddenFill>
            </a:ext>
          </a:extLst>
        </p:spPr>
      </p:cxnSp>
      <p:sp>
        <p:nvSpPr>
          <p:cNvPr id="18437" name="TextBox 147"/>
          <p:cNvSpPr>
            <a:spLocks noChangeArrowheads="1"/>
          </p:cNvSpPr>
          <p:nvPr/>
        </p:nvSpPr>
        <p:spPr bwMode="auto">
          <a:xfrm>
            <a:off x="6729413" y="4594225"/>
            <a:ext cx="2268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600">
                <a:solidFill>
                  <a:srgbClr val="F8F8F8"/>
                </a:solidFill>
                <a:latin typeface="微软雅黑" pitchFamily="34" charset="-122"/>
                <a:ea typeface="微软雅黑" pitchFamily="34" charset="-122"/>
                <a:sym typeface="微软雅黑" pitchFamily="34" charset="-122"/>
              </a:rPr>
              <a:t>添加标题</a:t>
            </a:r>
            <a:endParaRPr lang="zh-CN" altLang="en-US">
              <a:solidFill>
                <a:srgbClr val="F8F8F8"/>
              </a:solidFill>
            </a:endParaRPr>
          </a:p>
        </p:txBody>
      </p:sp>
      <p:grpSp>
        <p:nvGrpSpPr>
          <p:cNvPr id="18438" name="Group 6"/>
          <p:cNvGrpSpPr>
            <a:grpSpLocks/>
          </p:cNvGrpSpPr>
          <p:nvPr/>
        </p:nvGrpSpPr>
        <p:grpSpPr bwMode="auto">
          <a:xfrm>
            <a:off x="2809875" y="2065338"/>
            <a:ext cx="1517650" cy="1323975"/>
            <a:chOff x="0" y="0"/>
            <a:chExt cx="1517650" cy="1323975"/>
          </a:xfrm>
        </p:grpSpPr>
        <p:sp>
          <p:nvSpPr>
            <p:cNvPr id="18439" name="AutoShape 1"/>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0" name="TextBox 147"/>
            <p:cNvSpPr>
              <a:spLocks noChangeArrowheads="1"/>
            </p:cNvSpPr>
            <p:nvPr/>
          </p:nvSpPr>
          <p:spPr bwMode="auto">
            <a:xfrm>
              <a:off x="204787" y="50006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1" name="Group 9"/>
          <p:cNvGrpSpPr>
            <a:grpSpLocks/>
          </p:cNvGrpSpPr>
          <p:nvPr/>
        </p:nvGrpSpPr>
        <p:grpSpPr bwMode="auto">
          <a:xfrm>
            <a:off x="4033838" y="2749550"/>
            <a:ext cx="1517650" cy="1323975"/>
            <a:chOff x="0" y="0"/>
            <a:chExt cx="1517650" cy="1323975"/>
          </a:xfrm>
        </p:grpSpPr>
        <p:sp>
          <p:nvSpPr>
            <p:cNvPr id="18442" name="AutoShape 4"/>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3" name="TextBox 147"/>
            <p:cNvSpPr>
              <a:spLocks noChangeArrowheads="1"/>
            </p:cNvSpPr>
            <p:nvPr/>
          </p:nvSpPr>
          <p:spPr bwMode="auto">
            <a:xfrm>
              <a:off x="19526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4" name="Group 12"/>
          <p:cNvGrpSpPr>
            <a:grpSpLocks/>
          </p:cNvGrpSpPr>
          <p:nvPr/>
        </p:nvGrpSpPr>
        <p:grpSpPr bwMode="auto">
          <a:xfrm>
            <a:off x="1585913" y="2749550"/>
            <a:ext cx="1517650" cy="1323975"/>
            <a:chOff x="0" y="0"/>
            <a:chExt cx="1517650" cy="1323975"/>
          </a:xfrm>
        </p:grpSpPr>
        <p:sp>
          <p:nvSpPr>
            <p:cNvPr id="18445" name="AutoShape 2"/>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6" name="TextBox 147"/>
            <p:cNvSpPr>
              <a:spLocks noChangeArrowheads="1"/>
            </p:cNvSpPr>
            <p:nvPr/>
          </p:nvSpPr>
          <p:spPr bwMode="auto">
            <a:xfrm>
              <a:off x="21431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7" name="Group 15"/>
          <p:cNvGrpSpPr>
            <a:grpSpLocks/>
          </p:cNvGrpSpPr>
          <p:nvPr/>
        </p:nvGrpSpPr>
        <p:grpSpPr bwMode="auto">
          <a:xfrm>
            <a:off x="1585913" y="4152900"/>
            <a:ext cx="1517650" cy="1323975"/>
            <a:chOff x="0" y="0"/>
            <a:chExt cx="1517650" cy="1323975"/>
          </a:xfrm>
        </p:grpSpPr>
        <p:sp>
          <p:nvSpPr>
            <p:cNvPr id="18448" name="AutoShape 3"/>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9" name="TextBox 147"/>
            <p:cNvSpPr>
              <a:spLocks noChangeArrowheads="1"/>
            </p:cNvSpPr>
            <p:nvPr/>
          </p:nvSpPr>
          <p:spPr bwMode="auto">
            <a:xfrm>
              <a:off x="214313" y="484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50" name="Group 18"/>
          <p:cNvGrpSpPr>
            <a:grpSpLocks/>
          </p:cNvGrpSpPr>
          <p:nvPr/>
        </p:nvGrpSpPr>
        <p:grpSpPr bwMode="auto">
          <a:xfrm>
            <a:off x="2809875" y="4873625"/>
            <a:ext cx="1517650" cy="1323975"/>
            <a:chOff x="0" y="0"/>
            <a:chExt cx="1517650" cy="1323975"/>
          </a:xfrm>
        </p:grpSpPr>
        <p:sp>
          <p:nvSpPr>
            <p:cNvPr id="18451" name="AutoShape 6"/>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52" name="TextBox 147"/>
            <p:cNvSpPr>
              <a:spLocks noChangeArrowheads="1"/>
            </p:cNvSpPr>
            <p:nvPr/>
          </p:nvSpPr>
          <p:spPr bwMode="auto">
            <a:xfrm>
              <a:off x="204787" y="4778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pic>
        <p:nvPicPr>
          <p:cNvPr id="18453" name="组合 2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9875" y="3468688"/>
            <a:ext cx="15176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4" name="TextBox 29"/>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8455" name="五边形 30"/>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56" name="燕尾形 31"/>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55"/>
                                        </p:tgtEl>
                                        <p:attrNameLst>
                                          <p:attrName>style.visibility</p:attrName>
                                        </p:attrNameLst>
                                      </p:cBhvr>
                                      <p:to>
                                        <p:strVal val="visible"/>
                                      </p:to>
                                    </p:set>
                                    <p:anim calcmode="lin" valueType="num">
                                      <p:cBhvr additive="base">
                                        <p:cTn id="7" dur="300" fill="hold"/>
                                        <p:tgtEl>
                                          <p:spTgt spid="18455"/>
                                        </p:tgtEl>
                                        <p:attrNameLst>
                                          <p:attrName>ppt_x</p:attrName>
                                        </p:attrNameLst>
                                      </p:cBhvr>
                                      <p:tavLst>
                                        <p:tav tm="0">
                                          <p:val>
                                            <p:strVal val="0-#ppt_w/2"/>
                                          </p:val>
                                        </p:tav>
                                        <p:tav tm="100000">
                                          <p:val>
                                            <p:strVal val="#ppt_x"/>
                                          </p:val>
                                        </p:tav>
                                      </p:tavLst>
                                    </p:anim>
                                    <p:anim calcmode="lin" valueType="num">
                                      <p:cBhvr additive="base">
                                        <p:cTn id="8" dur="300" fill="hold"/>
                                        <p:tgtEl>
                                          <p:spTgt spid="1845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8456"/>
                                        </p:tgtEl>
                                        <p:attrNameLst>
                                          <p:attrName>style.visibility</p:attrName>
                                        </p:attrNameLst>
                                      </p:cBhvr>
                                      <p:to>
                                        <p:strVal val="visible"/>
                                      </p:to>
                                    </p:set>
                                    <p:anim calcmode="lin" valueType="num">
                                      <p:cBhvr additive="base">
                                        <p:cTn id="12" dur="500" fill="hold"/>
                                        <p:tgtEl>
                                          <p:spTgt spid="18456"/>
                                        </p:tgtEl>
                                        <p:attrNameLst>
                                          <p:attrName>ppt_x</p:attrName>
                                        </p:attrNameLst>
                                      </p:cBhvr>
                                      <p:tavLst>
                                        <p:tav tm="0">
                                          <p:val>
                                            <p:strVal val="1+#ppt_w/2"/>
                                          </p:val>
                                        </p:tav>
                                        <p:tav tm="100000">
                                          <p:val>
                                            <p:strVal val="#ppt_x"/>
                                          </p:val>
                                        </p:tav>
                                      </p:tavLst>
                                    </p:anim>
                                    <p:anim calcmode="lin" valueType="num">
                                      <p:cBhvr additive="base">
                                        <p:cTn id="13" dur="500" fill="hold"/>
                                        <p:tgtEl>
                                          <p:spTgt spid="1845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8454"/>
                                        </p:tgtEl>
                                        <p:attrNameLst>
                                          <p:attrName>style.visibility</p:attrName>
                                        </p:attrNameLst>
                                      </p:cBhvr>
                                      <p:to>
                                        <p:strVal val="visible"/>
                                      </p:to>
                                    </p:set>
                                    <p:anim calcmode="lin" valueType="num">
                                      <p:cBhvr>
                                        <p:cTn id="17" dur="300" fill="hold"/>
                                        <p:tgtEl>
                                          <p:spTgt spid="1845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8454"/>
                                        </p:tgtEl>
                                        <p:attrNameLst>
                                          <p:attrName>ppt_y</p:attrName>
                                        </p:attrNameLst>
                                      </p:cBhvr>
                                      <p:tavLst>
                                        <p:tav tm="0">
                                          <p:val>
                                            <p:strVal val="#ppt_y"/>
                                          </p:val>
                                        </p:tav>
                                        <p:tav tm="100000">
                                          <p:val>
                                            <p:strVal val="#ppt_y"/>
                                          </p:val>
                                        </p:tav>
                                      </p:tavLst>
                                    </p:anim>
                                    <p:anim calcmode="lin" valueType="num">
                                      <p:cBhvr>
                                        <p:cTn id="19" dur="300" fill="hold"/>
                                        <p:tgtEl>
                                          <p:spTgt spid="1845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845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8454"/>
                                        </p:tgtEl>
                                      </p:cBhvr>
                                    </p:animEffect>
                                  </p:childTnLst>
                                </p:cTn>
                              </p:par>
                            </p:childTnLst>
                          </p:cTn>
                        </p:par>
                        <p:par>
                          <p:cTn id="22" fill="hold" nodeType="afterGroup">
                            <p:stCondLst>
                              <p:cond delay="1370"/>
                            </p:stCondLst>
                            <p:childTnLst>
                              <p:par>
                                <p:cTn id="23" presetID="1" presetClass="entr" presetSubtype="0" fill="hold" grpId="1" nodeType="afterEffect">
                                  <p:stCondLst>
                                    <p:cond delay="0"/>
                                  </p:stCondLst>
                                  <p:childTnLst>
                                    <p:set>
                                      <p:cBhvr>
                                        <p:cTn id="24" dur="1" fill="hold">
                                          <p:stCondLst>
                                            <p:cond delay="0"/>
                                          </p:stCondLst>
                                        </p:cTn>
                                        <p:tgtEl>
                                          <p:spTgt spid="18434"/>
                                        </p:tgtEl>
                                        <p:attrNameLst>
                                          <p:attrName>style.visibility</p:attrName>
                                        </p:attrNameLst>
                                      </p:cBhvr>
                                      <p:to>
                                        <p:strVal val="visible"/>
                                      </p:to>
                                    </p:set>
                                  </p:childTnLst>
                                </p:cTn>
                              </p:par>
                            </p:childTnLst>
                          </p:cTn>
                        </p:par>
                        <p:par>
                          <p:cTn id="25" fill="hold" nodeType="afterGroup">
                            <p:stCondLst>
                              <p:cond delay="1371"/>
                            </p:stCondLst>
                            <p:childTnLst>
                              <p:par>
                                <p:cTn id="26" presetID="49" presetClass="path" presetSubtype="0" accel="50000" decel="50000" fill="hold" grpId="0" nodeType="afterEffect">
                                  <p:stCondLst>
                                    <p:cond delay="0"/>
                                  </p:stCondLst>
                                  <p:childTnLst>
                                    <p:animMotion origin="layout" path="M 0.35931 0.3963 L -4.18629E-6 -1.85185E-6 " pathEditMode="relative" rAng="0" ptsTypes="AA">
                                      <p:cBhvr>
                                        <p:cTn id="27" dur="1000" fill="hold"/>
                                        <p:tgtEl>
                                          <p:spTgt spid="18434"/>
                                        </p:tgtEl>
                                        <p:attrNameLst>
                                          <p:attrName>ppt_x,ppt_y</p:attrName>
                                        </p:attrNameLst>
                                      </p:cBhvr>
                                      <p:rCtr x="-17800" y="-19600"/>
                                    </p:animMotion>
                                  </p:childTnLst>
                                </p:cTn>
                              </p:par>
                              <p:par>
                                <p:cTn id="28" presetID="1" presetClass="entr" presetSubtype="0" fill="hold" nodeType="withEffect">
                                  <p:stCondLst>
                                    <p:cond delay="0"/>
                                  </p:stCondLst>
                                  <p:childTnLst>
                                    <p:set>
                                      <p:cBhvr>
                                        <p:cTn id="29" dur="1" fill="hold">
                                          <p:stCondLst>
                                            <p:cond delay="0"/>
                                          </p:stCondLst>
                                        </p:cTn>
                                        <p:tgtEl>
                                          <p:spTgt spid="18438"/>
                                        </p:tgtEl>
                                        <p:attrNameLst>
                                          <p:attrName>style.visibility</p:attrName>
                                        </p:attrNameLst>
                                      </p:cBhvr>
                                      <p:to>
                                        <p:strVal val="visible"/>
                                      </p:to>
                                    </p:set>
                                  </p:childTnLst>
                                </p:cTn>
                              </p:par>
                              <p:par>
                                <p:cTn id="30" presetID="49" presetClass="path" presetSubtype="0" accel="50000" decel="50000" fill="hold" nodeType="withEffect">
                                  <p:stCondLst>
                                    <p:cond delay="0"/>
                                  </p:stCondLst>
                                  <p:childTnLst>
                                    <p:animMotion origin="layout" path="M 4.9304E-6 -0.49629 L 4.9304E-6 -3.7037E-6 " pathEditMode="relative" rAng="0" ptsTypes="AA">
                                      <p:cBhvr>
                                        <p:cTn id="31" dur="1000" fill="hold"/>
                                        <p:tgtEl>
                                          <p:spTgt spid="18438"/>
                                        </p:tgtEl>
                                        <p:attrNameLst>
                                          <p:attrName>ppt_x,ppt_y</p:attrName>
                                        </p:attrNameLst>
                                      </p:cBhvr>
                                      <p:rCtr x="0" y="24800"/>
                                    </p:animMotion>
                                  </p:childTnLst>
                                </p:cTn>
                              </p:par>
                              <p:par>
                                <p:cTn id="32" presetID="1" presetClass="entr" presetSubtype="0" fill="hold" nodeType="withEffect">
                                  <p:stCondLst>
                                    <p:cond delay="0"/>
                                  </p:stCondLst>
                                  <p:childTnLst>
                                    <p:set>
                                      <p:cBhvr>
                                        <p:cTn id="33" dur="1" fill="hold">
                                          <p:stCondLst>
                                            <p:cond delay="0"/>
                                          </p:stCondLst>
                                        </p:cTn>
                                        <p:tgtEl>
                                          <p:spTgt spid="18444"/>
                                        </p:tgtEl>
                                        <p:attrNameLst>
                                          <p:attrName>style.visibility</p:attrName>
                                        </p:attrNameLst>
                                      </p:cBhvr>
                                      <p:to>
                                        <p:strVal val="visible"/>
                                      </p:to>
                                    </p:set>
                                  </p:childTnLst>
                                </p:cTn>
                              </p:par>
                              <p:par>
                                <p:cTn id="34" presetID="49" presetClass="path" presetSubtype="0" accel="50000" decel="50000" fill="hold" nodeType="withEffect">
                                  <p:stCondLst>
                                    <p:cond delay="0"/>
                                  </p:stCondLst>
                                  <p:childTnLst>
                                    <p:animMotion origin="layout" path="M -0.27814 -0.39653 L 4.13685E-6 -2.22222E-6 " pathEditMode="relative" rAng="0" ptsTypes="AA">
                                      <p:cBhvr>
                                        <p:cTn id="35" dur="1000" fill="hold"/>
                                        <p:tgtEl>
                                          <p:spTgt spid="18444"/>
                                        </p:tgtEl>
                                        <p:attrNameLst>
                                          <p:attrName>ppt_x,ppt_y</p:attrName>
                                        </p:attrNameLst>
                                      </p:cBhvr>
                                      <p:rCtr x="13900" y="19800"/>
                                    </p:animMotion>
                                  </p:childTnLst>
                                </p:cTn>
                              </p:par>
                              <p:par>
                                <p:cTn id="36" presetID="1" presetClass="entr" presetSubtype="0" fill="hold" nodeType="withEffect">
                                  <p:stCondLst>
                                    <p:cond delay="0"/>
                                  </p:stCondLst>
                                  <p:childTnLst>
                                    <p:set>
                                      <p:cBhvr>
                                        <p:cTn id="37" dur="1" fill="hold">
                                          <p:stCondLst>
                                            <p:cond delay="0"/>
                                          </p:stCondLst>
                                        </p:cTn>
                                        <p:tgtEl>
                                          <p:spTgt spid="18447"/>
                                        </p:tgtEl>
                                        <p:attrNameLst>
                                          <p:attrName>style.visibility</p:attrName>
                                        </p:attrNameLst>
                                      </p:cBhvr>
                                      <p:to>
                                        <p:strVal val="visible"/>
                                      </p:to>
                                    </p:set>
                                  </p:childTnLst>
                                </p:cTn>
                              </p:par>
                              <p:par>
                                <p:cTn id="38" presetID="49" presetClass="path" presetSubtype="0" accel="50000" decel="50000" fill="hold" nodeType="withEffect">
                                  <p:stCondLst>
                                    <p:cond delay="0"/>
                                  </p:stCondLst>
                                  <p:childTnLst>
                                    <p:animMotion origin="layout" path="M -0.27814 0.25996 L 4.13685E-6 -1.85185E-6 " pathEditMode="relative" rAng="0" ptsTypes="AA">
                                      <p:cBhvr>
                                        <p:cTn id="39" dur="1000" fill="hold"/>
                                        <p:tgtEl>
                                          <p:spTgt spid="18447"/>
                                        </p:tgtEl>
                                        <p:attrNameLst>
                                          <p:attrName>ppt_x,ppt_y</p:attrName>
                                        </p:attrNameLst>
                                      </p:cBhvr>
                                      <p:rCtr x="13900" y="-12800"/>
                                    </p:animMotion>
                                  </p:childTnLst>
                                </p:cTn>
                              </p:par>
                              <p:par>
                                <p:cTn id="40" presetID="1" presetClass="entr" presetSubtype="0" fill="hold" nodeType="withEffect">
                                  <p:stCondLst>
                                    <p:cond delay="0"/>
                                  </p:stCondLst>
                                  <p:childTnLst>
                                    <p:set>
                                      <p:cBhvr>
                                        <p:cTn id="41" dur="1" fill="hold">
                                          <p:stCondLst>
                                            <p:cond delay="0"/>
                                          </p:stCondLst>
                                        </p:cTn>
                                        <p:tgtEl>
                                          <p:spTgt spid="18450"/>
                                        </p:tgtEl>
                                        <p:attrNameLst>
                                          <p:attrName>style.visibility</p:attrName>
                                        </p:attrNameLst>
                                      </p:cBhvr>
                                      <p:to>
                                        <p:strVal val="visible"/>
                                      </p:to>
                                    </p:set>
                                  </p:childTnLst>
                                </p:cTn>
                              </p:par>
                              <p:par>
                                <p:cTn id="42" presetID="49" presetClass="path" presetSubtype="0" accel="50000" decel="50000" fill="hold" nodeType="withEffect">
                                  <p:stCondLst>
                                    <p:cond delay="0"/>
                                  </p:stCondLst>
                                  <p:childTnLst>
                                    <p:animMotion origin="layout" path="M 4.9304E-6 0.32269 L 4.9304E-6 -4.44444E-6 " pathEditMode="relative" rAng="0" ptsTypes="AA">
                                      <p:cBhvr>
                                        <p:cTn id="43" dur="1000" fill="hold"/>
                                        <p:tgtEl>
                                          <p:spTgt spid="18450"/>
                                        </p:tgtEl>
                                        <p:attrNameLst>
                                          <p:attrName>ppt_x,ppt_y</p:attrName>
                                        </p:attrNameLst>
                                      </p:cBhvr>
                                      <p:rCtr x="0" y="-15900"/>
                                    </p:animMotion>
                                  </p:childTnLst>
                                </p:cTn>
                              </p:par>
                              <p:par>
                                <p:cTn id="44" presetID="1" presetClass="entr" presetSubtype="0" fill="hold" nodeType="withEffect">
                                  <p:stCondLst>
                                    <p:cond delay="0"/>
                                  </p:stCondLst>
                                  <p:childTnLst>
                                    <p:set>
                                      <p:cBhvr>
                                        <p:cTn id="45" dur="1" fill="hold">
                                          <p:stCondLst>
                                            <p:cond delay="0"/>
                                          </p:stCondLst>
                                        </p:cTn>
                                        <p:tgtEl>
                                          <p:spTgt spid="18441"/>
                                        </p:tgtEl>
                                        <p:attrNameLst>
                                          <p:attrName>style.visibility</p:attrName>
                                        </p:attrNameLst>
                                      </p:cBhvr>
                                      <p:to>
                                        <p:strVal val="visible"/>
                                      </p:to>
                                    </p:set>
                                  </p:childTnLst>
                                </p:cTn>
                              </p:par>
                              <p:par>
                                <p:cTn id="46" presetID="56" presetClass="path" presetSubtype="0" accel="50000" decel="50000" fill="hold" nodeType="withEffect">
                                  <p:stCondLst>
                                    <p:cond delay="0"/>
                                  </p:stCondLst>
                                  <p:childTnLst>
                                    <p:animMotion origin="layout" path="M -4.27605E-6 -2.22222E-6 L 0.37687 -0.50139 " pathEditMode="relative" rAng="0" ptsTypes="AA">
                                      <p:cBhvr>
                                        <p:cTn id="47" dur="1000" spd="-99800" fill="hold"/>
                                        <p:tgtEl>
                                          <p:spTgt spid="18441"/>
                                        </p:tgtEl>
                                        <p:attrNameLst>
                                          <p:attrName>ppt_x,ppt_y</p:attrName>
                                        </p:attrNameLst>
                                      </p:cBhvr>
                                      <p:rCtr x="18800" y="-24900"/>
                                    </p:animMotion>
                                  </p:childTnLst>
                                </p:cTn>
                              </p:par>
                            </p:childTnLst>
                          </p:cTn>
                        </p:par>
                        <p:par>
                          <p:cTn id="48" fill="hold" nodeType="afterGroup">
                            <p:stCondLst>
                              <p:cond delay="2371"/>
                            </p:stCondLst>
                            <p:childTnLst>
                              <p:par>
                                <p:cTn id="49" presetID="10" presetClass="entr" presetSubtype="0" fill="hold" nodeType="afterEffect">
                                  <p:stCondLst>
                                    <p:cond delay="0"/>
                                  </p:stCondLst>
                                  <p:childTnLst>
                                    <p:set>
                                      <p:cBhvr>
                                        <p:cTn id="50" dur="1" fill="hold">
                                          <p:stCondLst>
                                            <p:cond delay="0"/>
                                          </p:stCondLst>
                                        </p:cTn>
                                        <p:tgtEl>
                                          <p:spTgt spid="18453"/>
                                        </p:tgtEl>
                                        <p:attrNameLst>
                                          <p:attrName>style.visibility</p:attrName>
                                        </p:attrNameLst>
                                      </p:cBhvr>
                                      <p:to>
                                        <p:strVal val="visible"/>
                                      </p:to>
                                    </p:set>
                                    <p:anim calcmode="lin" valueType="num">
                                      <p:cBhvr>
                                        <p:cTn id="51" dur="500" fill="hold"/>
                                        <p:tgtEl>
                                          <p:spTgt spid="18453"/>
                                        </p:tgtEl>
                                        <p:attrNameLst>
                                          <p:attrName>ppt_w</p:attrName>
                                        </p:attrNameLst>
                                      </p:cBhvr>
                                      <p:tavLst>
                                        <p:tav tm="0">
                                          <p:val>
                                            <p:fltVal val="0"/>
                                          </p:val>
                                        </p:tav>
                                        <p:tav tm="100000">
                                          <p:val>
                                            <p:strVal val="#ppt_w"/>
                                          </p:val>
                                        </p:tav>
                                      </p:tavLst>
                                    </p:anim>
                                    <p:anim calcmode="lin" valueType="num">
                                      <p:cBhvr>
                                        <p:cTn id="52" dur="500" fill="hold"/>
                                        <p:tgtEl>
                                          <p:spTgt spid="18453"/>
                                        </p:tgtEl>
                                        <p:attrNameLst>
                                          <p:attrName>ppt_h</p:attrName>
                                        </p:attrNameLst>
                                      </p:cBhvr>
                                      <p:tavLst>
                                        <p:tav tm="0">
                                          <p:val>
                                            <p:fltVal val="0"/>
                                          </p:val>
                                        </p:tav>
                                        <p:tav tm="100000">
                                          <p:val>
                                            <p:strVal val="#ppt_h"/>
                                          </p:val>
                                        </p:tav>
                                      </p:tavLst>
                                    </p:anim>
                                    <p:animEffect transition="in" filter="fade">
                                      <p:cBhvr>
                                        <p:cTn id="53" dur="500"/>
                                        <p:tgtEl>
                                          <p:spTgt spid="18453"/>
                                        </p:tgtEl>
                                      </p:cBhvr>
                                    </p:animEffect>
                                  </p:childTnLst>
                                </p:cTn>
                              </p:par>
                            </p:childTnLst>
                          </p:cTn>
                        </p:par>
                        <p:par>
                          <p:cTn id="54" fill="hold" nodeType="afterGroup">
                            <p:stCondLst>
                              <p:cond delay="2871"/>
                            </p:stCondLst>
                            <p:childTnLst>
                              <p:par>
                                <p:cTn id="55" presetID="26" presetClass="emph" presetSubtype="0" fill="hold" grpId="2" nodeType="afterEffect">
                                  <p:stCondLst>
                                    <p:cond delay="0"/>
                                  </p:stCondLst>
                                  <p:childTnLst>
                                    <p:animEffect transition="out" filter="fade">
                                      <p:cBhvr>
                                        <p:cTn id="56" dur="500" tmFilter="0, 0; .2, .5; .8, .5; 1, 0"/>
                                        <p:tgtEl>
                                          <p:spTgt spid="18434"/>
                                        </p:tgtEl>
                                      </p:cBhvr>
                                    </p:animEffect>
                                    <p:animScale>
                                      <p:cBhvr>
                                        <p:cTn id="57" dur="250" autoRev="1" fill="hold"/>
                                        <p:tgtEl>
                                          <p:spTgt spid="18434"/>
                                        </p:tgtEl>
                                      </p:cBhvr>
                                      <p:by x="105000" y="105000"/>
                                    </p:animScale>
                                  </p:childTnLst>
                                </p:cTn>
                              </p:par>
                            </p:childTnLst>
                          </p:cTn>
                        </p:par>
                        <p:par>
                          <p:cTn id="58" fill="hold" nodeType="afterGroup">
                            <p:stCondLst>
                              <p:cond delay="3371"/>
                            </p:stCondLst>
                            <p:childTnLst>
                              <p:par>
                                <p:cTn id="59" presetID="22" presetClass="entr" presetSubtype="8" fill="hold" nodeType="afterEffect">
                                  <p:stCondLst>
                                    <p:cond delay="0"/>
                                  </p:stCondLst>
                                  <p:childTnLst>
                                    <p:set>
                                      <p:cBhvr>
                                        <p:cTn id="60" dur="1" fill="hold">
                                          <p:stCondLst>
                                            <p:cond delay="0"/>
                                          </p:stCondLst>
                                        </p:cTn>
                                        <p:tgtEl>
                                          <p:spTgt spid="18436"/>
                                        </p:tgtEl>
                                        <p:attrNameLst>
                                          <p:attrName>style.visibility</p:attrName>
                                        </p:attrNameLst>
                                      </p:cBhvr>
                                      <p:to>
                                        <p:strVal val="visible"/>
                                      </p:to>
                                    </p:set>
                                    <p:animEffect transition="in" filter="wipe(left)">
                                      <p:cBhvr>
                                        <p:cTn id="61" dur="500"/>
                                        <p:tgtEl>
                                          <p:spTgt spid="18436"/>
                                        </p:tgtEl>
                                      </p:cBhvr>
                                    </p:animEffect>
                                  </p:childTnLst>
                                </p:cTn>
                              </p:par>
                            </p:childTnLst>
                          </p:cTn>
                        </p:par>
                        <p:par>
                          <p:cTn id="62" fill="hold" nodeType="afterGroup">
                            <p:stCondLst>
                              <p:cond delay="3871"/>
                            </p:stCondLst>
                            <p:childTnLst>
                              <p:par>
                                <p:cTn id="63" presetID="10" presetClass="entr" presetSubtype="0" fill="hold" grpId="0" nodeType="afterEffect">
                                  <p:stCondLst>
                                    <p:cond delay="0"/>
                                  </p:stCondLst>
                                  <p:childTnLst>
                                    <p:set>
                                      <p:cBhvr>
                                        <p:cTn id="64" dur="1" fill="hold">
                                          <p:stCondLst>
                                            <p:cond delay="0"/>
                                          </p:stCondLst>
                                        </p:cTn>
                                        <p:tgtEl>
                                          <p:spTgt spid="18435"/>
                                        </p:tgtEl>
                                        <p:attrNameLst>
                                          <p:attrName>style.visibility</p:attrName>
                                        </p:attrNameLst>
                                      </p:cBhvr>
                                      <p:to>
                                        <p:strVal val="visible"/>
                                      </p:to>
                                    </p:set>
                                    <p:animEffect transition="in" filter="fade">
                                      <p:cBhvr>
                                        <p:cTn id="65" dur="500"/>
                                        <p:tgtEl>
                                          <p:spTgt spid="18435"/>
                                        </p:tgtEl>
                                      </p:cBhvr>
                                    </p:animEffect>
                                  </p:childTnLst>
                                </p:cTn>
                              </p:par>
                            </p:childTnLst>
                          </p:cTn>
                        </p:par>
                        <p:par>
                          <p:cTn id="66" fill="hold" nodeType="afterGroup">
                            <p:stCondLst>
                              <p:cond delay="4371"/>
                            </p:stCondLst>
                            <p:childTnLst>
                              <p:par>
                                <p:cTn id="67" presetID="26" presetClass="emph" presetSubtype="0" fill="hold" grpId="1" nodeType="afterEffect">
                                  <p:stCondLst>
                                    <p:cond delay="0"/>
                                  </p:stCondLst>
                                  <p:childTnLst>
                                    <p:animEffect transition="out" filter="fade">
                                      <p:cBhvr>
                                        <p:cTn id="68" dur="500" tmFilter="0, 0; .2, .5; .8, .5; 1, 0"/>
                                        <p:tgtEl>
                                          <p:spTgt spid="18435"/>
                                        </p:tgtEl>
                                      </p:cBhvr>
                                    </p:animEffect>
                                    <p:animScale>
                                      <p:cBhvr>
                                        <p:cTn id="69" dur="250" autoRev="1" fill="hold"/>
                                        <p:tgtEl>
                                          <p:spTgt spid="184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4" grpId="1" animBg="1" autoUpdateAnimBg="0"/>
      <p:bldP spid="18434" grpId="2" animBg="1" autoUpdateAnimBg="0"/>
      <p:bldP spid="18435" grpId="0" animBg="1" autoUpdateAnimBg="0"/>
      <p:bldP spid="18435" grpId="1" animBg="1" autoUpdateAnimBg="0"/>
      <p:bldP spid="18454" grpId="0" autoUpdateAnimBg="0"/>
      <p:bldP spid="18455" grpId="0" animBg="1" autoUpdateAnimBg="0"/>
      <p:bldP spid="1845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6588" y="1773238"/>
            <a:ext cx="5810250" cy="3810000"/>
          </a:xfrm>
          <a:prstGeom prst="rect">
            <a:avLst/>
          </a:prstGeom>
          <a:noFill/>
          <a:ln w="28575" cmpd="sng">
            <a:solidFill>
              <a:schemeClr val="bg1"/>
            </a:solidFill>
            <a:miter lim="800000"/>
            <a:headEnd/>
            <a:tailEnd/>
          </a:ln>
          <a:effectLst>
            <a:outerShdw algn="ctr" rotWithShape="0">
              <a:srgbClr val="000000">
                <a:alpha val="37999"/>
              </a:srgbClr>
            </a:outerShdw>
          </a:effectLst>
          <a:extLst>
            <a:ext uri="{909E8E84-426E-40DD-AFC4-6F175D3DCCD1}">
              <a14:hiddenFill xmlns:a14="http://schemas.microsoft.com/office/drawing/2010/main">
                <a:solidFill>
                  <a:srgbClr val="FFFFFF"/>
                </a:solidFill>
              </a14:hiddenFill>
            </a:ext>
          </a:extLst>
        </p:spPr>
      </p:pic>
      <p:sp>
        <p:nvSpPr>
          <p:cNvPr id="19459" name="TextBox 8"/>
          <p:cNvSpPr txBox="1">
            <a:spLocks noChangeArrowheads="1"/>
          </p:cNvSpPr>
          <p:nvPr/>
        </p:nvSpPr>
        <p:spPr bwMode="auto">
          <a:xfrm>
            <a:off x="2065338" y="17732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cxnSp>
        <p:nvCxnSpPr>
          <p:cNvPr id="19460" name="直接连接符 9"/>
          <p:cNvCxnSpPr>
            <a:cxnSpLocks noChangeShapeType="1"/>
          </p:cNvCxnSpPr>
          <p:nvPr/>
        </p:nvCxnSpPr>
        <p:spPr bwMode="auto">
          <a:xfrm>
            <a:off x="985838" y="3306763"/>
            <a:ext cx="4248150" cy="0"/>
          </a:xfrm>
          <a:prstGeom prst="line">
            <a:avLst/>
          </a:prstGeom>
          <a:noFill/>
          <a:ln w="9525" cmpd="sng">
            <a:solidFill>
              <a:schemeClr val="bg1"/>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61" name="TextBox 10"/>
          <p:cNvSpPr txBox="1">
            <a:spLocks noChangeArrowheads="1"/>
          </p:cNvSpPr>
          <p:nvPr/>
        </p:nvSpPr>
        <p:spPr bwMode="auto">
          <a:xfrm>
            <a:off x="2065338" y="36020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pic>
        <p:nvPicPr>
          <p:cNvPr id="19462" name="组合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3" y="1925638"/>
            <a:ext cx="11525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3" name="Group 7"/>
          <p:cNvGrpSpPr>
            <a:grpSpLocks/>
          </p:cNvGrpSpPr>
          <p:nvPr/>
        </p:nvGrpSpPr>
        <p:grpSpPr bwMode="auto">
          <a:xfrm>
            <a:off x="779463" y="3695700"/>
            <a:ext cx="1333500" cy="1150938"/>
            <a:chOff x="0" y="0"/>
            <a:chExt cx="1333073" cy="1152128"/>
          </a:xfrm>
        </p:grpSpPr>
        <p:sp>
          <p:nvSpPr>
            <p:cNvPr id="19464" name="等腰三角形 2"/>
            <p:cNvSpPr>
              <a:spLocks/>
            </p:cNvSpPr>
            <p:nvPr/>
          </p:nvSpPr>
          <p:spPr bwMode="auto">
            <a:xfrm rot="3036074">
              <a:off x="90473" y="-90473"/>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TextBox 16"/>
            <p:cNvSpPr txBox="1">
              <a:spLocks noChangeArrowheads="1"/>
            </p:cNvSpPr>
            <p:nvPr/>
          </p:nvSpPr>
          <p:spPr bwMode="auto">
            <a:xfrm>
              <a:off x="278719" y="42812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rgbClr val="F8F8F8"/>
                  </a:solidFill>
                  <a:latin typeface="微软雅黑" pitchFamily="34" charset="-122"/>
                  <a:ea typeface="微软雅黑" pitchFamily="34" charset="-122"/>
                </a:rPr>
                <a:t>标题</a:t>
              </a:r>
            </a:p>
          </p:txBody>
        </p:sp>
      </p:grpSp>
      <p:sp>
        <p:nvSpPr>
          <p:cNvPr id="19466"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9467"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8"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7"/>
                                        </p:tgtEl>
                                        <p:attrNameLst>
                                          <p:attrName>style.visibility</p:attrName>
                                        </p:attrNameLst>
                                      </p:cBhvr>
                                      <p:to>
                                        <p:strVal val="visible"/>
                                      </p:to>
                                    </p:set>
                                    <p:anim calcmode="lin" valueType="num">
                                      <p:cBhvr additive="base">
                                        <p:cTn id="7" dur="300" fill="hold"/>
                                        <p:tgtEl>
                                          <p:spTgt spid="19467"/>
                                        </p:tgtEl>
                                        <p:attrNameLst>
                                          <p:attrName>ppt_x</p:attrName>
                                        </p:attrNameLst>
                                      </p:cBhvr>
                                      <p:tavLst>
                                        <p:tav tm="0">
                                          <p:val>
                                            <p:strVal val="0-#ppt_w/2"/>
                                          </p:val>
                                        </p:tav>
                                        <p:tav tm="100000">
                                          <p:val>
                                            <p:strVal val="#ppt_x"/>
                                          </p:val>
                                        </p:tav>
                                      </p:tavLst>
                                    </p:anim>
                                    <p:anim calcmode="lin" valueType="num">
                                      <p:cBhvr additive="base">
                                        <p:cTn id="8" dur="300" fill="hold"/>
                                        <p:tgtEl>
                                          <p:spTgt spid="1946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9468"/>
                                        </p:tgtEl>
                                        <p:attrNameLst>
                                          <p:attrName>style.visibility</p:attrName>
                                        </p:attrNameLst>
                                      </p:cBhvr>
                                      <p:to>
                                        <p:strVal val="visible"/>
                                      </p:to>
                                    </p:set>
                                    <p:anim calcmode="lin" valueType="num">
                                      <p:cBhvr additive="base">
                                        <p:cTn id="12" dur="500" fill="hold"/>
                                        <p:tgtEl>
                                          <p:spTgt spid="19468"/>
                                        </p:tgtEl>
                                        <p:attrNameLst>
                                          <p:attrName>ppt_x</p:attrName>
                                        </p:attrNameLst>
                                      </p:cBhvr>
                                      <p:tavLst>
                                        <p:tav tm="0">
                                          <p:val>
                                            <p:strVal val="1+#ppt_w/2"/>
                                          </p:val>
                                        </p:tav>
                                        <p:tav tm="100000">
                                          <p:val>
                                            <p:strVal val="#ppt_x"/>
                                          </p:val>
                                        </p:tav>
                                      </p:tavLst>
                                    </p:anim>
                                    <p:anim calcmode="lin" valueType="num">
                                      <p:cBhvr additive="base">
                                        <p:cTn id="13" dur="500" fill="hold"/>
                                        <p:tgtEl>
                                          <p:spTgt spid="1946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9466"/>
                                        </p:tgtEl>
                                        <p:attrNameLst>
                                          <p:attrName>style.visibility</p:attrName>
                                        </p:attrNameLst>
                                      </p:cBhvr>
                                      <p:to>
                                        <p:strVal val="visible"/>
                                      </p:to>
                                    </p:set>
                                    <p:anim calcmode="lin" valueType="num">
                                      <p:cBhvr>
                                        <p:cTn id="17" dur="300" fill="hold"/>
                                        <p:tgtEl>
                                          <p:spTgt spid="19466"/>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9466"/>
                                        </p:tgtEl>
                                        <p:attrNameLst>
                                          <p:attrName>ppt_y</p:attrName>
                                        </p:attrNameLst>
                                      </p:cBhvr>
                                      <p:tavLst>
                                        <p:tav tm="0">
                                          <p:val>
                                            <p:strVal val="#ppt_y"/>
                                          </p:val>
                                        </p:tav>
                                        <p:tav tm="100000">
                                          <p:val>
                                            <p:strVal val="#ppt_y"/>
                                          </p:val>
                                        </p:tav>
                                      </p:tavLst>
                                    </p:anim>
                                    <p:anim calcmode="lin" valueType="num">
                                      <p:cBhvr>
                                        <p:cTn id="19" dur="300" fill="hold"/>
                                        <p:tgtEl>
                                          <p:spTgt spid="19466"/>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94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9466"/>
                                        </p:tgtEl>
                                      </p:cBhvr>
                                    </p:animEffect>
                                  </p:childTnLst>
                                </p:cTn>
                              </p:par>
                            </p:childTnLst>
                          </p:cTn>
                        </p:par>
                        <p:par>
                          <p:cTn id="22" fill="hold" nodeType="afterGroup">
                            <p:stCondLst>
                              <p:cond delay="1370"/>
                            </p:stCondLst>
                            <p:childTnLst>
                              <p:par>
                                <p:cTn id="23" presetID="26" presetClass="entr" presetSubtype="0" fill="hold" nodeType="afterEffect">
                                  <p:stCondLst>
                                    <p:cond delay="0"/>
                                  </p:stCondLst>
                                  <p:childTnLst>
                                    <p:set>
                                      <p:cBhvr>
                                        <p:cTn id="24" dur="1" fill="hold">
                                          <p:stCondLst>
                                            <p:cond delay="0"/>
                                          </p:stCondLst>
                                        </p:cTn>
                                        <p:tgtEl>
                                          <p:spTgt spid="19462"/>
                                        </p:tgtEl>
                                        <p:attrNameLst>
                                          <p:attrName>style.visibility</p:attrName>
                                        </p:attrNameLst>
                                      </p:cBhvr>
                                      <p:to>
                                        <p:strVal val="visible"/>
                                      </p:to>
                                    </p:set>
                                    <p:animEffect transition="in" filter="wipe(down)">
                                      <p:cBhvr>
                                        <p:cTn id="25" dur="290">
                                          <p:stCondLst>
                                            <p:cond delay="0"/>
                                          </p:stCondLst>
                                        </p:cTn>
                                        <p:tgtEl>
                                          <p:spTgt spid="19462"/>
                                        </p:tgtEl>
                                      </p:cBhvr>
                                    </p:animEffect>
                                    <p:anim calcmode="lin" valueType="num">
                                      <p:cBhvr>
                                        <p:cTn id="26" dur="911" tmFilter="0,0; 0.14,0.36; 0.43,0.73; 0.71,0.91; 1.0,1.0">
                                          <p:stCondLst>
                                            <p:cond delay="0"/>
                                          </p:stCondLst>
                                        </p:cTn>
                                        <p:tgtEl>
                                          <p:spTgt spid="19462"/>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19462"/>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19462"/>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19462"/>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19462"/>
                                        </p:tgtEl>
                                        <p:attrNameLst>
                                          <p:attrName>ppt_y</p:attrName>
                                        </p:attrNameLst>
                                      </p:cBhvr>
                                      <p:tavLst>
                                        <p:tav tm="0" fmla="#ppt_y-sin(pi*$)/81">
                                          <p:val>
                                            <p:fltVal val="0"/>
                                          </p:val>
                                        </p:tav>
                                        <p:tav tm="100000">
                                          <p:val>
                                            <p:fltVal val="1"/>
                                          </p:val>
                                        </p:tav>
                                      </p:tavLst>
                                    </p:anim>
                                    <p:animScale>
                                      <p:cBhvr>
                                        <p:cTn id="31" dur="13">
                                          <p:stCondLst>
                                            <p:cond delay="325"/>
                                          </p:stCondLst>
                                        </p:cTn>
                                        <p:tgtEl>
                                          <p:spTgt spid="19462"/>
                                        </p:tgtEl>
                                      </p:cBhvr>
                                      <p:to x="100000" y="60000"/>
                                    </p:animScale>
                                    <p:animScale>
                                      <p:cBhvr>
                                        <p:cTn id="32" dur="83" decel="50000">
                                          <p:stCondLst>
                                            <p:cond delay="338"/>
                                          </p:stCondLst>
                                        </p:cTn>
                                        <p:tgtEl>
                                          <p:spTgt spid="19462"/>
                                        </p:tgtEl>
                                      </p:cBhvr>
                                      <p:to x="100000" y="100000"/>
                                    </p:animScale>
                                    <p:animScale>
                                      <p:cBhvr>
                                        <p:cTn id="33" dur="13">
                                          <p:stCondLst>
                                            <p:cond delay="656"/>
                                          </p:stCondLst>
                                        </p:cTn>
                                        <p:tgtEl>
                                          <p:spTgt spid="19462"/>
                                        </p:tgtEl>
                                      </p:cBhvr>
                                      <p:to x="100000" y="80000"/>
                                    </p:animScale>
                                    <p:animScale>
                                      <p:cBhvr>
                                        <p:cTn id="34" dur="83" decel="50000">
                                          <p:stCondLst>
                                            <p:cond delay="669"/>
                                          </p:stCondLst>
                                        </p:cTn>
                                        <p:tgtEl>
                                          <p:spTgt spid="19462"/>
                                        </p:tgtEl>
                                      </p:cBhvr>
                                      <p:to x="100000" y="100000"/>
                                    </p:animScale>
                                    <p:animScale>
                                      <p:cBhvr>
                                        <p:cTn id="35" dur="13">
                                          <p:stCondLst>
                                            <p:cond delay="821"/>
                                          </p:stCondLst>
                                        </p:cTn>
                                        <p:tgtEl>
                                          <p:spTgt spid="19462"/>
                                        </p:tgtEl>
                                      </p:cBhvr>
                                      <p:to x="100000" y="90000"/>
                                    </p:animScale>
                                    <p:animScale>
                                      <p:cBhvr>
                                        <p:cTn id="36" dur="83" decel="50000">
                                          <p:stCondLst>
                                            <p:cond delay="834"/>
                                          </p:stCondLst>
                                        </p:cTn>
                                        <p:tgtEl>
                                          <p:spTgt spid="19462"/>
                                        </p:tgtEl>
                                      </p:cBhvr>
                                      <p:to x="100000" y="100000"/>
                                    </p:animScale>
                                    <p:animScale>
                                      <p:cBhvr>
                                        <p:cTn id="37" dur="13">
                                          <p:stCondLst>
                                            <p:cond delay="904"/>
                                          </p:stCondLst>
                                        </p:cTn>
                                        <p:tgtEl>
                                          <p:spTgt spid="19462"/>
                                        </p:tgtEl>
                                      </p:cBhvr>
                                      <p:to x="100000" y="95000"/>
                                    </p:animScale>
                                    <p:animScale>
                                      <p:cBhvr>
                                        <p:cTn id="38" dur="83" decel="50000">
                                          <p:stCondLst>
                                            <p:cond delay="917"/>
                                          </p:stCondLst>
                                        </p:cTn>
                                        <p:tgtEl>
                                          <p:spTgt spid="19462"/>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wipe(down)">
                                      <p:cBhvr>
                                        <p:cTn id="41" dur="290">
                                          <p:stCondLst>
                                            <p:cond delay="0"/>
                                          </p:stCondLst>
                                        </p:cTn>
                                        <p:tgtEl>
                                          <p:spTgt spid="19463"/>
                                        </p:tgtEl>
                                      </p:cBhvr>
                                    </p:animEffect>
                                    <p:anim calcmode="lin" valueType="num">
                                      <p:cBhvr>
                                        <p:cTn id="42" dur="911" tmFilter="0,0; 0.14,0.36; 0.43,0.73; 0.71,0.91; 1.0,1.0">
                                          <p:stCondLst>
                                            <p:cond delay="0"/>
                                          </p:stCondLst>
                                        </p:cTn>
                                        <p:tgtEl>
                                          <p:spTgt spid="19463"/>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19463"/>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19463"/>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19463"/>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19463"/>
                                        </p:tgtEl>
                                        <p:attrNameLst>
                                          <p:attrName>ppt_y</p:attrName>
                                        </p:attrNameLst>
                                      </p:cBhvr>
                                      <p:tavLst>
                                        <p:tav tm="0" fmla="#ppt_y-sin(pi*$)/81">
                                          <p:val>
                                            <p:fltVal val="0"/>
                                          </p:val>
                                        </p:tav>
                                        <p:tav tm="100000">
                                          <p:val>
                                            <p:fltVal val="1"/>
                                          </p:val>
                                        </p:tav>
                                      </p:tavLst>
                                    </p:anim>
                                    <p:animScale>
                                      <p:cBhvr>
                                        <p:cTn id="47" dur="13">
                                          <p:stCondLst>
                                            <p:cond delay="325"/>
                                          </p:stCondLst>
                                        </p:cTn>
                                        <p:tgtEl>
                                          <p:spTgt spid="19463"/>
                                        </p:tgtEl>
                                      </p:cBhvr>
                                      <p:to x="100000" y="60000"/>
                                    </p:animScale>
                                    <p:animScale>
                                      <p:cBhvr>
                                        <p:cTn id="48" dur="83" decel="50000">
                                          <p:stCondLst>
                                            <p:cond delay="338"/>
                                          </p:stCondLst>
                                        </p:cTn>
                                        <p:tgtEl>
                                          <p:spTgt spid="19463"/>
                                        </p:tgtEl>
                                      </p:cBhvr>
                                      <p:to x="100000" y="100000"/>
                                    </p:animScale>
                                    <p:animScale>
                                      <p:cBhvr>
                                        <p:cTn id="49" dur="13">
                                          <p:stCondLst>
                                            <p:cond delay="656"/>
                                          </p:stCondLst>
                                        </p:cTn>
                                        <p:tgtEl>
                                          <p:spTgt spid="19463"/>
                                        </p:tgtEl>
                                      </p:cBhvr>
                                      <p:to x="100000" y="80000"/>
                                    </p:animScale>
                                    <p:animScale>
                                      <p:cBhvr>
                                        <p:cTn id="50" dur="83" decel="50000">
                                          <p:stCondLst>
                                            <p:cond delay="669"/>
                                          </p:stCondLst>
                                        </p:cTn>
                                        <p:tgtEl>
                                          <p:spTgt spid="19463"/>
                                        </p:tgtEl>
                                      </p:cBhvr>
                                      <p:to x="100000" y="100000"/>
                                    </p:animScale>
                                    <p:animScale>
                                      <p:cBhvr>
                                        <p:cTn id="51" dur="13">
                                          <p:stCondLst>
                                            <p:cond delay="821"/>
                                          </p:stCondLst>
                                        </p:cTn>
                                        <p:tgtEl>
                                          <p:spTgt spid="19463"/>
                                        </p:tgtEl>
                                      </p:cBhvr>
                                      <p:to x="100000" y="90000"/>
                                    </p:animScale>
                                    <p:animScale>
                                      <p:cBhvr>
                                        <p:cTn id="52" dur="83" decel="50000">
                                          <p:stCondLst>
                                            <p:cond delay="834"/>
                                          </p:stCondLst>
                                        </p:cTn>
                                        <p:tgtEl>
                                          <p:spTgt spid="19463"/>
                                        </p:tgtEl>
                                      </p:cBhvr>
                                      <p:to x="100000" y="100000"/>
                                    </p:animScale>
                                    <p:animScale>
                                      <p:cBhvr>
                                        <p:cTn id="53" dur="13">
                                          <p:stCondLst>
                                            <p:cond delay="904"/>
                                          </p:stCondLst>
                                        </p:cTn>
                                        <p:tgtEl>
                                          <p:spTgt spid="19463"/>
                                        </p:tgtEl>
                                      </p:cBhvr>
                                      <p:to x="100000" y="95000"/>
                                    </p:animScale>
                                    <p:animScale>
                                      <p:cBhvr>
                                        <p:cTn id="54" dur="83" decel="50000">
                                          <p:stCondLst>
                                            <p:cond delay="917"/>
                                          </p:stCondLst>
                                        </p:cTn>
                                        <p:tgtEl>
                                          <p:spTgt spid="19463"/>
                                        </p:tgtEl>
                                      </p:cBhvr>
                                      <p:to x="100000" y="100000"/>
                                    </p:animScale>
                                  </p:childTnLst>
                                </p:cTn>
                              </p:par>
                            </p:childTnLst>
                          </p:cTn>
                        </p:par>
                        <p:par>
                          <p:cTn id="55" fill="hold" nodeType="afterGroup">
                            <p:stCondLst>
                              <p:cond delay="2370"/>
                            </p:stCondLst>
                            <p:childTnLst>
                              <p:par>
                                <p:cTn id="56" presetID="42" presetClass="entr" presetSubtype="0" fill="hold" grpId="0" nodeType="afterEffect">
                                  <p:stCondLst>
                                    <p:cond delay="0"/>
                                  </p:stCondLst>
                                  <p:childTnLst>
                                    <p:set>
                                      <p:cBhvr>
                                        <p:cTn id="57" dur="1" fill="hold">
                                          <p:stCondLst>
                                            <p:cond delay="0"/>
                                          </p:stCondLst>
                                        </p:cTn>
                                        <p:tgtEl>
                                          <p:spTgt spid="19459"/>
                                        </p:tgtEl>
                                        <p:attrNameLst>
                                          <p:attrName>style.visibility</p:attrName>
                                        </p:attrNameLst>
                                      </p:cBhvr>
                                      <p:to>
                                        <p:strVal val="visible"/>
                                      </p:to>
                                    </p:set>
                                    <p:animEffect transition="in" filter="fade">
                                      <p:cBhvr>
                                        <p:cTn id="58" dur="500"/>
                                        <p:tgtEl>
                                          <p:spTgt spid="19459"/>
                                        </p:tgtEl>
                                      </p:cBhvr>
                                    </p:animEffect>
                                    <p:anim calcmode="lin" valueType="num">
                                      <p:cBhvr>
                                        <p:cTn id="59" dur="500" fill="hold"/>
                                        <p:tgtEl>
                                          <p:spTgt spid="19459"/>
                                        </p:tgtEl>
                                        <p:attrNameLst>
                                          <p:attrName>ppt_x</p:attrName>
                                        </p:attrNameLst>
                                      </p:cBhvr>
                                      <p:tavLst>
                                        <p:tav tm="0">
                                          <p:val>
                                            <p:strVal val="#ppt_x"/>
                                          </p:val>
                                        </p:tav>
                                        <p:tav tm="100000">
                                          <p:val>
                                            <p:strVal val="#ppt_x"/>
                                          </p:val>
                                        </p:tav>
                                      </p:tavLst>
                                    </p:anim>
                                    <p:anim calcmode="lin" valueType="num">
                                      <p:cBhvr>
                                        <p:cTn id="60" dur="500" fill="hold"/>
                                        <p:tgtEl>
                                          <p:spTgt spid="19459"/>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2870"/>
                            </p:stCondLst>
                            <p:childTnLst>
                              <p:par>
                                <p:cTn id="62" presetID="22" presetClass="entr" presetSubtype="8" fill="hold" nodeType="afterEffect">
                                  <p:stCondLst>
                                    <p:cond delay="0"/>
                                  </p:stCondLst>
                                  <p:childTnLst>
                                    <p:set>
                                      <p:cBhvr>
                                        <p:cTn id="63" dur="1" fill="hold">
                                          <p:stCondLst>
                                            <p:cond delay="0"/>
                                          </p:stCondLst>
                                        </p:cTn>
                                        <p:tgtEl>
                                          <p:spTgt spid="19460"/>
                                        </p:tgtEl>
                                        <p:attrNameLst>
                                          <p:attrName>style.visibility</p:attrName>
                                        </p:attrNameLst>
                                      </p:cBhvr>
                                      <p:to>
                                        <p:strVal val="visible"/>
                                      </p:to>
                                    </p:set>
                                    <p:animEffect transition="in" filter="wipe(left)">
                                      <p:cBhvr>
                                        <p:cTn id="64" dur="500"/>
                                        <p:tgtEl>
                                          <p:spTgt spid="19460"/>
                                        </p:tgtEl>
                                      </p:cBhvr>
                                    </p:animEffect>
                                  </p:childTnLst>
                                </p:cTn>
                              </p:par>
                            </p:childTnLst>
                          </p:cTn>
                        </p:par>
                        <p:par>
                          <p:cTn id="65" fill="hold" nodeType="afterGroup">
                            <p:stCondLst>
                              <p:cond delay="3370"/>
                            </p:stCondLst>
                            <p:childTnLst>
                              <p:par>
                                <p:cTn id="66" presetID="10" presetClass="entr" presetSubtype="0" fill="hold" nodeType="afterEffect">
                                  <p:stCondLst>
                                    <p:cond delay="0"/>
                                  </p:stCondLst>
                                  <p:childTnLst>
                                    <p:set>
                                      <p:cBhvr>
                                        <p:cTn id="67" dur="1" fill="hold">
                                          <p:stCondLst>
                                            <p:cond delay="0"/>
                                          </p:stCondLst>
                                        </p:cTn>
                                        <p:tgtEl>
                                          <p:spTgt spid="19458"/>
                                        </p:tgtEl>
                                        <p:attrNameLst>
                                          <p:attrName>style.visibility</p:attrName>
                                        </p:attrNameLst>
                                      </p:cBhvr>
                                      <p:to>
                                        <p:strVal val="visible"/>
                                      </p:to>
                                    </p:set>
                                    <p:anim calcmode="lin" valueType="num">
                                      <p:cBhvr>
                                        <p:cTn id="68" dur="300" fill="hold"/>
                                        <p:tgtEl>
                                          <p:spTgt spid="19458"/>
                                        </p:tgtEl>
                                        <p:attrNameLst>
                                          <p:attrName>ppt_w</p:attrName>
                                        </p:attrNameLst>
                                      </p:cBhvr>
                                      <p:tavLst>
                                        <p:tav tm="0">
                                          <p:val>
                                            <p:fltVal val="0"/>
                                          </p:val>
                                        </p:tav>
                                        <p:tav tm="100000">
                                          <p:val>
                                            <p:strVal val="#ppt_w"/>
                                          </p:val>
                                        </p:tav>
                                      </p:tavLst>
                                    </p:anim>
                                    <p:anim calcmode="lin" valueType="num">
                                      <p:cBhvr>
                                        <p:cTn id="69" dur="300" fill="hold"/>
                                        <p:tgtEl>
                                          <p:spTgt spid="19458"/>
                                        </p:tgtEl>
                                        <p:attrNameLst>
                                          <p:attrName>ppt_h</p:attrName>
                                        </p:attrNameLst>
                                      </p:cBhvr>
                                      <p:tavLst>
                                        <p:tav tm="0">
                                          <p:val>
                                            <p:fltVal val="0"/>
                                          </p:val>
                                        </p:tav>
                                        <p:tav tm="100000">
                                          <p:val>
                                            <p:strVal val="#ppt_h"/>
                                          </p:val>
                                        </p:tav>
                                      </p:tavLst>
                                    </p:anim>
                                    <p:animEffect transition="in" filter="fade">
                                      <p:cBhvr>
                                        <p:cTn id="70" dur="300"/>
                                        <p:tgtEl>
                                          <p:spTgt spid="19458"/>
                                        </p:tgtEl>
                                      </p:cBhvr>
                                    </p:animEffect>
                                  </p:childTnLst>
                                </p:cTn>
                              </p:par>
                            </p:childTnLst>
                          </p:cTn>
                        </p:par>
                        <p:par>
                          <p:cTn id="71" fill="hold" nodeType="afterGroup">
                            <p:stCondLst>
                              <p:cond delay="3670"/>
                            </p:stCondLst>
                            <p:childTnLst>
                              <p:par>
                                <p:cTn id="72" presetID="42" presetClass="entr" presetSubtype="0" fill="hold" grpId="0" nodeType="afterEffect">
                                  <p:stCondLst>
                                    <p:cond delay="0"/>
                                  </p:stCondLst>
                                  <p:childTnLst>
                                    <p:set>
                                      <p:cBhvr>
                                        <p:cTn id="73" dur="1" fill="hold">
                                          <p:stCondLst>
                                            <p:cond delay="0"/>
                                          </p:stCondLst>
                                        </p:cTn>
                                        <p:tgtEl>
                                          <p:spTgt spid="19461"/>
                                        </p:tgtEl>
                                        <p:attrNameLst>
                                          <p:attrName>style.visibility</p:attrName>
                                        </p:attrNameLst>
                                      </p:cBhvr>
                                      <p:to>
                                        <p:strVal val="visible"/>
                                      </p:to>
                                    </p:set>
                                    <p:animEffect transition="in" filter="fade">
                                      <p:cBhvr>
                                        <p:cTn id="74" dur="500"/>
                                        <p:tgtEl>
                                          <p:spTgt spid="19461"/>
                                        </p:tgtEl>
                                      </p:cBhvr>
                                    </p:animEffect>
                                    <p:anim calcmode="lin" valueType="num">
                                      <p:cBhvr>
                                        <p:cTn id="75" dur="500" fill="hold"/>
                                        <p:tgtEl>
                                          <p:spTgt spid="19461"/>
                                        </p:tgtEl>
                                        <p:attrNameLst>
                                          <p:attrName>ppt_x</p:attrName>
                                        </p:attrNameLst>
                                      </p:cBhvr>
                                      <p:tavLst>
                                        <p:tav tm="0">
                                          <p:val>
                                            <p:strVal val="#ppt_x"/>
                                          </p:val>
                                        </p:tav>
                                        <p:tav tm="100000">
                                          <p:val>
                                            <p:strVal val="#ppt_x"/>
                                          </p:val>
                                        </p:tav>
                                      </p:tavLst>
                                    </p:anim>
                                    <p:anim calcmode="lin" valueType="num">
                                      <p:cBhvr>
                                        <p:cTn id="76" dur="500" fill="hold"/>
                                        <p:tgtEl>
                                          <p:spTgt spid="194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1" grpId="0" autoUpdateAnimBg="0"/>
      <p:bldP spid="19466" grpId="0" autoUpdateAnimBg="0"/>
      <p:bldP spid="19467" grpId="0" animBg="1" autoUpdateAnimBg="0"/>
      <p:bldP spid="19468"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3</a:t>
            </a:r>
            <a:endParaRPr lang="zh-CN" altLang="en-US" sz="12000" b="1">
              <a:solidFill>
                <a:srgbClr val="21A3D0"/>
              </a:solidFill>
              <a:latin typeface="微软雅黑" pitchFamily="34" charset="-122"/>
              <a:ea typeface="微软雅黑" pitchFamily="34" charset="-122"/>
            </a:endParaRPr>
          </a:p>
        </p:txBody>
      </p:sp>
      <p:sp>
        <p:nvSpPr>
          <p:cNvPr id="20483"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20484" name="Group 4"/>
          <p:cNvGrpSpPr>
            <a:grpSpLocks/>
          </p:cNvGrpSpPr>
          <p:nvPr/>
        </p:nvGrpSpPr>
        <p:grpSpPr bwMode="auto">
          <a:xfrm>
            <a:off x="3416300" y="2465388"/>
            <a:ext cx="7270750" cy="1611312"/>
            <a:chOff x="0" y="0"/>
            <a:chExt cx="7270359" cy="1612134"/>
          </a:xfrm>
        </p:grpSpPr>
        <p:sp>
          <p:nvSpPr>
            <p:cNvPr id="20485"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解决问题的措施</a:t>
              </a:r>
            </a:p>
          </p:txBody>
        </p:sp>
        <p:sp>
          <p:nvSpPr>
            <p:cNvPr id="20486"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人事调整      </a:t>
              </a:r>
              <a:r>
                <a:rPr lang="en-US">
                  <a:solidFill>
                    <a:srgbClr val="2B2E30"/>
                  </a:solidFill>
                  <a:ea typeface="微软雅黑" pitchFamily="34" charset="-122"/>
                </a:rPr>
                <a:t>●</a:t>
              </a:r>
              <a:r>
                <a:rPr lang="zh-CN" altLang="en-US">
                  <a:solidFill>
                    <a:srgbClr val="2B2E30"/>
                  </a:solidFill>
                  <a:ea typeface="微软雅黑" pitchFamily="34" charset="-122"/>
                </a:rPr>
                <a:t>加强监督</a:t>
              </a:r>
              <a:endParaRPr lang="zh-CN" altLang="en-US">
                <a:solidFill>
                  <a:srgbClr val="2B2E30"/>
                </a:solidFill>
              </a:endParaRPr>
            </a:p>
          </p:txBody>
        </p:sp>
        <p:sp>
          <p:nvSpPr>
            <p:cNvPr id="20487"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20488"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489"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7850" y="4403509"/>
            <a:ext cx="8719200" cy="15910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20489"/>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20489"/>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fade">
                                      <p:cBhvr>
                                        <p:cTn id="12" dur="1000"/>
                                        <p:tgtEl>
                                          <p:spTgt spid="20483"/>
                                        </p:tgtEl>
                                      </p:cBhvr>
                                    </p:animEffect>
                                    <p:anim calcmode="lin" valueType="num">
                                      <p:cBhvr>
                                        <p:cTn id="13" dur="1000" fill="hold"/>
                                        <p:tgtEl>
                                          <p:spTgt spid="20483"/>
                                        </p:tgtEl>
                                        <p:attrNameLst>
                                          <p:attrName>ppt_x</p:attrName>
                                        </p:attrNameLst>
                                      </p:cBhvr>
                                      <p:tavLst>
                                        <p:tav tm="0">
                                          <p:val>
                                            <p:strVal val="#ppt_x"/>
                                          </p:val>
                                        </p:tav>
                                        <p:tav tm="100000">
                                          <p:val>
                                            <p:strVal val="#ppt_x"/>
                                          </p:val>
                                        </p:tav>
                                      </p:tavLst>
                                    </p:anim>
                                    <p:anim calcmode="lin" valueType="num">
                                      <p:cBhvr>
                                        <p:cTn id="14" dur="1000" fill="hold"/>
                                        <p:tgtEl>
                                          <p:spTgt spid="2048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482"/>
                                        </p:tgtEl>
                                        <p:attrNameLst>
                                          <p:attrName>style.visibility</p:attrName>
                                        </p:attrNameLst>
                                      </p:cBhvr>
                                      <p:to>
                                        <p:strVal val="visible"/>
                                      </p:to>
                                    </p:set>
                                    <p:animEffect transition="in" filter="fade">
                                      <p:cBhvr>
                                        <p:cTn id="17" dur="1000"/>
                                        <p:tgtEl>
                                          <p:spTgt spid="20482"/>
                                        </p:tgtEl>
                                      </p:cBhvr>
                                    </p:animEffect>
                                    <p:anim calcmode="lin" valueType="num">
                                      <p:cBhvr>
                                        <p:cTn id="18" dur="1000" fill="hold"/>
                                        <p:tgtEl>
                                          <p:spTgt spid="20482"/>
                                        </p:tgtEl>
                                        <p:attrNameLst>
                                          <p:attrName>ppt_x</p:attrName>
                                        </p:attrNameLst>
                                      </p:cBhvr>
                                      <p:tavLst>
                                        <p:tav tm="0">
                                          <p:val>
                                            <p:strVal val="#ppt_x"/>
                                          </p:val>
                                        </p:tav>
                                        <p:tav tm="100000">
                                          <p:val>
                                            <p:strVal val="#ppt_x"/>
                                          </p:val>
                                        </p:tav>
                                      </p:tavLst>
                                    </p:anim>
                                    <p:anim calcmode="lin" valueType="num">
                                      <p:cBhvr>
                                        <p:cTn id="19" dur="1000" fill="hold"/>
                                        <p:tgtEl>
                                          <p:spTgt spid="2048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20488"/>
                                        </p:tgtEl>
                                        <p:attrNameLst>
                                          <p:attrName>style.visibility</p:attrName>
                                        </p:attrNameLst>
                                      </p:cBhvr>
                                      <p:to>
                                        <p:strVal val="visible"/>
                                      </p:to>
                                    </p:set>
                                    <p:animEffect transition="in" filter="wipe(left)">
                                      <p:cBhvr>
                                        <p:cTn id="23" dur="2000"/>
                                        <p:tgtEl>
                                          <p:spTgt spid="20488"/>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20484"/>
                                        </p:tgtEl>
                                        <p:attrNameLst>
                                          <p:attrName>style.visibility</p:attrName>
                                        </p:attrNameLst>
                                      </p:cBhvr>
                                      <p:to>
                                        <p:strVal val="visible"/>
                                      </p:to>
                                    </p:set>
                                    <p:animEffect transition="in" filter="barn(outHorizontal)">
                                      <p:cBhvr>
                                        <p:cTn id="27"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P spid="20489" grpId="0" animBg="1"/>
      <p:bldP spid="2048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饼形 7"/>
          <p:cNvSpPr>
            <a:spLocks/>
          </p:cNvSpPr>
          <p:nvPr/>
        </p:nvSpPr>
        <p:spPr bwMode="auto">
          <a:xfrm>
            <a:off x="1566863" y="1735138"/>
            <a:ext cx="2087562" cy="2089150"/>
          </a:xfrm>
          <a:custGeom>
            <a:avLst/>
            <a:gdLst>
              <a:gd name="T0" fmla="*/ 2088232 w 2088232"/>
              <a:gd name="T1" fmla="*/ 1044116 h 2088232"/>
              <a:gd name="T2" fmla="*/ 1327722 w 2088232"/>
              <a:gd name="T3" fmla="*/ 2048977 h 2088232"/>
              <a:gd name="T4" fmla="*/ 154068 w 2088232"/>
              <a:gd name="T5" fmla="*/ 1590003 h 2088232"/>
              <a:gd name="T6" fmla="*/ 276994 w 2088232"/>
              <a:gd name="T7" fmla="*/ 335806 h 2088232"/>
              <a:gd name="T8" fmla="*/ 1517427 w 2088232"/>
              <a:gd name="T9" fmla="*/ 113441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7" name="饼形 8"/>
          <p:cNvSpPr>
            <a:spLocks/>
          </p:cNvSpPr>
          <p:nvPr/>
        </p:nvSpPr>
        <p:spPr bwMode="auto">
          <a:xfrm rot="17792834">
            <a:off x="1513682" y="1518443"/>
            <a:ext cx="2451100" cy="2366963"/>
          </a:xfrm>
          <a:custGeom>
            <a:avLst/>
            <a:gdLst>
              <a:gd name="T0" fmla="*/ 2450846 w 2450846"/>
              <a:gd name="T1" fmla="*/ 1183587 h 2367174"/>
              <a:gd name="T2" fmla="*/ 1737063 w 2450846"/>
              <a:gd name="T3" fmla="*/ 2259074 h 2367174"/>
              <a:gd name="T4" fmla="*/ 1225423 w 2450846"/>
              <a:gd name="T5" fmla="*/ 1183587 h 2367174"/>
              <a:gd name="T6" fmla="*/ 2450846 w 2450846"/>
              <a:gd name="T7" fmla="*/ 1183587 h 2367174"/>
            </a:gdLst>
            <a:ahLst/>
            <a:cxnLst>
              <a:cxn ang="0">
                <a:pos x="T0" y="T1"/>
              </a:cxn>
              <a:cxn ang="0">
                <a:pos x="T2" y="T3"/>
              </a:cxn>
              <a:cxn ang="0">
                <a:pos x="T4" y="T5"/>
              </a:cxn>
              <a:cxn ang="0">
                <a:pos x="T6" y="T7"/>
              </a:cxn>
            </a:cxnLst>
            <a:rect l="0" t="0" r="r" b="b"/>
            <a:pathLst>
              <a:path w="2450846" h="2367174">
                <a:moveTo>
                  <a:pt x="2450846" y="1183587"/>
                </a:moveTo>
                <a:cubicBezTo>
                  <a:pt x="2450846" y="1645971"/>
                  <a:pt x="2172067" y="2066019"/>
                  <a:pt x="1737063" y="2259074"/>
                </a:cubicBezTo>
                <a:lnTo>
                  <a:pt x="1225423" y="1183587"/>
                </a:lnTo>
                <a:lnTo>
                  <a:pt x="2450846" y="1183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8" name="文本框 24"/>
          <p:cNvSpPr txBox="1">
            <a:spLocks noChangeArrowheads="1"/>
          </p:cNvSpPr>
          <p:nvPr/>
        </p:nvSpPr>
        <p:spPr bwMode="auto">
          <a:xfrm>
            <a:off x="1989138" y="3946525"/>
            <a:ext cx="20161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17</a:t>
            </a:r>
            <a:r>
              <a:rPr lang="en-US" sz="2400">
                <a:latin typeface="Broadway BT"/>
              </a:rPr>
              <a:t>%</a:t>
            </a:r>
            <a:endParaRPr lang="zh-CN" altLang="en-US" sz="2400">
              <a:latin typeface="Broadway BT"/>
            </a:endParaRPr>
          </a:p>
        </p:txBody>
      </p:sp>
      <p:sp>
        <p:nvSpPr>
          <p:cNvPr id="21509" name="文本框 25"/>
          <p:cNvSpPr txBox="1">
            <a:spLocks noChangeArrowheads="1"/>
          </p:cNvSpPr>
          <p:nvPr/>
        </p:nvSpPr>
        <p:spPr bwMode="auto">
          <a:xfrm>
            <a:off x="54165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32</a:t>
            </a:r>
            <a:r>
              <a:rPr lang="en-US" sz="2400">
                <a:latin typeface="Broadway BT"/>
              </a:rPr>
              <a:t>%</a:t>
            </a:r>
            <a:endParaRPr lang="zh-CN" altLang="en-US" sz="2400">
              <a:latin typeface="Broadway BT"/>
            </a:endParaRPr>
          </a:p>
        </p:txBody>
      </p:sp>
      <p:sp>
        <p:nvSpPr>
          <p:cNvPr id="21510" name="饼形 11"/>
          <p:cNvSpPr>
            <a:spLocks/>
          </p:cNvSpPr>
          <p:nvPr/>
        </p:nvSpPr>
        <p:spPr bwMode="auto">
          <a:xfrm>
            <a:off x="8393113" y="1781175"/>
            <a:ext cx="2089150" cy="2087563"/>
          </a:xfrm>
          <a:custGeom>
            <a:avLst/>
            <a:gdLst>
              <a:gd name="T0" fmla="*/ 2088232 w 2088232"/>
              <a:gd name="T1" fmla="*/ 1044116 h 2088232"/>
              <a:gd name="T2" fmla="*/ 1237170 w 2088232"/>
              <a:gd name="T3" fmla="*/ 2070229 h 2088232"/>
              <a:gd name="T4" fmla="*/ 71390 w 2088232"/>
              <a:gd name="T5" fmla="*/ 1423566 h 2088232"/>
              <a:gd name="T6" fmla="*/ 491354 w 2088232"/>
              <a:gd name="T7" fmla="*/ 158321 h 2088232"/>
              <a:gd name="T8" fmla="*/ 1812434 w 2088232"/>
              <a:gd name="T9" fmla="*/ 337104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1" name="饼形 12"/>
          <p:cNvSpPr>
            <a:spLocks/>
          </p:cNvSpPr>
          <p:nvPr/>
        </p:nvSpPr>
        <p:spPr bwMode="auto">
          <a:xfrm rot="16431819">
            <a:off x="8366919" y="1597819"/>
            <a:ext cx="2405062" cy="2311400"/>
          </a:xfrm>
          <a:custGeom>
            <a:avLst/>
            <a:gdLst>
              <a:gd name="T0" fmla="*/ 2020896 w 2404880"/>
              <a:gd name="T1" fmla="*/ 2002378 h 2311418"/>
              <a:gd name="T2" fmla="*/ 1282343 w 2404880"/>
              <a:gd name="T3" fmla="*/ 2308864 h 2311418"/>
              <a:gd name="T4" fmla="*/ 1202440 w 2404880"/>
              <a:gd name="T5" fmla="*/ 1155709 h 2311418"/>
              <a:gd name="T6" fmla="*/ 2020896 w 2404880"/>
              <a:gd name="T7" fmla="*/ 2002378 h 2311418"/>
            </a:gdLst>
            <a:ahLst/>
            <a:cxnLst>
              <a:cxn ang="0">
                <a:pos x="T0" y="T1"/>
              </a:cxn>
              <a:cxn ang="0">
                <a:pos x="T2" y="T3"/>
              </a:cxn>
              <a:cxn ang="0">
                <a:pos x="T4" y="T5"/>
              </a:cxn>
              <a:cxn ang="0">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2" name="文本框 30"/>
          <p:cNvSpPr txBox="1">
            <a:spLocks noChangeArrowheads="1"/>
          </p:cNvSpPr>
          <p:nvPr/>
        </p:nvSpPr>
        <p:spPr bwMode="auto">
          <a:xfrm>
            <a:off x="88328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13</a:t>
            </a:r>
            <a:r>
              <a:rPr lang="en-US" sz="2400">
                <a:latin typeface="Broadway BT"/>
              </a:rPr>
              <a:t>%</a:t>
            </a:r>
            <a:endParaRPr lang="zh-CN" altLang="en-US" sz="2400">
              <a:latin typeface="Broadway BT"/>
            </a:endParaRPr>
          </a:p>
        </p:txBody>
      </p:sp>
      <p:pic>
        <p:nvPicPr>
          <p:cNvPr id="21513" name="组合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4943475"/>
            <a:ext cx="2571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饼形 26"/>
          <p:cNvSpPr>
            <a:spLocks/>
          </p:cNvSpPr>
          <p:nvPr/>
        </p:nvSpPr>
        <p:spPr bwMode="auto">
          <a:xfrm>
            <a:off x="5008563" y="1739900"/>
            <a:ext cx="2089150" cy="2089150"/>
          </a:xfrm>
          <a:custGeom>
            <a:avLst/>
            <a:gdLst>
              <a:gd name="T0" fmla="*/ 2088232 w 2088232"/>
              <a:gd name="T1" fmla="*/ 1044116 h 2088232"/>
              <a:gd name="T2" fmla="*/ 1162126 w 2088232"/>
              <a:gd name="T3" fmla="*/ 2081542 h 2088232"/>
              <a:gd name="T4" fmla="*/ 26676 w 2088232"/>
              <a:gd name="T5" fmla="*/ 1278625 h 2088232"/>
              <a:gd name="T6" fmla="*/ 696115 w 2088232"/>
              <a:gd name="T7" fmla="*/ 59701 h 2088232"/>
              <a:gd name="T8" fmla="*/ 1044116 w 2088232"/>
              <a:gd name="T9" fmla="*/ 1044116 h 2088232"/>
              <a:gd name="T10" fmla="*/ 2088232 w 2088232"/>
              <a:gd name="T11" fmla="*/ 1044116 h 2088232"/>
            </a:gdLst>
            <a:ahLst/>
            <a:cxnLst>
              <a:cxn ang="0">
                <a:pos x="T0" y="T1"/>
              </a:cxn>
              <a:cxn ang="0">
                <a:pos x="T2" y="T3"/>
              </a:cxn>
              <a:cxn ang="0">
                <a:pos x="T4" y="T5"/>
              </a:cxn>
              <a:cxn ang="0">
                <a:pos x="T6" y="T7"/>
              </a:cxn>
              <a:cxn ang="0">
                <a:pos x="T8" y="T9"/>
              </a:cxn>
              <a:cxn ang="0">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5" name="饼形 27"/>
          <p:cNvSpPr>
            <a:spLocks/>
          </p:cNvSpPr>
          <p:nvPr/>
        </p:nvSpPr>
        <p:spPr bwMode="auto">
          <a:xfrm rot="17792834">
            <a:off x="4852987" y="1530351"/>
            <a:ext cx="2479675" cy="2393950"/>
          </a:xfrm>
          <a:custGeom>
            <a:avLst/>
            <a:gdLst>
              <a:gd name="T0" fmla="*/ 2081511 w 2479044"/>
              <a:gd name="T1" fmla="*/ 318607 h 2394410"/>
              <a:gd name="T2" fmla="*/ 2462088 w 2479044"/>
              <a:gd name="T3" fmla="*/ 1394553 h 2394410"/>
              <a:gd name="T4" fmla="*/ 1757049 w 2479044"/>
              <a:gd name="T5" fmla="*/ 2285066 h 2394410"/>
              <a:gd name="T6" fmla="*/ 1239522 w 2479044"/>
              <a:gd name="T7" fmla="*/ 1197205 h 2394410"/>
              <a:gd name="T8" fmla="*/ 2081511 w 2479044"/>
              <a:gd name="T9" fmla="*/ 318607 h 2394410"/>
            </a:gdLst>
            <a:ahLst/>
            <a:cxnLst>
              <a:cxn ang="0">
                <a:pos x="T0" y="T1"/>
              </a:cxn>
              <a:cxn ang="0">
                <a:pos x="T2" y="T3"/>
              </a:cxn>
              <a:cxn ang="0">
                <a:pos x="T4" y="T5"/>
              </a:cxn>
              <a:cxn ang="0">
                <a:pos x="T6" y="T7"/>
              </a:cxn>
              <a:cxn ang="0">
                <a:pos x="T8" y="T9"/>
              </a:cxn>
            </a:cxnLst>
            <a:rect l="0" t="0" r="r" b="b"/>
            <a:pathLst>
              <a:path w="2479044" h="2394410">
                <a:moveTo>
                  <a:pt x="2081511" y="318607"/>
                </a:moveTo>
                <a:cubicBezTo>
                  <a:pt x="2387853" y="592481"/>
                  <a:pt x="2530897" y="996889"/>
                  <a:pt x="2462088" y="1394553"/>
                </a:cubicBezTo>
                <a:cubicBezTo>
                  <a:pt x="2394373" y="1785892"/>
                  <a:pt x="2130321" y="2119407"/>
                  <a:pt x="1757049" y="2285066"/>
                </a:cubicBezTo>
                <a:lnTo>
                  <a:pt x="1239522" y="1197205"/>
                </a:lnTo>
                <a:lnTo>
                  <a:pt x="2081511" y="31860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1516" name="组合 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0913" y="4943475"/>
            <a:ext cx="25733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组合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6275" y="4943475"/>
            <a:ext cx="25669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8" name="TextBox 25"/>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1519" name="五边形 36"/>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0" name="燕尾形 37"/>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19"/>
                                        </p:tgtEl>
                                        <p:attrNameLst>
                                          <p:attrName>style.visibility</p:attrName>
                                        </p:attrNameLst>
                                      </p:cBhvr>
                                      <p:to>
                                        <p:strVal val="visible"/>
                                      </p:to>
                                    </p:set>
                                    <p:anim calcmode="lin" valueType="num">
                                      <p:cBhvr additive="base">
                                        <p:cTn id="7" dur="300" fill="hold"/>
                                        <p:tgtEl>
                                          <p:spTgt spid="21519"/>
                                        </p:tgtEl>
                                        <p:attrNameLst>
                                          <p:attrName>ppt_x</p:attrName>
                                        </p:attrNameLst>
                                      </p:cBhvr>
                                      <p:tavLst>
                                        <p:tav tm="0">
                                          <p:val>
                                            <p:strVal val="0-#ppt_w/2"/>
                                          </p:val>
                                        </p:tav>
                                        <p:tav tm="100000">
                                          <p:val>
                                            <p:strVal val="#ppt_x"/>
                                          </p:val>
                                        </p:tav>
                                      </p:tavLst>
                                    </p:anim>
                                    <p:anim calcmode="lin" valueType="num">
                                      <p:cBhvr additive="base">
                                        <p:cTn id="8" dur="300" fill="hold"/>
                                        <p:tgtEl>
                                          <p:spTgt spid="2151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1520"/>
                                        </p:tgtEl>
                                        <p:attrNameLst>
                                          <p:attrName>style.visibility</p:attrName>
                                        </p:attrNameLst>
                                      </p:cBhvr>
                                      <p:to>
                                        <p:strVal val="visible"/>
                                      </p:to>
                                    </p:set>
                                    <p:anim calcmode="lin" valueType="num">
                                      <p:cBhvr additive="base">
                                        <p:cTn id="12" dur="500" fill="hold"/>
                                        <p:tgtEl>
                                          <p:spTgt spid="21520"/>
                                        </p:tgtEl>
                                        <p:attrNameLst>
                                          <p:attrName>ppt_x</p:attrName>
                                        </p:attrNameLst>
                                      </p:cBhvr>
                                      <p:tavLst>
                                        <p:tav tm="0">
                                          <p:val>
                                            <p:strVal val="1+#ppt_w/2"/>
                                          </p:val>
                                        </p:tav>
                                        <p:tav tm="100000">
                                          <p:val>
                                            <p:strVal val="#ppt_x"/>
                                          </p:val>
                                        </p:tav>
                                      </p:tavLst>
                                    </p:anim>
                                    <p:anim calcmode="lin" valueType="num">
                                      <p:cBhvr additive="base">
                                        <p:cTn id="13" dur="500" fill="hold"/>
                                        <p:tgtEl>
                                          <p:spTgt spid="2152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518"/>
                                        </p:tgtEl>
                                        <p:attrNameLst>
                                          <p:attrName>style.visibility</p:attrName>
                                        </p:attrNameLst>
                                      </p:cBhvr>
                                      <p:to>
                                        <p:strVal val="visible"/>
                                      </p:to>
                                    </p:set>
                                    <p:anim calcmode="lin" valueType="num">
                                      <p:cBhvr>
                                        <p:cTn id="17" dur="300" fill="hold"/>
                                        <p:tgtEl>
                                          <p:spTgt spid="21518"/>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1518"/>
                                        </p:tgtEl>
                                        <p:attrNameLst>
                                          <p:attrName>ppt_y</p:attrName>
                                        </p:attrNameLst>
                                      </p:cBhvr>
                                      <p:tavLst>
                                        <p:tav tm="0">
                                          <p:val>
                                            <p:strVal val="#ppt_y"/>
                                          </p:val>
                                        </p:tav>
                                        <p:tav tm="100000">
                                          <p:val>
                                            <p:strVal val="#ppt_y"/>
                                          </p:val>
                                        </p:tav>
                                      </p:tavLst>
                                    </p:anim>
                                    <p:anim calcmode="lin" valueType="num">
                                      <p:cBhvr>
                                        <p:cTn id="19" dur="300" fill="hold"/>
                                        <p:tgtEl>
                                          <p:spTgt spid="21518"/>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151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1518"/>
                                        </p:tgtEl>
                                      </p:cBhvr>
                                    </p:animEffect>
                                  </p:childTnLst>
                                </p:cTn>
                              </p:par>
                            </p:childTnLst>
                          </p:cTn>
                        </p:par>
                        <p:par>
                          <p:cTn id="22" fill="hold" nodeType="afterGroup">
                            <p:stCondLst>
                              <p:cond delay="1370"/>
                            </p:stCondLst>
                            <p:childTnLst>
                              <p:par>
                                <p:cTn id="23" presetID="21" presetClass="entr" presetSubtype="1" fill="hold" grpId="0" nodeType="afterEffect">
                                  <p:stCondLst>
                                    <p:cond delay="0"/>
                                  </p:stCondLst>
                                  <p:childTnLst>
                                    <p:set>
                                      <p:cBhvr>
                                        <p:cTn id="24" dur="1" fill="hold">
                                          <p:stCondLst>
                                            <p:cond delay="0"/>
                                          </p:stCondLst>
                                        </p:cTn>
                                        <p:tgtEl>
                                          <p:spTgt spid="21506"/>
                                        </p:tgtEl>
                                        <p:attrNameLst>
                                          <p:attrName>style.visibility</p:attrName>
                                        </p:attrNameLst>
                                      </p:cBhvr>
                                      <p:to>
                                        <p:strVal val="visible"/>
                                      </p:to>
                                    </p:set>
                                    <p:animEffect transition="in" filter="wheel(1)">
                                      <p:cBhvr>
                                        <p:cTn id="25" dur="1000"/>
                                        <p:tgtEl>
                                          <p:spTgt spid="21506"/>
                                        </p:tgtEl>
                                      </p:cBhvr>
                                    </p:animEffect>
                                  </p:childTnLst>
                                </p:cTn>
                              </p:par>
                            </p:childTnLst>
                          </p:cTn>
                        </p:par>
                        <p:par>
                          <p:cTn id="26" fill="hold" nodeType="afterGroup">
                            <p:stCondLst>
                              <p:cond delay="2370"/>
                            </p:stCondLst>
                            <p:childTnLst>
                              <p:par>
                                <p:cTn id="27" presetID="42" presetClass="entr" presetSubtype="0" fill="hold" grpId="0" nodeType="afterEffect">
                                  <p:stCondLst>
                                    <p:cond delay="0"/>
                                  </p:stCondLst>
                                  <p:childTnLst>
                                    <p:set>
                                      <p:cBhvr>
                                        <p:cTn id="28" dur="1" fill="hold">
                                          <p:stCondLst>
                                            <p:cond delay="0"/>
                                          </p:stCondLst>
                                        </p:cTn>
                                        <p:tgtEl>
                                          <p:spTgt spid="21507"/>
                                        </p:tgtEl>
                                        <p:attrNameLst>
                                          <p:attrName>style.visibility</p:attrName>
                                        </p:attrNameLst>
                                      </p:cBhvr>
                                      <p:to>
                                        <p:strVal val="visible"/>
                                      </p:to>
                                    </p:set>
                                    <p:animEffect transition="in" filter="fade">
                                      <p:cBhvr>
                                        <p:cTn id="29" dur="1000"/>
                                        <p:tgtEl>
                                          <p:spTgt spid="21507"/>
                                        </p:tgtEl>
                                      </p:cBhvr>
                                    </p:animEffect>
                                    <p:anim calcmode="lin" valueType="num">
                                      <p:cBhvr>
                                        <p:cTn id="30" dur="1000" fill="hold"/>
                                        <p:tgtEl>
                                          <p:spTgt spid="21507"/>
                                        </p:tgtEl>
                                        <p:attrNameLst>
                                          <p:attrName>ppt_x</p:attrName>
                                        </p:attrNameLst>
                                      </p:cBhvr>
                                      <p:tavLst>
                                        <p:tav tm="0">
                                          <p:val>
                                            <p:strVal val="#ppt_x"/>
                                          </p:val>
                                        </p:tav>
                                        <p:tav tm="100000">
                                          <p:val>
                                            <p:strVal val="#ppt_x"/>
                                          </p:val>
                                        </p:tav>
                                      </p:tavLst>
                                    </p:anim>
                                    <p:anim calcmode="lin" valueType="num">
                                      <p:cBhvr>
                                        <p:cTn id="31" dur="1000" fill="hold"/>
                                        <p:tgtEl>
                                          <p:spTgt spid="21507"/>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370"/>
                            </p:stCondLst>
                            <p:childTnLst>
                              <p:par>
                                <p:cTn id="33" presetID="26" presetClass="emph" presetSubtype="0" fill="hold" grpId="1" nodeType="afterEffect">
                                  <p:stCondLst>
                                    <p:cond delay="0"/>
                                  </p:stCondLst>
                                  <p:childTnLst>
                                    <p:animEffect transition="out" filter="fade">
                                      <p:cBhvr>
                                        <p:cTn id="34" dur="500" tmFilter="0, 0; .2, .5; .8, .5; 1, 0"/>
                                        <p:tgtEl>
                                          <p:spTgt spid="21507"/>
                                        </p:tgtEl>
                                      </p:cBhvr>
                                    </p:animEffect>
                                    <p:animScale>
                                      <p:cBhvr>
                                        <p:cTn id="35" dur="250" autoRev="1" fill="hold"/>
                                        <p:tgtEl>
                                          <p:spTgt spid="21507"/>
                                        </p:tgtEl>
                                      </p:cBhvr>
                                      <p:by x="105000" y="105000"/>
                                    </p:animScale>
                                  </p:childTnLst>
                                </p:cTn>
                              </p:par>
                            </p:childTnLst>
                          </p:cTn>
                        </p:par>
                        <p:par>
                          <p:cTn id="36" fill="hold" nodeType="afterGroup">
                            <p:stCondLst>
                              <p:cond delay="387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1508"/>
                                        </p:tgtEl>
                                        <p:attrNameLst>
                                          <p:attrName>style.visibility</p:attrName>
                                        </p:attrNameLst>
                                      </p:cBhvr>
                                      <p:to>
                                        <p:strVal val="visible"/>
                                      </p:to>
                                    </p:set>
                                    <p:anim calcmode="lin" valueType="num">
                                      <p:cBhvr>
                                        <p:cTn id="39" dur="5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1508"/>
                                        </p:tgtEl>
                                        <p:attrNameLst>
                                          <p:attrName>ppt_y</p:attrName>
                                        </p:attrNameLst>
                                      </p:cBhvr>
                                      <p:tavLst>
                                        <p:tav tm="0">
                                          <p:val>
                                            <p:strVal val="#ppt_y"/>
                                          </p:val>
                                        </p:tav>
                                        <p:tav tm="100000">
                                          <p:val>
                                            <p:strVal val="#ppt_y"/>
                                          </p:val>
                                        </p:tav>
                                      </p:tavLst>
                                    </p:anim>
                                    <p:anim calcmode="lin" valueType="num">
                                      <p:cBhvr>
                                        <p:cTn id="41" dur="5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1508"/>
                                        </p:tgtEl>
                                      </p:cBhvr>
                                    </p:animEffect>
                                  </p:childTnLst>
                                </p:cTn>
                              </p:par>
                            </p:childTnLst>
                          </p:cTn>
                        </p:par>
                        <p:par>
                          <p:cTn id="44" fill="hold" nodeType="afterGroup">
                            <p:stCondLst>
                              <p:cond delay="4470"/>
                            </p:stCondLst>
                            <p:childTnLst>
                              <p:par>
                                <p:cTn id="45" presetID="21" presetClass="entr" presetSubtype="1" fill="hold" grpId="0" nodeType="afterEffect">
                                  <p:stCondLst>
                                    <p:cond delay="0"/>
                                  </p:stCondLst>
                                  <p:childTnLst>
                                    <p:set>
                                      <p:cBhvr>
                                        <p:cTn id="46" dur="1" fill="hold">
                                          <p:stCondLst>
                                            <p:cond delay="0"/>
                                          </p:stCondLst>
                                        </p:cTn>
                                        <p:tgtEl>
                                          <p:spTgt spid="21514"/>
                                        </p:tgtEl>
                                        <p:attrNameLst>
                                          <p:attrName>style.visibility</p:attrName>
                                        </p:attrNameLst>
                                      </p:cBhvr>
                                      <p:to>
                                        <p:strVal val="visible"/>
                                      </p:to>
                                    </p:set>
                                    <p:animEffect transition="in" filter="wheel(1)">
                                      <p:cBhvr>
                                        <p:cTn id="47" dur="1000"/>
                                        <p:tgtEl>
                                          <p:spTgt spid="21514"/>
                                        </p:tgtEl>
                                      </p:cBhvr>
                                    </p:animEffect>
                                  </p:childTnLst>
                                </p:cTn>
                              </p:par>
                            </p:childTnLst>
                          </p:cTn>
                        </p:par>
                        <p:par>
                          <p:cTn id="48" fill="hold" nodeType="afterGroup">
                            <p:stCondLst>
                              <p:cond delay="5470"/>
                            </p:stCondLst>
                            <p:childTnLst>
                              <p:par>
                                <p:cTn id="49" presetID="42" presetClass="entr" presetSubtype="0" fill="hold" grpId="0" nodeType="afterEffect">
                                  <p:stCondLst>
                                    <p:cond delay="0"/>
                                  </p:stCondLst>
                                  <p:childTnLst>
                                    <p:set>
                                      <p:cBhvr>
                                        <p:cTn id="50" dur="1" fill="hold">
                                          <p:stCondLst>
                                            <p:cond delay="0"/>
                                          </p:stCondLst>
                                        </p:cTn>
                                        <p:tgtEl>
                                          <p:spTgt spid="21515"/>
                                        </p:tgtEl>
                                        <p:attrNameLst>
                                          <p:attrName>style.visibility</p:attrName>
                                        </p:attrNameLst>
                                      </p:cBhvr>
                                      <p:to>
                                        <p:strVal val="visible"/>
                                      </p:to>
                                    </p:set>
                                    <p:animEffect transition="in" filter="fade">
                                      <p:cBhvr>
                                        <p:cTn id="51" dur="1000"/>
                                        <p:tgtEl>
                                          <p:spTgt spid="21515"/>
                                        </p:tgtEl>
                                      </p:cBhvr>
                                    </p:animEffect>
                                    <p:anim calcmode="lin" valueType="num">
                                      <p:cBhvr>
                                        <p:cTn id="52" dur="1000" fill="hold"/>
                                        <p:tgtEl>
                                          <p:spTgt spid="21515"/>
                                        </p:tgtEl>
                                        <p:attrNameLst>
                                          <p:attrName>ppt_x</p:attrName>
                                        </p:attrNameLst>
                                      </p:cBhvr>
                                      <p:tavLst>
                                        <p:tav tm="0">
                                          <p:val>
                                            <p:strVal val="#ppt_x"/>
                                          </p:val>
                                        </p:tav>
                                        <p:tav tm="100000">
                                          <p:val>
                                            <p:strVal val="#ppt_x"/>
                                          </p:val>
                                        </p:tav>
                                      </p:tavLst>
                                    </p:anim>
                                    <p:anim calcmode="lin" valueType="num">
                                      <p:cBhvr>
                                        <p:cTn id="53" dur="1000" fill="hold"/>
                                        <p:tgtEl>
                                          <p:spTgt spid="21515"/>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6470"/>
                            </p:stCondLst>
                            <p:childTnLst>
                              <p:par>
                                <p:cTn id="55" presetID="26" presetClass="emph" presetSubtype="0" fill="hold" grpId="1" nodeType="afterEffect">
                                  <p:stCondLst>
                                    <p:cond delay="0"/>
                                  </p:stCondLst>
                                  <p:childTnLst>
                                    <p:animEffect transition="out" filter="fade">
                                      <p:cBhvr>
                                        <p:cTn id="56" dur="500" tmFilter="0, 0; .2, .5; .8, .5; 1, 0"/>
                                        <p:tgtEl>
                                          <p:spTgt spid="21515"/>
                                        </p:tgtEl>
                                      </p:cBhvr>
                                    </p:animEffect>
                                    <p:animScale>
                                      <p:cBhvr>
                                        <p:cTn id="57" dur="250" autoRev="1" fill="hold"/>
                                        <p:tgtEl>
                                          <p:spTgt spid="21515"/>
                                        </p:tgtEl>
                                      </p:cBhvr>
                                      <p:by x="105000" y="105000"/>
                                    </p:animScale>
                                  </p:childTnLst>
                                </p:cTn>
                              </p:par>
                            </p:childTnLst>
                          </p:cTn>
                        </p:par>
                        <p:par>
                          <p:cTn id="58" fill="hold" nodeType="afterGroup">
                            <p:stCondLst>
                              <p:cond delay="697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1509"/>
                                        </p:tgtEl>
                                        <p:attrNameLst>
                                          <p:attrName>style.visibility</p:attrName>
                                        </p:attrNameLst>
                                      </p:cBhvr>
                                      <p:to>
                                        <p:strVal val="visible"/>
                                      </p:to>
                                    </p:set>
                                    <p:anim calcmode="lin" valueType="num">
                                      <p:cBhvr>
                                        <p:cTn id="61" dur="500" fill="hold"/>
                                        <p:tgtEl>
                                          <p:spTgt spid="2150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1509"/>
                                        </p:tgtEl>
                                        <p:attrNameLst>
                                          <p:attrName>ppt_y</p:attrName>
                                        </p:attrNameLst>
                                      </p:cBhvr>
                                      <p:tavLst>
                                        <p:tav tm="0">
                                          <p:val>
                                            <p:strVal val="#ppt_y"/>
                                          </p:val>
                                        </p:tav>
                                        <p:tav tm="100000">
                                          <p:val>
                                            <p:strVal val="#ppt_y"/>
                                          </p:val>
                                        </p:tav>
                                      </p:tavLst>
                                    </p:anim>
                                    <p:anim calcmode="lin" valueType="num">
                                      <p:cBhvr>
                                        <p:cTn id="63" dur="500" fill="hold"/>
                                        <p:tgtEl>
                                          <p:spTgt spid="2150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150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1509"/>
                                        </p:tgtEl>
                                      </p:cBhvr>
                                    </p:animEffect>
                                  </p:childTnLst>
                                </p:cTn>
                              </p:par>
                            </p:childTnLst>
                          </p:cTn>
                        </p:par>
                        <p:par>
                          <p:cTn id="66" fill="hold" nodeType="afterGroup">
                            <p:stCondLst>
                              <p:cond delay="7570"/>
                            </p:stCondLst>
                            <p:childTnLst>
                              <p:par>
                                <p:cTn id="67" presetID="21" presetClass="entr" presetSubtype="1" fill="hold" grpId="0" nodeType="afterEffect">
                                  <p:stCondLst>
                                    <p:cond delay="0"/>
                                  </p:stCondLst>
                                  <p:childTnLst>
                                    <p:set>
                                      <p:cBhvr>
                                        <p:cTn id="68" dur="1" fill="hold">
                                          <p:stCondLst>
                                            <p:cond delay="0"/>
                                          </p:stCondLst>
                                        </p:cTn>
                                        <p:tgtEl>
                                          <p:spTgt spid="21510"/>
                                        </p:tgtEl>
                                        <p:attrNameLst>
                                          <p:attrName>style.visibility</p:attrName>
                                        </p:attrNameLst>
                                      </p:cBhvr>
                                      <p:to>
                                        <p:strVal val="visible"/>
                                      </p:to>
                                    </p:set>
                                    <p:animEffect transition="in" filter="wheel(1)">
                                      <p:cBhvr>
                                        <p:cTn id="69" dur="1000"/>
                                        <p:tgtEl>
                                          <p:spTgt spid="21510"/>
                                        </p:tgtEl>
                                      </p:cBhvr>
                                    </p:animEffect>
                                  </p:childTnLst>
                                </p:cTn>
                              </p:par>
                            </p:childTnLst>
                          </p:cTn>
                        </p:par>
                        <p:par>
                          <p:cTn id="70" fill="hold" nodeType="afterGroup">
                            <p:stCondLst>
                              <p:cond delay="8570"/>
                            </p:stCondLst>
                            <p:childTnLst>
                              <p:par>
                                <p:cTn id="71" presetID="42" presetClass="entr" presetSubtype="0" fill="hold" grpId="0" nodeType="afterEffect">
                                  <p:stCondLst>
                                    <p:cond delay="0"/>
                                  </p:stCondLst>
                                  <p:childTnLst>
                                    <p:set>
                                      <p:cBhvr>
                                        <p:cTn id="72" dur="1" fill="hold">
                                          <p:stCondLst>
                                            <p:cond delay="0"/>
                                          </p:stCondLst>
                                        </p:cTn>
                                        <p:tgtEl>
                                          <p:spTgt spid="21511"/>
                                        </p:tgtEl>
                                        <p:attrNameLst>
                                          <p:attrName>style.visibility</p:attrName>
                                        </p:attrNameLst>
                                      </p:cBhvr>
                                      <p:to>
                                        <p:strVal val="visible"/>
                                      </p:to>
                                    </p:set>
                                    <p:animEffect transition="in" filter="fade">
                                      <p:cBhvr>
                                        <p:cTn id="73" dur="1000"/>
                                        <p:tgtEl>
                                          <p:spTgt spid="21511"/>
                                        </p:tgtEl>
                                      </p:cBhvr>
                                    </p:animEffect>
                                    <p:anim calcmode="lin" valueType="num">
                                      <p:cBhvr>
                                        <p:cTn id="74" dur="1000" fill="hold"/>
                                        <p:tgtEl>
                                          <p:spTgt spid="21511"/>
                                        </p:tgtEl>
                                        <p:attrNameLst>
                                          <p:attrName>ppt_x</p:attrName>
                                        </p:attrNameLst>
                                      </p:cBhvr>
                                      <p:tavLst>
                                        <p:tav tm="0">
                                          <p:val>
                                            <p:strVal val="#ppt_x"/>
                                          </p:val>
                                        </p:tav>
                                        <p:tav tm="100000">
                                          <p:val>
                                            <p:strVal val="#ppt_x"/>
                                          </p:val>
                                        </p:tav>
                                      </p:tavLst>
                                    </p:anim>
                                    <p:anim calcmode="lin" valueType="num">
                                      <p:cBhvr>
                                        <p:cTn id="75" dur="1000" fill="hold"/>
                                        <p:tgtEl>
                                          <p:spTgt spid="21511"/>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9570"/>
                            </p:stCondLst>
                            <p:childTnLst>
                              <p:par>
                                <p:cTn id="77" presetID="26" presetClass="emph" presetSubtype="0" fill="hold" grpId="1" nodeType="afterEffect">
                                  <p:stCondLst>
                                    <p:cond delay="0"/>
                                  </p:stCondLst>
                                  <p:childTnLst>
                                    <p:animEffect transition="out" filter="fade">
                                      <p:cBhvr>
                                        <p:cTn id="78" dur="500" tmFilter="0, 0; .2, .5; .8, .5; 1, 0"/>
                                        <p:tgtEl>
                                          <p:spTgt spid="21511"/>
                                        </p:tgtEl>
                                      </p:cBhvr>
                                    </p:animEffect>
                                    <p:animScale>
                                      <p:cBhvr>
                                        <p:cTn id="79" dur="250" autoRev="1" fill="hold"/>
                                        <p:tgtEl>
                                          <p:spTgt spid="21511"/>
                                        </p:tgtEl>
                                      </p:cBhvr>
                                      <p:by x="105000" y="105000"/>
                                    </p:animScale>
                                  </p:childTnLst>
                                </p:cTn>
                              </p:par>
                            </p:childTnLst>
                          </p:cTn>
                        </p:par>
                        <p:par>
                          <p:cTn id="80" fill="hold" nodeType="afterGroup">
                            <p:stCondLst>
                              <p:cond delay="1007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1512"/>
                                        </p:tgtEl>
                                        <p:attrNameLst>
                                          <p:attrName>style.visibility</p:attrName>
                                        </p:attrNameLst>
                                      </p:cBhvr>
                                      <p:to>
                                        <p:strVal val="visible"/>
                                      </p:to>
                                    </p:set>
                                    <p:anim calcmode="lin" valueType="num">
                                      <p:cBhvr>
                                        <p:cTn id="83" dur="500" fill="hold"/>
                                        <p:tgtEl>
                                          <p:spTgt spid="21512"/>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1512"/>
                                        </p:tgtEl>
                                        <p:attrNameLst>
                                          <p:attrName>ppt_y</p:attrName>
                                        </p:attrNameLst>
                                      </p:cBhvr>
                                      <p:tavLst>
                                        <p:tav tm="0">
                                          <p:val>
                                            <p:strVal val="#ppt_y"/>
                                          </p:val>
                                        </p:tav>
                                        <p:tav tm="100000">
                                          <p:val>
                                            <p:strVal val="#ppt_y"/>
                                          </p:val>
                                        </p:tav>
                                      </p:tavLst>
                                    </p:anim>
                                    <p:anim calcmode="lin" valueType="num">
                                      <p:cBhvr>
                                        <p:cTn id="85" dur="500" fill="hold"/>
                                        <p:tgtEl>
                                          <p:spTgt spid="21512"/>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151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1512"/>
                                        </p:tgtEl>
                                      </p:cBhvr>
                                    </p:animEffect>
                                  </p:childTnLst>
                                </p:cTn>
                              </p:par>
                            </p:childTnLst>
                          </p:cTn>
                        </p:par>
                        <p:par>
                          <p:cTn id="88" fill="hold" nodeType="afterGroup">
                            <p:stCondLst>
                              <p:cond delay="10670"/>
                            </p:stCondLst>
                            <p:childTnLst>
                              <p:par>
                                <p:cTn id="89" presetID="42" presetClass="entr" presetSubtype="0" fill="hold" nodeType="afterEffect">
                                  <p:stCondLst>
                                    <p:cond delay="0"/>
                                  </p:stCondLst>
                                  <p:childTnLst>
                                    <p:set>
                                      <p:cBhvr>
                                        <p:cTn id="90" dur="1" fill="hold">
                                          <p:stCondLst>
                                            <p:cond delay="0"/>
                                          </p:stCondLst>
                                        </p:cTn>
                                        <p:tgtEl>
                                          <p:spTgt spid="21513"/>
                                        </p:tgtEl>
                                        <p:attrNameLst>
                                          <p:attrName>style.visibility</p:attrName>
                                        </p:attrNameLst>
                                      </p:cBhvr>
                                      <p:to>
                                        <p:strVal val="visible"/>
                                      </p:to>
                                    </p:set>
                                    <p:animEffect transition="in" filter="fade">
                                      <p:cBhvr>
                                        <p:cTn id="91" dur="1000"/>
                                        <p:tgtEl>
                                          <p:spTgt spid="21513"/>
                                        </p:tgtEl>
                                      </p:cBhvr>
                                    </p:animEffect>
                                    <p:anim calcmode="lin" valueType="num">
                                      <p:cBhvr>
                                        <p:cTn id="92" dur="1000" fill="hold"/>
                                        <p:tgtEl>
                                          <p:spTgt spid="21513"/>
                                        </p:tgtEl>
                                        <p:attrNameLst>
                                          <p:attrName>ppt_x</p:attrName>
                                        </p:attrNameLst>
                                      </p:cBhvr>
                                      <p:tavLst>
                                        <p:tav tm="0">
                                          <p:val>
                                            <p:strVal val="#ppt_x"/>
                                          </p:val>
                                        </p:tav>
                                        <p:tav tm="100000">
                                          <p:val>
                                            <p:strVal val="#ppt_x"/>
                                          </p:val>
                                        </p:tav>
                                      </p:tavLst>
                                    </p:anim>
                                    <p:anim calcmode="lin" valueType="num">
                                      <p:cBhvr>
                                        <p:cTn id="93" dur="1000" fill="hold"/>
                                        <p:tgtEl>
                                          <p:spTgt spid="21513"/>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11670"/>
                            </p:stCondLst>
                            <p:childTnLst>
                              <p:par>
                                <p:cTn id="95" presetID="42" presetClass="entr" presetSubtype="0" fill="hold" nodeType="afterEffect">
                                  <p:stCondLst>
                                    <p:cond delay="0"/>
                                  </p:stCondLst>
                                  <p:childTnLst>
                                    <p:set>
                                      <p:cBhvr>
                                        <p:cTn id="96" dur="1" fill="hold">
                                          <p:stCondLst>
                                            <p:cond delay="0"/>
                                          </p:stCondLst>
                                        </p:cTn>
                                        <p:tgtEl>
                                          <p:spTgt spid="21516"/>
                                        </p:tgtEl>
                                        <p:attrNameLst>
                                          <p:attrName>style.visibility</p:attrName>
                                        </p:attrNameLst>
                                      </p:cBhvr>
                                      <p:to>
                                        <p:strVal val="visible"/>
                                      </p:to>
                                    </p:set>
                                    <p:animEffect transition="in" filter="fade">
                                      <p:cBhvr>
                                        <p:cTn id="97" dur="1000"/>
                                        <p:tgtEl>
                                          <p:spTgt spid="21516"/>
                                        </p:tgtEl>
                                      </p:cBhvr>
                                    </p:animEffect>
                                    <p:anim calcmode="lin" valueType="num">
                                      <p:cBhvr>
                                        <p:cTn id="98" dur="1000" fill="hold"/>
                                        <p:tgtEl>
                                          <p:spTgt spid="21516"/>
                                        </p:tgtEl>
                                        <p:attrNameLst>
                                          <p:attrName>ppt_x</p:attrName>
                                        </p:attrNameLst>
                                      </p:cBhvr>
                                      <p:tavLst>
                                        <p:tav tm="0">
                                          <p:val>
                                            <p:strVal val="#ppt_x"/>
                                          </p:val>
                                        </p:tav>
                                        <p:tav tm="100000">
                                          <p:val>
                                            <p:strVal val="#ppt_x"/>
                                          </p:val>
                                        </p:tav>
                                      </p:tavLst>
                                    </p:anim>
                                    <p:anim calcmode="lin" valueType="num">
                                      <p:cBhvr>
                                        <p:cTn id="99" dur="1000" fill="hold"/>
                                        <p:tgtEl>
                                          <p:spTgt spid="21516"/>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12670"/>
                            </p:stCondLst>
                            <p:childTnLst>
                              <p:par>
                                <p:cTn id="101" presetID="42" presetClass="entr" presetSubtype="0" fill="hold" nodeType="afterEffect">
                                  <p:stCondLst>
                                    <p:cond delay="0"/>
                                  </p:stCondLst>
                                  <p:childTnLst>
                                    <p:set>
                                      <p:cBhvr>
                                        <p:cTn id="102" dur="1" fill="hold">
                                          <p:stCondLst>
                                            <p:cond delay="0"/>
                                          </p:stCondLst>
                                        </p:cTn>
                                        <p:tgtEl>
                                          <p:spTgt spid="21517"/>
                                        </p:tgtEl>
                                        <p:attrNameLst>
                                          <p:attrName>style.visibility</p:attrName>
                                        </p:attrNameLst>
                                      </p:cBhvr>
                                      <p:to>
                                        <p:strVal val="visible"/>
                                      </p:to>
                                    </p:set>
                                    <p:animEffect transition="in" filter="fade">
                                      <p:cBhvr>
                                        <p:cTn id="103" dur="1000"/>
                                        <p:tgtEl>
                                          <p:spTgt spid="21517"/>
                                        </p:tgtEl>
                                      </p:cBhvr>
                                    </p:animEffect>
                                    <p:anim calcmode="lin" valueType="num">
                                      <p:cBhvr>
                                        <p:cTn id="104" dur="1000" fill="hold"/>
                                        <p:tgtEl>
                                          <p:spTgt spid="21517"/>
                                        </p:tgtEl>
                                        <p:attrNameLst>
                                          <p:attrName>ppt_x</p:attrName>
                                        </p:attrNameLst>
                                      </p:cBhvr>
                                      <p:tavLst>
                                        <p:tav tm="0">
                                          <p:val>
                                            <p:strVal val="#ppt_x"/>
                                          </p:val>
                                        </p:tav>
                                        <p:tav tm="100000">
                                          <p:val>
                                            <p:strVal val="#ppt_x"/>
                                          </p:val>
                                        </p:tav>
                                      </p:tavLst>
                                    </p:anim>
                                    <p:anim calcmode="lin" valueType="num">
                                      <p:cBhvr>
                                        <p:cTn id="105" dur="1000" fill="hold"/>
                                        <p:tgtEl>
                                          <p:spTgt spid="215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7" grpId="1" animBg="1"/>
      <p:bldP spid="21508" grpId="0" autoUpdateAnimBg="0"/>
      <p:bldP spid="21509" grpId="0" autoUpdateAnimBg="0"/>
      <p:bldP spid="21510" grpId="0" animBg="1"/>
      <p:bldP spid="21511" grpId="0" animBg="1"/>
      <p:bldP spid="21511" grpId="1" animBg="1"/>
      <p:bldP spid="21512" grpId="0" autoUpdateAnimBg="0"/>
      <p:bldP spid="21514" grpId="0" animBg="1"/>
      <p:bldP spid="21515" grpId="0" animBg="1"/>
      <p:bldP spid="21515" grpId="1" animBg="1"/>
      <p:bldP spid="21518" grpId="0" autoUpdateAnimBg="0"/>
      <p:bldP spid="21519" grpId="0" animBg="1" autoUpdateAnimBg="0"/>
      <p:bldP spid="2152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6"/>
          <p:cNvSpPr>
            <a:spLocks/>
          </p:cNvSpPr>
          <p:nvPr/>
        </p:nvSpPr>
        <p:spPr bwMode="auto">
          <a:xfrm>
            <a:off x="665163" y="2740025"/>
            <a:ext cx="10971212" cy="1593850"/>
          </a:xfrm>
          <a:custGeom>
            <a:avLst/>
            <a:gdLst>
              <a:gd name="T0" fmla="*/ 0 w 17309"/>
              <a:gd name="T1" fmla="*/ 1268 h 2514"/>
              <a:gd name="T2" fmla="*/ 1988 w 17309"/>
              <a:gd name="T3" fmla="*/ 1268 h 2514"/>
              <a:gd name="T4" fmla="*/ 1988 w 17309"/>
              <a:gd name="T5" fmla="*/ 1468 h 2514"/>
              <a:gd name="T6" fmla="*/ 3024 w 17309"/>
              <a:gd name="T7" fmla="*/ 2314 h 2514"/>
              <a:gd name="T8" fmla="*/ 4059 w 17309"/>
              <a:gd name="T9" fmla="*/ 1468 h 2514"/>
              <a:gd name="T10" fmla="*/ 4059 w 17309"/>
              <a:gd name="T11" fmla="*/ 1268 h 2514"/>
              <a:gd name="T12" fmla="*/ 5508 w 17309"/>
              <a:gd name="T13" fmla="*/ 1268 h 2514"/>
              <a:gd name="T14" fmla="*/ 5508 w 17309"/>
              <a:gd name="T15" fmla="*/ 1257 h 2514"/>
              <a:gd name="T16" fmla="*/ 6765 w 17309"/>
              <a:gd name="T17" fmla="*/ 0 h 2514"/>
              <a:gd name="T18" fmla="*/ 8021 w 17309"/>
              <a:gd name="T19" fmla="*/ 1257 h 2514"/>
              <a:gd name="T20" fmla="*/ 8021 w 17309"/>
              <a:gd name="T21" fmla="*/ 1268 h 2514"/>
              <a:gd name="T22" fmla="*/ 9394 w 17309"/>
              <a:gd name="T23" fmla="*/ 1268 h 2514"/>
              <a:gd name="T24" fmla="*/ 9394 w 17309"/>
              <a:gd name="T25" fmla="*/ 1468 h 2514"/>
              <a:gd name="T26" fmla="*/ 10430 w 17309"/>
              <a:gd name="T27" fmla="*/ 2314 h 2514"/>
              <a:gd name="T28" fmla="*/ 11465 w 17309"/>
              <a:gd name="T29" fmla="*/ 1468 h 2514"/>
              <a:gd name="T30" fmla="*/ 11465 w 17309"/>
              <a:gd name="T31" fmla="*/ 1268 h 2514"/>
              <a:gd name="T32" fmla="*/ 12883 w 17309"/>
              <a:gd name="T33" fmla="*/ 1268 h 2514"/>
              <a:gd name="T34" fmla="*/ 12883 w 17309"/>
              <a:gd name="T35" fmla="*/ 1257 h 2514"/>
              <a:gd name="T36" fmla="*/ 14140 w 17309"/>
              <a:gd name="T37" fmla="*/ 0 h 2514"/>
              <a:gd name="T38" fmla="*/ 15397 w 17309"/>
              <a:gd name="T39" fmla="*/ 1257 h 2514"/>
              <a:gd name="T40" fmla="*/ 15397 w 17309"/>
              <a:gd name="T41" fmla="*/ 1268 h 2514"/>
              <a:gd name="T42" fmla="*/ 17309 w 17309"/>
              <a:gd name="T43" fmla="*/ 1268 h 2514"/>
              <a:gd name="T44" fmla="*/ 17309 w 17309"/>
              <a:gd name="T45" fmla="*/ 1468 h 2514"/>
              <a:gd name="T46" fmla="*/ 15197 w 17309"/>
              <a:gd name="T47" fmla="*/ 1468 h 2514"/>
              <a:gd name="T48" fmla="*/ 15197 w 17309"/>
              <a:gd name="T49" fmla="*/ 1268 h 2514"/>
              <a:gd name="T50" fmla="*/ 15197 w 17309"/>
              <a:gd name="T51" fmla="*/ 1268 h 2514"/>
              <a:gd name="T52" fmla="*/ 15197 w 17309"/>
              <a:gd name="T53" fmla="*/ 1257 h 2514"/>
              <a:gd name="T54" fmla="*/ 14140 w 17309"/>
              <a:gd name="T55" fmla="*/ 200 h 2514"/>
              <a:gd name="T56" fmla="*/ 13083 w 17309"/>
              <a:gd name="T57" fmla="*/ 1257 h 2514"/>
              <a:gd name="T58" fmla="*/ 13083 w 17309"/>
              <a:gd name="T59" fmla="*/ 1268 h 2514"/>
              <a:gd name="T60" fmla="*/ 13083 w 17309"/>
              <a:gd name="T61" fmla="*/ 1468 h 2514"/>
              <a:gd name="T62" fmla="*/ 11669 w 17309"/>
              <a:gd name="T63" fmla="*/ 1468 h 2514"/>
              <a:gd name="T64" fmla="*/ 10430 w 17309"/>
              <a:gd name="T65" fmla="*/ 2514 h 2514"/>
              <a:gd name="T66" fmla="*/ 9191 w 17309"/>
              <a:gd name="T67" fmla="*/ 1468 h 2514"/>
              <a:gd name="T68" fmla="*/ 7821 w 17309"/>
              <a:gd name="T69" fmla="*/ 1468 h 2514"/>
              <a:gd name="T70" fmla="*/ 7821 w 17309"/>
              <a:gd name="T71" fmla="*/ 1262 h 2514"/>
              <a:gd name="T72" fmla="*/ 7821 w 17309"/>
              <a:gd name="T73" fmla="*/ 1262 h 2514"/>
              <a:gd name="T74" fmla="*/ 7821 w 17309"/>
              <a:gd name="T75" fmla="*/ 1257 h 2514"/>
              <a:gd name="T76" fmla="*/ 6765 w 17309"/>
              <a:gd name="T77" fmla="*/ 200 h 2514"/>
              <a:gd name="T78" fmla="*/ 5708 w 17309"/>
              <a:gd name="T79" fmla="*/ 1257 h 2514"/>
              <a:gd name="T80" fmla="*/ 5708 w 17309"/>
              <a:gd name="T81" fmla="*/ 1263 h 2514"/>
              <a:gd name="T82" fmla="*/ 5708 w 17309"/>
              <a:gd name="T83" fmla="*/ 1468 h 2514"/>
              <a:gd name="T84" fmla="*/ 4263 w 17309"/>
              <a:gd name="T85" fmla="*/ 1468 h 2514"/>
              <a:gd name="T86" fmla="*/ 3024 w 17309"/>
              <a:gd name="T87" fmla="*/ 2514 h 2514"/>
              <a:gd name="T88" fmla="*/ 1785 w 17309"/>
              <a:gd name="T89" fmla="*/ 1468 h 2514"/>
              <a:gd name="T90" fmla="*/ 0 w 17309"/>
              <a:gd name="T91" fmla="*/ 1468 h 2514"/>
              <a:gd name="T92" fmla="*/ 0 w 17309"/>
              <a:gd name="T93" fmla="*/ 1268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09" h="2514">
                <a:moveTo>
                  <a:pt x="0" y="1268"/>
                </a:moveTo>
                <a:lnTo>
                  <a:pt x="1988" y="1268"/>
                </a:lnTo>
                <a:lnTo>
                  <a:pt x="1988" y="1468"/>
                </a:lnTo>
                <a:cubicBezTo>
                  <a:pt x="2086" y="1950"/>
                  <a:pt x="2512" y="2314"/>
                  <a:pt x="3024" y="2314"/>
                </a:cubicBezTo>
                <a:cubicBezTo>
                  <a:pt x="3535" y="2314"/>
                  <a:pt x="3961" y="1950"/>
                  <a:pt x="4059" y="1468"/>
                </a:cubicBezTo>
                <a:lnTo>
                  <a:pt x="4059" y="1268"/>
                </a:lnTo>
                <a:lnTo>
                  <a:pt x="5508" y="1268"/>
                </a:lnTo>
                <a:lnTo>
                  <a:pt x="5508" y="1257"/>
                </a:lnTo>
                <a:cubicBezTo>
                  <a:pt x="5508" y="563"/>
                  <a:pt x="6071" y="0"/>
                  <a:pt x="6765" y="0"/>
                </a:cubicBezTo>
                <a:cubicBezTo>
                  <a:pt x="7459" y="0"/>
                  <a:pt x="8021" y="563"/>
                  <a:pt x="8021" y="1257"/>
                </a:cubicBezTo>
                <a:lnTo>
                  <a:pt x="8021" y="1268"/>
                </a:lnTo>
                <a:lnTo>
                  <a:pt x="9394" y="1268"/>
                </a:lnTo>
                <a:lnTo>
                  <a:pt x="9394" y="1468"/>
                </a:lnTo>
                <a:cubicBezTo>
                  <a:pt x="9492" y="1950"/>
                  <a:pt x="9918" y="2314"/>
                  <a:pt x="10430" y="2314"/>
                </a:cubicBezTo>
                <a:cubicBezTo>
                  <a:pt x="10941" y="2314"/>
                  <a:pt x="11367" y="1950"/>
                  <a:pt x="11465" y="1468"/>
                </a:cubicBezTo>
                <a:lnTo>
                  <a:pt x="11465" y="1268"/>
                </a:lnTo>
                <a:lnTo>
                  <a:pt x="12883" y="1268"/>
                </a:lnTo>
                <a:lnTo>
                  <a:pt x="12883" y="1257"/>
                </a:lnTo>
                <a:cubicBezTo>
                  <a:pt x="12883" y="563"/>
                  <a:pt x="13446" y="0"/>
                  <a:pt x="14140" y="0"/>
                </a:cubicBezTo>
                <a:cubicBezTo>
                  <a:pt x="14834" y="0"/>
                  <a:pt x="15397" y="563"/>
                  <a:pt x="15397" y="1257"/>
                </a:cubicBezTo>
                <a:lnTo>
                  <a:pt x="15397" y="1268"/>
                </a:lnTo>
                <a:lnTo>
                  <a:pt x="17309" y="1268"/>
                </a:lnTo>
                <a:lnTo>
                  <a:pt x="17309" y="1468"/>
                </a:lnTo>
                <a:lnTo>
                  <a:pt x="15197" y="1468"/>
                </a:lnTo>
                <a:lnTo>
                  <a:pt x="15197" y="1268"/>
                </a:lnTo>
                <a:lnTo>
                  <a:pt x="15197" y="1257"/>
                </a:lnTo>
                <a:cubicBezTo>
                  <a:pt x="15197" y="673"/>
                  <a:pt x="14724" y="200"/>
                  <a:pt x="14140" y="200"/>
                </a:cubicBezTo>
                <a:cubicBezTo>
                  <a:pt x="13557" y="200"/>
                  <a:pt x="13083" y="673"/>
                  <a:pt x="13083" y="1257"/>
                </a:cubicBezTo>
                <a:lnTo>
                  <a:pt x="13083" y="1268"/>
                </a:lnTo>
                <a:lnTo>
                  <a:pt x="13083" y="1468"/>
                </a:lnTo>
                <a:lnTo>
                  <a:pt x="11669" y="1468"/>
                </a:lnTo>
                <a:cubicBezTo>
                  <a:pt x="11568" y="2061"/>
                  <a:pt x="11052" y="2514"/>
                  <a:pt x="10430" y="2514"/>
                </a:cubicBezTo>
                <a:cubicBezTo>
                  <a:pt x="9807" y="2514"/>
                  <a:pt x="9291" y="2061"/>
                  <a:pt x="9191" y="1468"/>
                </a:cubicBezTo>
                <a:lnTo>
                  <a:pt x="7821" y="1468"/>
                </a:lnTo>
                <a:lnTo>
                  <a:pt x="7821" y="1262"/>
                </a:lnTo>
                <a:lnTo>
                  <a:pt x="7821" y="1257"/>
                </a:lnTo>
                <a:cubicBezTo>
                  <a:pt x="7821" y="673"/>
                  <a:pt x="7348" y="200"/>
                  <a:pt x="6765" y="200"/>
                </a:cubicBezTo>
                <a:cubicBezTo>
                  <a:pt x="6181" y="200"/>
                  <a:pt x="5708" y="673"/>
                  <a:pt x="5708" y="1257"/>
                </a:cubicBezTo>
                <a:lnTo>
                  <a:pt x="5708" y="1263"/>
                </a:lnTo>
                <a:lnTo>
                  <a:pt x="5708" y="1468"/>
                </a:lnTo>
                <a:lnTo>
                  <a:pt x="4263" y="1468"/>
                </a:lnTo>
                <a:cubicBezTo>
                  <a:pt x="4162" y="2061"/>
                  <a:pt x="3646" y="2514"/>
                  <a:pt x="3024" y="2514"/>
                </a:cubicBezTo>
                <a:cubicBezTo>
                  <a:pt x="2401" y="2514"/>
                  <a:pt x="1885" y="2061"/>
                  <a:pt x="1785" y="1468"/>
                </a:cubicBezTo>
                <a:lnTo>
                  <a:pt x="0" y="1468"/>
                </a:lnTo>
                <a:lnTo>
                  <a:pt x="0" y="12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31" name="Group 3"/>
          <p:cNvGrpSpPr>
            <a:grpSpLocks/>
          </p:cNvGrpSpPr>
          <p:nvPr/>
        </p:nvGrpSpPr>
        <p:grpSpPr bwMode="auto">
          <a:xfrm>
            <a:off x="1116013" y="4381500"/>
            <a:ext cx="3009900" cy="1135063"/>
            <a:chOff x="0" y="0"/>
            <a:chExt cx="1856582" cy="881252"/>
          </a:xfrm>
        </p:grpSpPr>
        <p:sp>
          <p:nvSpPr>
            <p:cNvPr id="22532"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3"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4"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grpSp>
        <p:nvGrpSpPr>
          <p:cNvPr id="22535" name="Group 7"/>
          <p:cNvGrpSpPr>
            <a:grpSpLocks/>
          </p:cNvGrpSpPr>
          <p:nvPr/>
        </p:nvGrpSpPr>
        <p:grpSpPr bwMode="auto">
          <a:xfrm>
            <a:off x="3476625" y="1582738"/>
            <a:ext cx="2952750" cy="1098550"/>
            <a:chOff x="0" y="0"/>
            <a:chExt cx="2952326" cy="1098602"/>
          </a:xfrm>
        </p:grpSpPr>
        <p:sp>
          <p:nvSpPr>
            <p:cNvPr id="22536"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7"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8"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sp>
        <p:nvSpPr>
          <p:cNvPr id="22539" name="椭圆 16"/>
          <p:cNvSpPr>
            <a:spLocks noChangeArrowheads="1"/>
          </p:cNvSpPr>
          <p:nvPr/>
        </p:nvSpPr>
        <p:spPr bwMode="auto">
          <a:xfrm>
            <a:off x="1876425" y="2797175"/>
            <a:ext cx="1389063" cy="1385888"/>
          </a:xfrm>
          <a:prstGeom prst="ellipse">
            <a:avLst/>
          </a:prstGeom>
          <a:solidFill>
            <a:schemeClr val="bg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0" name="椭圆 17"/>
          <p:cNvSpPr>
            <a:spLocks noChangeArrowheads="1"/>
          </p:cNvSpPr>
          <p:nvPr/>
        </p:nvSpPr>
        <p:spPr bwMode="auto">
          <a:xfrm>
            <a:off x="4257675" y="2871788"/>
            <a:ext cx="1389063" cy="1385887"/>
          </a:xfrm>
          <a:prstGeom prst="ellipse">
            <a:avLst/>
          </a:prstGeom>
          <a:solidFill>
            <a:schemeClr val="accent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1" name="椭圆 18"/>
          <p:cNvSpPr>
            <a:spLocks noChangeArrowheads="1"/>
          </p:cNvSpPr>
          <p:nvPr/>
        </p:nvSpPr>
        <p:spPr bwMode="auto">
          <a:xfrm>
            <a:off x="6580188" y="2811463"/>
            <a:ext cx="1389062" cy="1385887"/>
          </a:xfrm>
          <a:prstGeom prst="ellipse">
            <a:avLst/>
          </a:prstGeom>
          <a:solidFill>
            <a:schemeClr val="bg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2" name="椭圆 19"/>
          <p:cNvSpPr>
            <a:spLocks noChangeArrowheads="1"/>
          </p:cNvSpPr>
          <p:nvPr/>
        </p:nvSpPr>
        <p:spPr bwMode="auto">
          <a:xfrm>
            <a:off x="8951913" y="2844800"/>
            <a:ext cx="1389062" cy="1385888"/>
          </a:xfrm>
          <a:prstGeom prst="ellipse">
            <a:avLst/>
          </a:prstGeom>
          <a:solidFill>
            <a:schemeClr val="accent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grpSp>
        <p:nvGrpSpPr>
          <p:cNvPr id="22543" name="Group 15"/>
          <p:cNvGrpSpPr>
            <a:grpSpLocks/>
          </p:cNvGrpSpPr>
          <p:nvPr/>
        </p:nvGrpSpPr>
        <p:grpSpPr bwMode="auto">
          <a:xfrm>
            <a:off x="5800725" y="4381500"/>
            <a:ext cx="3011488" cy="1135063"/>
            <a:chOff x="0" y="0"/>
            <a:chExt cx="1856582" cy="881252"/>
          </a:xfrm>
        </p:grpSpPr>
        <p:sp>
          <p:nvSpPr>
            <p:cNvPr id="22544"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5"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6"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grpSp>
        <p:nvGrpSpPr>
          <p:cNvPr id="22547" name="Group 19"/>
          <p:cNvGrpSpPr>
            <a:grpSpLocks/>
          </p:cNvGrpSpPr>
          <p:nvPr/>
        </p:nvGrpSpPr>
        <p:grpSpPr bwMode="auto">
          <a:xfrm>
            <a:off x="8196263" y="1658938"/>
            <a:ext cx="2952750" cy="1098550"/>
            <a:chOff x="0" y="0"/>
            <a:chExt cx="2952326" cy="1098602"/>
          </a:xfrm>
        </p:grpSpPr>
        <p:sp>
          <p:nvSpPr>
            <p:cNvPr id="22548"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9"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50"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sp>
        <p:nvSpPr>
          <p:cNvPr id="22551" name="TextBox 28"/>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2552" name="五边形 29"/>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3" name="燕尾形 30"/>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52"/>
                                        </p:tgtEl>
                                        <p:attrNameLst>
                                          <p:attrName>style.visibility</p:attrName>
                                        </p:attrNameLst>
                                      </p:cBhvr>
                                      <p:to>
                                        <p:strVal val="visible"/>
                                      </p:to>
                                    </p:set>
                                    <p:anim calcmode="lin" valueType="num">
                                      <p:cBhvr additive="base">
                                        <p:cTn id="7" dur="300" fill="hold"/>
                                        <p:tgtEl>
                                          <p:spTgt spid="22552"/>
                                        </p:tgtEl>
                                        <p:attrNameLst>
                                          <p:attrName>ppt_x</p:attrName>
                                        </p:attrNameLst>
                                      </p:cBhvr>
                                      <p:tavLst>
                                        <p:tav tm="0">
                                          <p:val>
                                            <p:strVal val="0-#ppt_w/2"/>
                                          </p:val>
                                        </p:tav>
                                        <p:tav tm="100000">
                                          <p:val>
                                            <p:strVal val="#ppt_x"/>
                                          </p:val>
                                        </p:tav>
                                      </p:tavLst>
                                    </p:anim>
                                    <p:anim calcmode="lin" valueType="num">
                                      <p:cBhvr additive="base">
                                        <p:cTn id="8" dur="300" fill="hold"/>
                                        <p:tgtEl>
                                          <p:spTgt spid="225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2553"/>
                                        </p:tgtEl>
                                        <p:attrNameLst>
                                          <p:attrName>style.visibility</p:attrName>
                                        </p:attrNameLst>
                                      </p:cBhvr>
                                      <p:to>
                                        <p:strVal val="visible"/>
                                      </p:to>
                                    </p:set>
                                    <p:anim calcmode="lin" valueType="num">
                                      <p:cBhvr additive="base">
                                        <p:cTn id="12" dur="500" fill="hold"/>
                                        <p:tgtEl>
                                          <p:spTgt spid="22553"/>
                                        </p:tgtEl>
                                        <p:attrNameLst>
                                          <p:attrName>ppt_x</p:attrName>
                                        </p:attrNameLst>
                                      </p:cBhvr>
                                      <p:tavLst>
                                        <p:tav tm="0">
                                          <p:val>
                                            <p:strVal val="1+#ppt_w/2"/>
                                          </p:val>
                                        </p:tav>
                                        <p:tav tm="100000">
                                          <p:val>
                                            <p:strVal val="#ppt_x"/>
                                          </p:val>
                                        </p:tav>
                                      </p:tavLst>
                                    </p:anim>
                                    <p:anim calcmode="lin" valueType="num">
                                      <p:cBhvr additive="base">
                                        <p:cTn id="13" dur="500" fill="hold"/>
                                        <p:tgtEl>
                                          <p:spTgt spid="2255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551"/>
                                        </p:tgtEl>
                                        <p:attrNameLst>
                                          <p:attrName>style.visibility</p:attrName>
                                        </p:attrNameLst>
                                      </p:cBhvr>
                                      <p:to>
                                        <p:strVal val="visible"/>
                                      </p:to>
                                    </p:set>
                                    <p:anim calcmode="lin" valueType="num">
                                      <p:cBhvr>
                                        <p:cTn id="17" dur="3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2551"/>
                                        </p:tgtEl>
                                        <p:attrNameLst>
                                          <p:attrName>ppt_y</p:attrName>
                                        </p:attrNameLst>
                                      </p:cBhvr>
                                      <p:tavLst>
                                        <p:tav tm="0">
                                          <p:val>
                                            <p:strVal val="#ppt_y"/>
                                          </p:val>
                                        </p:tav>
                                        <p:tav tm="100000">
                                          <p:val>
                                            <p:strVal val="#ppt_y"/>
                                          </p:val>
                                        </p:tav>
                                      </p:tavLst>
                                    </p:anim>
                                    <p:anim calcmode="lin" valueType="num">
                                      <p:cBhvr>
                                        <p:cTn id="19" dur="3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255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2551"/>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22530"/>
                                        </p:tgtEl>
                                        <p:attrNameLst>
                                          <p:attrName>style.visibility</p:attrName>
                                        </p:attrNameLst>
                                      </p:cBhvr>
                                      <p:to>
                                        <p:strVal val="visible"/>
                                      </p:to>
                                    </p:set>
                                    <p:animEffect transition="in" filter="wipe(left)">
                                      <p:cBhvr>
                                        <p:cTn id="25" dur="1000"/>
                                        <p:tgtEl>
                                          <p:spTgt spid="22530"/>
                                        </p:tgtEl>
                                      </p:cBhvr>
                                    </p:animEffect>
                                  </p:childTnLst>
                                </p:cTn>
                              </p:par>
                            </p:childTnLst>
                          </p:cTn>
                        </p:par>
                        <p:par>
                          <p:cTn id="26" fill="hold" nodeType="afterGroup">
                            <p:stCondLst>
                              <p:cond delay="2370"/>
                            </p:stCondLst>
                            <p:childTnLst>
                              <p:par>
                                <p:cTn id="27" presetID="21" presetClass="entr" presetSubtype="1" fill="hold" grpId="0" nodeType="afterEffect">
                                  <p:stCondLst>
                                    <p:cond delay="0"/>
                                  </p:stCondLst>
                                  <p:childTnLst>
                                    <p:set>
                                      <p:cBhvr>
                                        <p:cTn id="28" dur="1" fill="hold">
                                          <p:stCondLst>
                                            <p:cond delay="0"/>
                                          </p:stCondLst>
                                        </p:cTn>
                                        <p:tgtEl>
                                          <p:spTgt spid="22539"/>
                                        </p:tgtEl>
                                        <p:attrNameLst>
                                          <p:attrName>style.visibility</p:attrName>
                                        </p:attrNameLst>
                                      </p:cBhvr>
                                      <p:to>
                                        <p:strVal val="visible"/>
                                      </p:to>
                                    </p:set>
                                    <p:animEffect transition="in" filter="wheel(1)">
                                      <p:cBhvr>
                                        <p:cTn id="29" dur="500"/>
                                        <p:tgtEl>
                                          <p:spTgt spid="22539"/>
                                        </p:tgtEl>
                                      </p:cBhvr>
                                    </p:animEffect>
                                  </p:childTnLst>
                                </p:cTn>
                              </p:par>
                            </p:childTnLst>
                          </p:cTn>
                        </p:par>
                        <p:par>
                          <p:cTn id="30" fill="hold" nodeType="afterGroup">
                            <p:stCondLst>
                              <p:cond delay="2870"/>
                            </p:stCondLst>
                            <p:childTnLst>
                              <p:par>
                                <p:cTn id="31" presetID="42" presetClass="entr" presetSubtype="0" fill="hold" nodeType="afterEffect">
                                  <p:stCondLst>
                                    <p:cond delay="0"/>
                                  </p:stCondLst>
                                  <p:childTnLst>
                                    <p:set>
                                      <p:cBhvr>
                                        <p:cTn id="32" dur="1" fill="hold">
                                          <p:stCondLst>
                                            <p:cond delay="0"/>
                                          </p:stCondLst>
                                        </p:cTn>
                                        <p:tgtEl>
                                          <p:spTgt spid="22531"/>
                                        </p:tgtEl>
                                        <p:attrNameLst>
                                          <p:attrName>style.visibility</p:attrName>
                                        </p:attrNameLst>
                                      </p:cBhvr>
                                      <p:to>
                                        <p:strVal val="visible"/>
                                      </p:to>
                                    </p:set>
                                    <p:animEffect transition="in" filter="fade">
                                      <p:cBhvr>
                                        <p:cTn id="33" dur="1000"/>
                                        <p:tgtEl>
                                          <p:spTgt spid="22531"/>
                                        </p:tgtEl>
                                      </p:cBhvr>
                                    </p:animEffect>
                                    <p:anim calcmode="lin" valueType="num">
                                      <p:cBhvr>
                                        <p:cTn id="34" dur="1000" fill="hold"/>
                                        <p:tgtEl>
                                          <p:spTgt spid="22531"/>
                                        </p:tgtEl>
                                        <p:attrNameLst>
                                          <p:attrName>ppt_x</p:attrName>
                                        </p:attrNameLst>
                                      </p:cBhvr>
                                      <p:tavLst>
                                        <p:tav tm="0">
                                          <p:val>
                                            <p:strVal val="#ppt_x"/>
                                          </p:val>
                                        </p:tav>
                                        <p:tav tm="100000">
                                          <p:val>
                                            <p:strVal val="#ppt_x"/>
                                          </p:val>
                                        </p:tav>
                                      </p:tavLst>
                                    </p:anim>
                                    <p:anim calcmode="lin" valueType="num">
                                      <p:cBhvr>
                                        <p:cTn id="35" dur="1000" fill="hold"/>
                                        <p:tgtEl>
                                          <p:spTgt spid="22531"/>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870"/>
                            </p:stCondLst>
                            <p:childTnLst>
                              <p:par>
                                <p:cTn id="37" presetID="21" presetClass="entr" presetSubtype="1" fill="hold" grpId="0" nodeType="afterEffect">
                                  <p:stCondLst>
                                    <p:cond delay="0"/>
                                  </p:stCondLst>
                                  <p:childTnLst>
                                    <p:set>
                                      <p:cBhvr>
                                        <p:cTn id="38" dur="1" fill="hold">
                                          <p:stCondLst>
                                            <p:cond delay="0"/>
                                          </p:stCondLst>
                                        </p:cTn>
                                        <p:tgtEl>
                                          <p:spTgt spid="22540"/>
                                        </p:tgtEl>
                                        <p:attrNameLst>
                                          <p:attrName>style.visibility</p:attrName>
                                        </p:attrNameLst>
                                      </p:cBhvr>
                                      <p:to>
                                        <p:strVal val="visible"/>
                                      </p:to>
                                    </p:set>
                                    <p:animEffect transition="in" filter="wheel(1)">
                                      <p:cBhvr>
                                        <p:cTn id="39" dur="500"/>
                                        <p:tgtEl>
                                          <p:spTgt spid="22540"/>
                                        </p:tgtEl>
                                      </p:cBhvr>
                                    </p:animEffect>
                                  </p:childTnLst>
                                </p:cTn>
                              </p:par>
                            </p:childTnLst>
                          </p:cTn>
                        </p:par>
                        <p:par>
                          <p:cTn id="40" fill="hold" nodeType="afterGroup">
                            <p:stCondLst>
                              <p:cond delay="4370"/>
                            </p:stCondLst>
                            <p:childTnLst>
                              <p:par>
                                <p:cTn id="41" presetID="47" presetClass="entr" presetSubtype="0" fill="hold" nodeType="after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fade">
                                      <p:cBhvr>
                                        <p:cTn id="43" dur="1000"/>
                                        <p:tgtEl>
                                          <p:spTgt spid="22535"/>
                                        </p:tgtEl>
                                      </p:cBhvr>
                                    </p:animEffect>
                                    <p:anim calcmode="lin" valueType="num">
                                      <p:cBhvr>
                                        <p:cTn id="44" dur="1000" fill="hold"/>
                                        <p:tgtEl>
                                          <p:spTgt spid="22535"/>
                                        </p:tgtEl>
                                        <p:attrNameLst>
                                          <p:attrName>ppt_x</p:attrName>
                                        </p:attrNameLst>
                                      </p:cBhvr>
                                      <p:tavLst>
                                        <p:tav tm="0">
                                          <p:val>
                                            <p:strVal val="#ppt_x"/>
                                          </p:val>
                                        </p:tav>
                                        <p:tav tm="100000">
                                          <p:val>
                                            <p:strVal val="#ppt_x"/>
                                          </p:val>
                                        </p:tav>
                                      </p:tavLst>
                                    </p:anim>
                                    <p:anim calcmode="lin" valueType="num">
                                      <p:cBhvr>
                                        <p:cTn id="45" dur="1000" fill="hold"/>
                                        <p:tgtEl>
                                          <p:spTgt spid="2253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5370"/>
                            </p:stCondLst>
                            <p:childTnLst>
                              <p:par>
                                <p:cTn id="47" presetID="21" presetClass="entr" presetSubtype="1" fill="hold" grpId="0" nodeType="afterEffect">
                                  <p:stCondLst>
                                    <p:cond delay="0"/>
                                  </p:stCondLst>
                                  <p:childTnLst>
                                    <p:set>
                                      <p:cBhvr>
                                        <p:cTn id="48" dur="1" fill="hold">
                                          <p:stCondLst>
                                            <p:cond delay="0"/>
                                          </p:stCondLst>
                                        </p:cTn>
                                        <p:tgtEl>
                                          <p:spTgt spid="22541"/>
                                        </p:tgtEl>
                                        <p:attrNameLst>
                                          <p:attrName>style.visibility</p:attrName>
                                        </p:attrNameLst>
                                      </p:cBhvr>
                                      <p:to>
                                        <p:strVal val="visible"/>
                                      </p:to>
                                    </p:set>
                                    <p:animEffect transition="in" filter="wheel(1)">
                                      <p:cBhvr>
                                        <p:cTn id="49" dur="500"/>
                                        <p:tgtEl>
                                          <p:spTgt spid="22541"/>
                                        </p:tgtEl>
                                      </p:cBhvr>
                                    </p:animEffect>
                                  </p:childTnLst>
                                </p:cTn>
                              </p:par>
                            </p:childTnLst>
                          </p:cTn>
                        </p:par>
                        <p:par>
                          <p:cTn id="50" fill="hold" nodeType="afterGroup">
                            <p:stCondLst>
                              <p:cond delay="5870"/>
                            </p:stCondLst>
                            <p:childTnLst>
                              <p:par>
                                <p:cTn id="51" presetID="42" presetClass="entr" presetSubtype="0" fill="hold" nodeType="afterEffect">
                                  <p:stCondLst>
                                    <p:cond delay="0"/>
                                  </p:stCondLst>
                                  <p:childTnLst>
                                    <p:set>
                                      <p:cBhvr>
                                        <p:cTn id="52" dur="1" fill="hold">
                                          <p:stCondLst>
                                            <p:cond delay="0"/>
                                          </p:stCondLst>
                                        </p:cTn>
                                        <p:tgtEl>
                                          <p:spTgt spid="22543"/>
                                        </p:tgtEl>
                                        <p:attrNameLst>
                                          <p:attrName>style.visibility</p:attrName>
                                        </p:attrNameLst>
                                      </p:cBhvr>
                                      <p:to>
                                        <p:strVal val="visible"/>
                                      </p:to>
                                    </p:set>
                                    <p:animEffect transition="in" filter="fade">
                                      <p:cBhvr>
                                        <p:cTn id="53" dur="1000"/>
                                        <p:tgtEl>
                                          <p:spTgt spid="22543"/>
                                        </p:tgtEl>
                                      </p:cBhvr>
                                    </p:animEffect>
                                    <p:anim calcmode="lin" valueType="num">
                                      <p:cBhvr>
                                        <p:cTn id="54" dur="1000" fill="hold"/>
                                        <p:tgtEl>
                                          <p:spTgt spid="22543"/>
                                        </p:tgtEl>
                                        <p:attrNameLst>
                                          <p:attrName>ppt_x</p:attrName>
                                        </p:attrNameLst>
                                      </p:cBhvr>
                                      <p:tavLst>
                                        <p:tav tm="0">
                                          <p:val>
                                            <p:strVal val="#ppt_x"/>
                                          </p:val>
                                        </p:tav>
                                        <p:tav tm="100000">
                                          <p:val>
                                            <p:strVal val="#ppt_x"/>
                                          </p:val>
                                        </p:tav>
                                      </p:tavLst>
                                    </p:anim>
                                    <p:anim calcmode="lin" valueType="num">
                                      <p:cBhvr>
                                        <p:cTn id="55" dur="1000" fill="hold"/>
                                        <p:tgtEl>
                                          <p:spTgt spid="2254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6870"/>
                            </p:stCondLst>
                            <p:childTnLst>
                              <p:par>
                                <p:cTn id="57" presetID="21" presetClass="entr" presetSubtype="1" fill="hold" grpId="0" nodeType="afterEffect">
                                  <p:stCondLst>
                                    <p:cond delay="0"/>
                                  </p:stCondLst>
                                  <p:childTnLst>
                                    <p:set>
                                      <p:cBhvr>
                                        <p:cTn id="58" dur="1" fill="hold">
                                          <p:stCondLst>
                                            <p:cond delay="0"/>
                                          </p:stCondLst>
                                        </p:cTn>
                                        <p:tgtEl>
                                          <p:spTgt spid="22542"/>
                                        </p:tgtEl>
                                        <p:attrNameLst>
                                          <p:attrName>style.visibility</p:attrName>
                                        </p:attrNameLst>
                                      </p:cBhvr>
                                      <p:to>
                                        <p:strVal val="visible"/>
                                      </p:to>
                                    </p:set>
                                    <p:animEffect transition="in" filter="wheel(1)">
                                      <p:cBhvr>
                                        <p:cTn id="59" dur="500"/>
                                        <p:tgtEl>
                                          <p:spTgt spid="22542"/>
                                        </p:tgtEl>
                                      </p:cBhvr>
                                    </p:animEffect>
                                  </p:childTnLst>
                                </p:cTn>
                              </p:par>
                            </p:childTnLst>
                          </p:cTn>
                        </p:par>
                        <p:par>
                          <p:cTn id="60" fill="hold" nodeType="afterGroup">
                            <p:stCondLst>
                              <p:cond delay="7370"/>
                            </p:stCondLst>
                            <p:childTnLst>
                              <p:par>
                                <p:cTn id="61" presetID="47" presetClass="entr" presetSubtype="0" fill="hold" nodeType="afterEffect">
                                  <p:stCondLst>
                                    <p:cond delay="0"/>
                                  </p:stCondLst>
                                  <p:childTnLst>
                                    <p:set>
                                      <p:cBhvr>
                                        <p:cTn id="62" dur="1" fill="hold">
                                          <p:stCondLst>
                                            <p:cond delay="0"/>
                                          </p:stCondLst>
                                        </p:cTn>
                                        <p:tgtEl>
                                          <p:spTgt spid="22547"/>
                                        </p:tgtEl>
                                        <p:attrNameLst>
                                          <p:attrName>style.visibility</p:attrName>
                                        </p:attrNameLst>
                                      </p:cBhvr>
                                      <p:to>
                                        <p:strVal val="visible"/>
                                      </p:to>
                                    </p:set>
                                    <p:animEffect transition="in" filter="fade">
                                      <p:cBhvr>
                                        <p:cTn id="63" dur="1000"/>
                                        <p:tgtEl>
                                          <p:spTgt spid="22547"/>
                                        </p:tgtEl>
                                      </p:cBhvr>
                                    </p:animEffect>
                                    <p:anim calcmode="lin" valueType="num">
                                      <p:cBhvr>
                                        <p:cTn id="64" dur="1000" fill="hold"/>
                                        <p:tgtEl>
                                          <p:spTgt spid="22547"/>
                                        </p:tgtEl>
                                        <p:attrNameLst>
                                          <p:attrName>ppt_x</p:attrName>
                                        </p:attrNameLst>
                                      </p:cBhvr>
                                      <p:tavLst>
                                        <p:tav tm="0">
                                          <p:val>
                                            <p:strVal val="#ppt_x"/>
                                          </p:val>
                                        </p:tav>
                                        <p:tav tm="100000">
                                          <p:val>
                                            <p:strVal val="#ppt_x"/>
                                          </p:val>
                                        </p:tav>
                                      </p:tavLst>
                                    </p:anim>
                                    <p:anim calcmode="lin" valueType="num">
                                      <p:cBhvr>
                                        <p:cTn id="65" dur="1000" fill="hold"/>
                                        <p:tgtEl>
                                          <p:spTgt spid="225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9" grpId="0" animBg="1" autoUpdateAnimBg="0"/>
      <p:bldP spid="22540" grpId="0" animBg="1" autoUpdateAnimBg="0"/>
      <p:bldP spid="22541" grpId="0" animBg="1" autoUpdateAnimBg="0"/>
      <p:bldP spid="22542" grpId="0" animBg="1" autoUpdateAnimBg="0"/>
      <p:bldP spid="22551" grpId="0" autoUpdateAnimBg="0"/>
      <p:bldP spid="22552" grpId="0" animBg="1" autoUpdateAnimBg="0"/>
      <p:bldP spid="22553"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Group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325"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Group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16"/>
          <p:cNvSpPr txBox="1">
            <a:spLocks noChangeArrowheads="1"/>
          </p:cNvSpPr>
          <p:nvPr/>
        </p:nvSpPr>
        <p:spPr bwMode="auto">
          <a:xfrm>
            <a:off x="2336800" y="3575050"/>
            <a:ext cx="2373313"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ea typeface="微软雅黑" pitchFamily="34" charset="-122"/>
              </a:rPr>
              <a:t>某某团队</a:t>
            </a:r>
          </a:p>
        </p:txBody>
      </p:sp>
      <p:sp>
        <p:nvSpPr>
          <p:cNvPr id="23557" name="Rectangle 17"/>
          <p:cNvSpPr>
            <a:spLocks noChangeArrowheads="1"/>
          </p:cNvSpPr>
          <p:nvPr/>
        </p:nvSpPr>
        <p:spPr bwMode="auto">
          <a:xfrm>
            <a:off x="2336800"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58" name="Text Box 18"/>
          <p:cNvSpPr txBox="1">
            <a:spLocks noChangeArrowheads="1"/>
          </p:cNvSpPr>
          <p:nvPr/>
        </p:nvSpPr>
        <p:spPr bwMode="auto">
          <a:xfrm>
            <a:off x="6389688" y="3575050"/>
            <a:ext cx="2374900" cy="36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ea typeface="微软雅黑" pitchFamily="34" charset="-122"/>
              </a:rPr>
              <a:t>某某团队</a:t>
            </a:r>
          </a:p>
        </p:txBody>
      </p:sp>
      <p:sp>
        <p:nvSpPr>
          <p:cNvPr id="23559" name="Rectangle 19"/>
          <p:cNvSpPr>
            <a:spLocks noChangeArrowheads="1"/>
          </p:cNvSpPr>
          <p:nvPr/>
        </p:nvSpPr>
        <p:spPr bwMode="auto">
          <a:xfrm>
            <a:off x="6389688"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0" name="Text Box 20"/>
          <p:cNvSpPr txBox="1">
            <a:spLocks noChangeArrowheads="1"/>
          </p:cNvSpPr>
          <p:nvPr/>
        </p:nvSpPr>
        <p:spPr bwMode="auto">
          <a:xfrm>
            <a:off x="2513013"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endParaRPr lang="zh-CN" altLang="en-US">
              <a:solidFill>
                <a:srgbClr val="292929"/>
              </a:solidFill>
            </a:endParaRPr>
          </a:p>
        </p:txBody>
      </p:sp>
      <p:sp>
        <p:nvSpPr>
          <p:cNvPr id="23561" name="Text Box 21"/>
          <p:cNvSpPr txBox="1">
            <a:spLocks noChangeArrowheads="1"/>
          </p:cNvSpPr>
          <p:nvPr/>
        </p:nvSpPr>
        <p:spPr bwMode="auto">
          <a:xfrm>
            <a:off x="6567488"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endParaRPr lang="zh-CN" altLang="en-US">
              <a:solidFill>
                <a:srgbClr val="292929"/>
              </a:solidFill>
            </a:endParaRPr>
          </a:p>
        </p:txBody>
      </p:sp>
      <p:grpSp>
        <p:nvGrpSpPr>
          <p:cNvPr id="23562" name="Group 10"/>
          <p:cNvGrpSpPr>
            <a:grpSpLocks/>
          </p:cNvGrpSpPr>
          <p:nvPr/>
        </p:nvGrpSpPr>
        <p:grpSpPr bwMode="auto">
          <a:xfrm>
            <a:off x="5053013" y="3241675"/>
            <a:ext cx="1079500" cy="1079500"/>
            <a:chOff x="0" y="0"/>
            <a:chExt cx="1700" cy="1700"/>
          </a:xfrm>
        </p:grpSpPr>
        <p:sp>
          <p:nvSpPr>
            <p:cNvPr id="23563" name="Oval 23"/>
            <p:cNvSpPr>
              <a:spLocks noChangeArrowheads="1"/>
            </p:cNvSpPr>
            <p:nvPr/>
          </p:nvSpPr>
          <p:spPr bwMode="auto">
            <a:xfrm>
              <a:off x="0" y="0"/>
              <a:ext cx="1700" cy="17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4" name="WordArt 24"/>
            <p:cNvSpPr>
              <a:spLocks noChangeArrowheads="1" noChangeShapeType="1"/>
            </p:cNvSpPr>
            <p:nvPr/>
          </p:nvSpPr>
          <p:spPr bwMode="auto">
            <a:xfrm>
              <a:off x="215" y="350"/>
              <a:ext cx="1245" cy="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F8F8F8"/>
                  </a:solidFill>
                  <a:latin typeface="微软雅黑"/>
                  <a:ea typeface="微软雅黑"/>
                </a:rPr>
                <a:t>VS</a:t>
              </a:r>
              <a:endParaRPr lang="zh-CN" altLang="en-US" sz="3600">
                <a:solidFill>
                  <a:srgbClr val="F8F8F8"/>
                </a:solidFill>
                <a:latin typeface="微软雅黑"/>
                <a:ea typeface="微软雅黑"/>
              </a:endParaRPr>
            </a:p>
          </p:txBody>
        </p:sp>
      </p:grpSp>
      <p:sp>
        <p:nvSpPr>
          <p:cNvPr id="23565" name="TextBox 2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3566" name="五边形 2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567" name="燕尾形 2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66"/>
                                        </p:tgtEl>
                                        <p:attrNameLst>
                                          <p:attrName>style.visibility</p:attrName>
                                        </p:attrNameLst>
                                      </p:cBhvr>
                                      <p:to>
                                        <p:strVal val="visible"/>
                                      </p:to>
                                    </p:set>
                                    <p:anim calcmode="lin" valueType="num">
                                      <p:cBhvr additive="base">
                                        <p:cTn id="7" dur="300" fill="hold"/>
                                        <p:tgtEl>
                                          <p:spTgt spid="23566"/>
                                        </p:tgtEl>
                                        <p:attrNameLst>
                                          <p:attrName>ppt_x</p:attrName>
                                        </p:attrNameLst>
                                      </p:cBhvr>
                                      <p:tavLst>
                                        <p:tav tm="0">
                                          <p:val>
                                            <p:strVal val="0-#ppt_w/2"/>
                                          </p:val>
                                        </p:tav>
                                        <p:tav tm="100000">
                                          <p:val>
                                            <p:strVal val="#ppt_x"/>
                                          </p:val>
                                        </p:tav>
                                      </p:tavLst>
                                    </p:anim>
                                    <p:anim calcmode="lin" valueType="num">
                                      <p:cBhvr additive="base">
                                        <p:cTn id="8" dur="300" fill="hold"/>
                                        <p:tgtEl>
                                          <p:spTgt spid="2356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3567"/>
                                        </p:tgtEl>
                                        <p:attrNameLst>
                                          <p:attrName>style.visibility</p:attrName>
                                        </p:attrNameLst>
                                      </p:cBhvr>
                                      <p:to>
                                        <p:strVal val="visible"/>
                                      </p:to>
                                    </p:set>
                                    <p:anim calcmode="lin" valueType="num">
                                      <p:cBhvr additive="base">
                                        <p:cTn id="12" dur="500" fill="hold"/>
                                        <p:tgtEl>
                                          <p:spTgt spid="23567"/>
                                        </p:tgtEl>
                                        <p:attrNameLst>
                                          <p:attrName>ppt_x</p:attrName>
                                        </p:attrNameLst>
                                      </p:cBhvr>
                                      <p:tavLst>
                                        <p:tav tm="0">
                                          <p:val>
                                            <p:strVal val="1+#ppt_w/2"/>
                                          </p:val>
                                        </p:tav>
                                        <p:tav tm="100000">
                                          <p:val>
                                            <p:strVal val="#ppt_x"/>
                                          </p:val>
                                        </p:tav>
                                      </p:tavLst>
                                    </p:anim>
                                    <p:anim calcmode="lin" valueType="num">
                                      <p:cBhvr additive="base">
                                        <p:cTn id="13" dur="500" fill="hold"/>
                                        <p:tgtEl>
                                          <p:spTgt spid="2356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3565"/>
                                        </p:tgtEl>
                                        <p:attrNameLst>
                                          <p:attrName>style.visibility</p:attrName>
                                        </p:attrNameLst>
                                      </p:cBhvr>
                                      <p:to>
                                        <p:strVal val="visible"/>
                                      </p:to>
                                    </p:set>
                                    <p:anim calcmode="lin" valueType="num">
                                      <p:cBhvr>
                                        <p:cTn id="17" dur="300" fill="hold"/>
                                        <p:tgtEl>
                                          <p:spTgt spid="2356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3565"/>
                                        </p:tgtEl>
                                        <p:attrNameLst>
                                          <p:attrName>ppt_y</p:attrName>
                                        </p:attrNameLst>
                                      </p:cBhvr>
                                      <p:tavLst>
                                        <p:tav tm="0">
                                          <p:val>
                                            <p:strVal val="#ppt_y"/>
                                          </p:val>
                                        </p:tav>
                                        <p:tav tm="100000">
                                          <p:val>
                                            <p:strVal val="#ppt_y"/>
                                          </p:val>
                                        </p:tav>
                                      </p:tavLst>
                                    </p:anim>
                                    <p:anim calcmode="lin" valueType="num">
                                      <p:cBhvr>
                                        <p:cTn id="19" dur="300" fill="hold"/>
                                        <p:tgtEl>
                                          <p:spTgt spid="2356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356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3565"/>
                                        </p:tgtEl>
                                      </p:cBhvr>
                                    </p:animEffect>
                                  </p:childTnLst>
                                </p:cTn>
                              </p:par>
                            </p:childTnLst>
                          </p:cTn>
                        </p:par>
                        <p:par>
                          <p:cTn id="22" fill="hold" nodeType="afterGroup">
                            <p:stCondLst>
                              <p:cond delay="1370"/>
                            </p:stCondLst>
                            <p:childTnLst>
                              <p:par>
                                <p:cTn id="23" presetID="2" presetClass="entr" presetSubtype="1" fill="hold" nodeType="afterEffect">
                                  <p:stCondLst>
                                    <p:cond delay="0"/>
                                  </p:stCondLst>
                                  <p:childTnLst>
                                    <p:set>
                                      <p:cBhvr>
                                        <p:cTn id="24" dur="1" fill="hold">
                                          <p:stCondLst>
                                            <p:cond delay="0"/>
                                          </p:stCondLst>
                                        </p:cTn>
                                        <p:tgtEl>
                                          <p:spTgt spid="23554"/>
                                        </p:tgtEl>
                                        <p:attrNameLst>
                                          <p:attrName>style.visibility</p:attrName>
                                        </p:attrNameLst>
                                      </p:cBhvr>
                                      <p:to>
                                        <p:strVal val="visible"/>
                                      </p:to>
                                    </p:set>
                                    <p:anim calcmode="lin" valueType="num">
                                      <p:cBhvr additive="base">
                                        <p:cTn id="25" dur="500" fill="hold"/>
                                        <p:tgtEl>
                                          <p:spTgt spid="23554"/>
                                        </p:tgtEl>
                                        <p:attrNameLst>
                                          <p:attrName>ppt_x</p:attrName>
                                        </p:attrNameLst>
                                      </p:cBhvr>
                                      <p:tavLst>
                                        <p:tav tm="0">
                                          <p:val>
                                            <p:strVal val="#ppt_x"/>
                                          </p:val>
                                        </p:tav>
                                        <p:tav tm="100000">
                                          <p:val>
                                            <p:strVal val="#ppt_x"/>
                                          </p:val>
                                        </p:tav>
                                      </p:tavLst>
                                    </p:anim>
                                    <p:anim calcmode="lin" valueType="num">
                                      <p:cBhvr additive="base">
                                        <p:cTn id="26" dur="500" fill="hold"/>
                                        <p:tgtEl>
                                          <p:spTgt spid="2355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00"/>
                                  </p:stCondLst>
                                  <p:childTnLst>
                                    <p:set>
                                      <p:cBhvr>
                                        <p:cTn id="28" dur="1" fill="hold">
                                          <p:stCondLst>
                                            <p:cond delay="0"/>
                                          </p:stCondLst>
                                        </p:cTn>
                                        <p:tgtEl>
                                          <p:spTgt spid="23556"/>
                                        </p:tgtEl>
                                        <p:attrNameLst>
                                          <p:attrName>style.visibility</p:attrName>
                                        </p:attrNameLst>
                                      </p:cBhvr>
                                      <p:to>
                                        <p:strVal val="visible"/>
                                      </p:to>
                                    </p:set>
                                    <p:anim calcmode="lin" valueType="num">
                                      <p:cBhvr additive="base">
                                        <p:cTn id="29" dur="500" fill="hold"/>
                                        <p:tgtEl>
                                          <p:spTgt spid="23556"/>
                                        </p:tgtEl>
                                        <p:attrNameLst>
                                          <p:attrName>ppt_x</p:attrName>
                                        </p:attrNameLst>
                                      </p:cBhvr>
                                      <p:tavLst>
                                        <p:tav tm="0">
                                          <p:val>
                                            <p:strVal val="#ppt_x"/>
                                          </p:val>
                                        </p:tav>
                                        <p:tav tm="100000">
                                          <p:val>
                                            <p:strVal val="#ppt_x"/>
                                          </p:val>
                                        </p:tav>
                                      </p:tavLst>
                                    </p:anim>
                                    <p:anim calcmode="lin" valueType="num">
                                      <p:cBhvr additive="base">
                                        <p:cTn id="30" dur="500" fill="hold"/>
                                        <p:tgtEl>
                                          <p:spTgt spid="23556"/>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400"/>
                                  </p:stCondLst>
                                  <p:childTnLst>
                                    <p:set>
                                      <p:cBhvr>
                                        <p:cTn id="32" dur="1" fill="hold">
                                          <p:stCondLst>
                                            <p:cond delay="0"/>
                                          </p:stCondLst>
                                        </p:cTn>
                                        <p:tgtEl>
                                          <p:spTgt spid="23557"/>
                                        </p:tgtEl>
                                        <p:attrNameLst>
                                          <p:attrName>style.visibility</p:attrName>
                                        </p:attrNameLst>
                                      </p:cBhvr>
                                      <p:to>
                                        <p:strVal val="visible"/>
                                      </p:to>
                                    </p:set>
                                    <p:anim calcmode="lin" valueType="num">
                                      <p:cBhvr additive="base">
                                        <p:cTn id="33" dur="500" fill="hold"/>
                                        <p:tgtEl>
                                          <p:spTgt spid="23557"/>
                                        </p:tgtEl>
                                        <p:attrNameLst>
                                          <p:attrName>ppt_x</p:attrName>
                                        </p:attrNameLst>
                                      </p:cBhvr>
                                      <p:tavLst>
                                        <p:tav tm="0">
                                          <p:val>
                                            <p:strVal val="#ppt_x"/>
                                          </p:val>
                                        </p:tav>
                                        <p:tav tm="100000">
                                          <p:val>
                                            <p:strVal val="#ppt_x"/>
                                          </p:val>
                                        </p:tav>
                                      </p:tavLst>
                                    </p:anim>
                                    <p:anim calcmode="lin" valueType="num">
                                      <p:cBhvr additive="base">
                                        <p:cTn id="34" dur="500" fill="hold"/>
                                        <p:tgtEl>
                                          <p:spTgt spid="23557"/>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600"/>
                                  </p:stCondLst>
                                  <p:childTnLst>
                                    <p:set>
                                      <p:cBhvr>
                                        <p:cTn id="36" dur="1" fill="hold">
                                          <p:stCondLst>
                                            <p:cond delay="0"/>
                                          </p:stCondLst>
                                        </p:cTn>
                                        <p:tgtEl>
                                          <p:spTgt spid="23560"/>
                                        </p:tgtEl>
                                        <p:attrNameLst>
                                          <p:attrName>style.visibility</p:attrName>
                                        </p:attrNameLst>
                                      </p:cBhvr>
                                      <p:to>
                                        <p:strVal val="visible"/>
                                      </p:to>
                                    </p:set>
                                    <p:anim calcmode="lin" valueType="num">
                                      <p:cBhvr additive="base">
                                        <p:cTn id="37" dur="500" fill="hold"/>
                                        <p:tgtEl>
                                          <p:spTgt spid="23560"/>
                                        </p:tgtEl>
                                        <p:attrNameLst>
                                          <p:attrName>ppt_x</p:attrName>
                                        </p:attrNameLst>
                                      </p:cBhvr>
                                      <p:tavLst>
                                        <p:tav tm="0">
                                          <p:val>
                                            <p:strVal val="#ppt_x"/>
                                          </p:val>
                                        </p:tav>
                                        <p:tav tm="100000">
                                          <p:val>
                                            <p:strVal val="#ppt_x"/>
                                          </p:val>
                                        </p:tav>
                                      </p:tavLst>
                                    </p:anim>
                                    <p:anim calcmode="lin" valueType="num">
                                      <p:cBhvr additive="base">
                                        <p:cTn id="38" dur="500" fill="hold"/>
                                        <p:tgtEl>
                                          <p:spTgt spid="23560"/>
                                        </p:tgtEl>
                                        <p:attrNameLst>
                                          <p:attrName>ppt_y</p:attrName>
                                        </p:attrNameLst>
                                      </p:cBhvr>
                                      <p:tavLst>
                                        <p:tav tm="0">
                                          <p:val>
                                            <p:strVal val="0-#ppt_h/2"/>
                                          </p:val>
                                        </p:tav>
                                        <p:tav tm="100000">
                                          <p:val>
                                            <p:strVal val="#ppt_y"/>
                                          </p:val>
                                        </p:tav>
                                      </p:tavLst>
                                    </p:anim>
                                  </p:childTnLst>
                                </p:cTn>
                              </p:par>
                            </p:childTnLst>
                          </p:cTn>
                        </p:par>
                        <p:par>
                          <p:cTn id="39" fill="hold" nodeType="afterGroup">
                            <p:stCondLst>
                              <p:cond delay="2470"/>
                            </p:stCondLst>
                            <p:childTnLst>
                              <p:par>
                                <p:cTn id="40" presetID="2" presetClass="entr" presetSubtype="4" fill="hold" nodeType="afterEffect">
                                  <p:stCondLst>
                                    <p:cond delay="0"/>
                                  </p:stCondLst>
                                  <p:childTnLst>
                                    <p:set>
                                      <p:cBhvr>
                                        <p:cTn id="41" dur="1" fill="hold">
                                          <p:stCondLst>
                                            <p:cond delay="0"/>
                                          </p:stCondLst>
                                        </p:cTn>
                                        <p:tgtEl>
                                          <p:spTgt spid="23555"/>
                                        </p:tgtEl>
                                        <p:attrNameLst>
                                          <p:attrName>style.visibility</p:attrName>
                                        </p:attrNameLst>
                                      </p:cBhvr>
                                      <p:to>
                                        <p:strVal val="visible"/>
                                      </p:to>
                                    </p:set>
                                    <p:anim calcmode="lin" valueType="num">
                                      <p:cBhvr additive="base">
                                        <p:cTn id="42" dur="500" fill="hold"/>
                                        <p:tgtEl>
                                          <p:spTgt spid="23555"/>
                                        </p:tgtEl>
                                        <p:attrNameLst>
                                          <p:attrName>ppt_x</p:attrName>
                                        </p:attrNameLst>
                                      </p:cBhvr>
                                      <p:tavLst>
                                        <p:tav tm="0">
                                          <p:val>
                                            <p:strVal val="#ppt_x"/>
                                          </p:val>
                                        </p:tav>
                                        <p:tav tm="100000">
                                          <p:val>
                                            <p:strVal val="#ppt_x"/>
                                          </p:val>
                                        </p:tav>
                                      </p:tavLst>
                                    </p:anim>
                                    <p:anim calcmode="lin" valueType="num">
                                      <p:cBhvr additive="base">
                                        <p:cTn id="43" dur="500" fill="hold"/>
                                        <p:tgtEl>
                                          <p:spTgt spid="2355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00"/>
                                  </p:stCondLst>
                                  <p:childTnLst>
                                    <p:set>
                                      <p:cBhvr>
                                        <p:cTn id="45" dur="1" fill="hold">
                                          <p:stCondLst>
                                            <p:cond delay="0"/>
                                          </p:stCondLst>
                                        </p:cTn>
                                        <p:tgtEl>
                                          <p:spTgt spid="23558"/>
                                        </p:tgtEl>
                                        <p:attrNameLst>
                                          <p:attrName>style.visibility</p:attrName>
                                        </p:attrNameLst>
                                      </p:cBhvr>
                                      <p:to>
                                        <p:strVal val="visible"/>
                                      </p:to>
                                    </p:set>
                                    <p:anim calcmode="lin" valueType="num">
                                      <p:cBhvr additive="base">
                                        <p:cTn id="46" dur="500" fill="hold"/>
                                        <p:tgtEl>
                                          <p:spTgt spid="23558"/>
                                        </p:tgtEl>
                                        <p:attrNameLst>
                                          <p:attrName>ppt_x</p:attrName>
                                        </p:attrNameLst>
                                      </p:cBhvr>
                                      <p:tavLst>
                                        <p:tav tm="0">
                                          <p:val>
                                            <p:strVal val="#ppt_x"/>
                                          </p:val>
                                        </p:tav>
                                        <p:tav tm="100000">
                                          <p:val>
                                            <p:strVal val="#ppt_x"/>
                                          </p:val>
                                        </p:tav>
                                      </p:tavLst>
                                    </p:anim>
                                    <p:anim calcmode="lin" valueType="num">
                                      <p:cBhvr additive="base">
                                        <p:cTn id="47" dur="500" fill="hold"/>
                                        <p:tgtEl>
                                          <p:spTgt spid="2355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400"/>
                                  </p:stCondLst>
                                  <p:childTnLst>
                                    <p:set>
                                      <p:cBhvr>
                                        <p:cTn id="49" dur="1" fill="hold">
                                          <p:stCondLst>
                                            <p:cond delay="0"/>
                                          </p:stCondLst>
                                        </p:cTn>
                                        <p:tgtEl>
                                          <p:spTgt spid="23559"/>
                                        </p:tgtEl>
                                        <p:attrNameLst>
                                          <p:attrName>style.visibility</p:attrName>
                                        </p:attrNameLst>
                                      </p:cBhvr>
                                      <p:to>
                                        <p:strVal val="visible"/>
                                      </p:to>
                                    </p:set>
                                    <p:anim calcmode="lin" valueType="num">
                                      <p:cBhvr additive="base">
                                        <p:cTn id="50" dur="500" fill="hold"/>
                                        <p:tgtEl>
                                          <p:spTgt spid="23559"/>
                                        </p:tgtEl>
                                        <p:attrNameLst>
                                          <p:attrName>ppt_x</p:attrName>
                                        </p:attrNameLst>
                                      </p:cBhvr>
                                      <p:tavLst>
                                        <p:tav tm="0">
                                          <p:val>
                                            <p:strVal val="#ppt_x"/>
                                          </p:val>
                                        </p:tav>
                                        <p:tav tm="100000">
                                          <p:val>
                                            <p:strVal val="#ppt_x"/>
                                          </p:val>
                                        </p:tav>
                                      </p:tavLst>
                                    </p:anim>
                                    <p:anim calcmode="lin" valueType="num">
                                      <p:cBhvr additive="base">
                                        <p:cTn id="51" dur="500" fill="hold"/>
                                        <p:tgtEl>
                                          <p:spTgt spid="2355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600"/>
                                  </p:stCondLst>
                                  <p:childTnLst>
                                    <p:set>
                                      <p:cBhvr>
                                        <p:cTn id="53" dur="1" fill="hold">
                                          <p:stCondLst>
                                            <p:cond delay="0"/>
                                          </p:stCondLst>
                                        </p:cTn>
                                        <p:tgtEl>
                                          <p:spTgt spid="23561"/>
                                        </p:tgtEl>
                                        <p:attrNameLst>
                                          <p:attrName>style.visibility</p:attrName>
                                        </p:attrNameLst>
                                      </p:cBhvr>
                                      <p:to>
                                        <p:strVal val="visible"/>
                                      </p:to>
                                    </p:set>
                                    <p:anim calcmode="lin" valueType="num">
                                      <p:cBhvr additive="base">
                                        <p:cTn id="54" dur="500" fill="hold"/>
                                        <p:tgtEl>
                                          <p:spTgt spid="23561"/>
                                        </p:tgtEl>
                                        <p:attrNameLst>
                                          <p:attrName>ppt_x</p:attrName>
                                        </p:attrNameLst>
                                      </p:cBhvr>
                                      <p:tavLst>
                                        <p:tav tm="0">
                                          <p:val>
                                            <p:strVal val="#ppt_x"/>
                                          </p:val>
                                        </p:tav>
                                        <p:tav tm="100000">
                                          <p:val>
                                            <p:strVal val="#ppt_x"/>
                                          </p:val>
                                        </p:tav>
                                      </p:tavLst>
                                    </p:anim>
                                    <p:anim calcmode="lin" valueType="num">
                                      <p:cBhvr additive="base">
                                        <p:cTn id="55" dur="500" fill="hold"/>
                                        <p:tgtEl>
                                          <p:spTgt spid="23561"/>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3570"/>
                            </p:stCondLst>
                            <p:childTnLst>
                              <p:par>
                                <p:cTn id="57" presetID="51" presetClass="entr" presetSubtype="0" fill="hold" nodeType="afterEffect">
                                  <p:stCondLst>
                                    <p:cond delay="0"/>
                                  </p:stCondLst>
                                  <p:childTnLst>
                                    <p:set>
                                      <p:cBhvr>
                                        <p:cTn id="58" dur="1" fill="hold">
                                          <p:stCondLst>
                                            <p:cond delay="0"/>
                                          </p:stCondLst>
                                        </p:cTn>
                                        <p:tgtEl>
                                          <p:spTgt spid="23562"/>
                                        </p:tgtEl>
                                        <p:attrNameLst>
                                          <p:attrName>style.visibility</p:attrName>
                                        </p:attrNameLst>
                                      </p:cBhvr>
                                      <p:to>
                                        <p:strVal val="visible"/>
                                      </p:to>
                                    </p:set>
                                    <p:animEffect transition="in" filter="fade">
                                      <p:cBhvr>
                                        <p:cTn id="59" dur="192" decel="100000"/>
                                        <p:tgtEl>
                                          <p:spTgt spid="23562"/>
                                        </p:tgtEl>
                                      </p:cBhvr>
                                    </p:animEffect>
                                    <p:animScale>
                                      <p:cBhvr>
                                        <p:cTn id="60" dur="192" decel="100000"/>
                                        <p:tgtEl>
                                          <p:spTgt spid="23562"/>
                                        </p:tgtEl>
                                      </p:cBhvr>
                                      <p:from x="10000" y="10000"/>
                                      <p:to x="200000" y="450000"/>
                                    </p:animScale>
                                    <p:animScale>
                                      <p:cBhvr>
                                        <p:cTn id="61" dur="308" accel="100000" fill="hold">
                                          <p:stCondLst>
                                            <p:cond delay="192"/>
                                          </p:stCondLst>
                                        </p:cTn>
                                        <p:tgtEl>
                                          <p:spTgt spid="23562"/>
                                        </p:tgtEl>
                                      </p:cBhvr>
                                      <p:from x="200000" y="450000"/>
                                      <p:to x="100000" y="100000"/>
                                    </p:animScale>
                                    <p:set>
                                      <p:cBhvr>
                                        <p:cTn id="62" dur="192" fill="hold"/>
                                        <p:tgtEl>
                                          <p:spTgt spid="23562"/>
                                        </p:tgtEl>
                                        <p:attrNameLst>
                                          <p:attrName>ppt_x</p:attrName>
                                        </p:attrNameLst>
                                      </p:cBhvr>
                                      <p:to>
                                        <p:strVal val="(0.5)"/>
                                      </p:to>
                                    </p:set>
                                    <p:anim from="(0.5)" to="(#ppt_x)" calcmode="lin" valueType="num">
                                      <p:cBhvr>
                                        <p:cTn id="63" dur="308" accel="100000" fill="hold">
                                          <p:stCondLst>
                                            <p:cond delay="192"/>
                                          </p:stCondLst>
                                        </p:cTn>
                                        <p:tgtEl>
                                          <p:spTgt spid="23562"/>
                                        </p:tgtEl>
                                        <p:attrNameLst>
                                          <p:attrName>ppt_x</p:attrName>
                                        </p:attrNameLst>
                                      </p:cBhvr>
                                    </p:anim>
                                    <p:set>
                                      <p:cBhvr>
                                        <p:cTn id="64" dur="192" fill="hold"/>
                                        <p:tgtEl>
                                          <p:spTgt spid="23562"/>
                                        </p:tgtEl>
                                        <p:attrNameLst>
                                          <p:attrName>ppt_y</p:attrName>
                                        </p:attrNameLst>
                                      </p:cBhvr>
                                      <p:to>
                                        <p:strVal val="(#ppt_y+0.4)"/>
                                      </p:to>
                                    </p:set>
                                    <p:anim from="(#ppt_y+0.4)" to="(#ppt_y)" calcmode="lin" valueType="num">
                                      <p:cBhvr>
                                        <p:cTn id="65" dur="308" accel="100000" fill="hold">
                                          <p:stCondLst>
                                            <p:cond delay="192"/>
                                          </p:stCondLst>
                                        </p:cTn>
                                        <p:tgtEl>
                                          <p:spTgt spid="2356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nimBg="1" autoUpdateAnimBg="0"/>
      <p:bldP spid="23557" grpId="0" animBg="1" autoUpdateAnimBg="0"/>
      <p:bldP spid="23558" grpId="0" bldLvl="0" animBg="1" autoUpdateAnimBg="0"/>
      <p:bldP spid="23559" grpId="0" animBg="1" autoUpdateAnimBg="0"/>
      <p:bldP spid="23560" grpId="0" bldLvl="0" autoUpdateAnimBg="0"/>
      <p:bldP spid="23561" grpId="0" bldLvl="0" autoUpdateAnimBg="0"/>
      <p:bldP spid="23565" grpId="0" autoUpdateAnimBg="0"/>
      <p:bldP spid="23566" grpId="0" animBg="1" autoUpdateAnimBg="0"/>
      <p:bldP spid="2356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1924050" y="23129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p>
            <a:pPr algn="ctr"/>
            <a:endParaRPr lang="zh-CN" altLang="en-US" sz="1500">
              <a:solidFill>
                <a:schemeClr val="bg1"/>
              </a:solidFill>
            </a:endParaRPr>
          </a:p>
        </p:txBody>
      </p:sp>
      <p:sp>
        <p:nvSpPr>
          <p:cNvPr id="24579" name="Rectangle 7"/>
          <p:cNvSpPr>
            <a:spLocks noChangeArrowheads="1"/>
          </p:cNvSpPr>
          <p:nvPr/>
        </p:nvSpPr>
        <p:spPr bwMode="auto">
          <a:xfrm>
            <a:off x="1347788" y="4600575"/>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0" name="Rectangle 8"/>
          <p:cNvSpPr>
            <a:spLocks noChangeArrowheads="1"/>
          </p:cNvSpPr>
          <p:nvPr/>
        </p:nvSpPr>
        <p:spPr bwMode="auto">
          <a:xfrm>
            <a:off x="1347788" y="4351338"/>
            <a:ext cx="2198687"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r>
              <a:rPr lang="zh-CN" altLang="en-US" sz="1600" b="1">
                <a:latin typeface="微软雅黑" pitchFamily="34" charset="-122"/>
                <a:ea typeface="微软雅黑" pitchFamily="34" charset="-122"/>
                <a:sym typeface="微软雅黑" pitchFamily="34" charset="-122"/>
              </a:rPr>
              <a:t>单击此处添加标题文字</a:t>
            </a:r>
          </a:p>
        </p:txBody>
      </p:sp>
      <p:sp>
        <p:nvSpPr>
          <p:cNvPr id="24581" name="Rectangle 9"/>
          <p:cNvSpPr>
            <a:spLocks noChangeArrowheads="1"/>
          </p:cNvSpPr>
          <p:nvPr/>
        </p:nvSpPr>
        <p:spPr bwMode="auto">
          <a:xfrm>
            <a:off x="1312863" y="2208213"/>
            <a:ext cx="2741612"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2" name="Rectangle 10"/>
          <p:cNvSpPr>
            <a:spLocks noChangeArrowheads="1"/>
          </p:cNvSpPr>
          <p:nvPr/>
        </p:nvSpPr>
        <p:spPr bwMode="auto">
          <a:xfrm>
            <a:off x="1312863" y="1958975"/>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eaLnBrk="0" hangingPunct="0"/>
            <a:r>
              <a:rPr lang="zh-CN" altLang="en-US" sz="1600" b="1">
                <a:latin typeface="微软雅黑" pitchFamily="34" charset="-122"/>
                <a:ea typeface="微软雅黑" pitchFamily="34" charset="-122"/>
                <a:sym typeface="微软雅黑" pitchFamily="34" charset="-122"/>
              </a:rPr>
              <a:t>单击此处添加标题文字</a:t>
            </a:r>
          </a:p>
        </p:txBody>
      </p:sp>
      <p:sp>
        <p:nvSpPr>
          <p:cNvPr id="24583" name="Rectangle 11"/>
          <p:cNvSpPr>
            <a:spLocks noChangeArrowheads="1"/>
          </p:cNvSpPr>
          <p:nvPr/>
        </p:nvSpPr>
        <p:spPr bwMode="auto">
          <a:xfrm>
            <a:off x="8024813" y="4292600"/>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4" name="Rectangle 12"/>
          <p:cNvSpPr>
            <a:spLocks noChangeArrowheads="1"/>
          </p:cNvSpPr>
          <p:nvPr/>
        </p:nvSpPr>
        <p:spPr bwMode="auto">
          <a:xfrm>
            <a:off x="8037513" y="4032250"/>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algn="r" eaLnBrk="0" hangingPunct="0"/>
            <a:r>
              <a:rPr lang="zh-CN" altLang="en-US" sz="1600" b="1">
                <a:latin typeface="微软雅黑" pitchFamily="34" charset="-122"/>
                <a:ea typeface="微软雅黑" pitchFamily="34" charset="-122"/>
                <a:sym typeface="微软雅黑" pitchFamily="34" charset="-122"/>
              </a:rPr>
              <a:t>单击此处添加标题文字</a:t>
            </a:r>
          </a:p>
        </p:txBody>
      </p:sp>
      <p:sp>
        <p:nvSpPr>
          <p:cNvPr id="24585" name="Freeform 6"/>
          <p:cNvSpPr>
            <a:spLocks noEditPoints="1"/>
          </p:cNvSpPr>
          <p:nvPr/>
        </p:nvSpPr>
        <p:spPr bwMode="auto">
          <a:xfrm>
            <a:off x="5797550" y="1619250"/>
            <a:ext cx="1843088" cy="1841500"/>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rgbClr val="197A9C"/>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6" name="Freeform 6"/>
          <p:cNvSpPr>
            <a:spLocks noEditPoints="1"/>
          </p:cNvSpPr>
          <p:nvPr/>
        </p:nvSpPr>
        <p:spPr bwMode="auto">
          <a:xfrm>
            <a:off x="4891088" y="3328988"/>
            <a:ext cx="2535237" cy="253523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7" name="Freeform 6"/>
          <p:cNvSpPr>
            <a:spLocks noEditPoints="1"/>
          </p:cNvSpPr>
          <p:nvPr/>
        </p:nvSpPr>
        <p:spPr bwMode="auto">
          <a:xfrm>
            <a:off x="4206875" y="2074863"/>
            <a:ext cx="1660525" cy="166052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8"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4589"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0"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89"/>
                                        </p:tgtEl>
                                        <p:attrNameLst>
                                          <p:attrName>style.visibility</p:attrName>
                                        </p:attrNameLst>
                                      </p:cBhvr>
                                      <p:to>
                                        <p:strVal val="visible"/>
                                      </p:to>
                                    </p:set>
                                    <p:anim calcmode="lin" valueType="num">
                                      <p:cBhvr additive="base">
                                        <p:cTn id="7" dur="300" fill="hold"/>
                                        <p:tgtEl>
                                          <p:spTgt spid="24589"/>
                                        </p:tgtEl>
                                        <p:attrNameLst>
                                          <p:attrName>ppt_x</p:attrName>
                                        </p:attrNameLst>
                                      </p:cBhvr>
                                      <p:tavLst>
                                        <p:tav tm="0">
                                          <p:val>
                                            <p:strVal val="0-#ppt_w/2"/>
                                          </p:val>
                                        </p:tav>
                                        <p:tav tm="100000">
                                          <p:val>
                                            <p:strVal val="#ppt_x"/>
                                          </p:val>
                                        </p:tav>
                                      </p:tavLst>
                                    </p:anim>
                                    <p:anim calcmode="lin" valueType="num">
                                      <p:cBhvr additive="base">
                                        <p:cTn id="8" dur="300" fill="hold"/>
                                        <p:tgtEl>
                                          <p:spTgt spid="2458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4590"/>
                                        </p:tgtEl>
                                        <p:attrNameLst>
                                          <p:attrName>style.visibility</p:attrName>
                                        </p:attrNameLst>
                                      </p:cBhvr>
                                      <p:to>
                                        <p:strVal val="visible"/>
                                      </p:to>
                                    </p:set>
                                    <p:anim calcmode="lin" valueType="num">
                                      <p:cBhvr additive="base">
                                        <p:cTn id="12" dur="500" fill="hold"/>
                                        <p:tgtEl>
                                          <p:spTgt spid="24590"/>
                                        </p:tgtEl>
                                        <p:attrNameLst>
                                          <p:attrName>ppt_x</p:attrName>
                                        </p:attrNameLst>
                                      </p:cBhvr>
                                      <p:tavLst>
                                        <p:tav tm="0">
                                          <p:val>
                                            <p:strVal val="1+#ppt_w/2"/>
                                          </p:val>
                                        </p:tav>
                                        <p:tav tm="100000">
                                          <p:val>
                                            <p:strVal val="#ppt_x"/>
                                          </p:val>
                                        </p:tav>
                                      </p:tavLst>
                                    </p:anim>
                                    <p:anim calcmode="lin" valueType="num">
                                      <p:cBhvr additive="base">
                                        <p:cTn id="13" dur="500" fill="hold"/>
                                        <p:tgtEl>
                                          <p:spTgt spid="2459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588"/>
                                        </p:tgtEl>
                                        <p:attrNameLst>
                                          <p:attrName>style.visibility</p:attrName>
                                        </p:attrNameLst>
                                      </p:cBhvr>
                                      <p:to>
                                        <p:strVal val="visible"/>
                                      </p:to>
                                    </p:set>
                                    <p:anim calcmode="lin" valueType="num">
                                      <p:cBhvr>
                                        <p:cTn id="17" dur="300" fill="hold"/>
                                        <p:tgtEl>
                                          <p:spTgt spid="24588"/>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4588"/>
                                        </p:tgtEl>
                                        <p:attrNameLst>
                                          <p:attrName>ppt_y</p:attrName>
                                        </p:attrNameLst>
                                      </p:cBhvr>
                                      <p:tavLst>
                                        <p:tav tm="0">
                                          <p:val>
                                            <p:strVal val="#ppt_y"/>
                                          </p:val>
                                        </p:tav>
                                        <p:tav tm="100000">
                                          <p:val>
                                            <p:strVal val="#ppt_y"/>
                                          </p:val>
                                        </p:tav>
                                      </p:tavLst>
                                    </p:anim>
                                    <p:anim calcmode="lin" valueType="num">
                                      <p:cBhvr>
                                        <p:cTn id="19" dur="300" fill="hold"/>
                                        <p:tgtEl>
                                          <p:spTgt spid="24588"/>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458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4588"/>
                                        </p:tgtEl>
                                      </p:cBhvr>
                                    </p:animEffect>
                                  </p:childTnLst>
                                </p:cTn>
                              </p:par>
                              <p:par>
                                <p:cTn id="22" presetID="8" presetClass="emph" presetSubtype="0" repeatCount="indefinite" fill="hold" grpId="0" nodeType="withEffect">
                                  <p:stCondLst>
                                    <p:cond delay="0"/>
                                  </p:stCondLst>
                                  <p:childTnLst>
                                    <p:animRot by="-21599879">
                                      <p:cBhvr>
                                        <p:cTn id="23" dur="2000" fill="hold"/>
                                        <p:tgtEl>
                                          <p:spTgt spid="24586"/>
                                        </p:tgtEl>
                                        <p:attrNameLst>
                                          <p:attrName>r</p:attrName>
                                        </p:attrNameLst>
                                      </p:cBhvr>
                                    </p:animRot>
                                  </p:childTnLst>
                                </p:cTn>
                              </p:par>
                              <p:par>
                                <p:cTn id="24" presetID="8" presetClass="emph" presetSubtype="0" repeatCount="indefinite" fill="hold" grpId="0" nodeType="withEffect">
                                  <p:stCondLst>
                                    <p:cond delay="0"/>
                                  </p:stCondLst>
                                  <p:endCondLst>
                                    <p:cond evt="onNext" delay="0">
                                      <p:tgtEl>
                                        <p:sldTgt/>
                                      </p:tgtEl>
                                    </p:cond>
                                  </p:endCondLst>
                                  <p:childTnLst>
                                    <p:animRot by="21600000">
                                      <p:cBhvr>
                                        <p:cTn id="25" dur="800" fill="hold"/>
                                        <p:tgtEl>
                                          <p:spTgt spid="24587"/>
                                        </p:tgtEl>
                                        <p:attrNameLst>
                                          <p:attrName>r</p:attrName>
                                        </p:attrNameLst>
                                      </p:cBhvr>
                                    </p:animRot>
                                  </p:childTnLst>
                                </p:cTn>
                              </p:par>
                              <p:par>
                                <p:cTn id="26" presetID="8" presetClass="emph" presetSubtype="0" repeatCount="indefinite" fill="hold" grpId="0" nodeType="withEffect">
                                  <p:stCondLst>
                                    <p:cond delay="0"/>
                                  </p:stCondLst>
                                  <p:childTnLst>
                                    <p:animRot by="-21599879">
                                      <p:cBhvr>
                                        <p:cTn id="27" dur="1400" fill="hold"/>
                                        <p:tgtEl>
                                          <p:spTgt spid="24585"/>
                                        </p:tgtEl>
                                        <p:attrNameLst>
                                          <p:attrName>r</p:attrName>
                                        </p:attrNameLst>
                                      </p:cBhvr>
                                    </p:animRot>
                                  </p:childTnLst>
                                </p:cTn>
                              </p:par>
                            </p:childTnLst>
                          </p:cTn>
                        </p:par>
                        <p:par>
                          <p:cTn id="28" fill="hold" nodeType="afterGroup">
                            <p:stCondLst>
                              <p:cond delay="2800"/>
                            </p:stCondLst>
                            <p:childTnLst>
                              <p:par>
                                <p:cTn id="29" presetID="22" presetClass="entr" presetSubtype="8" fill="hold" grpId="0" nodeType="afterEffect">
                                  <p:stCondLst>
                                    <p:cond delay="0"/>
                                  </p:stCondLst>
                                  <p:childTnLst>
                                    <p:set>
                                      <p:cBhvr>
                                        <p:cTn id="30" dur="1" fill="hold">
                                          <p:stCondLst>
                                            <p:cond delay="0"/>
                                          </p:stCondLst>
                                        </p:cTn>
                                        <p:tgtEl>
                                          <p:spTgt spid="24581"/>
                                        </p:tgtEl>
                                        <p:attrNameLst>
                                          <p:attrName>style.visibility</p:attrName>
                                        </p:attrNameLst>
                                      </p:cBhvr>
                                      <p:to>
                                        <p:strVal val="visible"/>
                                      </p:to>
                                    </p:set>
                                    <p:animEffect transition="in" filter="wipe(left)">
                                      <p:cBhvr>
                                        <p:cTn id="31" dur="500"/>
                                        <p:tgtEl>
                                          <p:spTgt spid="2458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582"/>
                                        </p:tgtEl>
                                        <p:attrNameLst>
                                          <p:attrName>style.visibility</p:attrName>
                                        </p:attrNameLst>
                                      </p:cBhvr>
                                      <p:to>
                                        <p:strVal val="visible"/>
                                      </p:to>
                                    </p:set>
                                    <p:animEffect transition="in" filter="wipe(left)">
                                      <p:cBhvr>
                                        <p:cTn id="34" dur="500"/>
                                        <p:tgtEl>
                                          <p:spTgt spid="24582"/>
                                        </p:tgtEl>
                                      </p:cBhvr>
                                    </p:animEffect>
                                  </p:childTnLst>
                                </p:cTn>
                              </p:par>
                            </p:childTnLst>
                          </p:cTn>
                        </p:par>
                        <p:par>
                          <p:cTn id="35" fill="hold" nodeType="afterGroup">
                            <p:stCondLst>
                              <p:cond delay="3300"/>
                            </p:stCondLst>
                            <p:childTnLst>
                              <p:par>
                                <p:cTn id="36" presetID="22" presetClass="entr" presetSubtype="8" fill="hold" grpId="0" nodeType="afterEffect">
                                  <p:stCondLst>
                                    <p:cond delay="0"/>
                                  </p:stCondLst>
                                  <p:childTnLst>
                                    <p:set>
                                      <p:cBhvr>
                                        <p:cTn id="37" dur="1" fill="hold">
                                          <p:stCondLst>
                                            <p:cond delay="0"/>
                                          </p:stCondLst>
                                        </p:cTn>
                                        <p:tgtEl>
                                          <p:spTgt spid="24580"/>
                                        </p:tgtEl>
                                        <p:attrNameLst>
                                          <p:attrName>style.visibility</p:attrName>
                                        </p:attrNameLst>
                                      </p:cBhvr>
                                      <p:to>
                                        <p:strVal val="visible"/>
                                      </p:to>
                                    </p:set>
                                    <p:animEffect transition="in" filter="wipe(left)">
                                      <p:cBhvr>
                                        <p:cTn id="38" dur="500"/>
                                        <p:tgtEl>
                                          <p:spTgt spid="2458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579"/>
                                        </p:tgtEl>
                                        <p:attrNameLst>
                                          <p:attrName>style.visibility</p:attrName>
                                        </p:attrNameLst>
                                      </p:cBhvr>
                                      <p:to>
                                        <p:strVal val="visible"/>
                                      </p:to>
                                    </p:set>
                                    <p:animEffect transition="in" filter="wipe(left)">
                                      <p:cBhvr>
                                        <p:cTn id="41" dur="500"/>
                                        <p:tgtEl>
                                          <p:spTgt spid="24579"/>
                                        </p:tgtEl>
                                      </p:cBhvr>
                                    </p:animEffect>
                                  </p:childTnLst>
                                </p:cTn>
                              </p:par>
                            </p:childTnLst>
                          </p:cTn>
                        </p:par>
                        <p:par>
                          <p:cTn id="42" fill="hold" nodeType="afterGroup">
                            <p:stCondLst>
                              <p:cond delay="3800"/>
                            </p:stCondLst>
                            <p:childTnLst>
                              <p:par>
                                <p:cTn id="43" presetID="22" presetClass="entr" presetSubtype="8" fill="hold" grpId="0" nodeType="afterEffect">
                                  <p:stCondLst>
                                    <p:cond delay="0"/>
                                  </p:stCondLst>
                                  <p:childTnLst>
                                    <p:set>
                                      <p:cBhvr>
                                        <p:cTn id="44" dur="1" fill="hold">
                                          <p:stCondLst>
                                            <p:cond delay="0"/>
                                          </p:stCondLst>
                                        </p:cTn>
                                        <p:tgtEl>
                                          <p:spTgt spid="24584"/>
                                        </p:tgtEl>
                                        <p:attrNameLst>
                                          <p:attrName>style.visibility</p:attrName>
                                        </p:attrNameLst>
                                      </p:cBhvr>
                                      <p:to>
                                        <p:strVal val="visible"/>
                                      </p:to>
                                    </p:set>
                                    <p:animEffect transition="in" filter="wipe(left)">
                                      <p:cBhvr>
                                        <p:cTn id="45" dur="500"/>
                                        <p:tgtEl>
                                          <p:spTgt spid="2458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4583"/>
                                        </p:tgtEl>
                                        <p:attrNameLst>
                                          <p:attrName>style.visibility</p:attrName>
                                        </p:attrNameLst>
                                      </p:cBhvr>
                                      <p:to>
                                        <p:strVal val="visible"/>
                                      </p:to>
                                    </p:set>
                                    <p:animEffect transition="in" filter="wipe(left)">
                                      <p:cBhvr>
                                        <p:cTn id="48"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P spid="24580" grpId="0" autoUpdateAnimBg="0"/>
      <p:bldP spid="24581" grpId="0" autoUpdateAnimBg="0"/>
      <p:bldP spid="24582" grpId="0" autoUpdateAnimBg="0"/>
      <p:bldP spid="24583" grpId="0" autoUpdateAnimBg="0"/>
      <p:bldP spid="24584" grpId="0" autoUpdateAnimBg="0"/>
      <p:bldP spid="24585" grpId="0" animBg="1"/>
      <p:bldP spid="24586" grpId="0" animBg="1"/>
      <p:bldP spid="24587" grpId="0" animBg="1"/>
      <p:bldP spid="24588" grpId="0" autoUpdateAnimBg="0"/>
      <p:bldP spid="24589" grpId="0" animBg="1" autoUpdateAnimBg="0"/>
      <p:bldP spid="2459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txBox="1">
            <a:spLocks noChangeArrowheads="1"/>
          </p:cNvSpPr>
          <p:nvPr/>
        </p:nvSpPr>
        <p:spPr bwMode="auto">
          <a:xfrm>
            <a:off x="1033463" y="246063"/>
            <a:ext cx="1322387"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b="1">
                <a:solidFill>
                  <a:schemeClr val="tx2"/>
                </a:solidFill>
                <a:ea typeface="微软雅黑" pitchFamily="34" charset="-122"/>
              </a:rPr>
              <a:t>目录</a:t>
            </a:r>
          </a:p>
        </p:txBody>
      </p:sp>
      <p:sp>
        <p:nvSpPr>
          <p:cNvPr id="7171" name="Text Box 5"/>
          <p:cNvSpPr txBox="1">
            <a:spLocks noChangeArrowheads="1"/>
          </p:cNvSpPr>
          <p:nvPr/>
        </p:nvSpPr>
        <p:spPr bwMode="auto">
          <a:xfrm>
            <a:off x="2114550" y="357188"/>
            <a:ext cx="1636713"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tx2"/>
                </a:solidFill>
                <a:ea typeface="微软雅黑" pitchFamily="34" charset="-122"/>
              </a:rPr>
              <a:t>contents</a:t>
            </a:r>
          </a:p>
        </p:txBody>
      </p:sp>
      <p:sp>
        <p:nvSpPr>
          <p:cNvPr id="7172" name="五边形 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3" name="燕尾形 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7174" name="Group 6"/>
          <p:cNvGrpSpPr>
            <a:grpSpLocks/>
          </p:cNvGrpSpPr>
          <p:nvPr/>
        </p:nvGrpSpPr>
        <p:grpSpPr bwMode="auto">
          <a:xfrm>
            <a:off x="1414463" y="2328863"/>
            <a:ext cx="3713162" cy="523875"/>
            <a:chOff x="0" y="0"/>
            <a:chExt cx="3396604" cy="479288"/>
          </a:xfrm>
        </p:grpSpPr>
        <p:sp>
          <p:nvSpPr>
            <p:cNvPr id="7175" name="椭圆 84"/>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76" name="直接连接符 85"/>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77" name="直接连接符 86"/>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78" name="Group 10"/>
          <p:cNvGrpSpPr>
            <a:grpSpLocks/>
          </p:cNvGrpSpPr>
          <p:nvPr/>
        </p:nvGrpSpPr>
        <p:grpSpPr bwMode="auto">
          <a:xfrm flipH="1">
            <a:off x="7162800" y="2328863"/>
            <a:ext cx="3713163" cy="523875"/>
            <a:chOff x="0" y="0"/>
            <a:chExt cx="3396604" cy="479288"/>
          </a:xfrm>
        </p:grpSpPr>
        <p:sp>
          <p:nvSpPr>
            <p:cNvPr id="7179" name="椭圆 88"/>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0" name="直接连接符 89"/>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1" name="直接连接符 90"/>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82" name="Group 14"/>
          <p:cNvGrpSpPr>
            <a:grpSpLocks/>
          </p:cNvGrpSpPr>
          <p:nvPr/>
        </p:nvGrpSpPr>
        <p:grpSpPr bwMode="auto">
          <a:xfrm flipV="1">
            <a:off x="1414463" y="4584700"/>
            <a:ext cx="3713162" cy="523875"/>
            <a:chOff x="0" y="0"/>
            <a:chExt cx="3396604" cy="479288"/>
          </a:xfrm>
        </p:grpSpPr>
        <p:sp>
          <p:nvSpPr>
            <p:cNvPr id="7183" name="椭圆 92"/>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4" name="直接连接符 93"/>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5" name="直接连接符 94"/>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86" name="Group 18"/>
          <p:cNvGrpSpPr>
            <a:grpSpLocks/>
          </p:cNvGrpSpPr>
          <p:nvPr/>
        </p:nvGrpSpPr>
        <p:grpSpPr bwMode="auto">
          <a:xfrm flipH="1" flipV="1">
            <a:off x="7162800" y="4584700"/>
            <a:ext cx="3713163" cy="523875"/>
            <a:chOff x="0" y="0"/>
            <a:chExt cx="3396604" cy="479288"/>
          </a:xfrm>
        </p:grpSpPr>
        <p:sp>
          <p:nvSpPr>
            <p:cNvPr id="7187" name="椭圆 96"/>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8" name="直接连接符 97"/>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9" name="直接连接符 98"/>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90" name="Group 22"/>
          <p:cNvGrpSpPr>
            <a:grpSpLocks/>
          </p:cNvGrpSpPr>
          <p:nvPr/>
        </p:nvGrpSpPr>
        <p:grpSpPr bwMode="auto">
          <a:xfrm>
            <a:off x="4565650" y="2185988"/>
            <a:ext cx="3125788" cy="3125787"/>
            <a:chOff x="0" y="0"/>
            <a:chExt cx="4922" cy="4922"/>
          </a:xfrm>
        </p:grpSpPr>
        <p:sp>
          <p:nvSpPr>
            <p:cNvPr id="7191" name="椭圆 77"/>
            <p:cNvSpPr>
              <a:spLocks noChangeArrowheads="1"/>
            </p:cNvSpPr>
            <p:nvPr/>
          </p:nvSpPr>
          <p:spPr bwMode="auto">
            <a:xfrm>
              <a:off x="0" y="0"/>
              <a:ext cx="4923" cy="4922"/>
            </a:xfrm>
            <a:prstGeom prst="ellipse">
              <a:avLst/>
            </a:prstGeom>
            <a:noFill/>
            <a:ln w="38100"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500">
                <a:solidFill>
                  <a:srgbClr val="2B2E30"/>
                </a:solidFill>
              </a:endParaRPr>
            </a:p>
          </p:txBody>
        </p:sp>
        <p:grpSp>
          <p:nvGrpSpPr>
            <p:cNvPr id="7192" name="Group 24"/>
            <p:cNvGrpSpPr>
              <a:grpSpLocks/>
            </p:cNvGrpSpPr>
            <p:nvPr/>
          </p:nvGrpSpPr>
          <p:grpSpPr bwMode="auto">
            <a:xfrm>
              <a:off x="415" y="467"/>
              <a:ext cx="4070" cy="4075"/>
              <a:chOff x="0" y="0"/>
              <a:chExt cx="3411642" cy="3417058"/>
            </a:xfrm>
          </p:grpSpPr>
          <p:sp>
            <p:nvSpPr>
              <p:cNvPr id="7193" name="未知"/>
              <p:cNvSpPr>
                <a:spLocks/>
              </p:cNvSpPr>
              <p:nvPr/>
            </p:nvSpPr>
            <p:spPr bwMode="auto">
              <a:xfrm>
                <a:off x="1713102" y="198810"/>
                <a:ext cx="131072" cy="320905"/>
              </a:xfrm>
              <a:custGeom>
                <a:avLst/>
                <a:gdLst>
                  <a:gd name="T0" fmla="*/ 217 w 217"/>
                  <a:gd name="T1" fmla="*/ 2 h 532"/>
                  <a:gd name="T2" fmla="*/ 5 w 217"/>
                  <a:gd name="T3" fmla="*/ 0 h 532"/>
                  <a:gd name="T4" fmla="*/ 0 w 217"/>
                  <a:gd name="T5" fmla="*/ 530 h 532"/>
                  <a:gd name="T6" fmla="*/ 212 w 217"/>
                  <a:gd name="T7" fmla="*/ 532 h 532"/>
                  <a:gd name="T8" fmla="*/ 217 w 217"/>
                  <a:gd name="T9" fmla="*/ 2 h 532"/>
                </a:gdLst>
                <a:ahLst/>
                <a:cxnLst>
                  <a:cxn ang="0">
                    <a:pos x="T0" y="T1"/>
                  </a:cxn>
                  <a:cxn ang="0">
                    <a:pos x="T2" y="T3"/>
                  </a:cxn>
                  <a:cxn ang="0">
                    <a:pos x="T4" y="T5"/>
                  </a:cxn>
                  <a:cxn ang="0">
                    <a:pos x="T6" y="T7"/>
                  </a:cxn>
                  <a:cxn ang="0">
                    <a:pos x="T8" y="T9"/>
                  </a:cxn>
                </a:cxnLst>
                <a:rect l="0" t="0" r="r" b="b"/>
                <a:pathLst>
                  <a:path w="217" h="532">
                    <a:moveTo>
                      <a:pt x="217" y="2"/>
                    </a:moveTo>
                    <a:lnTo>
                      <a:pt x="5" y="0"/>
                    </a:lnTo>
                    <a:lnTo>
                      <a:pt x="0" y="530"/>
                    </a:lnTo>
                    <a:lnTo>
                      <a:pt x="212" y="532"/>
                    </a:lnTo>
                    <a:lnTo>
                      <a:pt x="217" y="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4" name="未知"/>
              <p:cNvSpPr>
                <a:spLocks/>
              </p:cNvSpPr>
              <p:nvPr/>
            </p:nvSpPr>
            <p:spPr bwMode="auto">
              <a:xfrm>
                <a:off x="955795" y="344673"/>
                <a:ext cx="271854" cy="340355"/>
              </a:xfrm>
              <a:custGeom>
                <a:avLst/>
                <a:gdLst>
                  <a:gd name="T0" fmla="*/ 185 w 445"/>
                  <a:gd name="T1" fmla="*/ 0 h 567"/>
                  <a:gd name="T2" fmla="*/ 0 w 445"/>
                  <a:gd name="T3" fmla="*/ 104 h 567"/>
                  <a:gd name="T4" fmla="*/ 260 w 445"/>
                  <a:gd name="T5" fmla="*/ 567 h 567"/>
                  <a:gd name="T6" fmla="*/ 445 w 445"/>
                  <a:gd name="T7" fmla="*/ 463 h 567"/>
                  <a:gd name="T8" fmla="*/ 185 w 445"/>
                  <a:gd name="T9" fmla="*/ 0 h 567"/>
                </a:gdLst>
                <a:ahLst/>
                <a:cxnLst>
                  <a:cxn ang="0">
                    <a:pos x="T0" y="T1"/>
                  </a:cxn>
                  <a:cxn ang="0">
                    <a:pos x="T2" y="T3"/>
                  </a:cxn>
                  <a:cxn ang="0">
                    <a:pos x="T4" y="T5"/>
                  </a:cxn>
                  <a:cxn ang="0">
                    <a:pos x="T6" y="T7"/>
                  </a:cxn>
                  <a:cxn ang="0">
                    <a:pos x="T8" y="T9"/>
                  </a:cxn>
                </a:cxnLst>
                <a:rect l="0" t="0" r="r" b="b"/>
                <a:pathLst>
                  <a:path w="445" h="567">
                    <a:moveTo>
                      <a:pt x="185" y="0"/>
                    </a:moveTo>
                    <a:lnTo>
                      <a:pt x="0" y="104"/>
                    </a:lnTo>
                    <a:lnTo>
                      <a:pt x="260" y="567"/>
                    </a:lnTo>
                    <a:lnTo>
                      <a:pt x="445" y="463"/>
                    </a:lnTo>
                    <a:lnTo>
                      <a:pt x="185"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5" name="未知"/>
              <p:cNvSpPr>
                <a:spLocks/>
              </p:cNvSpPr>
              <p:nvPr/>
            </p:nvSpPr>
            <p:spPr bwMode="auto">
              <a:xfrm>
                <a:off x="402383" y="855206"/>
                <a:ext cx="339819" cy="277146"/>
              </a:xfrm>
              <a:custGeom>
                <a:avLst/>
                <a:gdLst>
                  <a:gd name="T0" fmla="*/ 109 w 566"/>
                  <a:gd name="T1" fmla="*/ 0 h 453"/>
                  <a:gd name="T2" fmla="*/ 0 w 566"/>
                  <a:gd name="T3" fmla="*/ 183 h 453"/>
                  <a:gd name="T4" fmla="*/ 457 w 566"/>
                  <a:gd name="T5" fmla="*/ 453 h 453"/>
                  <a:gd name="T6" fmla="*/ 566 w 566"/>
                  <a:gd name="T7" fmla="*/ 270 h 453"/>
                  <a:gd name="T8" fmla="*/ 109 w 566"/>
                  <a:gd name="T9" fmla="*/ 0 h 453"/>
                </a:gdLst>
                <a:ahLst/>
                <a:cxnLst>
                  <a:cxn ang="0">
                    <a:pos x="T0" y="T1"/>
                  </a:cxn>
                  <a:cxn ang="0">
                    <a:pos x="T2" y="T3"/>
                  </a:cxn>
                  <a:cxn ang="0">
                    <a:pos x="T4" y="T5"/>
                  </a:cxn>
                  <a:cxn ang="0">
                    <a:pos x="T6" y="T7"/>
                  </a:cxn>
                  <a:cxn ang="0">
                    <a:pos x="T8" y="T9"/>
                  </a:cxn>
                </a:cxnLst>
                <a:rect l="0" t="0" r="r" b="b"/>
                <a:pathLst>
                  <a:path w="566" h="453">
                    <a:moveTo>
                      <a:pt x="109" y="0"/>
                    </a:moveTo>
                    <a:lnTo>
                      <a:pt x="0" y="183"/>
                    </a:lnTo>
                    <a:lnTo>
                      <a:pt x="457" y="453"/>
                    </a:lnTo>
                    <a:lnTo>
                      <a:pt x="566" y="270"/>
                    </a:lnTo>
                    <a:lnTo>
                      <a:pt x="10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未知"/>
              <p:cNvSpPr>
                <a:spLocks/>
              </p:cNvSpPr>
              <p:nvPr/>
            </p:nvSpPr>
            <p:spPr bwMode="auto">
              <a:xfrm>
                <a:off x="198494" y="1603990"/>
                <a:ext cx="325251" cy="131283"/>
              </a:xfrm>
              <a:custGeom>
                <a:avLst/>
                <a:gdLst>
                  <a:gd name="T0" fmla="*/ 2 w 533"/>
                  <a:gd name="T1" fmla="*/ 0 h 218"/>
                  <a:gd name="T2" fmla="*/ 0 w 533"/>
                  <a:gd name="T3" fmla="*/ 212 h 218"/>
                  <a:gd name="T4" fmla="*/ 530 w 533"/>
                  <a:gd name="T5" fmla="*/ 218 h 218"/>
                  <a:gd name="T6" fmla="*/ 533 w 533"/>
                  <a:gd name="T7" fmla="*/ 5 h 218"/>
                  <a:gd name="T8" fmla="*/ 2 w 533"/>
                  <a:gd name="T9" fmla="*/ 0 h 218"/>
                </a:gdLst>
                <a:ahLst/>
                <a:cxnLst>
                  <a:cxn ang="0">
                    <a:pos x="T0" y="T1"/>
                  </a:cxn>
                  <a:cxn ang="0">
                    <a:pos x="T2" y="T3"/>
                  </a:cxn>
                  <a:cxn ang="0">
                    <a:pos x="T4" y="T5"/>
                  </a:cxn>
                  <a:cxn ang="0">
                    <a:pos x="T6" y="T7"/>
                  </a:cxn>
                  <a:cxn ang="0">
                    <a:pos x="T8" y="T9"/>
                  </a:cxn>
                </a:cxnLst>
                <a:rect l="0" t="0" r="r" b="b"/>
                <a:pathLst>
                  <a:path w="533" h="218">
                    <a:moveTo>
                      <a:pt x="2" y="0"/>
                    </a:moveTo>
                    <a:lnTo>
                      <a:pt x="0" y="212"/>
                    </a:lnTo>
                    <a:lnTo>
                      <a:pt x="530" y="218"/>
                    </a:lnTo>
                    <a:lnTo>
                      <a:pt x="533" y="5"/>
                    </a:lnTo>
                    <a:lnTo>
                      <a:pt x="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未知"/>
              <p:cNvSpPr>
                <a:spLocks/>
              </p:cNvSpPr>
              <p:nvPr/>
            </p:nvSpPr>
            <p:spPr bwMode="auto">
              <a:xfrm>
                <a:off x="344128" y="2221497"/>
                <a:ext cx="339819" cy="272282"/>
              </a:xfrm>
              <a:custGeom>
                <a:avLst/>
                <a:gdLst>
                  <a:gd name="T0" fmla="*/ 0 w 567"/>
                  <a:gd name="T1" fmla="*/ 260 h 445"/>
                  <a:gd name="T2" fmla="*/ 105 w 567"/>
                  <a:gd name="T3" fmla="*/ 445 h 445"/>
                  <a:gd name="T4" fmla="*/ 567 w 567"/>
                  <a:gd name="T5" fmla="*/ 185 h 445"/>
                  <a:gd name="T6" fmla="*/ 463 w 567"/>
                  <a:gd name="T7" fmla="*/ 0 h 445"/>
                  <a:gd name="T8" fmla="*/ 0 w 567"/>
                  <a:gd name="T9" fmla="*/ 260 h 445"/>
                </a:gdLst>
                <a:ahLst/>
                <a:cxnLst>
                  <a:cxn ang="0">
                    <a:pos x="T0" y="T1"/>
                  </a:cxn>
                  <a:cxn ang="0">
                    <a:pos x="T2" y="T3"/>
                  </a:cxn>
                  <a:cxn ang="0">
                    <a:pos x="T4" y="T5"/>
                  </a:cxn>
                  <a:cxn ang="0">
                    <a:pos x="T6" y="T7"/>
                  </a:cxn>
                  <a:cxn ang="0">
                    <a:pos x="T8" y="T9"/>
                  </a:cxn>
                </a:cxnLst>
                <a:rect l="0" t="0" r="r" b="b"/>
                <a:pathLst>
                  <a:path w="567" h="445">
                    <a:moveTo>
                      <a:pt x="0" y="260"/>
                    </a:moveTo>
                    <a:lnTo>
                      <a:pt x="105" y="445"/>
                    </a:lnTo>
                    <a:lnTo>
                      <a:pt x="567" y="185"/>
                    </a:lnTo>
                    <a:lnTo>
                      <a:pt x="463" y="0"/>
                    </a:lnTo>
                    <a:lnTo>
                      <a:pt x="0" y="26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未知"/>
              <p:cNvSpPr>
                <a:spLocks/>
              </p:cNvSpPr>
              <p:nvPr/>
            </p:nvSpPr>
            <p:spPr bwMode="auto">
              <a:xfrm>
                <a:off x="1552905" y="1555367"/>
                <a:ext cx="339819" cy="340355"/>
              </a:xfrm>
              <a:custGeom>
                <a:avLst/>
                <a:gdLst>
                  <a:gd name="T0" fmla="*/ 427 w 565"/>
                  <a:gd name="T1" fmla="*/ 38 h 565"/>
                  <a:gd name="T2" fmla="*/ 388 w 565"/>
                  <a:gd name="T3" fmla="*/ 20 h 565"/>
                  <a:gd name="T4" fmla="*/ 347 w 565"/>
                  <a:gd name="T5" fmla="*/ 7 h 565"/>
                  <a:gd name="T6" fmla="*/ 294 w 565"/>
                  <a:gd name="T7" fmla="*/ 0 h 565"/>
                  <a:gd name="T8" fmla="*/ 252 w 565"/>
                  <a:gd name="T9" fmla="*/ 1 h 565"/>
                  <a:gd name="T10" fmla="*/ 200 w 565"/>
                  <a:gd name="T11" fmla="*/ 12 h 565"/>
                  <a:gd name="T12" fmla="*/ 150 w 565"/>
                  <a:gd name="T13" fmla="*/ 33 h 565"/>
                  <a:gd name="T14" fmla="*/ 93 w 565"/>
                  <a:gd name="T15" fmla="*/ 72 h 565"/>
                  <a:gd name="T16" fmla="*/ 64 w 565"/>
                  <a:gd name="T17" fmla="*/ 103 h 565"/>
                  <a:gd name="T18" fmla="*/ 39 w 565"/>
                  <a:gd name="T19" fmla="*/ 139 h 565"/>
                  <a:gd name="T20" fmla="*/ 15 w 565"/>
                  <a:gd name="T21" fmla="*/ 190 h 565"/>
                  <a:gd name="T22" fmla="*/ 4 w 565"/>
                  <a:gd name="T23" fmla="*/ 231 h 565"/>
                  <a:gd name="T24" fmla="*/ 0 w 565"/>
                  <a:gd name="T25" fmla="*/ 272 h 565"/>
                  <a:gd name="T26" fmla="*/ 3 w 565"/>
                  <a:gd name="T27" fmla="*/ 326 h 565"/>
                  <a:gd name="T28" fmla="*/ 22 w 565"/>
                  <a:gd name="T29" fmla="*/ 392 h 565"/>
                  <a:gd name="T30" fmla="*/ 40 w 565"/>
                  <a:gd name="T31" fmla="*/ 428 h 565"/>
                  <a:gd name="T32" fmla="*/ 73 w 565"/>
                  <a:gd name="T33" fmla="*/ 472 h 565"/>
                  <a:gd name="T34" fmla="*/ 104 w 565"/>
                  <a:gd name="T35" fmla="*/ 502 h 565"/>
                  <a:gd name="T36" fmla="*/ 152 w 565"/>
                  <a:gd name="T37" fmla="*/ 534 h 565"/>
                  <a:gd name="T38" fmla="*/ 204 w 565"/>
                  <a:gd name="T39" fmla="*/ 554 h 565"/>
                  <a:gd name="T40" fmla="*/ 245 w 565"/>
                  <a:gd name="T41" fmla="*/ 563 h 565"/>
                  <a:gd name="T42" fmla="*/ 299 w 565"/>
                  <a:gd name="T43" fmla="*/ 565 h 565"/>
                  <a:gd name="T44" fmla="*/ 353 w 565"/>
                  <a:gd name="T45" fmla="*/ 557 h 565"/>
                  <a:gd name="T46" fmla="*/ 404 w 565"/>
                  <a:gd name="T47" fmla="*/ 538 h 565"/>
                  <a:gd name="T48" fmla="*/ 451 w 565"/>
                  <a:gd name="T49" fmla="*/ 510 h 565"/>
                  <a:gd name="T50" fmla="*/ 493 w 565"/>
                  <a:gd name="T51" fmla="*/ 472 h 565"/>
                  <a:gd name="T52" fmla="*/ 527 w 565"/>
                  <a:gd name="T53" fmla="*/ 427 h 565"/>
                  <a:gd name="T54" fmla="*/ 551 w 565"/>
                  <a:gd name="T55" fmla="*/ 375 h 565"/>
                  <a:gd name="T56" fmla="*/ 565 w 565"/>
                  <a:gd name="T57" fmla="*/ 307 h 565"/>
                  <a:gd name="T58" fmla="*/ 564 w 565"/>
                  <a:gd name="T59" fmla="*/ 253 h 565"/>
                  <a:gd name="T60" fmla="*/ 553 w 565"/>
                  <a:gd name="T61" fmla="*/ 199 h 565"/>
                  <a:gd name="T62" fmla="*/ 532 w 565"/>
                  <a:gd name="T63" fmla="*/ 149 h 565"/>
                  <a:gd name="T64" fmla="*/ 510 w 565"/>
                  <a:gd name="T65" fmla="*/ 114 h 565"/>
                  <a:gd name="T66" fmla="*/ 483 w 565"/>
                  <a:gd name="T67" fmla="*/ 82 h 565"/>
                  <a:gd name="T68" fmla="*/ 427 w 565"/>
                  <a:gd name="T69" fmla="*/ 38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565">
                    <a:moveTo>
                      <a:pt x="427" y="38"/>
                    </a:moveTo>
                    <a:lnTo>
                      <a:pt x="388" y="20"/>
                    </a:lnTo>
                    <a:lnTo>
                      <a:pt x="347" y="7"/>
                    </a:lnTo>
                    <a:lnTo>
                      <a:pt x="294" y="0"/>
                    </a:lnTo>
                    <a:lnTo>
                      <a:pt x="252" y="1"/>
                    </a:lnTo>
                    <a:lnTo>
                      <a:pt x="200" y="12"/>
                    </a:lnTo>
                    <a:lnTo>
                      <a:pt x="150" y="33"/>
                    </a:lnTo>
                    <a:lnTo>
                      <a:pt x="93" y="72"/>
                    </a:lnTo>
                    <a:lnTo>
                      <a:pt x="64" y="103"/>
                    </a:lnTo>
                    <a:lnTo>
                      <a:pt x="39" y="139"/>
                    </a:lnTo>
                    <a:lnTo>
                      <a:pt x="15" y="190"/>
                    </a:lnTo>
                    <a:lnTo>
                      <a:pt x="4" y="231"/>
                    </a:lnTo>
                    <a:lnTo>
                      <a:pt x="0" y="272"/>
                    </a:lnTo>
                    <a:lnTo>
                      <a:pt x="3" y="326"/>
                    </a:lnTo>
                    <a:lnTo>
                      <a:pt x="22" y="392"/>
                    </a:lnTo>
                    <a:lnTo>
                      <a:pt x="40" y="428"/>
                    </a:lnTo>
                    <a:lnTo>
                      <a:pt x="73" y="472"/>
                    </a:lnTo>
                    <a:lnTo>
                      <a:pt x="104" y="502"/>
                    </a:lnTo>
                    <a:lnTo>
                      <a:pt x="152" y="534"/>
                    </a:lnTo>
                    <a:lnTo>
                      <a:pt x="204" y="554"/>
                    </a:lnTo>
                    <a:lnTo>
                      <a:pt x="245" y="563"/>
                    </a:lnTo>
                    <a:lnTo>
                      <a:pt x="299" y="565"/>
                    </a:lnTo>
                    <a:lnTo>
                      <a:pt x="353" y="557"/>
                    </a:lnTo>
                    <a:lnTo>
                      <a:pt x="404" y="538"/>
                    </a:lnTo>
                    <a:lnTo>
                      <a:pt x="451" y="510"/>
                    </a:lnTo>
                    <a:lnTo>
                      <a:pt x="493" y="472"/>
                    </a:lnTo>
                    <a:lnTo>
                      <a:pt x="527" y="427"/>
                    </a:lnTo>
                    <a:lnTo>
                      <a:pt x="551" y="375"/>
                    </a:lnTo>
                    <a:lnTo>
                      <a:pt x="565" y="307"/>
                    </a:lnTo>
                    <a:lnTo>
                      <a:pt x="564" y="253"/>
                    </a:lnTo>
                    <a:lnTo>
                      <a:pt x="553" y="199"/>
                    </a:lnTo>
                    <a:lnTo>
                      <a:pt x="532" y="149"/>
                    </a:lnTo>
                    <a:lnTo>
                      <a:pt x="510" y="114"/>
                    </a:lnTo>
                    <a:lnTo>
                      <a:pt x="483" y="82"/>
                    </a:lnTo>
                    <a:lnTo>
                      <a:pt x="427" y="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未知"/>
              <p:cNvSpPr>
                <a:spLocks/>
              </p:cNvSpPr>
              <p:nvPr/>
            </p:nvSpPr>
            <p:spPr bwMode="auto">
              <a:xfrm>
                <a:off x="1193672" y="685028"/>
                <a:ext cx="611673" cy="1074553"/>
              </a:xfrm>
              <a:custGeom>
                <a:avLst/>
                <a:gdLst>
                  <a:gd name="T0" fmla="*/ 852 w 1013"/>
                  <a:gd name="T1" fmla="*/ 1940 h 1940"/>
                  <a:gd name="T2" fmla="*/ 0 w 1013"/>
                  <a:gd name="T3" fmla="*/ 74 h 1940"/>
                  <a:gd name="T4" fmla="*/ 161 w 1013"/>
                  <a:gd name="T5" fmla="*/ 0 h 1940"/>
                  <a:gd name="T6" fmla="*/ 1013 w 1013"/>
                  <a:gd name="T7" fmla="*/ 1867 h 1940"/>
                  <a:gd name="T8" fmla="*/ 852 w 1013"/>
                  <a:gd name="T9" fmla="*/ 1940 h 1940"/>
                </a:gdLst>
                <a:ahLst/>
                <a:cxnLst>
                  <a:cxn ang="0">
                    <a:pos x="T0" y="T1"/>
                  </a:cxn>
                  <a:cxn ang="0">
                    <a:pos x="T2" y="T3"/>
                  </a:cxn>
                  <a:cxn ang="0">
                    <a:pos x="T4" y="T5"/>
                  </a:cxn>
                  <a:cxn ang="0">
                    <a:pos x="T6" y="T7"/>
                  </a:cxn>
                  <a:cxn ang="0">
                    <a:pos x="T8" y="T9"/>
                  </a:cxn>
                </a:cxnLst>
                <a:rect l="0" t="0" r="r" b="b"/>
                <a:pathLst>
                  <a:path w="1013" h="1940">
                    <a:moveTo>
                      <a:pt x="852" y="1940"/>
                    </a:moveTo>
                    <a:lnTo>
                      <a:pt x="0" y="74"/>
                    </a:lnTo>
                    <a:lnTo>
                      <a:pt x="161" y="0"/>
                    </a:lnTo>
                    <a:lnTo>
                      <a:pt x="1013" y="1867"/>
                    </a:lnTo>
                    <a:lnTo>
                      <a:pt x="852" y="194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未知"/>
              <p:cNvSpPr>
                <a:spLocks/>
              </p:cNvSpPr>
              <p:nvPr/>
            </p:nvSpPr>
            <p:spPr bwMode="auto">
              <a:xfrm>
                <a:off x="853853" y="2707715"/>
                <a:ext cx="276706" cy="340355"/>
              </a:xfrm>
              <a:custGeom>
                <a:avLst/>
                <a:gdLst>
                  <a:gd name="T0" fmla="*/ 0 w 453"/>
                  <a:gd name="T1" fmla="*/ 456 h 564"/>
                  <a:gd name="T2" fmla="*/ 183 w 453"/>
                  <a:gd name="T3" fmla="*/ 564 h 564"/>
                  <a:gd name="T4" fmla="*/ 453 w 453"/>
                  <a:gd name="T5" fmla="*/ 107 h 564"/>
                  <a:gd name="T6" fmla="*/ 270 w 453"/>
                  <a:gd name="T7" fmla="*/ 0 h 564"/>
                  <a:gd name="T8" fmla="*/ 0 w 453"/>
                  <a:gd name="T9" fmla="*/ 456 h 564"/>
                </a:gdLst>
                <a:ahLst/>
                <a:cxnLst>
                  <a:cxn ang="0">
                    <a:pos x="T0" y="T1"/>
                  </a:cxn>
                  <a:cxn ang="0">
                    <a:pos x="T2" y="T3"/>
                  </a:cxn>
                  <a:cxn ang="0">
                    <a:pos x="T4" y="T5"/>
                  </a:cxn>
                  <a:cxn ang="0">
                    <a:pos x="T6" y="T7"/>
                  </a:cxn>
                  <a:cxn ang="0">
                    <a:pos x="T8" y="T9"/>
                  </a:cxn>
                </a:cxnLst>
                <a:rect l="0" t="0" r="r" b="b"/>
                <a:pathLst>
                  <a:path w="453" h="564">
                    <a:moveTo>
                      <a:pt x="0" y="456"/>
                    </a:moveTo>
                    <a:lnTo>
                      <a:pt x="183" y="564"/>
                    </a:lnTo>
                    <a:lnTo>
                      <a:pt x="453" y="107"/>
                    </a:lnTo>
                    <a:lnTo>
                      <a:pt x="270" y="0"/>
                    </a:lnTo>
                    <a:lnTo>
                      <a:pt x="0" y="45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未知"/>
              <p:cNvSpPr>
                <a:spLocks/>
              </p:cNvSpPr>
              <p:nvPr/>
            </p:nvSpPr>
            <p:spPr bwMode="auto">
              <a:xfrm>
                <a:off x="1601450" y="2926516"/>
                <a:ext cx="131072" cy="325769"/>
              </a:xfrm>
              <a:custGeom>
                <a:avLst/>
                <a:gdLst>
                  <a:gd name="T0" fmla="*/ 0 w 218"/>
                  <a:gd name="T1" fmla="*/ 530 h 534"/>
                  <a:gd name="T2" fmla="*/ 213 w 218"/>
                  <a:gd name="T3" fmla="*/ 534 h 534"/>
                  <a:gd name="T4" fmla="*/ 218 w 218"/>
                  <a:gd name="T5" fmla="*/ 2 h 534"/>
                  <a:gd name="T6" fmla="*/ 5 w 218"/>
                  <a:gd name="T7" fmla="*/ 0 h 534"/>
                  <a:gd name="T8" fmla="*/ 0 w 218"/>
                  <a:gd name="T9" fmla="*/ 530 h 534"/>
                </a:gdLst>
                <a:ahLst/>
                <a:cxnLst>
                  <a:cxn ang="0">
                    <a:pos x="T0" y="T1"/>
                  </a:cxn>
                  <a:cxn ang="0">
                    <a:pos x="T2" y="T3"/>
                  </a:cxn>
                  <a:cxn ang="0">
                    <a:pos x="T4" y="T5"/>
                  </a:cxn>
                  <a:cxn ang="0">
                    <a:pos x="T6" y="T7"/>
                  </a:cxn>
                  <a:cxn ang="0">
                    <a:pos x="T8" y="T9"/>
                  </a:cxn>
                </a:cxnLst>
                <a:rect l="0" t="0" r="r" b="b"/>
                <a:pathLst>
                  <a:path w="218" h="534">
                    <a:moveTo>
                      <a:pt x="0" y="530"/>
                    </a:moveTo>
                    <a:lnTo>
                      <a:pt x="213" y="534"/>
                    </a:lnTo>
                    <a:lnTo>
                      <a:pt x="218" y="2"/>
                    </a:lnTo>
                    <a:lnTo>
                      <a:pt x="5" y="0"/>
                    </a:lnTo>
                    <a:lnTo>
                      <a:pt x="0" y="53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2" name="未知"/>
              <p:cNvSpPr>
                <a:spLocks/>
              </p:cNvSpPr>
              <p:nvPr/>
            </p:nvSpPr>
            <p:spPr bwMode="auto">
              <a:xfrm>
                <a:off x="2217975" y="2761202"/>
                <a:ext cx="271854" cy="345219"/>
              </a:xfrm>
              <a:custGeom>
                <a:avLst/>
                <a:gdLst>
                  <a:gd name="T0" fmla="*/ 260 w 444"/>
                  <a:gd name="T1" fmla="*/ 566 h 566"/>
                  <a:gd name="T2" fmla="*/ 444 w 444"/>
                  <a:gd name="T3" fmla="*/ 461 h 566"/>
                  <a:gd name="T4" fmla="*/ 184 w 444"/>
                  <a:gd name="T5" fmla="*/ 0 h 566"/>
                  <a:gd name="T6" fmla="*/ 0 w 444"/>
                  <a:gd name="T7" fmla="*/ 104 h 566"/>
                  <a:gd name="T8" fmla="*/ 260 w 444"/>
                  <a:gd name="T9" fmla="*/ 566 h 566"/>
                </a:gdLst>
                <a:ahLst/>
                <a:cxnLst>
                  <a:cxn ang="0">
                    <a:pos x="T0" y="T1"/>
                  </a:cxn>
                  <a:cxn ang="0">
                    <a:pos x="T2" y="T3"/>
                  </a:cxn>
                  <a:cxn ang="0">
                    <a:pos x="T4" y="T5"/>
                  </a:cxn>
                  <a:cxn ang="0">
                    <a:pos x="T6" y="T7"/>
                  </a:cxn>
                  <a:cxn ang="0">
                    <a:pos x="T8" y="T9"/>
                  </a:cxn>
                </a:cxnLst>
                <a:rect l="0" t="0" r="r" b="b"/>
                <a:pathLst>
                  <a:path w="444" h="566">
                    <a:moveTo>
                      <a:pt x="260" y="566"/>
                    </a:moveTo>
                    <a:lnTo>
                      <a:pt x="444" y="461"/>
                    </a:lnTo>
                    <a:lnTo>
                      <a:pt x="184" y="0"/>
                    </a:lnTo>
                    <a:lnTo>
                      <a:pt x="0" y="104"/>
                    </a:lnTo>
                    <a:lnTo>
                      <a:pt x="260" y="56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未知"/>
              <p:cNvSpPr>
                <a:spLocks/>
              </p:cNvSpPr>
              <p:nvPr/>
            </p:nvSpPr>
            <p:spPr bwMode="auto">
              <a:xfrm>
                <a:off x="2703428" y="2318737"/>
                <a:ext cx="339819" cy="277146"/>
              </a:xfrm>
              <a:custGeom>
                <a:avLst/>
                <a:gdLst>
                  <a:gd name="T0" fmla="*/ 457 w 565"/>
                  <a:gd name="T1" fmla="*/ 452 h 452"/>
                  <a:gd name="T2" fmla="*/ 565 w 565"/>
                  <a:gd name="T3" fmla="*/ 270 h 452"/>
                  <a:gd name="T4" fmla="*/ 108 w 565"/>
                  <a:gd name="T5" fmla="*/ 0 h 452"/>
                  <a:gd name="T6" fmla="*/ 0 w 565"/>
                  <a:gd name="T7" fmla="*/ 183 h 452"/>
                  <a:gd name="T8" fmla="*/ 457 w 565"/>
                  <a:gd name="T9" fmla="*/ 452 h 452"/>
                </a:gdLst>
                <a:ahLst/>
                <a:cxnLst>
                  <a:cxn ang="0">
                    <a:pos x="T0" y="T1"/>
                  </a:cxn>
                  <a:cxn ang="0">
                    <a:pos x="T2" y="T3"/>
                  </a:cxn>
                  <a:cxn ang="0">
                    <a:pos x="T4" y="T5"/>
                  </a:cxn>
                  <a:cxn ang="0">
                    <a:pos x="T6" y="T7"/>
                  </a:cxn>
                  <a:cxn ang="0">
                    <a:pos x="T8" y="T9"/>
                  </a:cxn>
                </a:cxnLst>
                <a:rect l="0" t="0" r="r" b="b"/>
                <a:pathLst>
                  <a:path w="565" h="452">
                    <a:moveTo>
                      <a:pt x="457" y="452"/>
                    </a:moveTo>
                    <a:lnTo>
                      <a:pt x="565" y="270"/>
                    </a:lnTo>
                    <a:lnTo>
                      <a:pt x="108" y="0"/>
                    </a:lnTo>
                    <a:lnTo>
                      <a:pt x="0" y="183"/>
                    </a:lnTo>
                    <a:lnTo>
                      <a:pt x="457" y="4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4" name="未知"/>
              <p:cNvSpPr>
                <a:spLocks/>
              </p:cNvSpPr>
              <p:nvPr/>
            </p:nvSpPr>
            <p:spPr bwMode="auto">
              <a:xfrm>
                <a:off x="2921879" y="1715822"/>
                <a:ext cx="325251" cy="131283"/>
              </a:xfrm>
              <a:custGeom>
                <a:avLst/>
                <a:gdLst>
                  <a:gd name="T0" fmla="*/ 530 w 532"/>
                  <a:gd name="T1" fmla="*/ 218 h 218"/>
                  <a:gd name="T2" fmla="*/ 532 w 532"/>
                  <a:gd name="T3" fmla="*/ 6 h 218"/>
                  <a:gd name="T4" fmla="*/ 2 w 532"/>
                  <a:gd name="T5" fmla="*/ 0 h 218"/>
                  <a:gd name="T6" fmla="*/ 0 w 532"/>
                  <a:gd name="T7" fmla="*/ 212 h 218"/>
                  <a:gd name="T8" fmla="*/ 530 w 532"/>
                  <a:gd name="T9" fmla="*/ 218 h 218"/>
                </a:gdLst>
                <a:ahLst/>
                <a:cxnLst>
                  <a:cxn ang="0">
                    <a:pos x="T0" y="T1"/>
                  </a:cxn>
                  <a:cxn ang="0">
                    <a:pos x="T2" y="T3"/>
                  </a:cxn>
                  <a:cxn ang="0">
                    <a:pos x="T4" y="T5"/>
                  </a:cxn>
                  <a:cxn ang="0">
                    <a:pos x="T6" y="T7"/>
                  </a:cxn>
                  <a:cxn ang="0">
                    <a:pos x="T8" y="T9"/>
                  </a:cxn>
                </a:cxnLst>
                <a:rect l="0" t="0" r="r" b="b"/>
                <a:pathLst>
                  <a:path w="532" h="218">
                    <a:moveTo>
                      <a:pt x="530" y="218"/>
                    </a:moveTo>
                    <a:lnTo>
                      <a:pt x="532" y="6"/>
                    </a:lnTo>
                    <a:lnTo>
                      <a:pt x="2" y="0"/>
                    </a:lnTo>
                    <a:lnTo>
                      <a:pt x="0" y="212"/>
                    </a:lnTo>
                    <a:lnTo>
                      <a:pt x="530" y="2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未知"/>
              <p:cNvSpPr>
                <a:spLocks/>
              </p:cNvSpPr>
              <p:nvPr/>
            </p:nvSpPr>
            <p:spPr bwMode="auto">
              <a:xfrm>
                <a:off x="2756824" y="957316"/>
                <a:ext cx="344671" cy="267424"/>
              </a:xfrm>
              <a:custGeom>
                <a:avLst/>
                <a:gdLst>
                  <a:gd name="T0" fmla="*/ 566 w 566"/>
                  <a:gd name="T1" fmla="*/ 185 h 445"/>
                  <a:gd name="T2" fmla="*/ 462 w 566"/>
                  <a:gd name="T3" fmla="*/ 0 h 445"/>
                  <a:gd name="T4" fmla="*/ 0 w 566"/>
                  <a:gd name="T5" fmla="*/ 261 h 445"/>
                  <a:gd name="T6" fmla="*/ 105 w 566"/>
                  <a:gd name="T7" fmla="*/ 445 h 445"/>
                  <a:gd name="T8" fmla="*/ 566 w 566"/>
                  <a:gd name="T9" fmla="*/ 185 h 445"/>
                </a:gdLst>
                <a:ahLst/>
                <a:cxnLst>
                  <a:cxn ang="0">
                    <a:pos x="T0" y="T1"/>
                  </a:cxn>
                  <a:cxn ang="0">
                    <a:pos x="T2" y="T3"/>
                  </a:cxn>
                  <a:cxn ang="0">
                    <a:pos x="T4" y="T5"/>
                  </a:cxn>
                  <a:cxn ang="0">
                    <a:pos x="T6" y="T7"/>
                  </a:cxn>
                  <a:cxn ang="0">
                    <a:pos x="T8" y="T9"/>
                  </a:cxn>
                </a:cxnLst>
                <a:rect l="0" t="0" r="r" b="b"/>
                <a:pathLst>
                  <a:path w="566" h="445">
                    <a:moveTo>
                      <a:pt x="566" y="185"/>
                    </a:moveTo>
                    <a:lnTo>
                      <a:pt x="462" y="0"/>
                    </a:lnTo>
                    <a:lnTo>
                      <a:pt x="0" y="261"/>
                    </a:lnTo>
                    <a:lnTo>
                      <a:pt x="105" y="445"/>
                    </a:lnTo>
                    <a:lnTo>
                      <a:pt x="566" y="1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6" name="未知"/>
              <p:cNvSpPr>
                <a:spLocks/>
              </p:cNvSpPr>
              <p:nvPr/>
            </p:nvSpPr>
            <p:spPr bwMode="auto">
              <a:xfrm>
                <a:off x="2315064" y="398160"/>
                <a:ext cx="276706" cy="345219"/>
              </a:xfrm>
              <a:custGeom>
                <a:avLst/>
                <a:gdLst>
                  <a:gd name="T0" fmla="*/ 453 w 453"/>
                  <a:gd name="T1" fmla="*/ 108 h 565"/>
                  <a:gd name="T2" fmla="*/ 270 w 453"/>
                  <a:gd name="T3" fmla="*/ 0 h 565"/>
                  <a:gd name="T4" fmla="*/ 0 w 453"/>
                  <a:gd name="T5" fmla="*/ 457 h 565"/>
                  <a:gd name="T6" fmla="*/ 183 w 453"/>
                  <a:gd name="T7" fmla="*/ 565 h 565"/>
                  <a:gd name="T8" fmla="*/ 453 w 453"/>
                  <a:gd name="T9" fmla="*/ 108 h 565"/>
                </a:gdLst>
                <a:ahLst/>
                <a:cxnLst>
                  <a:cxn ang="0">
                    <a:pos x="T0" y="T1"/>
                  </a:cxn>
                  <a:cxn ang="0">
                    <a:pos x="T2" y="T3"/>
                  </a:cxn>
                  <a:cxn ang="0">
                    <a:pos x="T4" y="T5"/>
                  </a:cxn>
                  <a:cxn ang="0">
                    <a:pos x="T6" y="T7"/>
                  </a:cxn>
                  <a:cxn ang="0">
                    <a:pos x="T8" y="T9"/>
                  </a:cxn>
                </a:cxnLst>
                <a:rect l="0" t="0" r="r" b="b"/>
                <a:pathLst>
                  <a:path w="453" h="565">
                    <a:moveTo>
                      <a:pt x="453" y="108"/>
                    </a:moveTo>
                    <a:lnTo>
                      <a:pt x="270" y="0"/>
                    </a:lnTo>
                    <a:lnTo>
                      <a:pt x="0" y="457"/>
                    </a:lnTo>
                    <a:lnTo>
                      <a:pt x="183" y="565"/>
                    </a:lnTo>
                    <a:lnTo>
                      <a:pt x="453" y="10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未知"/>
              <p:cNvSpPr>
                <a:spLocks/>
              </p:cNvSpPr>
              <p:nvPr/>
            </p:nvSpPr>
            <p:spPr bwMode="auto">
              <a:xfrm>
                <a:off x="1674267" y="1321980"/>
                <a:ext cx="917503" cy="486224"/>
              </a:xfrm>
              <a:custGeom>
                <a:avLst/>
                <a:gdLst>
                  <a:gd name="T0" fmla="*/ 1821 w 1821"/>
                  <a:gd name="T1" fmla="*/ 306 h 799"/>
                  <a:gd name="T2" fmla="*/ 1735 w 1821"/>
                  <a:gd name="T3" fmla="*/ 0 h 799"/>
                  <a:gd name="T4" fmla="*/ 0 w 1821"/>
                  <a:gd name="T5" fmla="*/ 493 h 799"/>
                  <a:gd name="T6" fmla="*/ 86 w 1821"/>
                  <a:gd name="T7" fmla="*/ 799 h 799"/>
                  <a:gd name="T8" fmla="*/ 1821 w 1821"/>
                  <a:gd name="T9" fmla="*/ 306 h 799"/>
                </a:gdLst>
                <a:ahLst/>
                <a:cxnLst>
                  <a:cxn ang="0">
                    <a:pos x="T0" y="T1"/>
                  </a:cxn>
                  <a:cxn ang="0">
                    <a:pos x="T2" y="T3"/>
                  </a:cxn>
                  <a:cxn ang="0">
                    <a:pos x="T4" y="T5"/>
                  </a:cxn>
                  <a:cxn ang="0">
                    <a:pos x="T6" y="T7"/>
                  </a:cxn>
                  <a:cxn ang="0">
                    <a:pos x="T8" y="T9"/>
                  </a:cxn>
                </a:cxnLst>
                <a:rect l="0" t="0" r="r" b="b"/>
                <a:pathLst>
                  <a:path w="1821" h="799">
                    <a:moveTo>
                      <a:pt x="1821" y="306"/>
                    </a:moveTo>
                    <a:lnTo>
                      <a:pt x="1735" y="0"/>
                    </a:lnTo>
                    <a:lnTo>
                      <a:pt x="0" y="493"/>
                    </a:lnTo>
                    <a:lnTo>
                      <a:pt x="86" y="799"/>
                    </a:lnTo>
                    <a:lnTo>
                      <a:pt x="1821" y="30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Oval 66"/>
              <p:cNvSpPr>
                <a:spLocks noChangeArrowheads="1"/>
              </p:cNvSpPr>
              <p:nvPr/>
            </p:nvSpPr>
            <p:spPr bwMode="auto">
              <a:xfrm>
                <a:off x="0" y="0"/>
                <a:ext cx="3411642" cy="3417058"/>
              </a:xfrm>
              <a:prstGeom prst="ellipse">
                <a:avLst/>
              </a:prstGeom>
              <a:noFill/>
              <a:ln w="57150" cmpd="sng">
                <a:solidFill>
                  <a:schemeClr val="bg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209" name="Group 41"/>
          <p:cNvGrpSpPr>
            <a:grpSpLocks/>
          </p:cNvGrpSpPr>
          <p:nvPr/>
        </p:nvGrpSpPr>
        <p:grpSpPr bwMode="auto">
          <a:xfrm>
            <a:off x="1431925" y="1692275"/>
            <a:ext cx="2941638" cy="1616075"/>
            <a:chOff x="0" y="0"/>
            <a:chExt cx="4633" cy="2544"/>
          </a:xfrm>
        </p:grpSpPr>
        <p:sp>
          <p:nvSpPr>
            <p:cNvPr id="7210" name="TextBox 81"/>
            <p:cNvSpPr txBox="1">
              <a:spLocks noChangeArrowheads="1"/>
            </p:cNvSpPr>
            <p:nvPr/>
          </p:nvSpPr>
          <p:spPr bwMode="auto">
            <a:xfrm>
              <a:off x="773" y="178"/>
              <a:ext cx="386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tx2"/>
                  </a:solidFill>
                  <a:latin typeface="微软雅黑" pitchFamily="34" charset="-122"/>
                  <a:ea typeface="微软雅黑" pitchFamily="34" charset="-122"/>
                </a:rPr>
                <a:t>前阶段工作总结</a:t>
              </a:r>
            </a:p>
          </p:txBody>
        </p:sp>
        <p:sp>
          <p:nvSpPr>
            <p:cNvPr id="7211" name="TextBox 82"/>
            <p:cNvSpPr txBox="1">
              <a:spLocks noChangeArrowheads="1"/>
            </p:cNvSpPr>
            <p:nvPr/>
          </p:nvSpPr>
          <p:spPr bwMode="auto">
            <a:xfrm>
              <a:off x="0" y="1090"/>
              <a:ext cx="3320"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chemeClr val="tx2"/>
                  </a:solidFill>
                  <a:ea typeface="微软雅黑" pitchFamily="34" charset="-122"/>
                </a:rPr>
                <a:t>●</a:t>
              </a:r>
              <a:r>
                <a:rPr lang="zh-CN" altLang="en-US">
                  <a:solidFill>
                    <a:schemeClr val="tx2"/>
                  </a:solidFill>
                  <a:ea typeface="微软雅黑" pitchFamily="34" charset="-122"/>
                </a:rPr>
                <a:t>总体情况</a:t>
              </a:r>
              <a:endParaRPr lang="en-US">
                <a:solidFill>
                  <a:schemeClr val="tx2"/>
                </a:solidFill>
                <a:ea typeface="微软雅黑" pitchFamily="34" charset="-122"/>
              </a:endParaRPr>
            </a:p>
            <a:p>
              <a:pPr eaLnBrk="1" hangingPunct="1"/>
              <a:r>
                <a:rPr lang="en-US">
                  <a:solidFill>
                    <a:schemeClr val="tx2"/>
                  </a:solidFill>
                  <a:ea typeface="微软雅黑" pitchFamily="34" charset="-122"/>
                </a:rPr>
                <a:t>●</a:t>
              </a:r>
              <a:r>
                <a:rPr lang="zh-CN" altLang="en-US">
                  <a:solidFill>
                    <a:schemeClr val="tx2"/>
                  </a:solidFill>
                  <a:ea typeface="微软雅黑" pitchFamily="34" charset="-122"/>
                </a:rPr>
                <a:t>新产品表现情况</a:t>
              </a:r>
              <a:endParaRPr lang="en-US">
                <a:solidFill>
                  <a:schemeClr val="tx2"/>
                </a:solidFill>
                <a:ea typeface="微软雅黑" pitchFamily="34" charset="-122"/>
              </a:endParaRPr>
            </a:p>
            <a:p>
              <a:pPr eaLnBrk="1" hangingPunct="1"/>
              <a:r>
                <a:rPr lang="en-US">
                  <a:solidFill>
                    <a:schemeClr val="tx2"/>
                  </a:solidFill>
                  <a:ea typeface="微软雅黑" pitchFamily="34" charset="-122"/>
                </a:rPr>
                <a:t>●</a:t>
              </a:r>
              <a:r>
                <a:rPr lang="zh-CN" altLang="en-US">
                  <a:solidFill>
                    <a:schemeClr val="tx2"/>
                  </a:solidFill>
                  <a:ea typeface="微软雅黑" pitchFamily="34" charset="-122"/>
                </a:rPr>
                <a:t>各区域经营状况</a:t>
              </a:r>
              <a:endParaRPr lang="zh-CN" altLang="en-US">
                <a:solidFill>
                  <a:schemeClr val="tx2"/>
                </a:solidFill>
              </a:endParaRPr>
            </a:p>
          </p:txBody>
        </p:sp>
        <p:sp>
          <p:nvSpPr>
            <p:cNvPr id="7212" name="Freeform 8"/>
            <p:cNvSpPr>
              <a:spLocks noEditPoints="1"/>
            </p:cNvSpPr>
            <p:nvPr/>
          </p:nvSpPr>
          <p:spPr bwMode="auto">
            <a:xfrm>
              <a:off x="20" y="0"/>
              <a:ext cx="648" cy="878"/>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213" name="Group 45"/>
          <p:cNvGrpSpPr>
            <a:grpSpLocks/>
          </p:cNvGrpSpPr>
          <p:nvPr/>
        </p:nvGrpSpPr>
        <p:grpSpPr bwMode="auto">
          <a:xfrm>
            <a:off x="8248650" y="1639888"/>
            <a:ext cx="2627313" cy="1668462"/>
            <a:chOff x="0" y="0"/>
            <a:chExt cx="4138" cy="2626"/>
          </a:xfrm>
        </p:grpSpPr>
        <p:sp>
          <p:nvSpPr>
            <p:cNvPr id="7214" name="TextBox 102"/>
            <p:cNvSpPr txBox="1">
              <a:spLocks noChangeArrowheads="1"/>
            </p:cNvSpPr>
            <p:nvPr/>
          </p:nvSpPr>
          <p:spPr bwMode="auto">
            <a:xfrm>
              <a:off x="840" y="260"/>
              <a:ext cx="3298"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存在的问题</a:t>
              </a:r>
            </a:p>
          </p:txBody>
        </p:sp>
        <p:sp>
          <p:nvSpPr>
            <p:cNvPr id="7215" name="TextBox 111"/>
            <p:cNvSpPr txBox="1">
              <a:spLocks noChangeArrowheads="1"/>
            </p:cNvSpPr>
            <p:nvPr/>
          </p:nvSpPr>
          <p:spPr bwMode="auto">
            <a:xfrm>
              <a:off x="48" y="1172"/>
              <a:ext cx="4090"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区域发展不均</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新措施落实不到位</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管理存在漏洞</a:t>
              </a:r>
              <a:endParaRPr lang="zh-CN" altLang="en-US">
                <a:solidFill>
                  <a:srgbClr val="2B2E30"/>
                </a:solidFill>
              </a:endParaRPr>
            </a:p>
          </p:txBody>
        </p:sp>
        <p:pic>
          <p:nvPicPr>
            <p:cNvPr id="7216" name="组合 14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43" cy="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17" name="Group 49"/>
          <p:cNvGrpSpPr>
            <a:grpSpLocks/>
          </p:cNvGrpSpPr>
          <p:nvPr/>
        </p:nvGrpSpPr>
        <p:grpSpPr bwMode="auto">
          <a:xfrm>
            <a:off x="1373188" y="4421188"/>
            <a:ext cx="3000375" cy="1393825"/>
            <a:chOff x="0" y="0"/>
            <a:chExt cx="4725" cy="2195"/>
          </a:xfrm>
        </p:grpSpPr>
        <p:sp>
          <p:nvSpPr>
            <p:cNvPr id="7218" name="TextBox 106"/>
            <p:cNvSpPr txBox="1">
              <a:spLocks noChangeArrowheads="1"/>
            </p:cNvSpPr>
            <p:nvPr/>
          </p:nvSpPr>
          <p:spPr bwMode="auto">
            <a:xfrm>
              <a:off x="865" y="347"/>
              <a:ext cx="386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解决问题的措施</a:t>
              </a:r>
            </a:p>
          </p:txBody>
        </p:sp>
        <p:sp>
          <p:nvSpPr>
            <p:cNvPr id="7219" name="TextBox 112"/>
            <p:cNvSpPr txBox="1">
              <a:spLocks noChangeArrowheads="1"/>
            </p:cNvSpPr>
            <p:nvPr/>
          </p:nvSpPr>
          <p:spPr bwMode="auto">
            <a:xfrm>
              <a:off x="92" y="1177"/>
              <a:ext cx="3320"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人事调整</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加强监督</a:t>
              </a:r>
              <a:endParaRPr lang="zh-CN" altLang="en-US">
                <a:solidFill>
                  <a:srgbClr val="2B2E30"/>
                </a:solidFill>
              </a:endParaRPr>
            </a:p>
          </p:txBody>
        </p:sp>
        <p:sp>
          <p:nvSpPr>
            <p:cNvPr id="7220" name="Freeform 16"/>
            <p:cNvSpPr>
              <a:spLocks noEditPoints="1"/>
            </p:cNvSpPr>
            <p:nvPr/>
          </p:nvSpPr>
          <p:spPr bwMode="auto">
            <a:xfrm>
              <a:off x="0" y="0"/>
              <a:ext cx="900" cy="977"/>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221" name="Group 53"/>
          <p:cNvGrpSpPr>
            <a:grpSpLocks/>
          </p:cNvGrpSpPr>
          <p:nvPr/>
        </p:nvGrpSpPr>
        <p:grpSpPr bwMode="auto">
          <a:xfrm>
            <a:off x="8220075" y="4503738"/>
            <a:ext cx="2774950" cy="1589087"/>
            <a:chOff x="0" y="0"/>
            <a:chExt cx="4369" cy="2501"/>
          </a:xfrm>
        </p:grpSpPr>
        <p:sp>
          <p:nvSpPr>
            <p:cNvPr id="7222" name="TextBox 110"/>
            <p:cNvSpPr txBox="1">
              <a:spLocks noChangeArrowheads="1"/>
            </p:cNvSpPr>
            <p:nvPr/>
          </p:nvSpPr>
          <p:spPr bwMode="auto">
            <a:xfrm>
              <a:off x="885" y="217"/>
              <a:ext cx="3298"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下一步工作计划</a:t>
              </a:r>
            </a:p>
          </p:txBody>
        </p:sp>
        <p:sp>
          <p:nvSpPr>
            <p:cNvPr id="7223" name="TextBox 113"/>
            <p:cNvSpPr txBox="1">
              <a:spLocks noChangeArrowheads="1"/>
            </p:cNvSpPr>
            <p:nvPr/>
          </p:nvSpPr>
          <p:spPr bwMode="auto">
            <a:xfrm>
              <a:off x="93" y="1047"/>
              <a:ext cx="4277"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继续推进新的管理方式</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营销结构调整</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加强新产品开发力度</a:t>
              </a:r>
              <a:endParaRPr lang="zh-CN" altLang="en-US">
                <a:solidFill>
                  <a:srgbClr val="2B2E30"/>
                </a:solidFill>
              </a:endParaRPr>
            </a:p>
          </p:txBody>
        </p:sp>
        <p:sp>
          <p:nvSpPr>
            <p:cNvPr id="7224" name="Freeform 17"/>
            <p:cNvSpPr>
              <a:spLocks noEditPoints="1"/>
            </p:cNvSpPr>
            <p:nvPr/>
          </p:nvSpPr>
          <p:spPr bwMode="auto">
            <a:xfrm>
              <a:off x="0" y="0"/>
              <a:ext cx="928" cy="892"/>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300" fill="hold"/>
                                        <p:tgtEl>
                                          <p:spTgt spid="7172"/>
                                        </p:tgtEl>
                                        <p:attrNameLst>
                                          <p:attrName>ppt_x</p:attrName>
                                        </p:attrNameLst>
                                      </p:cBhvr>
                                      <p:tavLst>
                                        <p:tav tm="0">
                                          <p:val>
                                            <p:strVal val="0-#ppt_w/2"/>
                                          </p:val>
                                        </p:tav>
                                        <p:tav tm="100000">
                                          <p:val>
                                            <p:strVal val="#ppt_x"/>
                                          </p:val>
                                        </p:tav>
                                      </p:tavLst>
                                    </p:anim>
                                    <p:anim calcmode="lin" valueType="num">
                                      <p:cBhvr additive="base">
                                        <p:cTn id="8" dur="300" fill="hold"/>
                                        <p:tgtEl>
                                          <p:spTgt spid="717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173"/>
                                        </p:tgtEl>
                                        <p:attrNameLst>
                                          <p:attrName>style.visibility</p:attrName>
                                        </p:attrNameLst>
                                      </p:cBhvr>
                                      <p:to>
                                        <p:strVal val="visible"/>
                                      </p:to>
                                    </p:set>
                                    <p:anim calcmode="lin" valueType="num">
                                      <p:cBhvr additive="base">
                                        <p:cTn id="12" dur="500" fill="hold"/>
                                        <p:tgtEl>
                                          <p:spTgt spid="7173"/>
                                        </p:tgtEl>
                                        <p:attrNameLst>
                                          <p:attrName>ppt_x</p:attrName>
                                        </p:attrNameLst>
                                      </p:cBhvr>
                                      <p:tavLst>
                                        <p:tav tm="0">
                                          <p:val>
                                            <p:strVal val="1+#ppt_w/2"/>
                                          </p:val>
                                        </p:tav>
                                        <p:tav tm="100000">
                                          <p:val>
                                            <p:strVal val="#ppt_x"/>
                                          </p:val>
                                        </p:tav>
                                      </p:tavLst>
                                    </p:anim>
                                    <p:anim calcmode="lin" valueType="num">
                                      <p:cBhvr additive="base">
                                        <p:cTn id="13" dur="500" fill="hold"/>
                                        <p:tgtEl>
                                          <p:spTgt spid="717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170"/>
                                        </p:tgtEl>
                                        <p:attrNameLst>
                                          <p:attrName>style.visibility</p:attrName>
                                        </p:attrNameLst>
                                      </p:cBhvr>
                                      <p:to>
                                        <p:strVal val="visible"/>
                                      </p:to>
                                    </p:set>
                                    <p:anim calcmode="lin" valueType="num">
                                      <p:cBhvr>
                                        <p:cTn id="17" dur="500" fill="hold"/>
                                        <p:tgtEl>
                                          <p:spTgt spid="717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170"/>
                                        </p:tgtEl>
                                        <p:attrNameLst>
                                          <p:attrName>ppt_y</p:attrName>
                                        </p:attrNameLst>
                                      </p:cBhvr>
                                      <p:tavLst>
                                        <p:tav tm="0">
                                          <p:val>
                                            <p:strVal val="#ppt_y"/>
                                          </p:val>
                                        </p:tav>
                                        <p:tav tm="100000">
                                          <p:val>
                                            <p:strVal val="#ppt_y"/>
                                          </p:val>
                                        </p:tav>
                                      </p:tavLst>
                                    </p:anim>
                                    <p:anim calcmode="lin" valueType="num">
                                      <p:cBhvr>
                                        <p:cTn id="19" dur="500" fill="hold"/>
                                        <p:tgtEl>
                                          <p:spTgt spid="717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17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170"/>
                                        </p:tgtEl>
                                      </p:cBhvr>
                                    </p:animEffect>
                                  </p:childTnLst>
                                </p:cTn>
                              </p:par>
                            </p:childTnLst>
                          </p:cTn>
                        </p:par>
                        <p:par>
                          <p:cTn id="22" fill="hold" nodeType="afterGroup">
                            <p:stCondLst>
                              <p:cond delay="1350"/>
                            </p:stCondLst>
                            <p:childTnLst>
                              <p:par>
                                <p:cTn id="23" presetID="20" presetClass="entr" presetSubtype="0" fill="hold" nodeType="afterEffect">
                                  <p:stCondLst>
                                    <p:cond delay="0"/>
                                  </p:stCondLst>
                                  <p:childTnLst>
                                    <p:set>
                                      <p:cBhvr>
                                        <p:cTn id="24" dur="1" fill="hold">
                                          <p:stCondLst>
                                            <p:cond delay="0"/>
                                          </p:stCondLst>
                                        </p:cTn>
                                        <p:tgtEl>
                                          <p:spTgt spid="7190"/>
                                        </p:tgtEl>
                                        <p:attrNameLst>
                                          <p:attrName>style.visibility</p:attrName>
                                        </p:attrNameLst>
                                      </p:cBhvr>
                                      <p:to>
                                        <p:strVal val="visible"/>
                                      </p:to>
                                    </p:set>
                                    <p:animEffect transition="in" filter="wedge">
                                      <p:cBhvr>
                                        <p:cTn id="25" dur="2000"/>
                                        <p:tgtEl>
                                          <p:spTgt spid="7190"/>
                                        </p:tgtEl>
                                      </p:cBhvr>
                                    </p:animEffect>
                                  </p:childTnLst>
                                </p:cTn>
                              </p:par>
                            </p:childTnLst>
                          </p:cTn>
                        </p:par>
                        <p:par>
                          <p:cTn id="26" fill="hold" nodeType="afterGroup">
                            <p:stCondLst>
                              <p:cond delay="3350"/>
                            </p:stCondLst>
                            <p:childTnLst>
                              <p:par>
                                <p:cTn id="27" presetID="22" presetClass="entr" presetSubtype="2" fill="hold" nodeType="afterEffect">
                                  <p:stCondLst>
                                    <p:cond delay="0"/>
                                  </p:stCondLst>
                                  <p:childTnLst>
                                    <p:set>
                                      <p:cBhvr>
                                        <p:cTn id="28" dur="1" fill="hold">
                                          <p:stCondLst>
                                            <p:cond delay="0"/>
                                          </p:stCondLst>
                                        </p:cTn>
                                        <p:tgtEl>
                                          <p:spTgt spid="7174"/>
                                        </p:tgtEl>
                                        <p:attrNameLst>
                                          <p:attrName>style.visibility</p:attrName>
                                        </p:attrNameLst>
                                      </p:cBhvr>
                                      <p:to>
                                        <p:strVal val="visible"/>
                                      </p:to>
                                    </p:set>
                                    <p:animEffect transition="in" filter="wipe(right)">
                                      <p:cBhvr>
                                        <p:cTn id="29" dur="500"/>
                                        <p:tgtEl>
                                          <p:spTgt spid="7174"/>
                                        </p:tgtEl>
                                      </p:cBhvr>
                                    </p:animEffect>
                                  </p:childTnLst>
                                </p:cTn>
                              </p:par>
                            </p:childTnLst>
                          </p:cTn>
                        </p:par>
                        <p:par>
                          <p:cTn id="30" fill="hold" nodeType="afterGroup">
                            <p:stCondLst>
                              <p:cond delay="3850"/>
                            </p:stCondLst>
                            <p:childTnLst>
                              <p:par>
                                <p:cTn id="31" presetID="16" presetClass="entr" presetSubtype="42" fill="hold" nodeType="afterEffect">
                                  <p:stCondLst>
                                    <p:cond delay="0"/>
                                  </p:stCondLst>
                                  <p:childTnLst>
                                    <p:set>
                                      <p:cBhvr>
                                        <p:cTn id="32" dur="1" fill="hold">
                                          <p:stCondLst>
                                            <p:cond delay="0"/>
                                          </p:stCondLst>
                                        </p:cTn>
                                        <p:tgtEl>
                                          <p:spTgt spid="7209"/>
                                        </p:tgtEl>
                                        <p:attrNameLst>
                                          <p:attrName>style.visibility</p:attrName>
                                        </p:attrNameLst>
                                      </p:cBhvr>
                                      <p:to>
                                        <p:strVal val="visible"/>
                                      </p:to>
                                    </p:set>
                                    <p:animEffect transition="in" filter="barn(outHorizontal)">
                                      <p:cBhvr>
                                        <p:cTn id="33" dur="500"/>
                                        <p:tgtEl>
                                          <p:spTgt spid="7209"/>
                                        </p:tgtEl>
                                      </p:cBhvr>
                                    </p:animEffect>
                                  </p:childTnLst>
                                </p:cTn>
                              </p:par>
                            </p:childTnLst>
                          </p:cTn>
                        </p:par>
                        <p:par>
                          <p:cTn id="34" fill="hold" nodeType="afterGroup">
                            <p:stCondLst>
                              <p:cond delay="4350"/>
                            </p:stCondLst>
                            <p:childTnLst>
                              <p:par>
                                <p:cTn id="35" presetID="22" presetClass="entr" presetSubtype="8" fill="hold" nodeType="afterEffect">
                                  <p:stCondLst>
                                    <p:cond delay="0"/>
                                  </p:stCondLst>
                                  <p:childTnLst>
                                    <p:set>
                                      <p:cBhvr>
                                        <p:cTn id="36" dur="1" fill="hold">
                                          <p:stCondLst>
                                            <p:cond delay="0"/>
                                          </p:stCondLst>
                                        </p:cTn>
                                        <p:tgtEl>
                                          <p:spTgt spid="7178"/>
                                        </p:tgtEl>
                                        <p:attrNameLst>
                                          <p:attrName>style.visibility</p:attrName>
                                        </p:attrNameLst>
                                      </p:cBhvr>
                                      <p:to>
                                        <p:strVal val="visible"/>
                                      </p:to>
                                    </p:set>
                                    <p:animEffect transition="in" filter="wipe(left)">
                                      <p:cBhvr>
                                        <p:cTn id="37" dur="1000"/>
                                        <p:tgtEl>
                                          <p:spTgt spid="7178"/>
                                        </p:tgtEl>
                                      </p:cBhvr>
                                    </p:animEffect>
                                  </p:childTnLst>
                                </p:cTn>
                              </p:par>
                            </p:childTnLst>
                          </p:cTn>
                        </p:par>
                        <p:par>
                          <p:cTn id="38" fill="hold" nodeType="afterGroup">
                            <p:stCondLst>
                              <p:cond delay="5350"/>
                            </p:stCondLst>
                            <p:childTnLst>
                              <p:par>
                                <p:cTn id="39" presetID="16" presetClass="entr" presetSubtype="42" fill="hold" nodeType="afterEffect">
                                  <p:stCondLst>
                                    <p:cond delay="0"/>
                                  </p:stCondLst>
                                  <p:childTnLst>
                                    <p:set>
                                      <p:cBhvr>
                                        <p:cTn id="40" dur="1" fill="hold">
                                          <p:stCondLst>
                                            <p:cond delay="0"/>
                                          </p:stCondLst>
                                        </p:cTn>
                                        <p:tgtEl>
                                          <p:spTgt spid="7213"/>
                                        </p:tgtEl>
                                        <p:attrNameLst>
                                          <p:attrName>style.visibility</p:attrName>
                                        </p:attrNameLst>
                                      </p:cBhvr>
                                      <p:to>
                                        <p:strVal val="visible"/>
                                      </p:to>
                                    </p:set>
                                    <p:animEffect transition="in" filter="barn(outHorizontal)">
                                      <p:cBhvr>
                                        <p:cTn id="41" dur="500"/>
                                        <p:tgtEl>
                                          <p:spTgt spid="7213"/>
                                        </p:tgtEl>
                                      </p:cBhvr>
                                    </p:animEffect>
                                  </p:childTnLst>
                                </p:cTn>
                              </p:par>
                            </p:childTnLst>
                          </p:cTn>
                        </p:par>
                        <p:par>
                          <p:cTn id="42" fill="hold" nodeType="afterGroup">
                            <p:stCondLst>
                              <p:cond delay="5850"/>
                            </p:stCondLst>
                            <p:childTnLst>
                              <p:par>
                                <p:cTn id="43" presetID="22" presetClass="entr" presetSubtype="4" fill="hold" nodeType="afterEffect">
                                  <p:stCondLst>
                                    <p:cond delay="0"/>
                                  </p:stCondLst>
                                  <p:childTnLst>
                                    <p:set>
                                      <p:cBhvr>
                                        <p:cTn id="44" dur="1" fill="hold">
                                          <p:stCondLst>
                                            <p:cond delay="0"/>
                                          </p:stCondLst>
                                        </p:cTn>
                                        <p:tgtEl>
                                          <p:spTgt spid="7186"/>
                                        </p:tgtEl>
                                        <p:attrNameLst>
                                          <p:attrName>style.visibility</p:attrName>
                                        </p:attrNameLst>
                                      </p:cBhvr>
                                      <p:to>
                                        <p:strVal val="visible"/>
                                      </p:to>
                                    </p:set>
                                    <p:animEffect transition="in" filter="wipe(down)">
                                      <p:cBhvr>
                                        <p:cTn id="45" dur="500"/>
                                        <p:tgtEl>
                                          <p:spTgt spid="7186"/>
                                        </p:tgtEl>
                                      </p:cBhvr>
                                    </p:animEffect>
                                  </p:childTnLst>
                                </p:cTn>
                              </p:par>
                            </p:childTnLst>
                          </p:cTn>
                        </p:par>
                        <p:par>
                          <p:cTn id="46" fill="hold" nodeType="afterGroup">
                            <p:stCondLst>
                              <p:cond delay="6350"/>
                            </p:stCondLst>
                            <p:childTnLst>
                              <p:par>
                                <p:cTn id="47" presetID="16" presetClass="entr" presetSubtype="26" fill="hold" nodeType="afterEffect">
                                  <p:stCondLst>
                                    <p:cond delay="0"/>
                                  </p:stCondLst>
                                  <p:childTnLst>
                                    <p:set>
                                      <p:cBhvr>
                                        <p:cTn id="48" dur="1" fill="hold">
                                          <p:stCondLst>
                                            <p:cond delay="0"/>
                                          </p:stCondLst>
                                        </p:cTn>
                                        <p:tgtEl>
                                          <p:spTgt spid="7221"/>
                                        </p:tgtEl>
                                        <p:attrNameLst>
                                          <p:attrName>style.visibility</p:attrName>
                                        </p:attrNameLst>
                                      </p:cBhvr>
                                      <p:to>
                                        <p:strVal val="visible"/>
                                      </p:to>
                                    </p:set>
                                    <p:animEffect transition="in" filter="barn(inHorizontal)">
                                      <p:cBhvr>
                                        <p:cTn id="49" dur="500"/>
                                        <p:tgtEl>
                                          <p:spTgt spid="7221"/>
                                        </p:tgtEl>
                                      </p:cBhvr>
                                    </p:animEffect>
                                  </p:childTnLst>
                                </p:cTn>
                              </p:par>
                            </p:childTnLst>
                          </p:cTn>
                        </p:par>
                        <p:par>
                          <p:cTn id="50" fill="hold" nodeType="afterGroup">
                            <p:stCondLst>
                              <p:cond delay="6850"/>
                            </p:stCondLst>
                            <p:childTnLst>
                              <p:par>
                                <p:cTn id="51" presetID="22" presetClass="entr" presetSubtype="4" fill="hold" nodeType="afterEffect">
                                  <p:stCondLst>
                                    <p:cond delay="0"/>
                                  </p:stCondLst>
                                  <p:childTnLst>
                                    <p:set>
                                      <p:cBhvr>
                                        <p:cTn id="52" dur="1" fill="hold">
                                          <p:stCondLst>
                                            <p:cond delay="0"/>
                                          </p:stCondLst>
                                        </p:cTn>
                                        <p:tgtEl>
                                          <p:spTgt spid="7182"/>
                                        </p:tgtEl>
                                        <p:attrNameLst>
                                          <p:attrName>style.visibility</p:attrName>
                                        </p:attrNameLst>
                                      </p:cBhvr>
                                      <p:to>
                                        <p:strVal val="visible"/>
                                      </p:to>
                                    </p:set>
                                    <p:animEffect transition="in" filter="wipe(down)">
                                      <p:cBhvr>
                                        <p:cTn id="53" dur="500"/>
                                        <p:tgtEl>
                                          <p:spTgt spid="7182"/>
                                        </p:tgtEl>
                                      </p:cBhvr>
                                    </p:animEffect>
                                  </p:childTnLst>
                                </p:cTn>
                              </p:par>
                            </p:childTnLst>
                          </p:cTn>
                        </p:par>
                        <p:par>
                          <p:cTn id="54" fill="hold" nodeType="afterGroup">
                            <p:stCondLst>
                              <p:cond delay="7350"/>
                            </p:stCondLst>
                            <p:childTnLst>
                              <p:par>
                                <p:cTn id="55" presetID="16" presetClass="entr" presetSubtype="26" fill="hold" nodeType="afterEffect">
                                  <p:stCondLst>
                                    <p:cond delay="0"/>
                                  </p:stCondLst>
                                  <p:childTnLst>
                                    <p:set>
                                      <p:cBhvr>
                                        <p:cTn id="56" dur="1" fill="hold">
                                          <p:stCondLst>
                                            <p:cond delay="0"/>
                                          </p:stCondLst>
                                        </p:cTn>
                                        <p:tgtEl>
                                          <p:spTgt spid="7217"/>
                                        </p:tgtEl>
                                        <p:attrNameLst>
                                          <p:attrName>style.visibility</p:attrName>
                                        </p:attrNameLst>
                                      </p:cBhvr>
                                      <p:to>
                                        <p:strVal val="visible"/>
                                      </p:to>
                                    </p:set>
                                    <p:animEffect transition="in" filter="barn(inHorizontal)">
                                      <p:cBhvr>
                                        <p:cTn id="57" dur="500"/>
                                        <p:tgtEl>
                                          <p:spTgt spid="7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2" grpId="0" animBg="1" autoUpdateAnimBg="0"/>
      <p:bldP spid="7173"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4</a:t>
            </a:r>
            <a:endParaRPr lang="zh-CN" altLang="en-US" sz="12000" b="1">
              <a:solidFill>
                <a:srgbClr val="21A3D0"/>
              </a:solidFill>
              <a:latin typeface="微软雅黑" pitchFamily="34" charset="-122"/>
              <a:ea typeface="微软雅黑" pitchFamily="34" charset="-122"/>
            </a:endParaRPr>
          </a:p>
        </p:txBody>
      </p:sp>
      <p:sp>
        <p:nvSpPr>
          <p:cNvPr id="25603"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25604" name="Group 4"/>
          <p:cNvGrpSpPr>
            <a:grpSpLocks/>
          </p:cNvGrpSpPr>
          <p:nvPr/>
        </p:nvGrpSpPr>
        <p:grpSpPr bwMode="auto">
          <a:xfrm>
            <a:off x="3416300" y="2465388"/>
            <a:ext cx="7507288" cy="1611312"/>
            <a:chOff x="0" y="0"/>
            <a:chExt cx="7506505" cy="1612134"/>
          </a:xfrm>
        </p:grpSpPr>
        <p:sp>
          <p:nvSpPr>
            <p:cNvPr id="25605"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下一步工作计划</a:t>
              </a:r>
            </a:p>
          </p:txBody>
        </p:sp>
        <p:sp>
          <p:nvSpPr>
            <p:cNvPr id="25606" name="TextBox 7"/>
            <p:cNvSpPr txBox="1">
              <a:spLocks noChangeArrowheads="1"/>
            </p:cNvSpPr>
            <p:nvPr/>
          </p:nvSpPr>
          <p:spPr bwMode="auto">
            <a:xfrm>
              <a:off x="0" y="407518"/>
              <a:ext cx="75065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ea typeface="微软雅黑" pitchFamily="34" charset="-122"/>
                </a:rPr>
                <a:t>●</a:t>
              </a:r>
              <a:r>
                <a:rPr lang="zh-CN" altLang="en-US">
                  <a:ea typeface="微软雅黑" pitchFamily="34" charset="-122"/>
                </a:rPr>
                <a:t>继续推进新的管理方式   </a:t>
              </a:r>
              <a:r>
                <a:rPr lang="en-US">
                  <a:ea typeface="微软雅黑" pitchFamily="34" charset="-122"/>
                </a:rPr>
                <a:t>●</a:t>
              </a:r>
              <a:r>
                <a:rPr lang="zh-CN" altLang="en-US">
                  <a:ea typeface="微软雅黑" pitchFamily="34" charset="-122"/>
                </a:rPr>
                <a:t>营销结构调整   </a:t>
              </a:r>
              <a:r>
                <a:rPr lang="en-US">
                  <a:ea typeface="微软雅黑" pitchFamily="34" charset="-122"/>
                </a:rPr>
                <a:t>●</a:t>
              </a:r>
              <a:r>
                <a:rPr lang="zh-CN" altLang="en-US">
                  <a:ea typeface="微软雅黑" pitchFamily="34" charset="-122"/>
                </a:rPr>
                <a:t>加强新产品开发力度</a:t>
              </a:r>
              <a:endParaRPr lang="zh-CN" altLang="en-US"/>
            </a:p>
          </p:txBody>
        </p:sp>
        <p:sp>
          <p:nvSpPr>
            <p:cNvPr id="25607"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25608"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9"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25609"/>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25609"/>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fade">
                                      <p:cBhvr>
                                        <p:cTn id="12" dur="1000"/>
                                        <p:tgtEl>
                                          <p:spTgt spid="25603"/>
                                        </p:tgtEl>
                                      </p:cBhvr>
                                    </p:animEffect>
                                    <p:anim calcmode="lin" valueType="num">
                                      <p:cBhvr>
                                        <p:cTn id="13" dur="1000" fill="hold"/>
                                        <p:tgtEl>
                                          <p:spTgt spid="25603"/>
                                        </p:tgtEl>
                                        <p:attrNameLst>
                                          <p:attrName>ppt_x</p:attrName>
                                        </p:attrNameLst>
                                      </p:cBhvr>
                                      <p:tavLst>
                                        <p:tav tm="0">
                                          <p:val>
                                            <p:strVal val="#ppt_x"/>
                                          </p:val>
                                        </p:tav>
                                        <p:tav tm="100000">
                                          <p:val>
                                            <p:strVal val="#ppt_x"/>
                                          </p:val>
                                        </p:tav>
                                      </p:tavLst>
                                    </p:anim>
                                    <p:anim calcmode="lin" valueType="num">
                                      <p:cBhvr>
                                        <p:cTn id="14" dur="1000" fill="hold"/>
                                        <p:tgtEl>
                                          <p:spTgt spid="2560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fade">
                                      <p:cBhvr>
                                        <p:cTn id="17" dur="1000"/>
                                        <p:tgtEl>
                                          <p:spTgt spid="25602"/>
                                        </p:tgtEl>
                                      </p:cBhvr>
                                    </p:animEffect>
                                    <p:anim calcmode="lin" valueType="num">
                                      <p:cBhvr>
                                        <p:cTn id="18" dur="1000" fill="hold"/>
                                        <p:tgtEl>
                                          <p:spTgt spid="25602"/>
                                        </p:tgtEl>
                                        <p:attrNameLst>
                                          <p:attrName>ppt_x</p:attrName>
                                        </p:attrNameLst>
                                      </p:cBhvr>
                                      <p:tavLst>
                                        <p:tav tm="0">
                                          <p:val>
                                            <p:strVal val="#ppt_x"/>
                                          </p:val>
                                        </p:tav>
                                        <p:tav tm="100000">
                                          <p:val>
                                            <p:strVal val="#ppt_x"/>
                                          </p:val>
                                        </p:tav>
                                      </p:tavLst>
                                    </p:anim>
                                    <p:anim calcmode="lin" valueType="num">
                                      <p:cBhvr>
                                        <p:cTn id="19" dur="1000" fill="hold"/>
                                        <p:tgtEl>
                                          <p:spTgt spid="2560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25608"/>
                                        </p:tgtEl>
                                        <p:attrNameLst>
                                          <p:attrName>style.visibility</p:attrName>
                                        </p:attrNameLst>
                                      </p:cBhvr>
                                      <p:to>
                                        <p:strVal val="visible"/>
                                      </p:to>
                                    </p:set>
                                    <p:animEffect transition="in" filter="wipe(left)">
                                      <p:cBhvr>
                                        <p:cTn id="23" dur="2000"/>
                                        <p:tgtEl>
                                          <p:spTgt spid="25608"/>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25604"/>
                                        </p:tgtEl>
                                        <p:attrNameLst>
                                          <p:attrName>style.visibility</p:attrName>
                                        </p:attrNameLst>
                                      </p:cBhvr>
                                      <p:to>
                                        <p:strVal val="visible"/>
                                      </p:to>
                                    </p:set>
                                    <p:animEffect transition="in" filter="barn(outHorizontal)">
                                      <p:cBhvr>
                                        <p:cTn id="27" dur="1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utoUpdateAnimBg="0"/>
      <p:bldP spid="25609" grpId="0" animBg="1"/>
      <p:bldP spid="2560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1"/>
          <p:cNvSpPr txBox="1">
            <a:spLocks noChangeArrowheads="1"/>
          </p:cNvSpPr>
          <p:nvPr/>
        </p:nvSpPr>
        <p:spPr bwMode="auto">
          <a:xfrm>
            <a:off x="1100138" y="1789113"/>
            <a:ext cx="2844800" cy="10763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912813" eaLnBrk="0" hangingPunct="0">
              <a:tabLst>
                <a:tab pos="136525" algn="l"/>
              </a:tabLst>
              <a:defRPr>
                <a:solidFill>
                  <a:schemeClr val="tx1"/>
                </a:solidFill>
                <a:latin typeface="Arial" pitchFamily="34" charset="0"/>
                <a:ea typeface="宋体" pitchFamily="2" charset="-122"/>
              </a:defRPr>
            </a:lvl1pPr>
            <a:lvl2pPr marL="742950" indent="-285750" defTabSz="912813" eaLnBrk="0" hangingPunct="0">
              <a:tabLst>
                <a:tab pos="136525" algn="l"/>
              </a:tabLst>
              <a:defRPr>
                <a:solidFill>
                  <a:schemeClr val="tx1"/>
                </a:solidFill>
                <a:latin typeface="Arial" pitchFamily="34" charset="0"/>
                <a:ea typeface="宋体" pitchFamily="2" charset="-122"/>
              </a:defRPr>
            </a:lvl2pPr>
            <a:lvl3pPr defTabSz="912813" eaLnBrk="0" hangingPunct="0">
              <a:tabLst>
                <a:tab pos="136525" algn="l"/>
              </a:tabLst>
              <a:defRPr>
                <a:solidFill>
                  <a:schemeClr val="tx1"/>
                </a:solidFill>
                <a:latin typeface="Arial" pitchFamily="34" charset="0"/>
                <a:ea typeface="宋体" pitchFamily="2" charset="-122"/>
              </a:defRPr>
            </a:lvl3pPr>
            <a:lvl4pPr marL="1600200" indent="-228600" defTabSz="912813" eaLnBrk="0" hangingPunct="0">
              <a:tabLst>
                <a:tab pos="136525" algn="l"/>
              </a:tabLst>
              <a:defRPr>
                <a:solidFill>
                  <a:schemeClr val="tx1"/>
                </a:solidFill>
                <a:latin typeface="Arial" pitchFamily="34" charset="0"/>
                <a:ea typeface="宋体" pitchFamily="2" charset="-122"/>
              </a:defRPr>
            </a:lvl4pPr>
            <a:lvl5pPr marL="2057400" indent="-228600" defTabSz="912813" eaLnBrk="0" hangingPunct="0">
              <a:tabLst>
                <a:tab pos="136525" algn="l"/>
              </a:tabLst>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9pPr>
          </a:lstStyle>
          <a:p>
            <a:pPr marL="0" lvl="2">
              <a:buClr>
                <a:srgbClr val="0070C0"/>
              </a:buClr>
              <a:buSzPct val="80000"/>
            </a:pPr>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p:txBody>
      </p:sp>
      <p:sp>
        <p:nvSpPr>
          <p:cNvPr id="26627" name="Text Box 45"/>
          <p:cNvSpPr txBox="1">
            <a:spLocks noChangeArrowheads="1"/>
          </p:cNvSpPr>
          <p:nvPr/>
        </p:nvSpPr>
        <p:spPr bwMode="auto">
          <a:xfrm>
            <a:off x="7324725" y="4216400"/>
            <a:ext cx="3744913" cy="13223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eaLnBrk="1" hangingPunct="1"/>
            <a:endParaRPr lang="en-US" sz="1600"/>
          </a:p>
          <a:p>
            <a:pPr eaLnBrk="1" hangingPunct="1"/>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p:txBody>
      </p:sp>
      <p:grpSp>
        <p:nvGrpSpPr>
          <p:cNvPr id="26628" name="Group 4"/>
          <p:cNvGrpSpPr>
            <a:grpSpLocks/>
          </p:cNvGrpSpPr>
          <p:nvPr/>
        </p:nvGrpSpPr>
        <p:grpSpPr bwMode="auto">
          <a:xfrm>
            <a:off x="1971675" y="2759075"/>
            <a:ext cx="7850188" cy="3532188"/>
            <a:chOff x="0" y="0"/>
            <a:chExt cx="3629" cy="1633"/>
          </a:xfrm>
        </p:grpSpPr>
        <p:sp>
          <p:nvSpPr>
            <p:cNvPr id="26629"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0"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1"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2"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3" name="Line 34"/>
            <p:cNvSpPr>
              <a:spLocks noChangeShapeType="1"/>
            </p:cNvSpPr>
            <p:nvPr/>
          </p:nvSpPr>
          <p:spPr bwMode="auto">
            <a:xfrm flipH="1">
              <a:off x="0" y="1633"/>
              <a:ext cx="726" cy="0"/>
            </a:xfrm>
            <a:prstGeom prst="line">
              <a:avLst/>
            </a:prstGeom>
            <a:noFill/>
            <a:ln w="25400"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634" name="AutoShape 42"/>
          <p:cNvSpPr>
            <a:spLocks/>
          </p:cNvSpPr>
          <p:nvPr/>
        </p:nvSpPr>
        <p:spPr bwMode="auto">
          <a:xfrm rot="17429802">
            <a:off x="3983038" y="3152775"/>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35" name="AutoShape 43"/>
          <p:cNvSpPr>
            <a:spLocks/>
          </p:cNvSpPr>
          <p:nvPr/>
        </p:nvSpPr>
        <p:spPr bwMode="auto">
          <a:xfrm rot="17429802">
            <a:off x="5600700" y="2270125"/>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36" name="AutoShape 44"/>
          <p:cNvSpPr>
            <a:spLocks/>
          </p:cNvSpPr>
          <p:nvPr/>
        </p:nvSpPr>
        <p:spPr bwMode="auto">
          <a:xfrm rot="17429802">
            <a:off x="7121525" y="1435100"/>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42" name="AutoShape 42"/>
          <p:cNvSpPr>
            <a:spLocks/>
          </p:cNvSpPr>
          <p:nvPr/>
        </p:nvSpPr>
        <p:spPr bwMode="auto">
          <a:xfrm rot="17429802">
            <a:off x="2549525" y="4094163"/>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43" name="TextBox 5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6644" name="五边形 57"/>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5" name="燕尾形 5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 name="椭圆 1"/>
          <p:cNvSpPr/>
          <p:nvPr/>
        </p:nvSpPr>
        <p:spPr bwMode="auto">
          <a:xfrm>
            <a:off x="1971675" y="4797849"/>
            <a:ext cx="1439463" cy="143946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3200" b="0" i="0" u="none" strike="noStrike" cap="none" normalizeH="0" baseline="0" dirty="0">
                <a:ln>
                  <a:noFill/>
                </a:ln>
                <a:solidFill>
                  <a:srgbClr val="E4E4E2"/>
                </a:solidFill>
                <a:effectLst/>
                <a:latin typeface="Arial" pitchFamily="34" charset="0"/>
                <a:ea typeface="宋体" pitchFamily="2" charset="-122"/>
              </a:rPr>
              <a:t>添加标题</a:t>
            </a:r>
          </a:p>
        </p:txBody>
      </p:sp>
      <p:sp>
        <p:nvSpPr>
          <p:cNvPr id="23" name="椭圆 22"/>
          <p:cNvSpPr/>
          <p:nvPr/>
        </p:nvSpPr>
        <p:spPr bwMode="auto">
          <a:xfrm>
            <a:off x="3629570" y="3940200"/>
            <a:ext cx="1439463" cy="143946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3200" b="0" i="0" u="none" strike="noStrike" cap="none" normalizeH="0" baseline="0" dirty="0">
                <a:ln>
                  <a:noFill/>
                </a:ln>
                <a:solidFill>
                  <a:srgbClr val="E4E4E2"/>
                </a:solidFill>
                <a:effectLst/>
                <a:latin typeface="Arial" pitchFamily="34" charset="0"/>
                <a:ea typeface="宋体" pitchFamily="2" charset="-122"/>
              </a:rPr>
              <a:t>添加标题</a:t>
            </a:r>
          </a:p>
        </p:txBody>
      </p:sp>
      <p:sp>
        <p:nvSpPr>
          <p:cNvPr id="24" name="椭圆 23"/>
          <p:cNvSpPr/>
          <p:nvPr/>
        </p:nvSpPr>
        <p:spPr bwMode="auto">
          <a:xfrm>
            <a:off x="5134536" y="3032484"/>
            <a:ext cx="1439463" cy="143946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3200" b="0" i="0" u="none" strike="noStrike" cap="none" normalizeH="0" baseline="0" dirty="0">
                <a:ln>
                  <a:noFill/>
                </a:ln>
                <a:solidFill>
                  <a:srgbClr val="E4E4E2"/>
                </a:solidFill>
                <a:effectLst/>
                <a:latin typeface="Arial" pitchFamily="34" charset="0"/>
                <a:ea typeface="宋体" pitchFamily="2" charset="-122"/>
              </a:rPr>
              <a:t>添加标题</a:t>
            </a:r>
          </a:p>
        </p:txBody>
      </p:sp>
      <p:sp>
        <p:nvSpPr>
          <p:cNvPr id="25" name="椭圆 24"/>
          <p:cNvSpPr/>
          <p:nvPr/>
        </p:nvSpPr>
        <p:spPr bwMode="auto">
          <a:xfrm>
            <a:off x="6771249" y="2170974"/>
            <a:ext cx="1439463" cy="143946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3200" b="0" i="0" u="none" strike="noStrike" cap="none" normalizeH="0" baseline="0" dirty="0">
                <a:ln>
                  <a:noFill/>
                </a:ln>
                <a:solidFill>
                  <a:srgbClr val="E4E4E2"/>
                </a:solidFill>
                <a:effectLst/>
                <a:latin typeface="Arial" pitchFamily="34" charset="0"/>
                <a:ea typeface="宋体" pitchFamily="2" charset="-122"/>
              </a:rPr>
              <a:t>添加标题</a:t>
            </a:r>
          </a:p>
        </p:txBody>
      </p:sp>
      <p:sp>
        <p:nvSpPr>
          <p:cNvPr id="26" name="椭圆 25"/>
          <p:cNvSpPr/>
          <p:nvPr/>
        </p:nvSpPr>
        <p:spPr bwMode="auto">
          <a:xfrm>
            <a:off x="8316896" y="1252042"/>
            <a:ext cx="1439463" cy="143946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3200" b="0" i="0" u="none" strike="noStrike" cap="none" normalizeH="0" baseline="0" dirty="0">
                <a:ln>
                  <a:noFill/>
                </a:ln>
                <a:solidFill>
                  <a:srgbClr val="E4E4E2"/>
                </a:solidFill>
                <a:effectLst/>
                <a:latin typeface="Arial" pitchFamily="34" charset="0"/>
                <a:ea typeface="宋体" pitchFamily="2" charset="-122"/>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644"/>
                                        </p:tgtEl>
                                        <p:attrNameLst>
                                          <p:attrName>style.visibility</p:attrName>
                                        </p:attrNameLst>
                                      </p:cBhvr>
                                      <p:to>
                                        <p:strVal val="visible"/>
                                      </p:to>
                                    </p:set>
                                    <p:anim calcmode="lin" valueType="num">
                                      <p:cBhvr additive="base">
                                        <p:cTn id="7" dur="300" fill="hold"/>
                                        <p:tgtEl>
                                          <p:spTgt spid="26644"/>
                                        </p:tgtEl>
                                        <p:attrNameLst>
                                          <p:attrName>ppt_x</p:attrName>
                                        </p:attrNameLst>
                                      </p:cBhvr>
                                      <p:tavLst>
                                        <p:tav tm="0">
                                          <p:val>
                                            <p:strVal val="0-#ppt_w/2"/>
                                          </p:val>
                                        </p:tav>
                                        <p:tav tm="100000">
                                          <p:val>
                                            <p:strVal val="#ppt_x"/>
                                          </p:val>
                                        </p:tav>
                                      </p:tavLst>
                                    </p:anim>
                                    <p:anim calcmode="lin" valueType="num">
                                      <p:cBhvr additive="base">
                                        <p:cTn id="8" dur="300" fill="hold"/>
                                        <p:tgtEl>
                                          <p:spTgt spid="2664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6645"/>
                                        </p:tgtEl>
                                        <p:attrNameLst>
                                          <p:attrName>style.visibility</p:attrName>
                                        </p:attrNameLst>
                                      </p:cBhvr>
                                      <p:to>
                                        <p:strVal val="visible"/>
                                      </p:to>
                                    </p:set>
                                    <p:anim calcmode="lin" valueType="num">
                                      <p:cBhvr additive="base">
                                        <p:cTn id="12" dur="500" fill="hold"/>
                                        <p:tgtEl>
                                          <p:spTgt spid="26645"/>
                                        </p:tgtEl>
                                        <p:attrNameLst>
                                          <p:attrName>ppt_x</p:attrName>
                                        </p:attrNameLst>
                                      </p:cBhvr>
                                      <p:tavLst>
                                        <p:tav tm="0">
                                          <p:val>
                                            <p:strVal val="1+#ppt_w/2"/>
                                          </p:val>
                                        </p:tav>
                                        <p:tav tm="100000">
                                          <p:val>
                                            <p:strVal val="#ppt_x"/>
                                          </p:val>
                                        </p:tav>
                                      </p:tavLst>
                                    </p:anim>
                                    <p:anim calcmode="lin" valueType="num">
                                      <p:cBhvr additive="base">
                                        <p:cTn id="13" dur="500" fill="hold"/>
                                        <p:tgtEl>
                                          <p:spTgt spid="2664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6643"/>
                                        </p:tgtEl>
                                        <p:attrNameLst>
                                          <p:attrName>style.visibility</p:attrName>
                                        </p:attrNameLst>
                                      </p:cBhvr>
                                      <p:to>
                                        <p:strVal val="visible"/>
                                      </p:to>
                                    </p:set>
                                    <p:anim calcmode="lin" valueType="num">
                                      <p:cBhvr>
                                        <p:cTn id="17" dur="300" fill="hold"/>
                                        <p:tgtEl>
                                          <p:spTgt spid="26643"/>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6643"/>
                                        </p:tgtEl>
                                        <p:attrNameLst>
                                          <p:attrName>ppt_y</p:attrName>
                                        </p:attrNameLst>
                                      </p:cBhvr>
                                      <p:tavLst>
                                        <p:tav tm="0">
                                          <p:val>
                                            <p:strVal val="#ppt_y"/>
                                          </p:val>
                                        </p:tav>
                                        <p:tav tm="100000">
                                          <p:val>
                                            <p:strVal val="#ppt_y"/>
                                          </p:val>
                                        </p:tav>
                                      </p:tavLst>
                                    </p:anim>
                                    <p:anim calcmode="lin" valueType="num">
                                      <p:cBhvr>
                                        <p:cTn id="19" dur="300" fill="hold"/>
                                        <p:tgtEl>
                                          <p:spTgt spid="26643"/>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66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6643"/>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26626"/>
                                        </p:tgtEl>
                                        <p:attrNameLst>
                                          <p:attrName>style.visibility</p:attrName>
                                        </p:attrNameLst>
                                      </p:cBhvr>
                                      <p:to>
                                        <p:strVal val="visible"/>
                                      </p:to>
                                    </p:set>
                                    <p:animEffect transition="in" filter="wipe(left)">
                                      <p:cBhvr>
                                        <p:cTn id="25" dur="500"/>
                                        <p:tgtEl>
                                          <p:spTgt spid="26626"/>
                                        </p:tgtEl>
                                      </p:cBhvr>
                                    </p:animEffect>
                                  </p:childTnLst>
                                </p:cTn>
                              </p:par>
                            </p:childTnLst>
                          </p:cTn>
                        </p:par>
                        <p:par>
                          <p:cTn id="26" fill="hold" nodeType="afterGroup">
                            <p:stCondLst>
                              <p:cond delay="1870"/>
                            </p:stCondLst>
                            <p:childTnLst>
                              <p:par>
                                <p:cTn id="27" presetID="16" presetClass="entr" presetSubtype="21" fill="hold" grpId="0" nodeType="afterEffect">
                                  <p:stCondLst>
                                    <p:cond delay="0"/>
                                  </p:stCondLst>
                                  <p:childTnLst>
                                    <p:set>
                                      <p:cBhvr>
                                        <p:cTn id="28" dur="1" fill="hold">
                                          <p:stCondLst>
                                            <p:cond delay="0"/>
                                          </p:stCondLst>
                                        </p:cTn>
                                        <p:tgtEl>
                                          <p:spTgt spid="26627"/>
                                        </p:tgtEl>
                                        <p:attrNameLst>
                                          <p:attrName>style.visibility</p:attrName>
                                        </p:attrNameLst>
                                      </p:cBhvr>
                                      <p:to>
                                        <p:strVal val="visible"/>
                                      </p:to>
                                    </p:set>
                                    <p:animEffect transition="in" filter="barn(inVertical)">
                                      <p:cBhvr>
                                        <p:cTn id="29"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utoUpdateAnimBg="0"/>
      <p:bldP spid="26643" grpId="0" autoUpdateAnimBg="0"/>
      <p:bldP spid="26644" grpId="0" animBg="1" autoUpdateAnimBg="0"/>
      <p:bldP spid="26645"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1992313" y="1268413"/>
            <a:ext cx="3887787" cy="2232025"/>
            <a:chOff x="0" y="0"/>
            <a:chExt cx="3888432" cy="2232248"/>
          </a:xfrm>
        </p:grpSpPr>
        <p:sp>
          <p:nvSpPr>
            <p:cNvPr id="27651" name="矩形 3"/>
            <p:cNvSpPr>
              <a:spLocks noChangeArrowheads="1"/>
            </p:cNvSpPr>
            <p:nvPr/>
          </p:nvSpPr>
          <p:spPr bwMode="auto">
            <a:xfrm>
              <a:off x="0" y="0"/>
              <a:ext cx="3888432" cy="223224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2" name="Freeform 16"/>
            <p:cNvSpPr>
              <a:spLocks noEditPoints="1"/>
            </p:cNvSpPr>
            <p:nvPr/>
          </p:nvSpPr>
          <p:spPr bwMode="auto">
            <a:xfrm>
              <a:off x="146398" y="100657"/>
              <a:ext cx="715302" cy="775731"/>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3" name="Group 5"/>
          <p:cNvGrpSpPr>
            <a:grpSpLocks/>
          </p:cNvGrpSpPr>
          <p:nvPr/>
        </p:nvGrpSpPr>
        <p:grpSpPr bwMode="auto">
          <a:xfrm>
            <a:off x="5943600" y="1268413"/>
            <a:ext cx="3889375" cy="2232025"/>
            <a:chOff x="0" y="0"/>
            <a:chExt cx="3888432" cy="2232248"/>
          </a:xfrm>
        </p:grpSpPr>
        <p:sp>
          <p:nvSpPr>
            <p:cNvPr id="27654" name="矩形 4"/>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5" name="Freeform 23"/>
            <p:cNvSpPr>
              <a:spLocks noEditPoints="1"/>
            </p:cNvSpPr>
            <p:nvPr/>
          </p:nvSpPr>
          <p:spPr bwMode="auto">
            <a:xfrm>
              <a:off x="2905105" y="121604"/>
              <a:ext cx="915988" cy="762000"/>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6" name="Group 8"/>
          <p:cNvGrpSpPr>
            <a:grpSpLocks/>
          </p:cNvGrpSpPr>
          <p:nvPr/>
        </p:nvGrpSpPr>
        <p:grpSpPr bwMode="auto">
          <a:xfrm>
            <a:off x="1992313" y="3582988"/>
            <a:ext cx="3887787" cy="2232025"/>
            <a:chOff x="0" y="0"/>
            <a:chExt cx="3888432" cy="2232248"/>
          </a:xfrm>
        </p:grpSpPr>
        <p:sp>
          <p:nvSpPr>
            <p:cNvPr id="27657" name="矩形 5"/>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8" name="Freeform 30"/>
            <p:cNvSpPr>
              <a:spLocks noEditPoints="1"/>
            </p:cNvSpPr>
            <p:nvPr/>
          </p:nvSpPr>
          <p:spPr bwMode="auto">
            <a:xfrm>
              <a:off x="156745" y="1304287"/>
              <a:ext cx="805747" cy="809152"/>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9" name="Group 11"/>
          <p:cNvGrpSpPr>
            <a:grpSpLocks/>
          </p:cNvGrpSpPr>
          <p:nvPr/>
        </p:nvGrpSpPr>
        <p:grpSpPr bwMode="auto">
          <a:xfrm>
            <a:off x="5943600" y="3582988"/>
            <a:ext cx="3889375" cy="2232025"/>
            <a:chOff x="0" y="0"/>
            <a:chExt cx="3888432" cy="2232248"/>
          </a:xfrm>
        </p:grpSpPr>
        <p:sp>
          <p:nvSpPr>
            <p:cNvPr id="27660" name="矩形 6"/>
            <p:cNvSpPr>
              <a:spLocks noChangeArrowheads="1"/>
            </p:cNvSpPr>
            <p:nvPr/>
          </p:nvSpPr>
          <p:spPr bwMode="auto">
            <a:xfrm>
              <a:off x="0" y="0"/>
              <a:ext cx="3888432" cy="223224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61" name="Freeform 34"/>
            <p:cNvSpPr>
              <a:spLocks noEditPoints="1"/>
            </p:cNvSpPr>
            <p:nvPr/>
          </p:nvSpPr>
          <p:spPr bwMode="auto">
            <a:xfrm>
              <a:off x="2880374" y="1311092"/>
              <a:ext cx="866775" cy="822325"/>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62" name="Group 14"/>
          <p:cNvGrpSpPr>
            <a:grpSpLocks/>
          </p:cNvGrpSpPr>
          <p:nvPr/>
        </p:nvGrpSpPr>
        <p:grpSpPr bwMode="auto">
          <a:xfrm>
            <a:off x="3527425" y="2051050"/>
            <a:ext cx="2514600" cy="1355725"/>
            <a:chOff x="0" y="0"/>
            <a:chExt cx="2514497" cy="1355672"/>
          </a:xfrm>
        </p:grpSpPr>
        <p:sp>
          <p:nvSpPr>
            <p:cNvPr id="2766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67" name="Group 19"/>
          <p:cNvGrpSpPr>
            <a:grpSpLocks/>
          </p:cNvGrpSpPr>
          <p:nvPr/>
        </p:nvGrpSpPr>
        <p:grpSpPr bwMode="auto">
          <a:xfrm>
            <a:off x="3567113" y="3711575"/>
            <a:ext cx="2514600" cy="1355725"/>
            <a:chOff x="0" y="0"/>
            <a:chExt cx="2514497" cy="1355672"/>
          </a:xfrm>
        </p:grpSpPr>
        <p:sp>
          <p:nvSpPr>
            <p:cNvPr id="2766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72" name="Group 24"/>
          <p:cNvGrpSpPr>
            <a:grpSpLocks/>
          </p:cNvGrpSpPr>
          <p:nvPr/>
        </p:nvGrpSpPr>
        <p:grpSpPr bwMode="auto">
          <a:xfrm>
            <a:off x="6029325" y="2073275"/>
            <a:ext cx="2514600" cy="1355725"/>
            <a:chOff x="0" y="0"/>
            <a:chExt cx="2514497" cy="1355672"/>
          </a:xfrm>
        </p:grpSpPr>
        <p:sp>
          <p:nvSpPr>
            <p:cNvPr id="2767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77" name="Group 29"/>
          <p:cNvGrpSpPr>
            <a:grpSpLocks/>
          </p:cNvGrpSpPr>
          <p:nvPr/>
        </p:nvGrpSpPr>
        <p:grpSpPr bwMode="auto">
          <a:xfrm>
            <a:off x="6024563" y="3681413"/>
            <a:ext cx="2514600" cy="1355725"/>
            <a:chOff x="0" y="0"/>
            <a:chExt cx="2514497" cy="1355672"/>
          </a:xfrm>
        </p:grpSpPr>
        <p:sp>
          <p:nvSpPr>
            <p:cNvPr id="2767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8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8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sp>
        <p:nvSpPr>
          <p:cNvPr id="27682" name="TextBox 31"/>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7683" name="五边形 3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84" name="燕尾形 3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83"/>
                                        </p:tgtEl>
                                        <p:attrNameLst>
                                          <p:attrName>style.visibility</p:attrName>
                                        </p:attrNameLst>
                                      </p:cBhvr>
                                      <p:to>
                                        <p:strVal val="visible"/>
                                      </p:to>
                                    </p:set>
                                    <p:anim calcmode="lin" valueType="num">
                                      <p:cBhvr additive="base">
                                        <p:cTn id="7" dur="300" fill="hold"/>
                                        <p:tgtEl>
                                          <p:spTgt spid="27683"/>
                                        </p:tgtEl>
                                        <p:attrNameLst>
                                          <p:attrName>ppt_x</p:attrName>
                                        </p:attrNameLst>
                                      </p:cBhvr>
                                      <p:tavLst>
                                        <p:tav tm="0">
                                          <p:val>
                                            <p:strVal val="0-#ppt_w/2"/>
                                          </p:val>
                                        </p:tav>
                                        <p:tav tm="100000">
                                          <p:val>
                                            <p:strVal val="#ppt_x"/>
                                          </p:val>
                                        </p:tav>
                                      </p:tavLst>
                                    </p:anim>
                                    <p:anim calcmode="lin" valueType="num">
                                      <p:cBhvr additive="base">
                                        <p:cTn id="8" dur="300" fill="hold"/>
                                        <p:tgtEl>
                                          <p:spTgt spid="2768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7684"/>
                                        </p:tgtEl>
                                        <p:attrNameLst>
                                          <p:attrName>style.visibility</p:attrName>
                                        </p:attrNameLst>
                                      </p:cBhvr>
                                      <p:to>
                                        <p:strVal val="visible"/>
                                      </p:to>
                                    </p:set>
                                    <p:anim calcmode="lin" valueType="num">
                                      <p:cBhvr additive="base">
                                        <p:cTn id="12" dur="500" fill="hold"/>
                                        <p:tgtEl>
                                          <p:spTgt spid="27684"/>
                                        </p:tgtEl>
                                        <p:attrNameLst>
                                          <p:attrName>ppt_x</p:attrName>
                                        </p:attrNameLst>
                                      </p:cBhvr>
                                      <p:tavLst>
                                        <p:tav tm="0">
                                          <p:val>
                                            <p:strVal val="1+#ppt_w/2"/>
                                          </p:val>
                                        </p:tav>
                                        <p:tav tm="100000">
                                          <p:val>
                                            <p:strVal val="#ppt_x"/>
                                          </p:val>
                                        </p:tav>
                                      </p:tavLst>
                                    </p:anim>
                                    <p:anim calcmode="lin" valueType="num">
                                      <p:cBhvr additive="base">
                                        <p:cTn id="13" dur="500" fill="hold"/>
                                        <p:tgtEl>
                                          <p:spTgt spid="276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7682"/>
                                        </p:tgtEl>
                                        <p:attrNameLst>
                                          <p:attrName>style.visibility</p:attrName>
                                        </p:attrNameLst>
                                      </p:cBhvr>
                                      <p:to>
                                        <p:strVal val="visible"/>
                                      </p:to>
                                    </p:set>
                                    <p:anim calcmode="lin" valueType="num">
                                      <p:cBhvr>
                                        <p:cTn id="17" dur="300" fill="hold"/>
                                        <p:tgtEl>
                                          <p:spTgt spid="2768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7682"/>
                                        </p:tgtEl>
                                        <p:attrNameLst>
                                          <p:attrName>ppt_y</p:attrName>
                                        </p:attrNameLst>
                                      </p:cBhvr>
                                      <p:tavLst>
                                        <p:tav tm="0">
                                          <p:val>
                                            <p:strVal val="#ppt_y"/>
                                          </p:val>
                                        </p:tav>
                                        <p:tav tm="100000">
                                          <p:val>
                                            <p:strVal val="#ppt_y"/>
                                          </p:val>
                                        </p:tav>
                                      </p:tavLst>
                                    </p:anim>
                                    <p:anim calcmode="lin" valueType="num">
                                      <p:cBhvr>
                                        <p:cTn id="19" dur="300" fill="hold"/>
                                        <p:tgtEl>
                                          <p:spTgt spid="2768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768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7682"/>
                                        </p:tgtEl>
                                      </p:cBhvr>
                                    </p:animEffect>
                                  </p:childTnLst>
                                </p:cTn>
                              </p:par>
                            </p:childTnLst>
                          </p:cTn>
                        </p:par>
                        <p:par>
                          <p:cTn id="22" fill="hold" nodeType="afterGroup">
                            <p:stCondLst>
                              <p:cond delay="1370"/>
                            </p:stCondLst>
                            <p:childTnLst>
                              <p:par>
                                <p:cTn id="23" presetID="2" presetClass="entr" presetSubtype="9" fill="hold" nodeType="afterEffect">
                                  <p:stCondLst>
                                    <p:cond delay="0"/>
                                  </p:stCondLst>
                                  <p:childTnLst>
                                    <p:set>
                                      <p:cBhvr>
                                        <p:cTn id="24" dur="1" fill="hold">
                                          <p:stCondLst>
                                            <p:cond delay="0"/>
                                          </p:stCondLst>
                                        </p:cTn>
                                        <p:tgtEl>
                                          <p:spTgt spid="27650"/>
                                        </p:tgtEl>
                                        <p:attrNameLst>
                                          <p:attrName>style.visibility</p:attrName>
                                        </p:attrNameLst>
                                      </p:cBhvr>
                                      <p:to>
                                        <p:strVal val="visible"/>
                                      </p:to>
                                    </p:set>
                                    <p:anim calcmode="lin" valueType="num">
                                      <p:cBhvr additive="base">
                                        <p:cTn id="25" dur="500" fill="hold"/>
                                        <p:tgtEl>
                                          <p:spTgt spid="27650"/>
                                        </p:tgtEl>
                                        <p:attrNameLst>
                                          <p:attrName>ppt_x</p:attrName>
                                        </p:attrNameLst>
                                      </p:cBhvr>
                                      <p:tavLst>
                                        <p:tav tm="0">
                                          <p:val>
                                            <p:strVal val="0-#ppt_w/2"/>
                                          </p:val>
                                        </p:tav>
                                        <p:tav tm="100000">
                                          <p:val>
                                            <p:strVal val="#ppt_x"/>
                                          </p:val>
                                        </p:tav>
                                      </p:tavLst>
                                    </p:anim>
                                    <p:anim calcmode="lin" valueType="num">
                                      <p:cBhvr additive="base">
                                        <p:cTn id="26" dur="500" fill="hold"/>
                                        <p:tgtEl>
                                          <p:spTgt spid="27650"/>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7659"/>
                                        </p:tgtEl>
                                        <p:attrNameLst>
                                          <p:attrName>style.visibility</p:attrName>
                                        </p:attrNameLst>
                                      </p:cBhvr>
                                      <p:to>
                                        <p:strVal val="visible"/>
                                      </p:to>
                                    </p:set>
                                    <p:anim calcmode="lin" valueType="num">
                                      <p:cBhvr additive="base">
                                        <p:cTn id="29" dur="500" fill="hold"/>
                                        <p:tgtEl>
                                          <p:spTgt spid="27659"/>
                                        </p:tgtEl>
                                        <p:attrNameLst>
                                          <p:attrName>ppt_x</p:attrName>
                                        </p:attrNameLst>
                                      </p:cBhvr>
                                      <p:tavLst>
                                        <p:tav tm="0">
                                          <p:val>
                                            <p:strVal val="1+#ppt_w/2"/>
                                          </p:val>
                                        </p:tav>
                                        <p:tav tm="100000">
                                          <p:val>
                                            <p:strVal val="#ppt_x"/>
                                          </p:val>
                                        </p:tav>
                                      </p:tavLst>
                                    </p:anim>
                                    <p:anim calcmode="lin" valueType="num">
                                      <p:cBhvr additive="base">
                                        <p:cTn id="30" dur="500" fill="hold"/>
                                        <p:tgtEl>
                                          <p:spTgt spid="27659"/>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870"/>
                            </p:stCondLst>
                            <p:childTnLst>
                              <p:par>
                                <p:cTn id="32" presetID="31" presetClass="entr" presetSubtype="0" fill="hold" nodeType="afterEffect">
                                  <p:stCondLst>
                                    <p:cond delay="0"/>
                                  </p:stCondLst>
                                  <p:childTnLst>
                                    <p:set>
                                      <p:cBhvr>
                                        <p:cTn id="33" dur="1" fill="hold">
                                          <p:stCondLst>
                                            <p:cond delay="0"/>
                                          </p:stCondLst>
                                        </p:cTn>
                                        <p:tgtEl>
                                          <p:spTgt spid="27662"/>
                                        </p:tgtEl>
                                        <p:attrNameLst>
                                          <p:attrName>style.visibility</p:attrName>
                                        </p:attrNameLst>
                                      </p:cBhvr>
                                      <p:to>
                                        <p:strVal val="visible"/>
                                      </p:to>
                                    </p:set>
                                    <p:anim calcmode="lin" valueType="num">
                                      <p:cBhvr>
                                        <p:cTn id="34" dur="500" fill="hold"/>
                                        <p:tgtEl>
                                          <p:spTgt spid="27662"/>
                                        </p:tgtEl>
                                        <p:attrNameLst>
                                          <p:attrName>ppt_w</p:attrName>
                                        </p:attrNameLst>
                                      </p:cBhvr>
                                      <p:tavLst>
                                        <p:tav tm="0">
                                          <p:val>
                                            <p:fltVal val="0"/>
                                          </p:val>
                                        </p:tav>
                                        <p:tav tm="100000">
                                          <p:val>
                                            <p:strVal val="#ppt_w"/>
                                          </p:val>
                                        </p:tav>
                                      </p:tavLst>
                                    </p:anim>
                                    <p:anim calcmode="lin" valueType="num">
                                      <p:cBhvr>
                                        <p:cTn id="35" dur="500" fill="hold"/>
                                        <p:tgtEl>
                                          <p:spTgt spid="27662"/>
                                        </p:tgtEl>
                                        <p:attrNameLst>
                                          <p:attrName>ppt_h</p:attrName>
                                        </p:attrNameLst>
                                      </p:cBhvr>
                                      <p:tavLst>
                                        <p:tav tm="0">
                                          <p:val>
                                            <p:fltVal val="0"/>
                                          </p:val>
                                        </p:tav>
                                        <p:tav tm="100000">
                                          <p:val>
                                            <p:strVal val="#ppt_h"/>
                                          </p:val>
                                        </p:tav>
                                      </p:tavLst>
                                    </p:anim>
                                    <p:anim calcmode="lin" valueType="num">
                                      <p:cBhvr>
                                        <p:cTn id="36" dur="500" fill="hold"/>
                                        <p:tgtEl>
                                          <p:spTgt spid="27662"/>
                                        </p:tgtEl>
                                        <p:attrNameLst>
                                          <p:attrName>style.rotation</p:attrName>
                                        </p:attrNameLst>
                                      </p:cBhvr>
                                      <p:tavLst>
                                        <p:tav tm="0">
                                          <p:val>
                                            <p:fltVal val="90"/>
                                          </p:val>
                                        </p:tav>
                                        <p:tav tm="100000">
                                          <p:val>
                                            <p:fltVal val="0"/>
                                          </p:val>
                                        </p:tav>
                                      </p:tavLst>
                                    </p:anim>
                                    <p:animEffect transition="in" filter="fade">
                                      <p:cBhvr>
                                        <p:cTn id="37" dur="500"/>
                                        <p:tgtEl>
                                          <p:spTgt spid="27662"/>
                                        </p:tgtEl>
                                      </p:cBhvr>
                                    </p:animEffect>
                                  </p:childTnLst>
                                </p:cTn>
                              </p:par>
                            </p:childTnLst>
                          </p:cTn>
                        </p:par>
                        <p:par>
                          <p:cTn id="38" fill="hold" nodeType="afterGroup">
                            <p:stCondLst>
                              <p:cond delay="2370"/>
                            </p:stCondLst>
                            <p:childTnLst>
                              <p:par>
                                <p:cTn id="39" presetID="31" presetClass="entr" presetSubtype="0" fill="hold" nodeType="afterEffect">
                                  <p:stCondLst>
                                    <p:cond delay="0"/>
                                  </p:stCondLst>
                                  <p:childTnLst>
                                    <p:set>
                                      <p:cBhvr>
                                        <p:cTn id="40" dur="1" fill="hold">
                                          <p:stCondLst>
                                            <p:cond delay="0"/>
                                          </p:stCondLst>
                                        </p:cTn>
                                        <p:tgtEl>
                                          <p:spTgt spid="27677"/>
                                        </p:tgtEl>
                                        <p:attrNameLst>
                                          <p:attrName>style.visibility</p:attrName>
                                        </p:attrNameLst>
                                      </p:cBhvr>
                                      <p:to>
                                        <p:strVal val="visible"/>
                                      </p:to>
                                    </p:set>
                                    <p:anim calcmode="lin" valueType="num">
                                      <p:cBhvr>
                                        <p:cTn id="41" dur="500" fill="hold"/>
                                        <p:tgtEl>
                                          <p:spTgt spid="27677"/>
                                        </p:tgtEl>
                                        <p:attrNameLst>
                                          <p:attrName>ppt_w</p:attrName>
                                        </p:attrNameLst>
                                      </p:cBhvr>
                                      <p:tavLst>
                                        <p:tav tm="0">
                                          <p:val>
                                            <p:fltVal val="0"/>
                                          </p:val>
                                        </p:tav>
                                        <p:tav tm="100000">
                                          <p:val>
                                            <p:strVal val="#ppt_w"/>
                                          </p:val>
                                        </p:tav>
                                      </p:tavLst>
                                    </p:anim>
                                    <p:anim calcmode="lin" valueType="num">
                                      <p:cBhvr>
                                        <p:cTn id="42" dur="500" fill="hold"/>
                                        <p:tgtEl>
                                          <p:spTgt spid="27677"/>
                                        </p:tgtEl>
                                        <p:attrNameLst>
                                          <p:attrName>ppt_h</p:attrName>
                                        </p:attrNameLst>
                                      </p:cBhvr>
                                      <p:tavLst>
                                        <p:tav tm="0">
                                          <p:val>
                                            <p:fltVal val="0"/>
                                          </p:val>
                                        </p:tav>
                                        <p:tav tm="100000">
                                          <p:val>
                                            <p:strVal val="#ppt_h"/>
                                          </p:val>
                                        </p:tav>
                                      </p:tavLst>
                                    </p:anim>
                                    <p:anim calcmode="lin" valueType="num">
                                      <p:cBhvr>
                                        <p:cTn id="43" dur="500" fill="hold"/>
                                        <p:tgtEl>
                                          <p:spTgt spid="27677"/>
                                        </p:tgtEl>
                                        <p:attrNameLst>
                                          <p:attrName>style.rotation</p:attrName>
                                        </p:attrNameLst>
                                      </p:cBhvr>
                                      <p:tavLst>
                                        <p:tav tm="0">
                                          <p:val>
                                            <p:fltVal val="90"/>
                                          </p:val>
                                        </p:tav>
                                        <p:tav tm="100000">
                                          <p:val>
                                            <p:fltVal val="0"/>
                                          </p:val>
                                        </p:tav>
                                      </p:tavLst>
                                    </p:anim>
                                    <p:animEffect transition="in" filter="fade">
                                      <p:cBhvr>
                                        <p:cTn id="44" dur="500"/>
                                        <p:tgtEl>
                                          <p:spTgt spid="27677"/>
                                        </p:tgtEl>
                                      </p:cBhvr>
                                    </p:animEffect>
                                  </p:childTnLst>
                                </p:cTn>
                              </p:par>
                            </p:childTnLst>
                          </p:cTn>
                        </p:par>
                        <p:par>
                          <p:cTn id="45" fill="hold" nodeType="afterGroup">
                            <p:stCondLst>
                              <p:cond delay="2870"/>
                            </p:stCondLst>
                            <p:childTnLst>
                              <p:par>
                                <p:cTn id="46" presetID="2" presetClass="entr" presetSubtype="3" fill="hold" nodeType="afterEffect">
                                  <p:stCondLst>
                                    <p:cond delay="0"/>
                                  </p:stCondLst>
                                  <p:childTnLst>
                                    <p:set>
                                      <p:cBhvr>
                                        <p:cTn id="47" dur="1" fill="hold">
                                          <p:stCondLst>
                                            <p:cond delay="0"/>
                                          </p:stCondLst>
                                        </p:cTn>
                                        <p:tgtEl>
                                          <p:spTgt spid="27653"/>
                                        </p:tgtEl>
                                        <p:attrNameLst>
                                          <p:attrName>style.visibility</p:attrName>
                                        </p:attrNameLst>
                                      </p:cBhvr>
                                      <p:to>
                                        <p:strVal val="visible"/>
                                      </p:to>
                                    </p:set>
                                    <p:anim calcmode="lin" valueType="num">
                                      <p:cBhvr additive="base">
                                        <p:cTn id="48" dur="500" fill="hold"/>
                                        <p:tgtEl>
                                          <p:spTgt spid="27653"/>
                                        </p:tgtEl>
                                        <p:attrNameLst>
                                          <p:attrName>ppt_x</p:attrName>
                                        </p:attrNameLst>
                                      </p:cBhvr>
                                      <p:tavLst>
                                        <p:tav tm="0">
                                          <p:val>
                                            <p:strVal val="1+#ppt_w/2"/>
                                          </p:val>
                                        </p:tav>
                                        <p:tav tm="100000">
                                          <p:val>
                                            <p:strVal val="#ppt_x"/>
                                          </p:val>
                                        </p:tav>
                                      </p:tavLst>
                                    </p:anim>
                                    <p:anim calcmode="lin" valueType="num">
                                      <p:cBhvr additive="base">
                                        <p:cTn id="49" dur="500" fill="hold"/>
                                        <p:tgtEl>
                                          <p:spTgt spid="27653"/>
                                        </p:tgtEl>
                                        <p:attrNameLst>
                                          <p:attrName>ppt_y</p:attrName>
                                        </p:attrNameLst>
                                      </p:cBhvr>
                                      <p:tavLst>
                                        <p:tav tm="0">
                                          <p:val>
                                            <p:strVal val="0-#ppt_h/2"/>
                                          </p:val>
                                        </p:tav>
                                        <p:tav tm="100000">
                                          <p:val>
                                            <p:strVal val="#ppt_y"/>
                                          </p:val>
                                        </p:tav>
                                      </p:tavLst>
                                    </p:anim>
                                  </p:childTnLst>
                                </p:cTn>
                              </p:par>
                              <p:par>
                                <p:cTn id="50" presetID="2" presetClass="entr" presetSubtype="12" fill="hold" nodeType="withEffect">
                                  <p:stCondLst>
                                    <p:cond delay="0"/>
                                  </p:stCondLst>
                                  <p:childTnLst>
                                    <p:set>
                                      <p:cBhvr>
                                        <p:cTn id="51" dur="1" fill="hold">
                                          <p:stCondLst>
                                            <p:cond delay="0"/>
                                          </p:stCondLst>
                                        </p:cTn>
                                        <p:tgtEl>
                                          <p:spTgt spid="27656"/>
                                        </p:tgtEl>
                                        <p:attrNameLst>
                                          <p:attrName>style.visibility</p:attrName>
                                        </p:attrNameLst>
                                      </p:cBhvr>
                                      <p:to>
                                        <p:strVal val="visible"/>
                                      </p:to>
                                    </p:set>
                                    <p:anim calcmode="lin" valueType="num">
                                      <p:cBhvr additive="base">
                                        <p:cTn id="52" dur="500" fill="hold"/>
                                        <p:tgtEl>
                                          <p:spTgt spid="27656"/>
                                        </p:tgtEl>
                                        <p:attrNameLst>
                                          <p:attrName>ppt_x</p:attrName>
                                        </p:attrNameLst>
                                      </p:cBhvr>
                                      <p:tavLst>
                                        <p:tav tm="0">
                                          <p:val>
                                            <p:strVal val="0-#ppt_w/2"/>
                                          </p:val>
                                        </p:tav>
                                        <p:tav tm="100000">
                                          <p:val>
                                            <p:strVal val="#ppt_x"/>
                                          </p:val>
                                        </p:tav>
                                      </p:tavLst>
                                    </p:anim>
                                    <p:anim calcmode="lin" valueType="num">
                                      <p:cBhvr additive="base">
                                        <p:cTn id="53" dur="500" fill="hold"/>
                                        <p:tgtEl>
                                          <p:spTgt spid="27656"/>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3370"/>
                            </p:stCondLst>
                            <p:childTnLst>
                              <p:par>
                                <p:cTn id="55" presetID="31" presetClass="entr" presetSubtype="0" fill="hold" nodeType="afterEffect">
                                  <p:stCondLst>
                                    <p:cond delay="0"/>
                                  </p:stCondLst>
                                  <p:childTnLst>
                                    <p:set>
                                      <p:cBhvr>
                                        <p:cTn id="56" dur="1" fill="hold">
                                          <p:stCondLst>
                                            <p:cond delay="0"/>
                                          </p:stCondLst>
                                        </p:cTn>
                                        <p:tgtEl>
                                          <p:spTgt spid="27672"/>
                                        </p:tgtEl>
                                        <p:attrNameLst>
                                          <p:attrName>style.visibility</p:attrName>
                                        </p:attrNameLst>
                                      </p:cBhvr>
                                      <p:to>
                                        <p:strVal val="visible"/>
                                      </p:to>
                                    </p:set>
                                    <p:anim calcmode="lin" valueType="num">
                                      <p:cBhvr>
                                        <p:cTn id="57" dur="500" fill="hold"/>
                                        <p:tgtEl>
                                          <p:spTgt spid="27672"/>
                                        </p:tgtEl>
                                        <p:attrNameLst>
                                          <p:attrName>ppt_w</p:attrName>
                                        </p:attrNameLst>
                                      </p:cBhvr>
                                      <p:tavLst>
                                        <p:tav tm="0">
                                          <p:val>
                                            <p:fltVal val="0"/>
                                          </p:val>
                                        </p:tav>
                                        <p:tav tm="100000">
                                          <p:val>
                                            <p:strVal val="#ppt_w"/>
                                          </p:val>
                                        </p:tav>
                                      </p:tavLst>
                                    </p:anim>
                                    <p:anim calcmode="lin" valueType="num">
                                      <p:cBhvr>
                                        <p:cTn id="58" dur="500" fill="hold"/>
                                        <p:tgtEl>
                                          <p:spTgt spid="27672"/>
                                        </p:tgtEl>
                                        <p:attrNameLst>
                                          <p:attrName>ppt_h</p:attrName>
                                        </p:attrNameLst>
                                      </p:cBhvr>
                                      <p:tavLst>
                                        <p:tav tm="0">
                                          <p:val>
                                            <p:fltVal val="0"/>
                                          </p:val>
                                        </p:tav>
                                        <p:tav tm="100000">
                                          <p:val>
                                            <p:strVal val="#ppt_h"/>
                                          </p:val>
                                        </p:tav>
                                      </p:tavLst>
                                    </p:anim>
                                    <p:anim calcmode="lin" valueType="num">
                                      <p:cBhvr>
                                        <p:cTn id="59" dur="500" fill="hold"/>
                                        <p:tgtEl>
                                          <p:spTgt spid="27672"/>
                                        </p:tgtEl>
                                        <p:attrNameLst>
                                          <p:attrName>style.rotation</p:attrName>
                                        </p:attrNameLst>
                                      </p:cBhvr>
                                      <p:tavLst>
                                        <p:tav tm="0">
                                          <p:val>
                                            <p:fltVal val="90"/>
                                          </p:val>
                                        </p:tav>
                                        <p:tav tm="100000">
                                          <p:val>
                                            <p:fltVal val="0"/>
                                          </p:val>
                                        </p:tav>
                                      </p:tavLst>
                                    </p:anim>
                                    <p:animEffect transition="in" filter="fade">
                                      <p:cBhvr>
                                        <p:cTn id="60" dur="500"/>
                                        <p:tgtEl>
                                          <p:spTgt spid="27672"/>
                                        </p:tgtEl>
                                      </p:cBhvr>
                                    </p:animEffect>
                                  </p:childTnLst>
                                </p:cTn>
                              </p:par>
                            </p:childTnLst>
                          </p:cTn>
                        </p:par>
                        <p:par>
                          <p:cTn id="61" fill="hold" nodeType="afterGroup">
                            <p:stCondLst>
                              <p:cond delay="3870"/>
                            </p:stCondLst>
                            <p:childTnLst>
                              <p:par>
                                <p:cTn id="62" presetID="31" presetClass="entr" presetSubtype="0" fill="hold" nodeType="afterEffect">
                                  <p:stCondLst>
                                    <p:cond delay="0"/>
                                  </p:stCondLst>
                                  <p:childTnLst>
                                    <p:set>
                                      <p:cBhvr>
                                        <p:cTn id="63" dur="1" fill="hold">
                                          <p:stCondLst>
                                            <p:cond delay="0"/>
                                          </p:stCondLst>
                                        </p:cTn>
                                        <p:tgtEl>
                                          <p:spTgt spid="27667"/>
                                        </p:tgtEl>
                                        <p:attrNameLst>
                                          <p:attrName>style.visibility</p:attrName>
                                        </p:attrNameLst>
                                      </p:cBhvr>
                                      <p:to>
                                        <p:strVal val="visible"/>
                                      </p:to>
                                    </p:set>
                                    <p:anim calcmode="lin" valueType="num">
                                      <p:cBhvr>
                                        <p:cTn id="64" dur="500" fill="hold"/>
                                        <p:tgtEl>
                                          <p:spTgt spid="27667"/>
                                        </p:tgtEl>
                                        <p:attrNameLst>
                                          <p:attrName>ppt_w</p:attrName>
                                        </p:attrNameLst>
                                      </p:cBhvr>
                                      <p:tavLst>
                                        <p:tav tm="0">
                                          <p:val>
                                            <p:fltVal val="0"/>
                                          </p:val>
                                        </p:tav>
                                        <p:tav tm="100000">
                                          <p:val>
                                            <p:strVal val="#ppt_w"/>
                                          </p:val>
                                        </p:tav>
                                      </p:tavLst>
                                    </p:anim>
                                    <p:anim calcmode="lin" valueType="num">
                                      <p:cBhvr>
                                        <p:cTn id="65" dur="500" fill="hold"/>
                                        <p:tgtEl>
                                          <p:spTgt spid="27667"/>
                                        </p:tgtEl>
                                        <p:attrNameLst>
                                          <p:attrName>ppt_h</p:attrName>
                                        </p:attrNameLst>
                                      </p:cBhvr>
                                      <p:tavLst>
                                        <p:tav tm="0">
                                          <p:val>
                                            <p:fltVal val="0"/>
                                          </p:val>
                                        </p:tav>
                                        <p:tav tm="100000">
                                          <p:val>
                                            <p:strVal val="#ppt_h"/>
                                          </p:val>
                                        </p:tav>
                                      </p:tavLst>
                                    </p:anim>
                                    <p:anim calcmode="lin" valueType="num">
                                      <p:cBhvr>
                                        <p:cTn id="66" dur="500" fill="hold"/>
                                        <p:tgtEl>
                                          <p:spTgt spid="27667"/>
                                        </p:tgtEl>
                                        <p:attrNameLst>
                                          <p:attrName>style.rotation</p:attrName>
                                        </p:attrNameLst>
                                      </p:cBhvr>
                                      <p:tavLst>
                                        <p:tav tm="0">
                                          <p:val>
                                            <p:fltVal val="90"/>
                                          </p:val>
                                        </p:tav>
                                        <p:tav tm="100000">
                                          <p:val>
                                            <p:fltVal val="0"/>
                                          </p:val>
                                        </p:tav>
                                      </p:tavLst>
                                    </p:anim>
                                    <p:animEffect transition="in" filter="fade">
                                      <p:cBhvr>
                                        <p:cTn id="67"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2" grpId="0" autoUpdateAnimBg="0"/>
      <p:bldP spid="27683" grpId="0" animBg="1" autoUpdateAnimBg="0"/>
      <p:bldP spid="2768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3700463" y="1868488"/>
            <a:ext cx="4338637" cy="4322762"/>
            <a:chOff x="0" y="0"/>
            <a:chExt cx="2882187" cy="2872142"/>
          </a:xfrm>
        </p:grpSpPr>
        <p:sp>
          <p:nvSpPr>
            <p:cNvPr id="28675" name="新月形 4"/>
            <p:cNvSpPr>
              <a:spLocks noChangeArrowheads="1"/>
            </p:cNvSpPr>
            <p:nvPr/>
          </p:nvSpPr>
          <p:spPr bwMode="auto">
            <a:xfrm rot="20751297">
              <a:off x="0" y="201606"/>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6" name="新月形 5"/>
            <p:cNvSpPr>
              <a:spLocks noChangeArrowheads="1"/>
            </p:cNvSpPr>
            <p:nvPr/>
          </p:nvSpPr>
          <p:spPr bwMode="auto">
            <a:xfrm rot="4551297">
              <a:off x="681989" y="-665827"/>
              <a:ext cx="1331655" cy="2663310"/>
            </a:xfrm>
            <a:prstGeom prst="moon">
              <a:avLst>
                <a:gd name="adj" fmla="val 15190"/>
              </a:avLst>
            </a:prstGeom>
            <a:solidFill>
              <a:schemeClr val="bg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7" name="新月形 6"/>
            <p:cNvSpPr>
              <a:spLocks noChangeArrowheads="1"/>
            </p:cNvSpPr>
            <p:nvPr/>
          </p:nvSpPr>
          <p:spPr bwMode="auto">
            <a:xfrm rot="9951297">
              <a:off x="1550532" y="16872"/>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8" name="新月形 7"/>
            <p:cNvSpPr>
              <a:spLocks noChangeArrowheads="1"/>
            </p:cNvSpPr>
            <p:nvPr/>
          </p:nvSpPr>
          <p:spPr bwMode="auto">
            <a:xfrm rot="15351297">
              <a:off x="879958" y="874658"/>
              <a:ext cx="1331655" cy="2663310"/>
            </a:xfrm>
            <a:prstGeom prst="moon">
              <a:avLst>
                <a:gd name="adj" fmla="val 15190"/>
              </a:avLst>
            </a:prstGeom>
            <a:solidFill>
              <a:schemeClr val="bg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grpSp>
      <p:sp>
        <p:nvSpPr>
          <p:cNvPr id="28679" name="TextBox 11"/>
          <p:cNvSpPr>
            <a:spLocks noChangeArrowheads="1"/>
          </p:cNvSpPr>
          <p:nvPr/>
        </p:nvSpPr>
        <p:spPr bwMode="auto">
          <a:xfrm flipH="1">
            <a:off x="5140325" y="3759200"/>
            <a:ext cx="1457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000000"/>
                </a:solidFill>
                <a:latin typeface="微软雅黑" pitchFamily="34" charset="-122"/>
                <a:ea typeface="微软雅黑" pitchFamily="34" charset="-122"/>
                <a:sym typeface="微软雅黑" pitchFamily="34" charset="-122"/>
              </a:rPr>
              <a:t>点击添加标题    </a:t>
            </a:r>
            <a:endParaRPr lang="en-US" sz="2400" b="1">
              <a:solidFill>
                <a:srgbClr val="000000"/>
              </a:solidFill>
              <a:latin typeface="微软雅黑" pitchFamily="34" charset="-122"/>
              <a:ea typeface="微软雅黑" pitchFamily="34" charset="-122"/>
              <a:sym typeface="微软雅黑" pitchFamily="34" charset="-122"/>
            </a:endParaRPr>
          </a:p>
        </p:txBody>
      </p:sp>
      <p:grpSp>
        <p:nvGrpSpPr>
          <p:cNvPr id="28680" name="Group 8"/>
          <p:cNvGrpSpPr>
            <a:grpSpLocks/>
          </p:cNvGrpSpPr>
          <p:nvPr/>
        </p:nvGrpSpPr>
        <p:grpSpPr bwMode="auto">
          <a:xfrm>
            <a:off x="7345363" y="1431925"/>
            <a:ext cx="4092575" cy="1616075"/>
            <a:chOff x="0" y="0"/>
            <a:chExt cx="2840418" cy="1618130"/>
          </a:xfrm>
        </p:grpSpPr>
        <p:grpSp>
          <p:nvGrpSpPr>
            <p:cNvPr id="28681" name="Group 9"/>
            <p:cNvGrpSpPr>
              <a:grpSpLocks/>
            </p:cNvGrpSpPr>
            <p:nvPr/>
          </p:nvGrpSpPr>
          <p:grpSpPr bwMode="auto">
            <a:xfrm flipH="1">
              <a:off x="520098" y="416718"/>
              <a:ext cx="2184400" cy="1201412"/>
              <a:chOff x="0" y="0"/>
              <a:chExt cx="2183514" cy="1201412"/>
            </a:xfrm>
          </p:grpSpPr>
          <p:sp>
            <p:nvSpPr>
              <p:cNvPr id="28682"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83"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84"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85"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86" name="Group 14"/>
          <p:cNvGrpSpPr>
            <a:grpSpLocks/>
          </p:cNvGrpSpPr>
          <p:nvPr/>
        </p:nvGrpSpPr>
        <p:grpSpPr bwMode="auto">
          <a:xfrm>
            <a:off x="7345363" y="4527550"/>
            <a:ext cx="4092575" cy="1616075"/>
            <a:chOff x="0" y="0"/>
            <a:chExt cx="2840418" cy="1618130"/>
          </a:xfrm>
        </p:grpSpPr>
        <p:grpSp>
          <p:nvGrpSpPr>
            <p:cNvPr id="28687" name="Group 15"/>
            <p:cNvGrpSpPr>
              <a:grpSpLocks/>
            </p:cNvGrpSpPr>
            <p:nvPr/>
          </p:nvGrpSpPr>
          <p:grpSpPr bwMode="auto">
            <a:xfrm flipH="1">
              <a:off x="520098" y="416718"/>
              <a:ext cx="2184400" cy="1201412"/>
              <a:chOff x="0" y="0"/>
              <a:chExt cx="2183514" cy="1201412"/>
            </a:xfrm>
          </p:grpSpPr>
          <p:sp>
            <p:nvSpPr>
              <p:cNvPr id="28688"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89"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90"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91"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92" name="Group 20"/>
          <p:cNvGrpSpPr>
            <a:grpSpLocks/>
          </p:cNvGrpSpPr>
          <p:nvPr/>
        </p:nvGrpSpPr>
        <p:grpSpPr bwMode="auto">
          <a:xfrm>
            <a:off x="547688" y="1431925"/>
            <a:ext cx="3835400" cy="1616075"/>
            <a:chOff x="0" y="0"/>
            <a:chExt cx="2661333" cy="1618130"/>
          </a:xfrm>
        </p:grpSpPr>
        <p:grpSp>
          <p:nvGrpSpPr>
            <p:cNvPr id="28693" name="Group 21"/>
            <p:cNvGrpSpPr>
              <a:grpSpLocks/>
            </p:cNvGrpSpPr>
            <p:nvPr/>
          </p:nvGrpSpPr>
          <p:grpSpPr bwMode="auto">
            <a:xfrm flipH="1">
              <a:off x="1" y="416718"/>
              <a:ext cx="2184400" cy="1201412"/>
              <a:chOff x="0" y="0"/>
              <a:chExt cx="2183514" cy="1201412"/>
            </a:xfrm>
          </p:grpSpPr>
          <p:sp>
            <p:nvSpPr>
              <p:cNvPr id="28694"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95"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96"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97"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98" name="Group 26"/>
          <p:cNvGrpSpPr>
            <a:grpSpLocks/>
          </p:cNvGrpSpPr>
          <p:nvPr/>
        </p:nvGrpSpPr>
        <p:grpSpPr bwMode="auto">
          <a:xfrm>
            <a:off x="547688" y="4543425"/>
            <a:ext cx="3835400" cy="1616075"/>
            <a:chOff x="0" y="0"/>
            <a:chExt cx="2661333" cy="1618130"/>
          </a:xfrm>
        </p:grpSpPr>
        <p:grpSp>
          <p:nvGrpSpPr>
            <p:cNvPr id="28699" name="Group 27"/>
            <p:cNvGrpSpPr>
              <a:grpSpLocks/>
            </p:cNvGrpSpPr>
            <p:nvPr/>
          </p:nvGrpSpPr>
          <p:grpSpPr bwMode="auto">
            <a:xfrm flipH="1">
              <a:off x="1" y="416718"/>
              <a:ext cx="2184400" cy="1201412"/>
              <a:chOff x="0" y="0"/>
              <a:chExt cx="2183514" cy="1201412"/>
            </a:xfrm>
          </p:grpSpPr>
          <p:sp>
            <p:nvSpPr>
              <p:cNvPr id="28700"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701"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702"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703"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
        <p:nvSpPr>
          <p:cNvPr id="28704" name="TextBox 3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8705" name="五边形 3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706" name="燕尾形 3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705"/>
                                        </p:tgtEl>
                                        <p:attrNameLst>
                                          <p:attrName>style.visibility</p:attrName>
                                        </p:attrNameLst>
                                      </p:cBhvr>
                                      <p:to>
                                        <p:strVal val="visible"/>
                                      </p:to>
                                    </p:set>
                                    <p:anim calcmode="lin" valueType="num">
                                      <p:cBhvr additive="base">
                                        <p:cTn id="7" dur="300" fill="hold"/>
                                        <p:tgtEl>
                                          <p:spTgt spid="28705"/>
                                        </p:tgtEl>
                                        <p:attrNameLst>
                                          <p:attrName>ppt_x</p:attrName>
                                        </p:attrNameLst>
                                      </p:cBhvr>
                                      <p:tavLst>
                                        <p:tav tm="0">
                                          <p:val>
                                            <p:strVal val="0-#ppt_w/2"/>
                                          </p:val>
                                        </p:tav>
                                        <p:tav tm="100000">
                                          <p:val>
                                            <p:strVal val="#ppt_x"/>
                                          </p:val>
                                        </p:tav>
                                      </p:tavLst>
                                    </p:anim>
                                    <p:anim calcmode="lin" valueType="num">
                                      <p:cBhvr additive="base">
                                        <p:cTn id="8" dur="300" fill="hold"/>
                                        <p:tgtEl>
                                          <p:spTgt spid="2870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8706"/>
                                        </p:tgtEl>
                                        <p:attrNameLst>
                                          <p:attrName>style.visibility</p:attrName>
                                        </p:attrNameLst>
                                      </p:cBhvr>
                                      <p:to>
                                        <p:strVal val="visible"/>
                                      </p:to>
                                    </p:set>
                                    <p:anim calcmode="lin" valueType="num">
                                      <p:cBhvr additive="base">
                                        <p:cTn id="12" dur="500" fill="hold"/>
                                        <p:tgtEl>
                                          <p:spTgt spid="28706"/>
                                        </p:tgtEl>
                                        <p:attrNameLst>
                                          <p:attrName>ppt_x</p:attrName>
                                        </p:attrNameLst>
                                      </p:cBhvr>
                                      <p:tavLst>
                                        <p:tav tm="0">
                                          <p:val>
                                            <p:strVal val="1+#ppt_w/2"/>
                                          </p:val>
                                        </p:tav>
                                        <p:tav tm="100000">
                                          <p:val>
                                            <p:strVal val="#ppt_x"/>
                                          </p:val>
                                        </p:tav>
                                      </p:tavLst>
                                    </p:anim>
                                    <p:anim calcmode="lin" valueType="num">
                                      <p:cBhvr additive="base">
                                        <p:cTn id="13" dur="500" fill="hold"/>
                                        <p:tgtEl>
                                          <p:spTgt spid="2870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8704"/>
                                        </p:tgtEl>
                                        <p:attrNameLst>
                                          <p:attrName>style.visibility</p:attrName>
                                        </p:attrNameLst>
                                      </p:cBhvr>
                                      <p:to>
                                        <p:strVal val="visible"/>
                                      </p:to>
                                    </p:set>
                                    <p:anim calcmode="lin" valueType="num">
                                      <p:cBhvr>
                                        <p:cTn id="17" dur="300" fill="hold"/>
                                        <p:tgtEl>
                                          <p:spTgt spid="2870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8704"/>
                                        </p:tgtEl>
                                        <p:attrNameLst>
                                          <p:attrName>ppt_y</p:attrName>
                                        </p:attrNameLst>
                                      </p:cBhvr>
                                      <p:tavLst>
                                        <p:tav tm="0">
                                          <p:val>
                                            <p:strVal val="#ppt_y"/>
                                          </p:val>
                                        </p:tav>
                                        <p:tav tm="100000">
                                          <p:val>
                                            <p:strVal val="#ppt_y"/>
                                          </p:val>
                                        </p:tav>
                                      </p:tavLst>
                                    </p:anim>
                                    <p:anim calcmode="lin" valueType="num">
                                      <p:cBhvr>
                                        <p:cTn id="19" dur="300" fill="hold"/>
                                        <p:tgtEl>
                                          <p:spTgt spid="2870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87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870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28674"/>
                                        </p:tgtEl>
                                        <p:attrNameLst>
                                          <p:attrName>style.visibility</p:attrName>
                                        </p:attrNameLst>
                                      </p:cBhvr>
                                      <p:to>
                                        <p:strVal val="visible"/>
                                      </p:to>
                                    </p:set>
                                    <p:animEffect>
                                      <p:cBhvr>
                                        <p:cTn id="26" dur="2000"/>
                                        <p:tgtEl>
                                          <p:spTgt spid="2867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8679"/>
                                        </p:tgtEl>
                                        <p:attrNameLst>
                                          <p:attrName>style.visibility</p:attrName>
                                        </p:attrNameLst>
                                      </p:cBhvr>
                                      <p:to>
                                        <p:strVal val="visible"/>
                                      </p:to>
                                    </p:set>
                                    <p:animEffect>
                                      <p:cBhvr>
                                        <p:cTn id="31" dur="1000"/>
                                        <p:tgtEl>
                                          <p:spTgt spid="28679"/>
                                        </p:tgtEl>
                                      </p:cBhvr>
                                    </p:animEffect>
                                    <p:anim calcmode="lin" valueType="num">
                                      <p:cBhvr>
                                        <p:cTn id="32" dur="1000" fill="hold"/>
                                        <p:tgtEl>
                                          <p:spTgt spid="28679"/>
                                        </p:tgtEl>
                                        <p:attrNameLst>
                                          <p:attrName>ppt_x</p:attrName>
                                        </p:attrNameLst>
                                      </p:cBhvr>
                                      <p:tavLst>
                                        <p:tav tm="0">
                                          <p:val>
                                            <p:strVal val="#ppt_x"/>
                                          </p:val>
                                        </p:tav>
                                        <p:tav tm="100000">
                                          <p:val>
                                            <p:strVal val="#ppt_x"/>
                                          </p:val>
                                        </p:tav>
                                      </p:tavLst>
                                    </p:anim>
                                    <p:anim calcmode="lin" valueType="num">
                                      <p:cBhvr>
                                        <p:cTn id="33" dur="1000" fill="hold"/>
                                        <p:tgtEl>
                                          <p:spTgt spid="28679"/>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42" presetClass="entr" presetSubtype="0" fill="hold" nodeType="clickEffect">
                                  <p:stCondLst>
                                    <p:cond delay="0"/>
                                  </p:stCondLst>
                                  <p:childTnLst>
                                    <p:set>
                                      <p:cBhvr>
                                        <p:cTn id="37" dur="1" fill="hold">
                                          <p:stCondLst>
                                            <p:cond delay="0"/>
                                          </p:stCondLst>
                                        </p:cTn>
                                        <p:tgtEl>
                                          <p:spTgt spid="28680"/>
                                        </p:tgtEl>
                                        <p:attrNameLst>
                                          <p:attrName>style.visibility</p:attrName>
                                        </p:attrNameLst>
                                      </p:cBhvr>
                                      <p:to>
                                        <p:strVal val="visible"/>
                                      </p:to>
                                    </p:set>
                                    <p:animEffect>
                                      <p:cBhvr>
                                        <p:cTn id="38" dur="1000"/>
                                        <p:tgtEl>
                                          <p:spTgt spid="28680"/>
                                        </p:tgtEl>
                                      </p:cBhvr>
                                    </p:animEffect>
                                    <p:anim calcmode="lin" valueType="num">
                                      <p:cBhvr>
                                        <p:cTn id="39" dur="1000" fill="hold"/>
                                        <p:tgtEl>
                                          <p:spTgt spid="28680"/>
                                        </p:tgtEl>
                                        <p:attrNameLst>
                                          <p:attrName>ppt_x</p:attrName>
                                        </p:attrNameLst>
                                      </p:cBhvr>
                                      <p:tavLst>
                                        <p:tav tm="0">
                                          <p:val>
                                            <p:strVal val="#ppt_x"/>
                                          </p:val>
                                        </p:tav>
                                        <p:tav tm="100000">
                                          <p:val>
                                            <p:strVal val="#ppt_x"/>
                                          </p:val>
                                        </p:tav>
                                      </p:tavLst>
                                    </p:anim>
                                    <p:anim calcmode="lin" valueType="num">
                                      <p:cBhvr>
                                        <p:cTn id="40" dur="1000" fill="hold"/>
                                        <p:tgtEl>
                                          <p:spTgt spid="28680"/>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42" presetClass="entr" presetSubtype="0" fill="hold" nodeType="clickEffect">
                                  <p:stCondLst>
                                    <p:cond delay="0"/>
                                  </p:stCondLst>
                                  <p:childTnLst>
                                    <p:set>
                                      <p:cBhvr>
                                        <p:cTn id="44" dur="1" fill="hold">
                                          <p:stCondLst>
                                            <p:cond delay="0"/>
                                          </p:stCondLst>
                                        </p:cTn>
                                        <p:tgtEl>
                                          <p:spTgt spid="28686"/>
                                        </p:tgtEl>
                                        <p:attrNameLst>
                                          <p:attrName>style.visibility</p:attrName>
                                        </p:attrNameLst>
                                      </p:cBhvr>
                                      <p:to>
                                        <p:strVal val="visible"/>
                                      </p:to>
                                    </p:set>
                                    <p:animEffect>
                                      <p:cBhvr>
                                        <p:cTn id="45" dur="1000"/>
                                        <p:tgtEl>
                                          <p:spTgt spid="28686"/>
                                        </p:tgtEl>
                                      </p:cBhvr>
                                    </p:animEffect>
                                    <p:anim calcmode="lin" valueType="num">
                                      <p:cBhvr>
                                        <p:cTn id="46" dur="1000" fill="hold"/>
                                        <p:tgtEl>
                                          <p:spTgt spid="28686"/>
                                        </p:tgtEl>
                                        <p:attrNameLst>
                                          <p:attrName>ppt_x</p:attrName>
                                        </p:attrNameLst>
                                      </p:cBhvr>
                                      <p:tavLst>
                                        <p:tav tm="0">
                                          <p:val>
                                            <p:strVal val="#ppt_x"/>
                                          </p:val>
                                        </p:tav>
                                        <p:tav tm="100000">
                                          <p:val>
                                            <p:strVal val="#ppt_x"/>
                                          </p:val>
                                        </p:tav>
                                      </p:tavLst>
                                    </p:anim>
                                    <p:anim calcmode="lin" valueType="num">
                                      <p:cBhvr>
                                        <p:cTn id="47" dur="1000" fill="hold"/>
                                        <p:tgtEl>
                                          <p:spTgt spid="28686"/>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entr" presetSubtype="0" fill="hold" nodeType="clickEffect">
                                  <p:stCondLst>
                                    <p:cond delay="0"/>
                                  </p:stCondLst>
                                  <p:childTnLst>
                                    <p:set>
                                      <p:cBhvr>
                                        <p:cTn id="51" dur="1" fill="hold">
                                          <p:stCondLst>
                                            <p:cond delay="0"/>
                                          </p:stCondLst>
                                        </p:cTn>
                                        <p:tgtEl>
                                          <p:spTgt spid="28692"/>
                                        </p:tgtEl>
                                        <p:attrNameLst>
                                          <p:attrName>style.visibility</p:attrName>
                                        </p:attrNameLst>
                                      </p:cBhvr>
                                      <p:to>
                                        <p:strVal val="visible"/>
                                      </p:to>
                                    </p:set>
                                    <p:animEffect>
                                      <p:cBhvr>
                                        <p:cTn id="52" dur="1000"/>
                                        <p:tgtEl>
                                          <p:spTgt spid="28692"/>
                                        </p:tgtEl>
                                      </p:cBhvr>
                                    </p:animEffect>
                                    <p:anim calcmode="lin" valueType="num">
                                      <p:cBhvr>
                                        <p:cTn id="53" dur="1000" fill="hold"/>
                                        <p:tgtEl>
                                          <p:spTgt spid="28692"/>
                                        </p:tgtEl>
                                        <p:attrNameLst>
                                          <p:attrName>ppt_x</p:attrName>
                                        </p:attrNameLst>
                                      </p:cBhvr>
                                      <p:tavLst>
                                        <p:tav tm="0">
                                          <p:val>
                                            <p:strVal val="#ppt_x"/>
                                          </p:val>
                                        </p:tav>
                                        <p:tav tm="100000">
                                          <p:val>
                                            <p:strVal val="#ppt_x"/>
                                          </p:val>
                                        </p:tav>
                                      </p:tavLst>
                                    </p:anim>
                                    <p:anim calcmode="lin" valueType="num">
                                      <p:cBhvr>
                                        <p:cTn id="54" dur="1000" fill="hold"/>
                                        <p:tgtEl>
                                          <p:spTgt spid="28692"/>
                                        </p:tgtEl>
                                        <p:attrNameLst>
                                          <p:attrName>ppt_y</p:attrName>
                                        </p:attrNameLst>
                                      </p:cBhvr>
                                      <p:tavLst>
                                        <p:tav tm="0">
                                          <p:val>
                                            <p:strVal val="#ppt_y+.1"/>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42" presetClass="entr" presetSubtype="0" fill="hold" nodeType="clickEffect">
                                  <p:stCondLst>
                                    <p:cond delay="0"/>
                                  </p:stCondLst>
                                  <p:childTnLst>
                                    <p:set>
                                      <p:cBhvr>
                                        <p:cTn id="58" dur="1" fill="hold">
                                          <p:stCondLst>
                                            <p:cond delay="0"/>
                                          </p:stCondLst>
                                        </p:cTn>
                                        <p:tgtEl>
                                          <p:spTgt spid="28698"/>
                                        </p:tgtEl>
                                        <p:attrNameLst>
                                          <p:attrName>style.visibility</p:attrName>
                                        </p:attrNameLst>
                                      </p:cBhvr>
                                      <p:to>
                                        <p:strVal val="visible"/>
                                      </p:to>
                                    </p:set>
                                    <p:animEffect>
                                      <p:cBhvr>
                                        <p:cTn id="59" dur="1000"/>
                                        <p:tgtEl>
                                          <p:spTgt spid="28698"/>
                                        </p:tgtEl>
                                      </p:cBhvr>
                                    </p:animEffect>
                                    <p:anim calcmode="lin" valueType="num">
                                      <p:cBhvr>
                                        <p:cTn id="60" dur="1000" fill="hold"/>
                                        <p:tgtEl>
                                          <p:spTgt spid="28698"/>
                                        </p:tgtEl>
                                        <p:attrNameLst>
                                          <p:attrName>ppt_x</p:attrName>
                                        </p:attrNameLst>
                                      </p:cBhvr>
                                      <p:tavLst>
                                        <p:tav tm="0">
                                          <p:val>
                                            <p:strVal val="#ppt_x"/>
                                          </p:val>
                                        </p:tav>
                                        <p:tav tm="100000">
                                          <p:val>
                                            <p:strVal val="#ppt_x"/>
                                          </p:val>
                                        </p:tav>
                                      </p:tavLst>
                                    </p:anim>
                                    <p:anim calcmode="lin" valueType="num">
                                      <p:cBhvr>
                                        <p:cTn id="61" dur="1000" fill="hold"/>
                                        <p:tgtEl>
                                          <p:spTgt spid="286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bldLvl="0" autoUpdateAnimBg="0"/>
      <p:bldP spid="28704" grpId="0" autoUpdateAnimBg="0"/>
      <p:bldP spid="28705" grpId="0" animBg="1" autoUpdateAnimBg="0"/>
      <p:bldP spid="28706"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椭圆 7"/>
          <p:cNvSpPr>
            <a:spLocks noChangeArrowheads="1"/>
          </p:cNvSpPr>
          <p:nvPr/>
        </p:nvSpPr>
        <p:spPr bwMode="auto">
          <a:xfrm>
            <a:off x="6400800" y="1412875"/>
            <a:ext cx="1377950" cy="13763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699" name="TextBox 147"/>
          <p:cNvSpPr txBox="1">
            <a:spLocks noChangeArrowheads="1"/>
          </p:cNvSpPr>
          <p:nvPr/>
        </p:nvSpPr>
        <p:spPr bwMode="auto">
          <a:xfrm>
            <a:off x="6500813" y="19065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00" name="矩形 87"/>
          <p:cNvSpPr>
            <a:spLocks noChangeArrowheads="1"/>
          </p:cNvSpPr>
          <p:nvPr/>
        </p:nvSpPr>
        <p:spPr bwMode="auto">
          <a:xfrm>
            <a:off x="8321675" y="15382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1" name="矩形 87"/>
          <p:cNvSpPr>
            <a:spLocks noChangeArrowheads="1"/>
          </p:cNvSpPr>
          <p:nvPr/>
        </p:nvSpPr>
        <p:spPr bwMode="auto">
          <a:xfrm>
            <a:off x="8321675" y="183991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2" name="矩形 87"/>
          <p:cNvSpPr>
            <a:spLocks noChangeArrowheads="1"/>
          </p:cNvSpPr>
          <p:nvPr/>
        </p:nvSpPr>
        <p:spPr bwMode="auto">
          <a:xfrm>
            <a:off x="8328025" y="2141538"/>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3" name="AutoShape 60"/>
          <p:cNvSpPr>
            <a:spLocks noChangeArrowheads="1"/>
          </p:cNvSpPr>
          <p:nvPr/>
        </p:nvSpPr>
        <p:spPr bwMode="auto">
          <a:xfrm>
            <a:off x="1368425" y="2038350"/>
            <a:ext cx="4603750" cy="2960688"/>
          </a:xfrm>
          <a:prstGeom prst="rightArrow">
            <a:avLst>
              <a:gd name="adj1" fmla="val 68037"/>
              <a:gd name="adj2" fmla="val 41127"/>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en-US" sz="1400">
              <a:solidFill>
                <a:srgbClr val="21A3D0"/>
              </a:solidFill>
              <a:latin typeface="微软雅黑" pitchFamily="34" charset="-122"/>
              <a:ea typeface="微软雅黑" pitchFamily="34" charset="-122"/>
            </a:endParaRPr>
          </a:p>
        </p:txBody>
      </p:sp>
      <p:sp>
        <p:nvSpPr>
          <p:cNvPr id="29704" name="矩形 14"/>
          <p:cNvSpPr>
            <a:spLocks noChangeArrowheads="1"/>
          </p:cNvSpPr>
          <p:nvPr/>
        </p:nvSpPr>
        <p:spPr bwMode="auto">
          <a:xfrm>
            <a:off x="4335463" y="3219450"/>
            <a:ext cx="1412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rPr>
              <a:t>点击添</a:t>
            </a:r>
            <a:endParaRPr lang="en-US">
              <a:solidFill>
                <a:schemeClr val="bg1"/>
              </a:solidFill>
              <a:latin typeface="微软雅黑" pitchFamily="34" charset="-122"/>
              <a:ea typeface="微软雅黑" pitchFamily="34" charset="-122"/>
            </a:endParaRPr>
          </a:p>
          <a:p>
            <a:pPr algn="ctr"/>
            <a:r>
              <a:rPr lang="zh-CN" altLang="en-US">
                <a:solidFill>
                  <a:schemeClr val="bg1"/>
                </a:solidFill>
                <a:latin typeface="微软雅黑" pitchFamily="34" charset="-122"/>
                <a:ea typeface="微软雅黑" pitchFamily="34" charset="-122"/>
              </a:rPr>
              <a:t>加文本</a:t>
            </a:r>
          </a:p>
        </p:txBody>
      </p:sp>
      <p:grpSp>
        <p:nvGrpSpPr>
          <p:cNvPr id="29705" name="Group 9"/>
          <p:cNvGrpSpPr>
            <a:grpSpLocks/>
          </p:cNvGrpSpPr>
          <p:nvPr/>
        </p:nvGrpSpPr>
        <p:grpSpPr bwMode="auto">
          <a:xfrm>
            <a:off x="1839913" y="3068638"/>
            <a:ext cx="1082675" cy="995362"/>
            <a:chOff x="0" y="0"/>
            <a:chExt cx="458010" cy="2705673"/>
          </a:xfrm>
        </p:grpSpPr>
        <p:sp>
          <p:nvSpPr>
            <p:cNvPr id="29706" name="圆角矩形 18"/>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itchFamily="34" charset="-122"/>
                <a:ea typeface="微软雅黑" pitchFamily="34" charset="-122"/>
              </a:endParaRPr>
            </a:p>
          </p:txBody>
        </p:sp>
        <p:sp>
          <p:nvSpPr>
            <p:cNvPr id="29707"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solidFill>
                    <a:srgbClr val="F8F8F8"/>
                  </a:solidFill>
                  <a:latin typeface="微软雅黑" pitchFamily="34" charset="-122"/>
                  <a:ea typeface="微软雅黑" pitchFamily="34" charset="-122"/>
                </a:rPr>
                <a:t>添加</a:t>
              </a:r>
              <a:endParaRPr lang="en-US">
                <a:solidFill>
                  <a:srgbClr val="F8F8F8"/>
                </a:solidFill>
                <a:latin typeface="微软雅黑" pitchFamily="34" charset="-122"/>
                <a:ea typeface="微软雅黑" pitchFamily="34" charset="-122"/>
              </a:endParaRPr>
            </a:p>
            <a:p>
              <a:r>
                <a:rPr lang="zh-CN" altLang="en-US">
                  <a:solidFill>
                    <a:srgbClr val="F8F8F8"/>
                  </a:solidFill>
                  <a:latin typeface="微软雅黑" pitchFamily="34" charset="-122"/>
                  <a:ea typeface="微软雅黑" pitchFamily="34" charset="-122"/>
                </a:rPr>
                <a:t>标题</a:t>
              </a:r>
            </a:p>
          </p:txBody>
        </p:sp>
      </p:grpSp>
      <p:sp>
        <p:nvSpPr>
          <p:cNvPr id="29708" name="椭圆 20"/>
          <p:cNvSpPr>
            <a:spLocks noChangeArrowheads="1"/>
          </p:cNvSpPr>
          <p:nvPr/>
        </p:nvSpPr>
        <p:spPr bwMode="auto">
          <a:xfrm>
            <a:off x="6400800" y="2900363"/>
            <a:ext cx="1377950" cy="13763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TextBox 147"/>
          <p:cNvSpPr txBox="1">
            <a:spLocks noChangeArrowheads="1"/>
          </p:cNvSpPr>
          <p:nvPr/>
        </p:nvSpPr>
        <p:spPr bwMode="auto">
          <a:xfrm>
            <a:off x="6500813" y="3394075"/>
            <a:ext cx="117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10" name="矩形 87"/>
          <p:cNvSpPr>
            <a:spLocks noChangeArrowheads="1"/>
          </p:cNvSpPr>
          <p:nvPr/>
        </p:nvSpPr>
        <p:spPr bwMode="auto">
          <a:xfrm>
            <a:off x="8321675" y="3025775"/>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1" name="矩形 87"/>
          <p:cNvSpPr>
            <a:spLocks noChangeArrowheads="1"/>
          </p:cNvSpPr>
          <p:nvPr/>
        </p:nvSpPr>
        <p:spPr bwMode="auto">
          <a:xfrm>
            <a:off x="8321675" y="3327400"/>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2" name="矩形 87"/>
          <p:cNvSpPr>
            <a:spLocks noChangeArrowheads="1"/>
          </p:cNvSpPr>
          <p:nvPr/>
        </p:nvSpPr>
        <p:spPr bwMode="auto">
          <a:xfrm>
            <a:off x="8328025" y="3629025"/>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3" name="椭圆 25"/>
          <p:cNvSpPr>
            <a:spLocks noChangeArrowheads="1"/>
          </p:cNvSpPr>
          <p:nvPr/>
        </p:nvSpPr>
        <p:spPr bwMode="auto">
          <a:xfrm>
            <a:off x="6400800" y="4387850"/>
            <a:ext cx="1377950" cy="13763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4" name="TextBox 147"/>
          <p:cNvSpPr txBox="1">
            <a:spLocks noChangeArrowheads="1"/>
          </p:cNvSpPr>
          <p:nvPr/>
        </p:nvSpPr>
        <p:spPr bwMode="auto">
          <a:xfrm>
            <a:off x="6500813" y="4881563"/>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15" name="矩形 87"/>
          <p:cNvSpPr>
            <a:spLocks noChangeArrowheads="1"/>
          </p:cNvSpPr>
          <p:nvPr/>
        </p:nvSpPr>
        <p:spPr bwMode="auto">
          <a:xfrm>
            <a:off x="8321675" y="451326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6" name="矩形 87"/>
          <p:cNvSpPr>
            <a:spLocks noChangeArrowheads="1"/>
          </p:cNvSpPr>
          <p:nvPr/>
        </p:nvSpPr>
        <p:spPr bwMode="auto">
          <a:xfrm>
            <a:off x="8321675" y="48148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7" name="矩形 87"/>
          <p:cNvSpPr>
            <a:spLocks noChangeArrowheads="1"/>
          </p:cNvSpPr>
          <p:nvPr/>
        </p:nvSpPr>
        <p:spPr bwMode="auto">
          <a:xfrm>
            <a:off x="8328025" y="5116513"/>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8" name="燕尾形 30"/>
          <p:cNvSpPr>
            <a:spLocks noChangeArrowheads="1"/>
          </p:cNvSpPr>
          <p:nvPr/>
        </p:nvSpPr>
        <p:spPr bwMode="auto">
          <a:xfrm>
            <a:off x="2922588" y="3322638"/>
            <a:ext cx="320675" cy="382587"/>
          </a:xfrm>
          <a:prstGeom prst="chevron">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29719" name="Group 23"/>
          <p:cNvGrpSpPr>
            <a:grpSpLocks/>
          </p:cNvGrpSpPr>
          <p:nvPr/>
        </p:nvGrpSpPr>
        <p:grpSpPr bwMode="auto">
          <a:xfrm>
            <a:off x="3327400" y="3068638"/>
            <a:ext cx="1082675" cy="995362"/>
            <a:chOff x="0" y="0"/>
            <a:chExt cx="458010" cy="2705673"/>
          </a:xfrm>
        </p:grpSpPr>
        <p:sp>
          <p:nvSpPr>
            <p:cNvPr id="29720" name="圆角矩形 32"/>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itchFamily="34" charset="-122"/>
                <a:ea typeface="微软雅黑" pitchFamily="34" charset="-122"/>
              </a:endParaRPr>
            </a:p>
          </p:txBody>
        </p:sp>
        <p:sp>
          <p:nvSpPr>
            <p:cNvPr id="29721"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solidFill>
                    <a:srgbClr val="F8F8F8"/>
                  </a:solidFill>
                  <a:latin typeface="微软雅黑" pitchFamily="34" charset="-122"/>
                  <a:ea typeface="微软雅黑" pitchFamily="34" charset="-122"/>
                </a:rPr>
                <a:t>添加</a:t>
              </a:r>
              <a:endParaRPr lang="en-US">
                <a:solidFill>
                  <a:srgbClr val="F8F8F8"/>
                </a:solidFill>
                <a:latin typeface="微软雅黑" pitchFamily="34" charset="-122"/>
                <a:ea typeface="微软雅黑" pitchFamily="34" charset="-122"/>
              </a:endParaRPr>
            </a:p>
            <a:p>
              <a:r>
                <a:rPr lang="zh-CN" altLang="en-US">
                  <a:solidFill>
                    <a:srgbClr val="F8F8F8"/>
                  </a:solidFill>
                  <a:latin typeface="微软雅黑" pitchFamily="34" charset="-122"/>
                  <a:ea typeface="微软雅黑" pitchFamily="34" charset="-122"/>
                </a:rPr>
                <a:t>标题</a:t>
              </a:r>
            </a:p>
          </p:txBody>
        </p:sp>
      </p:grpSp>
      <p:sp>
        <p:nvSpPr>
          <p:cNvPr id="29722" name="TextBox 3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9723" name="五边形 3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24" name="燕尾形 3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723"/>
                                        </p:tgtEl>
                                        <p:attrNameLst>
                                          <p:attrName>style.visibility</p:attrName>
                                        </p:attrNameLst>
                                      </p:cBhvr>
                                      <p:to>
                                        <p:strVal val="visible"/>
                                      </p:to>
                                    </p:set>
                                    <p:anim calcmode="lin" valueType="num">
                                      <p:cBhvr additive="base">
                                        <p:cTn id="7" dur="300" fill="hold"/>
                                        <p:tgtEl>
                                          <p:spTgt spid="29723"/>
                                        </p:tgtEl>
                                        <p:attrNameLst>
                                          <p:attrName>ppt_x</p:attrName>
                                        </p:attrNameLst>
                                      </p:cBhvr>
                                      <p:tavLst>
                                        <p:tav tm="0">
                                          <p:val>
                                            <p:strVal val="0-#ppt_w/2"/>
                                          </p:val>
                                        </p:tav>
                                        <p:tav tm="100000">
                                          <p:val>
                                            <p:strVal val="#ppt_x"/>
                                          </p:val>
                                        </p:tav>
                                      </p:tavLst>
                                    </p:anim>
                                    <p:anim calcmode="lin" valueType="num">
                                      <p:cBhvr additive="base">
                                        <p:cTn id="8" dur="300" fill="hold"/>
                                        <p:tgtEl>
                                          <p:spTgt spid="2972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9724"/>
                                        </p:tgtEl>
                                        <p:attrNameLst>
                                          <p:attrName>style.visibility</p:attrName>
                                        </p:attrNameLst>
                                      </p:cBhvr>
                                      <p:to>
                                        <p:strVal val="visible"/>
                                      </p:to>
                                    </p:set>
                                    <p:anim calcmode="lin" valueType="num">
                                      <p:cBhvr additive="base">
                                        <p:cTn id="12" dur="500" fill="hold"/>
                                        <p:tgtEl>
                                          <p:spTgt spid="29724"/>
                                        </p:tgtEl>
                                        <p:attrNameLst>
                                          <p:attrName>ppt_x</p:attrName>
                                        </p:attrNameLst>
                                      </p:cBhvr>
                                      <p:tavLst>
                                        <p:tav tm="0">
                                          <p:val>
                                            <p:strVal val="1+#ppt_w/2"/>
                                          </p:val>
                                        </p:tav>
                                        <p:tav tm="100000">
                                          <p:val>
                                            <p:strVal val="#ppt_x"/>
                                          </p:val>
                                        </p:tav>
                                      </p:tavLst>
                                    </p:anim>
                                    <p:anim calcmode="lin" valueType="num">
                                      <p:cBhvr additive="base">
                                        <p:cTn id="13" dur="500" fill="hold"/>
                                        <p:tgtEl>
                                          <p:spTgt spid="2972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9722"/>
                                        </p:tgtEl>
                                        <p:attrNameLst>
                                          <p:attrName>style.visibility</p:attrName>
                                        </p:attrNameLst>
                                      </p:cBhvr>
                                      <p:to>
                                        <p:strVal val="visible"/>
                                      </p:to>
                                    </p:set>
                                    <p:anim calcmode="lin" valueType="num">
                                      <p:cBhvr>
                                        <p:cTn id="17" dur="300" fill="hold"/>
                                        <p:tgtEl>
                                          <p:spTgt spid="2972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9722"/>
                                        </p:tgtEl>
                                        <p:attrNameLst>
                                          <p:attrName>ppt_y</p:attrName>
                                        </p:attrNameLst>
                                      </p:cBhvr>
                                      <p:tavLst>
                                        <p:tav tm="0">
                                          <p:val>
                                            <p:strVal val="#ppt_y"/>
                                          </p:val>
                                        </p:tav>
                                        <p:tav tm="100000">
                                          <p:val>
                                            <p:strVal val="#ppt_y"/>
                                          </p:val>
                                        </p:tav>
                                      </p:tavLst>
                                    </p:anim>
                                    <p:anim calcmode="lin" valueType="num">
                                      <p:cBhvr>
                                        <p:cTn id="19" dur="300" fill="hold"/>
                                        <p:tgtEl>
                                          <p:spTgt spid="2972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97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9722"/>
                                        </p:tgtEl>
                                      </p:cBhvr>
                                    </p:animEffect>
                                  </p:childTnLst>
                                </p:cTn>
                              </p:par>
                            </p:childTnLst>
                          </p:cTn>
                        </p:par>
                        <p:par>
                          <p:cTn id="22" fill="hold" nodeType="afterGroup">
                            <p:stCondLst>
                              <p:cond delay="1370"/>
                            </p:stCondLst>
                            <p:childTnLst>
                              <p:par>
                                <p:cTn id="23" presetID="2" presetClass="entr" presetSubtype="8" fill="hold" nodeType="afterEffect">
                                  <p:stCondLst>
                                    <p:cond delay="0"/>
                                  </p:stCondLst>
                                  <p:childTnLst>
                                    <p:set>
                                      <p:cBhvr>
                                        <p:cTn id="24" dur="1" fill="hold">
                                          <p:stCondLst>
                                            <p:cond delay="0"/>
                                          </p:stCondLst>
                                        </p:cTn>
                                        <p:tgtEl>
                                          <p:spTgt spid="29705"/>
                                        </p:tgtEl>
                                        <p:attrNameLst>
                                          <p:attrName>style.visibility</p:attrName>
                                        </p:attrNameLst>
                                      </p:cBhvr>
                                      <p:to>
                                        <p:strVal val="visible"/>
                                      </p:to>
                                    </p:set>
                                    <p:anim calcmode="lin" valueType="num">
                                      <p:cBhvr additive="base">
                                        <p:cTn id="25" dur="500" fill="hold"/>
                                        <p:tgtEl>
                                          <p:spTgt spid="29705"/>
                                        </p:tgtEl>
                                        <p:attrNameLst>
                                          <p:attrName>ppt_x</p:attrName>
                                        </p:attrNameLst>
                                      </p:cBhvr>
                                      <p:tavLst>
                                        <p:tav tm="0">
                                          <p:val>
                                            <p:strVal val="0-#ppt_w/2"/>
                                          </p:val>
                                        </p:tav>
                                        <p:tav tm="100000">
                                          <p:val>
                                            <p:strVal val="#ppt_x"/>
                                          </p:val>
                                        </p:tav>
                                      </p:tavLst>
                                    </p:anim>
                                    <p:anim calcmode="lin" valueType="num">
                                      <p:cBhvr additive="base">
                                        <p:cTn id="26" dur="500" fill="hold"/>
                                        <p:tgtEl>
                                          <p:spTgt spid="29705"/>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870"/>
                            </p:stCondLst>
                            <p:childTnLst>
                              <p:par>
                                <p:cTn id="28" presetID="2" presetClass="entr" presetSubtype="8" fill="hold" grpId="0" nodeType="afterEffect">
                                  <p:stCondLst>
                                    <p:cond delay="0"/>
                                  </p:stCondLst>
                                  <p:childTnLst>
                                    <p:set>
                                      <p:cBhvr>
                                        <p:cTn id="29" dur="1" fill="hold">
                                          <p:stCondLst>
                                            <p:cond delay="0"/>
                                          </p:stCondLst>
                                        </p:cTn>
                                        <p:tgtEl>
                                          <p:spTgt spid="29703"/>
                                        </p:tgtEl>
                                        <p:attrNameLst>
                                          <p:attrName>style.visibility</p:attrName>
                                        </p:attrNameLst>
                                      </p:cBhvr>
                                      <p:to>
                                        <p:strVal val="visible"/>
                                      </p:to>
                                    </p:set>
                                    <p:anim calcmode="lin" valueType="num">
                                      <p:cBhvr additive="base">
                                        <p:cTn id="30" dur="500" fill="hold"/>
                                        <p:tgtEl>
                                          <p:spTgt spid="29703"/>
                                        </p:tgtEl>
                                        <p:attrNameLst>
                                          <p:attrName>ppt_x</p:attrName>
                                        </p:attrNameLst>
                                      </p:cBhvr>
                                      <p:tavLst>
                                        <p:tav tm="0">
                                          <p:val>
                                            <p:strVal val="0-#ppt_w/2"/>
                                          </p:val>
                                        </p:tav>
                                        <p:tav tm="100000">
                                          <p:val>
                                            <p:strVal val="#ppt_x"/>
                                          </p:val>
                                        </p:tav>
                                      </p:tavLst>
                                    </p:anim>
                                    <p:anim calcmode="lin" valueType="num">
                                      <p:cBhvr additive="base">
                                        <p:cTn id="31" dur="500" fill="hold"/>
                                        <p:tgtEl>
                                          <p:spTgt spid="29703"/>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370"/>
                            </p:stCondLst>
                            <p:childTnLst>
                              <p:par>
                                <p:cTn id="33" presetID="2" presetClass="entr" presetSubtype="8" fill="hold" grpId="0" nodeType="afterEffect">
                                  <p:stCondLst>
                                    <p:cond delay="0"/>
                                  </p:stCondLst>
                                  <p:childTnLst>
                                    <p:set>
                                      <p:cBhvr>
                                        <p:cTn id="34" dur="1" fill="hold">
                                          <p:stCondLst>
                                            <p:cond delay="0"/>
                                          </p:stCondLst>
                                        </p:cTn>
                                        <p:tgtEl>
                                          <p:spTgt spid="29704"/>
                                        </p:tgtEl>
                                        <p:attrNameLst>
                                          <p:attrName>style.visibility</p:attrName>
                                        </p:attrNameLst>
                                      </p:cBhvr>
                                      <p:to>
                                        <p:strVal val="visible"/>
                                      </p:to>
                                    </p:set>
                                    <p:anim calcmode="lin" valueType="num">
                                      <p:cBhvr additive="base">
                                        <p:cTn id="35" dur="500" fill="hold"/>
                                        <p:tgtEl>
                                          <p:spTgt spid="29704"/>
                                        </p:tgtEl>
                                        <p:attrNameLst>
                                          <p:attrName>ppt_x</p:attrName>
                                        </p:attrNameLst>
                                      </p:cBhvr>
                                      <p:tavLst>
                                        <p:tav tm="0">
                                          <p:val>
                                            <p:strVal val="0-#ppt_w/2"/>
                                          </p:val>
                                        </p:tav>
                                        <p:tav tm="100000">
                                          <p:val>
                                            <p:strVal val="#ppt_x"/>
                                          </p:val>
                                        </p:tav>
                                      </p:tavLst>
                                    </p:anim>
                                    <p:anim calcmode="lin" valueType="num">
                                      <p:cBhvr additive="base">
                                        <p:cTn id="36" dur="500" fill="hold"/>
                                        <p:tgtEl>
                                          <p:spTgt spid="2970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870"/>
                            </p:stCondLst>
                            <p:childTnLst>
                              <p:par>
                                <p:cTn id="38" presetID="49" presetClass="entr" presetSubtype="0" decel="100000" fill="hold" grpId="0" nodeType="afterEffect">
                                  <p:stCondLst>
                                    <p:cond delay="0"/>
                                  </p:stCondLst>
                                  <p:childTnLst>
                                    <p:set>
                                      <p:cBhvr>
                                        <p:cTn id="39" dur="1" fill="hold">
                                          <p:stCondLst>
                                            <p:cond delay="0"/>
                                          </p:stCondLst>
                                        </p:cTn>
                                        <p:tgtEl>
                                          <p:spTgt spid="29699"/>
                                        </p:tgtEl>
                                        <p:attrNameLst>
                                          <p:attrName>style.visibility</p:attrName>
                                        </p:attrNameLst>
                                      </p:cBhvr>
                                      <p:to>
                                        <p:strVal val="visible"/>
                                      </p:to>
                                    </p:set>
                                    <p:anim calcmode="lin" valueType="num">
                                      <p:cBhvr>
                                        <p:cTn id="40" dur="500" fill="hold"/>
                                        <p:tgtEl>
                                          <p:spTgt spid="29699"/>
                                        </p:tgtEl>
                                        <p:attrNameLst>
                                          <p:attrName>ppt_w</p:attrName>
                                        </p:attrNameLst>
                                      </p:cBhvr>
                                      <p:tavLst>
                                        <p:tav tm="0">
                                          <p:val>
                                            <p:fltVal val="0"/>
                                          </p:val>
                                        </p:tav>
                                        <p:tav tm="100000">
                                          <p:val>
                                            <p:strVal val="#ppt_w"/>
                                          </p:val>
                                        </p:tav>
                                      </p:tavLst>
                                    </p:anim>
                                    <p:anim calcmode="lin" valueType="num">
                                      <p:cBhvr>
                                        <p:cTn id="41" dur="500" fill="hold"/>
                                        <p:tgtEl>
                                          <p:spTgt spid="29699"/>
                                        </p:tgtEl>
                                        <p:attrNameLst>
                                          <p:attrName>ppt_h</p:attrName>
                                        </p:attrNameLst>
                                      </p:cBhvr>
                                      <p:tavLst>
                                        <p:tav tm="0">
                                          <p:val>
                                            <p:fltVal val="0"/>
                                          </p:val>
                                        </p:tav>
                                        <p:tav tm="100000">
                                          <p:val>
                                            <p:strVal val="#ppt_h"/>
                                          </p:val>
                                        </p:tav>
                                      </p:tavLst>
                                    </p:anim>
                                    <p:anim calcmode="lin" valueType="num">
                                      <p:cBhvr>
                                        <p:cTn id="42" dur="500" fill="hold"/>
                                        <p:tgtEl>
                                          <p:spTgt spid="29699"/>
                                        </p:tgtEl>
                                        <p:attrNameLst>
                                          <p:attrName>style.rotation</p:attrName>
                                        </p:attrNameLst>
                                      </p:cBhvr>
                                      <p:tavLst>
                                        <p:tav tm="0">
                                          <p:val>
                                            <p:fltVal val="360"/>
                                          </p:val>
                                        </p:tav>
                                        <p:tav tm="100000">
                                          <p:val>
                                            <p:fltVal val="0"/>
                                          </p:val>
                                        </p:tav>
                                      </p:tavLst>
                                    </p:anim>
                                    <p:animEffect transition="in" filter="fade">
                                      <p:cBhvr>
                                        <p:cTn id="43" dur="500"/>
                                        <p:tgtEl>
                                          <p:spTgt spid="29699"/>
                                        </p:tgtEl>
                                      </p:cBhvr>
                                    </p:animEffect>
                                  </p:childTnLst>
                                </p:cTn>
                              </p:par>
                            </p:childTnLst>
                          </p:cTn>
                        </p:par>
                        <p:par>
                          <p:cTn id="44" fill="hold" nodeType="afterGroup">
                            <p:stCondLst>
                              <p:cond delay="3370"/>
                            </p:stCondLst>
                            <p:childTnLst>
                              <p:par>
                                <p:cTn id="45" presetID="2" presetClass="entr" presetSubtype="2" fill="hold" grpId="0" nodeType="afterEffect">
                                  <p:stCondLst>
                                    <p:cond delay="0"/>
                                  </p:stCondLst>
                                  <p:childTnLst>
                                    <p:set>
                                      <p:cBhvr>
                                        <p:cTn id="46" dur="1" fill="hold">
                                          <p:stCondLst>
                                            <p:cond delay="0"/>
                                          </p:stCondLst>
                                        </p:cTn>
                                        <p:tgtEl>
                                          <p:spTgt spid="29700"/>
                                        </p:tgtEl>
                                        <p:attrNameLst>
                                          <p:attrName>style.visibility</p:attrName>
                                        </p:attrNameLst>
                                      </p:cBhvr>
                                      <p:to>
                                        <p:strVal val="visible"/>
                                      </p:to>
                                    </p:set>
                                    <p:anim calcmode="lin" valueType="num">
                                      <p:cBhvr additive="base">
                                        <p:cTn id="47" dur="500" fill="hold"/>
                                        <p:tgtEl>
                                          <p:spTgt spid="29700"/>
                                        </p:tgtEl>
                                        <p:attrNameLst>
                                          <p:attrName>ppt_x</p:attrName>
                                        </p:attrNameLst>
                                      </p:cBhvr>
                                      <p:tavLst>
                                        <p:tav tm="0">
                                          <p:val>
                                            <p:strVal val="1+#ppt_w/2"/>
                                          </p:val>
                                        </p:tav>
                                        <p:tav tm="100000">
                                          <p:val>
                                            <p:strVal val="#ppt_x"/>
                                          </p:val>
                                        </p:tav>
                                      </p:tavLst>
                                    </p:anim>
                                    <p:anim calcmode="lin" valueType="num">
                                      <p:cBhvr additive="base">
                                        <p:cTn id="48" dur="500" fill="hold"/>
                                        <p:tgtEl>
                                          <p:spTgt spid="29700"/>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870"/>
                            </p:stCondLst>
                            <p:childTnLst>
                              <p:par>
                                <p:cTn id="50" presetID="2" presetClass="entr" presetSubtype="2" fill="hold" grpId="0" nodeType="afterEffect">
                                  <p:stCondLst>
                                    <p:cond delay="0"/>
                                  </p:stCondLst>
                                  <p:childTnLst>
                                    <p:set>
                                      <p:cBhvr>
                                        <p:cTn id="51" dur="1" fill="hold">
                                          <p:stCondLst>
                                            <p:cond delay="0"/>
                                          </p:stCondLst>
                                        </p:cTn>
                                        <p:tgtEl>
                                          <p:spTgt spid="29701"/>
                                        </p:tgtEl>
                                        <p:attrNameLst>
                                          <p:attrName>style.visibility</p:attrName>
                                        </p:attrNameLst>
                                      </p:cBhvr>
                                      <p:to>
                                        <p:strVal val="visible"/>
                                      </p:to>
                                    </p:set>
                                    <p:anim calcmode="lin" valueType="num">
                                      <p:cBhvr additive="base">
                                        <p:cTn id="52" dur="500" fill="hold"/>
                                        <p:tgtEl>
                                          <p:spTgt spid="29701"/>
                                        </p:tgtEl>
                                        <p:attrNameLst>
                                          <p:attrName>ppt_x</p:attrName>
                                        </p:attrNameLst>
                                      </p:cBhvr>
                                      <p:tavLst>
                                        <p:tav tm="0">
                                          <p:val>
                                            <p:strVal val="1+#ppt_w/2"/>
                                          </p:val>
                                        </p:tav>
                                        <p:tav tm="100000">
                                          <p:val>
                                            <p:strVal val="#ppt_x"/>
                                          </p:val>
                                        </p:tav>
                                      </p:tavLst>
                                    </p:anim>
                                    <p:anim calcmode="lin" valueType="num">
                                      <p:cBhvr additive="base">
                                        <p:cTn id="53" dur="500" fill="hold"/>
                                        <p:tgtEl>
                                          <p:spTgt spid="29701"/>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370"/>
                            </p:stCondLst>
                            <p:childTnLst>
                              <p:par>
                                <p:cTn id="55" presetID="2" presetClass="entr" presetSubtype="2" fill="hold" grpId="0" nodeType="afterEffect">
                                  <p:stCondLst>
                                    <p:cond delay="0"/>
                                  </p:stCondLst>
                                  <p:childTnLst>
                                    <p:set>
                                      <p:cBhvr>
                                        <p:cTn id="56" dur="1" fill="hold">
                                          <p:stCondLst>
                                            <p:cond delay="0"/>
                                          </p:stCondLst>
                                        </p:cTn>
                                        <p:tgtEl>
                                          <p:spTgt spid="29702"/>
                                        </p:tgtEl>
                                        <p:attrNameLst>
                                          <p:attrName>style.visibility</p:attrName>
                                        </p:attrNameLst>
                                      </p:cBhvr>
                                      <p:to>
                                        <p:strVal val="visible"/>
                                      </p:to>
                                    </p:set>
                                    <p:anim calcmode="lin" valueType="num">
                                      <p:cBhvr additive="base">
                                        <p:cTn id="57" dur="500" fill="hold"/>
                                        <p:tgtEl>
                                          <p:spTgt spid="29702"/>
                                        </p:tgtEl>
                                        <p:attrNameLst>
                                          <p:attrName>ppt_x</p:attrName>
                                        </p:attrNameLst>
                                      </p:cBhvr>
                                      <p:tavLst>
                                        <p:tav tm="0">
                                          <p:val>
                                            <p:strVal val="1+#ppt_w/2"/>
                                          </p:val>
                                        </p:tav>
                                        <p:tav tm="100000">
                                          <p:val>
                                            <p:strVal val="#ppt_x"/>
                                          </p:val>
                                        </p:tav>
                                      </p:tavLst>
                                    </p:anim>
                                    <p:anim calcmode="lin" valueType="num">
                                      <p:cBhvr additive="base">
                                        <p:cTn id="58" dur="500" fill="hold"/>
                                        <p:tgtEl>
                                          <p:spTgt spid="2970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4870"/>
                            </p:stCondLst>
                            <p:childTnLst>
                              <p:par>
                                <p:cTn id="60" presetID="49" presetClass="entr" presetSubtype="0" decel="100000" fill="hold" grpId="0" nodeType="afterEffect">
                                  <p:stCondLst>
                                    <p:cond delay="0"/>
                                  </p:stCondLst>
                                  <p:childTnLst>
                                    <p:set>
                                      <p:cBhvr>
                                        <p:cTn id="61" dur="1" fill="hold">
                                          <p:stCondLst>
                                            <p:cond delay="0"/>
                                          </p:stCondLst>
                                        </p:cTn>
                                        <p:tgtEl>
                                          <p:spTgt spid="29709"/>
                                        </p:tgtEl>
                                        <p:attrNameLst>
                                          <p:attrName>style.visibility</p:attrName>
                                        </p:attrNameLst>
                                      </p:cBhvr>
                                      <p:to>
                                        <p:strVal val="visible"/>
                                      </p:to>
                                    </p:set>
                                    <p:anim calcmode="lin" valueType="num">
                                      <p:cBhvr>
                                        <p:cTn id="62" dur="500" fill="hold"/>
                                        <p:tgtEl>
                                          <p:spTgt spid="29709"/>
                                        </p:tgtEl>
                                        <p:attrNameLst>
                                          <p:attrName>ppt_w</p:attrName>
                                        </p:attrNameLst>
                                      </p:cBhvr>
                                      <p:tavLst>
                                        <p:tav tm="0">
                                          <p:val>
                                            <p:fltVal val="0"/>
                                          </p:val>
                                        </p:tav>
                                        <p:tav tm="100000">
                                          <p:val>
                                            <p:strVal val="#ppt_w"/>
                                          </p:val>
                                        </p:tav>
                                      </p:tavLst>
                                    </p:anim>
                                    <p:anim calcmode="lin" valueType="num">
                                      <p:cBhvr>
                                        <p:cTn id="63" dur="500" fill="hold"/>
                                        <p:tgtEl>
                                          <p:spTgt spid="29709"/>
                                        </p:tgtEl>
                                        <p:attrNameLst>
                                          <p:attrName>ppt_h</p:attrName>
                                        </p:attrNameLst>
                                      </p:cBhvr>
                                      <p:tavLst>
                                        <p:tav tm="0">
                                          <p:val>
                                            <p:fltVal val="0"/>
                                          </p:val>
                                        </p:tav>
                                        <p:tav tm="100000">
                                          <p:val>
                                            <p:strVal val="#ppt_h"/>
                                          </p:val>
                                        </p:tav>
                                      </p:tavLst>
                                    </p:anim>
                                    <p:anim calcmode="lin" valueType="num">
                                      <p:cBhvr>
                                        <p:cTn id="64" dur="500" fill="hold"/>
                                        <p:tgtEl>
                                          <p:spTgt spid="29709"/>
                                        </p:tgtEl>
                                        <p:attrNameLst>
                                          <p:attrName>style.rotation</p:attrName>
                                        </p:attrNameLst>
                                      </p:cBhvr>
                                      <p:tavLst>
                                        <p:tav tm="0">
                                          <p:val>
                                            <p:fltVal val="360"/>
                                          </p:val>
                                        </p:tav>
                                        <p:tav tm="100000">
                                          <p:val>
                                            <p:fltVal val="0"/>
                                          </p:val>
                                        </p:tav>
                                      </p:tavLst>
                                    </p:anim>
                                    <p:animEffect transition="in" filter="fade">
                                      <p:cBhvr>
                                        <p:cTn id="65" dur="500"/>
                                        <p:tgtEl>
                                          <p:spTgt spid="29709"/>
                                        </p:tgtEl>
                                      </p:cBhvr>
                                    </p:animEffect>
                                  </p:childTnLst>
                                </p:cTn>
                              </p:par>
                            </p:childTnLst>
                          </p:cTn>
                        </p:par>
                        <p:par>
                          <p:cTn id="66" fill="hold" nodeType="afterGroup">
                            <p:stCondLst>
                              <p:cond delay="5370"/>
                            </p:stCondLst>
                            <p:childTnLst>
                              <p:par>
                                <p:cTn id="67" presetID="2" presetClass="entr" presetSubtype="2" fill="hold" grpId="0" nodeType="afterEffect">
                                  <p:stCondLst>
                                    <p:cond delay="0"/>
                                  </p:stCondLst>
                                  <p:childTnLst>
                                    <p:set>
                                      <p:cBhvr>
                                        <p:cTn id="68" dur="1" fill="hold">
                                          <p:stCondLst>
                                            <p:cond delay="0"/>
                                          </p:stCondLst>
                                        </p:cTn>
                                        <p:tgtEl>
                                          <p:spTgt spid="29710"/>
                                        </p:tgtEl>
                                        <p:attrNameLst>
                                          <p:attrName>style.visibility</p:attrName>
                                        </p:attrNameLst>
                                      </p:cBhvr>
                                      <p:to>
                                        <p:strVal val="visible"/>
                                      </p:to>
                                    </p:set>
                                    <p:anim calcmode="lin" valueType="num">
                                      <p:cBhvr additive="base">
                                        <p:cTn id="69" dur="500" fill="hold"/>
                                        <p:tgtEl>
                                          <p:spTgt spid="29710"/>
                                        </p:tgtEl>
                                        <p:attrNameLst>
                                          <p:attrName>ppt_x</p:attrName>
                                        </p:attrNameLst>
                                      </p:cBhvr>
                                      <p:tavLst>
                                        <p:tav tm="0">
                                          <p:val>
                                            <p:strVal val="1+#ppt_w/2"/>
                                          </p:val>
                                        </p:tav>
                                        <p:tav tm="100000">
                                          <p:val>
                                            <p:strVal val="#ppt_x"/>
                                          </p:val>
                                        </p:tav>
                                      </p:tavLst>
                                    </p:anim>
                                    <p:anim calcmode="lin" valueType="num">
                                      <p:cBhvr additive="base">
                                        <p:cTn id="70" dur="500" fill="hold"/>
                                        <p:tgtEl>
                                          <p:spTgt spid="29710"/>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870"/>
                            </p:stCondLst>
                            <p:childTnLst>
                              <p:par>
                                <p:cTn id="72" presetID="2" presetClass="entr" presetSubtype="2" fill="hold" grpId="0" nodeType="afterEffect">
                                  <p:stCondLst>
                                    <p:cond delay="0"/>
                                  </p:stCondLst>
                                  <p:childTnLst>
                                    <p:set>
                                      <p:cBhvr>
                                        <p:cTn id="73" dur="1" fill="hold">
                                          <p:stCondLst>
                                            <p:cond delay="0"/>
                                          </p:stCondLst>
                                        </p:cTn>
                                        <p:tgtEl>
                                          <p:spTgt spid="29711"/>
                                        </p:tgtEl>
                                        <p:attrNameLst>
                                          <p:attrName>style.visibility</p:attrName>
                                        </p:attrNameLst>
                                      </p:cBhvr>
                                      <p:to>
                                        <p:strVal val="visible"/>
                                      </p:to>
                                    </p:set>
                                    <p:anim calcmode="lin" valueType="num">
                                      <p:cBhvr additive="base">
                                        <p:cTn id="74" dur="500" fill="hold"/>
                                        <p:tgtEl>
                                          <p:spTgt spid="29711"/>
                                        </p:tgtEl>
                                        <p:attrNameLst>
                                          <p:attrName>ppt_x</p:attrName>
                                        </p:attrNameLst>
                                      </p:cBhvr>
                                      <p:tavLst>
                                        <p:tav tm="0">
                                          <p:val>
                                            <p:strVal val="1+#ppt_w/2"/>
                                          </p:val>
                                        </p:tav>
                                        <p:tav tm="100000">
                                          <p:val>
                                            <p:strVal val="#ppt_x"/>
                                          </p:val>
                                        </p:tav>
                                      </p:tavLst>
                                    </p:anim>
                                    <p:anim calcmode="lin" valueType="num">
                                      <p:cBhvr additive="base">
                                        <p:cTn id="75" dur="500" fill="hold"/>
                                        <p:tgtEl>
                                          <p:spTgt spid="29711"/>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370"/>
                            </p:stCondLst>
                            <p:childTnLst>
                              <p:par>
                                <p:cTn id="77" presetID="2" presetClass="entr" presetSubtype="2" fill="hold" grpId="0" nodeType="afterEffect">
                                  <p:stCondLst>
                                    <p:cond delay="0"/>
                                  </p:stCondLst>
                                  <p:childTnLst>
                                    <p:set>
                                      <p:cBhvr>
                                        <p:cTn id="78" dur="1" fill="hold">
                                          <p:stCondLst>
                                            <p:cond delay="0"/>
                                          </p:stCondLst>
                                        </p:cTn>
                                        <p:tgtEl>
                                          <p:spTgt spid="29712"/>
                                        </p:tgtEl>
                                        <p:attrNameLst>
                                          <p:attrName>style.visibility</p:attrName>
                                        </p:attrNameLst>
                                      </p:cBhvr>
                                      <p:to>
                                        <p:strVal val="visible"/>
                                      </p:to>
                                    </p:set>
                                    <p:anim calcmode="lin" valueType="num">
                                      <p:cBhvr additive="base">
                                        <p:cTn id="79" dur="500" fill="hold"/>
                                        <p:tgtEl>
                                          <p:spTgt spid="29712"/>
                                        </p:tgtEl>
                                        <p:attrNameLst>
                                          <p:attrName>ppt_x</p:attrName>
                                        </p:attrNameLst>
                                      </p:cBhvr>
                                      <p:tavLst>
                                        <p:tav tm="0">
                                          <p:val>
                                            <p:strVal val="1+#ppt_w/2"/>
                                          </p:val>
                                        </p:tav>
                                        <p:tav tm="100000">
                                          <p:val>
                                            <p:strVal val="#ppt_x"/>
                                          </p:val>
                                        </p:tav>
                                      </p:tavLst>
                                    </p:anim>
                                    <p:anim calcmode="lin" valueType="num">
                                      <p:cBhvr additive="base">
                                        <p:cTn id="80" dur="500" fill="hold"/>
                                        <p:tgtEl>
                                          <p:spTgt spid="29712"/>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6870"/>
                            </p:stCondLst>
                            <p:childTnLst>
                              <p:par>
                                <p:cTn id="82" presetID="49" presetClass="entr" presetSubtype="0" decel="100000" fill="hold" grpId="0" nodeType="afterEffect">
                                  <p:stCondLst>
                                    <p:cond delay="0"/>
                                  </p:stCondLst>
                                  <p:childTnLst>
                                    <p:set>
                                      <p:cBhvr>
                                        <p:cTn id="83" dur="1" fill="hold">
                                          <p:stCondLst>
                                            <p:cond delay="0"/>
                                          </p:stCondLst>
                                        </p:cTn>
                                        <p:tgtEl>
                                          <p:spTgt spid="29714"/>
                                        </p:tgtEl>
                                        <p:attrNameLst>
                                          <p:attrName>style.visibility</p:attrName>
                                        </p:attrNameLst>
                                      </p:cBhvr>
                                      <p:to>
                                        <p:strVal val="visible"/>
                                      </p:to>
                                    </p:set>
                                    <p:anim calcmode="lin" valueType="num">
                                      <p:cBhvr>
                                        <p:cTn id="84" dur="500" fill="hold"/>
                                        <p:tgtEl>
                                          <p:spTgt spid="29714"/>
                                        </p:tgtEl>
                                        <p:attrNameLst>
                                          <p:attrName>ppt_w</p:attrName>
                                        </p:attrNameLst>
                                      </p:cBhvr>
                                      <p:tavLst>
                                        <p:tav tm="0">
                                          <p:val>
                                            <p:fltVal val="0"/>
                                          </p:val>
                                        </p:tav>
                                        <p:tav tm="100000">
                                          <p:val>
                                            <p:strVal val="#ppt_w"/>
                                          </p:val>
                                        </p:tav>
                                      </p:tavLst>
                                    </p:anim>
                                    <p:anim calcmode="lin" valueType="num">
                                      <p:cBhvr>
                                        <p:cTn id="85" dur="500" fill="hold"/>
                                        <p:tgtEl>
                                          <p:spTgt spid="29714"/>
                                        </p:tgtEl>
                                        <p:attrNameLst>
                                          <p:attrName>ppt_h</p:attrName>
                                        </p:attrNameLst>
                                      </p:cBhvr>
                                      <p:tavLst>
                                        <p:tav tm="0">
                                          <p:val>
                                            <p:fltVal val="0"/>
                                          </p:val>
                                        </p:tav>
                                        <p:tav tm="100000">
                                          <p:val>
                                            <p:strVal val="#ppt_h"/>
                                          </p:val>
                                        </p:tav>
                                      </p:tavLst>
                                    </p:anim>
                                    <p:anim calcmode="lin" valueType="num">
                                      <p:cBhvr>
                                        <p:cTn id="86" dur="500" fill="hold"/>
                                        <p:tgtEl>
                                          <p:spTgt spid="29714"/>
                                        </p:tgtEl>
                                        <p:attrNameLst>
                                          <p:attrName>style.rotation</p:attrName>
                                        </p:attrNameLst>
                                      </p:cBhvr>
                                      <p:tavLst>
                                        <p:tav tm="0">
                                          <p:val>
                                            <p:fltVal val="360"/>
                                          </p:val>
                                        </p:tav>
                                        <p:tav tm="100000">
                                          <p:val>
                                            <p:fltVal val="0"/>
                                          </p:val>
                                        </p:tav>
                                      </p:tavLst>
                                    </p:anim>
                                    <p:animEffect transition="in" filter="fade">
                                      <p:cBhvr>
                                        <p:cTn id="87" dur="500"/>
                                        <p:tgtEl>
                                          <p:spTgt spid="29714"/>
                                        </p:tgtEl>
                                      </p:cBhvr>
                                    </p:animEffect>
                                  </p:childTnLst>
                                </p:cTn>
                              </p:par>
                            </p:childTnLst>
                          </p:cTn>
                        </p:par>
                        <p:par>
                          <p:cTn id="88" fill="hold" nodeType="afterGroup">
                            <p:stCondLst>
                              <p:cond delay="7370"/>
                            </p:stCondLst>
                            <p:childTnLst>
                              <p:par>
                                <p:cTn id="89" presetID="2" presetClass="entr" presetSubtype="2" fill="hold" grpId="0" nodeType="afterEffect">
                                  <p:stCondLst>
                                    <p:cond delay="0"/>
                                  </p:stCondLst>
                                  <p:childTnLst>
                                    <p:set>
                                      <p:cBhvr>
                                        <p:cTn id="90" dur="1" fill="hold">
                                          <p:stCondLst>
                                            <p:cond delay="0"/>
                                          </p:stCondLst>
                                        </p:cTn>
                                        <p:tgtEl>
                                          <p:spTgt spid="29715"/>
                                        </p:tgtEl>
                                        <p:attrNameLst>
                                          <p:attrName>style.visibility</p:attrName>
                                        </p:attrNameLst>
                                      </p:cBhvr>
                                      <p:to>
                                        <p:strVal val="visible"/>
                                      </p:to>
                                    </p:set>
                                    <p:anim calcmode="lin" valueType="num">
                                      <p:cBhvr additive="base">
                                        <p:cTn id="91" dur="500" fill="hold"/>
                                        <p:tgtEl>
                                          <p:spTgt spid="29715"/>
                                        </p:tgtEl>
                                        <p:attrNameLst>
                                          <p:attrName>ppt_x</p:attrName>
                                        </p:attrNameLst>
                                      </p:cBhvr>
                                      <p:tavLst>
                                        <p:tav tm="0">
                                          <p:val>
                                            <p:strVal val="1+#ppt_w/2"/>
                                          </p:val>
                                        </p:tav>
                                        <p:tav tm="100000">
                                          <p:val>
                                            <p:strVal val="#ppt_x"/>
                                          </p:val>
                                        </p:tav>
                                      </p:tavLst>
                                    </p:anim>
                                    <p:anim calcmode="lin" valueType="num">
                                      <p:cBhvr additive="base">
                                        <p:cTn id="92" dur="500" fill="hold"/>
                                        <p:tgtEl>
                                          <p:spTgt spid="29715"/>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870"/>
                            </p:stCondLst>
                            <p:childTnLst>
                              <p:par>
                                <p:cTn id="94" presetID="2" presetClass="entr" presetSubtype="2" fill="hold" grpId="0" nodeType="afterEffect">
                                  <p:stCondLst>
                                    <p:cond delay="0"/>
                                  </p:stCondLst>
                                  <p:childTnLst>
                                    <p:set>
                                      <p:cBhvr>
                                        <p:cTn id="95" dur="1" fill="hold">
                                          <p:stCondLst>
                                            <p:cond delay="0"/>
                                          </p:stCondLst>
                                        </p:cTn>
                                        <p:tgtEl>
                                          <p:spTgt spid="29716"/>
                                        </p:tgtEl>
                                        <p:attrNameLst>
                                          <p:attrName>style.visibility</p:attrName>
                                        </p:attrNameLst>
                                      </p:cBhvr>
                                      <p:to>
                                        <p:strVal val="visible"/>
                                      </p:to>
                                    </p:set>
                                    <p:anim calcmode="lin" valueType="num">
                                      <p:cBhvr additive="base">
                                        <p:cTn id="96" dur="500" fill="hold"/>
                                        <p:tgtEl>
                                          <p:spTgt spid="29716"/>
                                        </p:tgtEl>
                                        <p:attrNameLst>
                                          <p:attrName>ppt_x</p:attrName>
                                        </p:attrNameLst>
                                      </p:cBhvr>
                                      <p:tavLst>
                                        <p:tav tm="0">
                                          <p:val>
                                            <p:strVal val="1+#ppt_w/2"/>
                                          </p:val>
                                        </p:tav>
                                        <p:tav tm="100000">
                                          <p:val>
                                            <p:strVal val="#ppt_x"/>
                                          </p:val>
                                        </p:tav>
                                      </p:tavLst>
                                    </p:anim>
                                    <p:anim calcmode="lin" valueType="num">
                                      <p:cBhvr additive="base">
                                        <p:cTn id="97" dur="500" fill="hold"/>
                                        <p:tgtEl>
                                          <p:spTgt spid="29716"/>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8370"/>
                            </p:stCondLst>
                            <p:childTnLst>
                              <p:par>
                                <p:cTn id="99" presetID="2" presetClass="entr" presetSubtype="2" fill="hold" grpId="0" nodeType="afterEffect">
                                  <p:stCondLst>
                                    <p:cond delay="0"/>
                                  </p:stCondLst>
                                  <p:childTnLst>
                                    <p:set>
                                      <p:cBhvr>
                                        <p:cTn id="100" dur="1" fill="hold">
                                          <p:stCondLst>
                                            <p:cond delay="0"/>
                                          </p:stCondLst>
                                        </p:cTn>
                                        <p:tgtEl>
                                          <p:spTgt spid="29717"/>
                                        </p:tgtEl>
                                        <p:attrNameLst>
                                          <p:attrName>style.visibility</p:attrName>
                                        </p:attrNameLst>
                                      </p:cBhvr>
                                      <p:to>
                                        <p:strVal val="visible"/>
                                      </p:to>
                                    </p:set>
                                    <p:anim calcmode="lin" valueType="num">
                                      <p:cBhvr additive="base">
                                        <p:cTn id="101" dur="500" fill="hold"/>
                                        <p:tgtEl>
                                          <p:spTgt spid="29717"/>
                                        </p:tgtEl>
                                        <p:attrNameLst>
                                          <p:attrName>ppt_x</p:attrName>
                                        </p:attrNameLst>
                                      </p:cBhvr>
                                      <p:tavLst>
                                        <p:tav tm="0">
                                          <p:val>
                                            <p:strVal val="1+#ppt_w/2"/>
                                          </p:val>
                                        </p:tav>
                                        <p:tav tm="100000">
                                          <p:val>
                                            <p:strVal val="#ppt_x"/>
                                          </p:val>
                                        </p:tav>
                                      </p:tavLst>
                                    </p:anim>
                                    <p:anim calcmode="lin" valueType="num">
                                      <p:cBhvr additive="base">
                                        <p:cTn id="102" dur="500" fill="hold"/>
                                        <p:tgtEl>
                                          <p:spTgt spid="29717"/>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8870"/>
                            </p:stCondLst>
                            <p:childTnLst>
                              <p:par>
                                <p:cTn id="104" presetID="2" presetClass="entr" presetSubtype="8" fill="hold" nodeType="afterEffect">
                                  <p:stCondLst>
                                    <p:cond delay="0"/>
                                  </p:stCondLst>
                                  <p:childTnLst>
                                    <p:set>
                                      <p:cBhvr>
                                        <p:cTn id="105" dur="1" fill="hold">
                                          <p:stCondLst>
                                            <p:cond delay="0"/>
                                          </p:stCondLst>
                                        </p:cTn>
                                        <p:tgtEl>
                                          <p:spTgt spid="29719"/>
                                        </p:tgtEl>
                                        <p:attrNameLst>
                                          <p:attrName>style.visibility</p:attrName>
                                        </p:attrNameLst>
                                      </p:cBhvr>
                                      <p:to>
                                        <p:strVal val="visible"/>
                                      </p:to>
                                    </p:set>
                                    <p:anim calcmode="lin" valueType="num">
                                      <p:cBhvr additive="base">
                                        <p:cTn id="106" dur="500" fill="hold"/>
                                        <p:tgtEl>
                                          <p:spTgt spid="29719"/>
                                        </p:tgtEl>
                                        <p:attrNameLst>
                                          <p:attrName>ppt_x</p:attrName>
                                        </p:attrNameLst>
                                      </p:cBhvr>
                                      <p:tavLst>
                                        <p:tav tm="0">
                                          <p:val>
                                            <p:strVal val="0-#ppt_w/2"/>
                                          </p:val>
                                        </p:tav>
                                        <p:tav tm="100000">
                                          <p:val>
                                            <p:strVal val="#ppt_x"/>
                                          </p:val>
                                        </p:tav>
                                      </p:tavLst>
                                    </p:anim>
                                    <p:anim calcmode="lin" valueType="num">
                                      <p:cBhvr additive="base">
                                        <p:cTn id="107" dur="500" fill="hold"/>
                                        <p:tgtEl>
                                          <p:spTgt spid="297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P spid="29701" grpId="0" autoUpdateAnimBg="0"/>
      <p:bldP spid="29702" grpId="0" autoUpdateAnimBg="0"/>
      <p:bldP spid="29703" grpId="0" animBg="1" autoUpdateAnimBg="0"/>
      <p:bldP spid="29704" grpId="0" autoUpdateAnimBg="0"/>
      <p:bldP spid="29709" grpId="0" autoUpdateAnimBg="0"/>
      <p:bldP spid="29710" grpId="0" autoUpdateAnimBg="0"/>
      <p:bldP spid="29711" grpId="0" autoUpdateAnimBg="0"/>
      <p:bldP spid="29712" grpId="0" autoUpdateAnimBg="0"/>
      <p:bldP spid="29714" grpId="0" autoUpdateAnimBg="0"/>
      <p:bldP spid="29715" grpId="0" autoUpdateAnimBg="0"/>
      <p:bldP spid="29716" grpId="0" autoUpdateAnimBg="0"/>
      <p:bldP spid="29717" grpId="0" autoUpdateAnimBg="0"/>
      <p:bldP spid="29722" grpId="0" autoUpdateAnimBg="0"/>
      <p:bldP spid="29723" grpId="0" animBg="1" autoUpdateAnimBg="0"/>
      <p:bldP spid="29724"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3"/>
          <p:cNvSpPr>
            <a:spLocks noGrp="1" noChangeArrowheads="1"/>
          </p:cNvSpPr>
          <p:nvPr>
            <p:ph type="ctrTitle" idx="4294967295"/>
          </p:nvPr>
        </p:nvSpPr>
        <p:spPr>
          <a:xfrm>
            <a:off x="4271963" y="2981325"/>
            <a:ext cx="6291262" cy="866775"/>
          </a:xfrm>
        </p:spPr>
        <p:txBody>
          <a:bodyPr/>
          <a:lstStyle/>
          <a:p>
            <a:pPr eaLnBrk="1" hangingPunct="1"/>
            <a:r>
              <a:rPr lang="zh-CN" altLang="en-US" sz="5600" b="1">
                <a:solidFill>
                  <a:schemeClr val="accent1"/>
                </a:solidFill>
              </a:rPr>
              <a:t>演示完毕  感谢聆听</a:t>
            </a:r>
          </a:p>
        </p:txBody>
      </p:sp>
      <p:sp>
        <p:nvSpPr>
          <p:cNvPr id="31752" name="Freeform 5"/>
          <p:cNvSpPr>
            <a:spLocks noEditPoints="1"/>
          </p:cNvSpPr>
          <p:nvPr/>
        </p:nvSpPr>
        <p:spPr bwMode="auto">
          <a:xfrm>
            <a:off x="1306513" y="1538288"/>
            <a:ext cx="3768725" cy="3924300"/>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9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矩形 15"/>
          <p:cNvSpPr>
            <a:spLocks noChangeArrowheads="1"/>
          </p:cNvSpPr>
          <p:nvPr/>
        </p:nvSpPr>
        <p:spPr bwMode="auto">
          <a:xfrm>
            <a:off x="10923588" y="2565400"/>
            <a:ext cx="1273175" cy="20907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31752"/>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31752"/>
                                        </p:tgtEl>
                                        <p:attrNameLst>
                                          <p:attrName>r</p:attrName>
                                        </p:attrNameLst>
                                      </p:cBhvr>
                                    </p:animRot>
                                  </p:childTnLst>
                                </p:cTn>
                              </p:par>
                            </p:childTnLst>
                          </p:cTn>
                        </p:par>
                        <p:par>
                          <p:cTn id="9" fill="hold" nodeType="afterGroup">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1746"/>
                                        </p:tgtEl>
                                        <p:attrNameLst>
                                          <p:attrName>style.visibility</p:attrName>
                                        </p:attrNameLst>
                                      </p:cBhvr>
                                      <p:to>
                                        <p:strVal val="visible"/>
                                      </p:to>
                                    </p:set>
                                    <p:anim calcmode="lin" valueType="num">
                                      <p:cBhvr>
                                        <p:cTn id="12" dur="5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1746"/>
                                        </p:tgtEl>
                                        <p:attrNameLst>
                                          <p:attrName>ppt_y</p:attrName>
                                        </p:attrNameLst>
                                      </p:cBhvr>
                                      <p:tavLst>
                                        <p:tav tm="0">
                                          <p:val>
                                            <p:strVal val="#ppt_y"/>
                                          </p:val>
                                        </p:tav>
                                        <p:tav tm="100000">
                                          <p:val>
                                            <p:strVal val="#ppt_y"/>
                                          </p:val>
                                        </p:tav>
                                      </p:tavLst>
                                    </p:anim>
                                    <p:anim calcmode="lin" valueType="num">
                                      <p:cBhvr>
                                        <p:cTn id="14" dur="5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1746"/>
                                        </p:tgtEl>
                                      </p:cBhvr>
                                    </p:animEffect>
                                  </p:childTnLst>
                                </p:cTn>
                              </p:par>
                            </p:childTnLst>
                          </p:cTn>
                        </p:par>
                        <p:par>
                          <p:cTn id="17" fill="hold" nodeType="afterGroup">
                            <p:stCondLst>
                              <p:cond delay="2850"/>
                            </p:stCondLst>
                            <p:childTnLst>
                              <p:par>
                                <p:cTn id="18" presetID="22" presetClass="entr" presetSubtype="2" fill="hold" grpId="0" nodeType="afterEffect">
                                  <p:stCondLst>
                                    <p:cond delay="0"/>
                                  </p:stCondLst>
                                  <p:childTnLst>
                                    <p:set>
                                      <p:cBhvr>
                                        <p:cTn id="19" dur="1" fill="hold">
                                          <p:stCondLst>
                                            <p:cond delay="0"/>
                                          </p:stCondLst>
                                        </p:cTn>
                                        <p:tgtEl>
                                          <p:spTgt spid="31753"/>
                                        </p:tgtEl>
                                        <p:attrNameLst>
                                          <p:attrName>style.visibility</p:attrName>
                                        </p:attrNameLst>
                                      </p:cBhvr>
                                      <p:to>
                                        <p:strVal val="visible"/>
                                      </p:to>
                                    </p:set>
                                    <p:animEffect transition="in" filter="wipe(right)">
                                      <p:cBhvr>
                                        <p:cTn id="20" dur="500"/>
                                        <p:tgtEl>
                                          <p:spTgt spid="31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52" grpId="0" animBg="1"/>
      <p:bldP spid="31752" grpId="1" animBg="1"/>
      <p:bldP spid="31753"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chemeClr val="bg1"/>
                </a:solidFill>
                <a:latin typeface="微软雅黑" pitchFamily="34" charset="-122"/>
                <a:ea typeface="微软雅黑" pitchFamily="34" charset="-122"/>
              </a:rPr>
              <a:t>1</a:t>
            </a:r>
            <a:endParaRPr lang="zh-CN" altLang="en-US" sz="12000" b="1">
              <a:solidFill>
                <a:schemeClr val="bg1"/>
              </a:solidFill>
              <a:latin typeface="微软雅黑" pitchFamily="34" charset="-122"/>
              <a:ea typeface="微软雅黑" pitchFamily="34" charset="-122"/>
            </a:endParaRPr>
          </a:p>
        </p:txBody>
      </p:sp>
      <p:sp>
        <p:nvSpPr>
          <p:cNvPr id="8195"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chemeClr val="bg1"/>
                </a:solidFill>
              </a:rPr>
              <a:t>part</a:t>
            </a:r>
            <a:endParaRPr lang="zh-CN" altLang="en-US" sz="3000">
              <a:solidFill>
                <a:schemeClr val="bg1"/>
              </a:solidFill>
            </a:endParaRPr>
          </a:p>
        </p:txBody>
      </p:sp>
      <p:grpSp>
        <p:nvGrpSpPr>
          <p:cNvPr id="8196" name="Group 4"/>
          <p:cNvGrpSpPr>
            <a:grpSpLocks/>
          </p:cNvGrpSpPr>
          <p:nvPr/>
        </p:nvGrpSpPr>
        <p:grpSpPr bwMode="auto">
          <a:xfrm>
            <a:off x="3416300" y="2465388"/>
            <a:ext cx="7270750" cy="1611312"/>
            <a:chOff x="0" y="0"/>
            <a:chExt cx="7270359" cy="1612134"/>
          </a:xfrm>
        </p:grpSpPr>
        <p:sp>
          <p:nvSpPr>
            <p:cNvPr id="8197"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chemeClr val="tx2"/>
                  </a:solidFill>
                  <a:latin typeface="微软雅黑" pitchFamily="34" charset="-122"/>
                  <a:ea typeface="微软雅黑" pitchFamily="34" charset="-122"/>
                </a:rPr>
                <a:t>前阶段工作总结</a:t>
              </a:r>
            </a:p>
          </p:txBody>
        </p:sp>
        <p:sp>
          <p:nvSpPr>
            <p:cNvPr id="8198"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chemeClr val="tx2"/>
                  </a:solidFill>
                  <a:ea typeface="微软雅黑" pitchFamily="34" charset="-122"/>
                </a:rPr>
                <a:t>●</a:t>
              </a:r>
              <a:r>
                <a:rPr lang="zh-CN" altLang="en-US">
                  <a:solidFill>
                    <a:schemeClr val="tx2"/>
                  </a:solidFill>
                  <a:ea typeface="微软雅黑" pitchFamily="34" charset="-122"/>
                </a:rPr>
                <a:t>总体情况  </a:t>
              </a:r>
              <a:r>
                <a:rPr lang="en-US">
                  <a:solidFill>
                    <a:schemeClr val="tx2"/>
                  </a:solidFill>
                  <a:ea typeface="微软雅黑" pitchFamily="34" charset="-122"/>
                </a:rPr>
                <a:t>●</a:t>
              </a:r>
              <a:r>
                <a:rPr lang="zh-CN" altLang="en-US">
                  <a:solidFill>
                    <a:schemeClr val="tx2"/>
                  </a:solidFill>
                  <a:ea typeface="微软雅黑" pitchFamily="34" charset="-122"/>
                </a:rPr>
                <a:t>新产品表现情况  </a:t>
              </a:r>
              <a:r>
                <a:rPr lang="en-US">
                  <a:solidFill>
                    <a:schemeClr val="tx2"/>
                  </a:solidFill>
                  <a:ea typeface="微软雅黑" pitchFamily="34" charset="-122"/>
                </a:rPr>
                <a:t>●</a:t>
              </a:r>
              <a:r>
                <a:rPr lang="zh-CN" altLang="en-US">
                  <a:solidFill>
                    <a:schemeClr val="tx2"/>
                  </a:solidFill>
                  <a:ea typeface="微软雅黑" pitchFamily="34" charset="-122"/>
                </a:rPr>
                <a:t>各区域经营状况</a:t>
              </a:r>
              <a:endParaRPr lang="zh-CN" altLang="en-US">
                <a:solidFill>
                  <a:schemeClr val="tx2"/>
                </a:solidFill>
              </a:endParaRPr>
            </a:p>
          </p:txBody>
        </p:sp>
        <p:sp>
          <p:nvSpPr>
            <p:cNvPr id="8199"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tx2"/>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8200"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1"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8201"/>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8201"/>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1000"/>
                                        <p:tgtEl>
                                          <p:spTgt spid="8195"/>
                                        </p:tgtEl>
                                      </p:cBhvr>
                                    </p:animEffect>
                                    <p:anim calcmode="lin" valueType="num">
                                      <p:cBhvr>
                                        <p:cTn id="13" dur="1000" fill="hold"/>
                                        <p:tgtEl>
                                          <p:spTgt spid="8195"/>
                                        </p:tgtEl>
                                        <p:attrNameLst>
                                          <p:attrName>ppt_x</p:attrName>
                                        </p:attrNameLst>
                                      </p:cBhvr>
                                      <p:tavLst>
                                        <p:tav tm="0">
                                          <p:val>
                                            <p:strVal val="#ppt_x"/>
                                          </p:val>
                                        </p:tav>
                                        <p:tav tm="100000">
                                          <p:val>
                                            <p:strVal val="#ppt_x"/>
                                          </p:val>
                                        </p:tav>
                                      </p:tavLst>
                                    </p:anim>
                                    <p:anim calcmode="lin" valueType="num">
                                      <p:cBhvr>
                                        <p:cTn id="14" dur="1000" fill="hold"/>
                                        <p:tgtEl>
                                          <p:spTgt spid="819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8200"/>
                                        </p:tgtEl>
                                        <p:attrNameLst>
                                          <p:attrName>style.visibility</p:attrName>
                                        </p:attrNameLst>
                                      </p:cBhvr>
                                      <p:to>
                                        <p:strVal val="visible"/>
                                      </p:to>
                                    </p:set>
                                    <p:animEffect transition="in" filter="wipe(left)">
                                      <p:cBhvr>
                                        <p:cTn id="23" dur="2000"/>
                                        <p:tgtEl>
                                          <p:spTgt spid="8200"/>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8196"/>
                                        </p:tgtEl>
                                        <p:attrNameLst>
                                          <p:attrName>style.visibility</p:attrName>
                                        </p:attrNameLst>
                                      </p:cBhvr>
                                      <p:to>
                                        <p:strVal val="visible"/>
                                      </p:to>
                                    </p:set>
                                    <p:animEffect transition="in" filter="barn(outHorizontal)">
                                      <p:cBhvr>
                                        <p:cTn id="2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8201" grpId="0" animBg="1"/>
      <p:bldP spid="820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圆角矩形 5"/>
          <p:cNvSpPr>
            <a:spLocks/>
          </p:cNvSpPr>
          <p:nvPr/>
        </p:nvSpPr>
        <p:spPr bwMode="auto">
          <a:xfrm>
            <a:off x="4579938" y="4330700"/>
            <a:ext cx="3265487" cy="56991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19" name="圆角矩形 5"/>
          <p:cNvSpPr>
            <a:spLocks/>
          </p:cNvSpPr>
          <p:nvPr/>
        </p:nvSpPr>
        <p:spPr bwMode="auto">
          <a:xfrm>
            <a:off x="4579938" y="1844675"/>
            <a:ext cx="3265487"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TextBox 5"/>
          <p:cNvSpPr txBox="1">
            <a:spLocks noChangeArrowheads="1"/>
          </p:cNvSpPr>
          <p:nvPr/>
        </p:nvSpPr>
        <p:spPr bwMode="auto">
          <a:xfrm>
            <a:off x="5222875" y="1928813"/>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tx2"/>
                </a:solidFill>
                <a:latin typeface="微软雅黑" pitchFamily="34" charset="-122"/>
                <a:ea typeface="微软雅黑" pitchFamily="34" charset="-122"/>
              </a:rPr>
              <a:t>请输入您的标题</a:t>
            </a:r>
          </a:p>
        </p:txBody>
      </p:sp>
      <p:sp>
        <p:nvSpPr>
          <p:cNvPr id="9221" name="空心弧 6"/>
          <p:cNvSpPr>
            <a:spLocks/>
          </p:cNvSpPr>
          <p:nvPr/>
        </p:nvSpPr>
        <p:spPr bwMode="auto">
          <a:xfrm flipV="1">
            <a:off x="2181225" y="1398588"/>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2" name="空心弧 7"/>
          <p:cNvSpPr>
            <a:spLocks/>
          </p:cNvSpPr>
          <p:nvPr/>
        </p:nvSpPr>
        <p:spPr bwMode="auto">
          <a:xfrm rot="10800000" flipV="1">
            <a:off x="3352800" y="1658938"/>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3" name="空心弧 8"/>
          <p:cNvSpPr>
            <a:spLocks/>
          </p:cNvSpPr>
          <p:nvPr/>
        </p:nvSpPr>
        <p:spPr bwMode="auto">
          <a:xfrm rot="4631023" flipV="1">
            <a:off x="3386138" y="2870200"/>
            <a:ext cx="1460500" cy="1460500"/>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4" name="空心弧 9"/>
          <p:cNvSpPr>
            <a:spLocks/>
          </p:cNvSpPr>
          <p:nvPr/>
        </p:nvSpPr>
        <p:spPr bwMode="auto">
          <a:xfrm>
            <a:off x="2201863" y="4330700"/>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5" name="空心弧 10"/>
          <p:cNvSpPr>
            <a:spLocks/>
          </p:cNvSpPr>
          <p:nvPr/>
        </p:nvSpPr>
        <p:spPr bwMode="auto">
          <a:xfrm rot="10800000">
            <a:off x="3373438" y="4070350"/>
            <a:ext cx="1462087"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6" name="TextBox 11"/>
          <p:cNvSpPr txBox="1">
            <a:spLocks noChangeArrowheads="1"/>
          </p:cNvSpPr>
          <p:nvPr/>
        </p:nvSpPr>
        <p:spPr bwMode="auto">
          <a:xfrm>
            <a:off x="3844925" y="2044700"/>
            <a:ext cx="57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4000" b="1">
                <a:latin typeface="微软雅黑" pitchFamily="34" charset="-122"/>
                <a:ea typeface="微软雅黑" pitchFamily="34" charset="-122"/>
              </a:rPr>
              <a:t>A</a:t>
            </a:r>
            <a:endParaRPr lang="zh-CN" altLang="en-US" sz="4000" b="1">
              <a:latin typeface="微软雅黑" pitchFamily="34" charset="-122"/>
              <a:ea typeface="微软雅黑" pitchFamily="34" charset="-122"/>
            </a:endParaRPr>
          </a:p>
        </p:txBody>
      </p:sp>
      <p:sp>
        <p:nvSpPr>
          <p:cNvPr id="9227" name="TextBox 12"/>
          <p:cNvSpPr txBox="1">
            <a:spLocks noChangeArrowheads="1"/>
          </p:cNvSpPr>
          <p:nvPr/>
        </p:nvSpPr>
        <p:spPr bwMode="auto">
          <a:xfrm>
            <a:off x="3844925" y="4459288"/>
            <a:ext cx="536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4000" b="1">
                <a:latin typeface="微软雅黑" pitchFamily="34" charset="-122"/>
                <a:ea typeface="微软雅黑" pitchFamily="34" charset="-122"/>
              </a:rPr>
              <a:t>B</a:t>
            </a:r>
            <a:endParaRPr lang="zh-CN" altLang="en-US" sz="4000" b="1">
              <a:latin typeface="微软雅黑" pitchFamily="34" charset="-122"/>
              <a:ea typeface="微软雅黑" pitchFamily="34" charset="-122"/>
            </a:endParaRPr>
          </a:p>
        </p:txBody>
      </p:sp>
      <p:sp>
        <p:nvSpPr>
          <p:cNvPr id="9228" name="TextBox 13"/>
          <p:cNvSpPr txBox="1">
            <a:spLocks noChangeArrowheads="1"/>
          </p:cNvSpPr>
          <p:nvPr/>
        </p:nvSpPr>
        <p:spPr bwMode="auto">
          <a:xfrm>
            <a:off x="4991100" y="25796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tx2"/>
                </a:solidFill>
                <a:latin typeface="微软雅黑" pitchFamily="34" charset="-122"/>
                <a:ea typeface="微软雅黑" pitchFamily="34" charset="-122"/>
              </a:rPr>
              <a:t>这里输入您的文字这里输入您的文字这里输入您的文字这里输入您的文字这里输入您</a:t>
            </a:r>
          </a:p>
        </p:txBody>
      </p:sp>
      <p:sp>
        <p:nvSpPr>
          <p:cNvPr id="9229" name="TextBox 14"/>
          <p:cNvSpPr txBox="1">
            <a:spLocks noChangeArrowheads="1"/>
          </p:cNvSpPr>
          <p:nvPr/>
        </p:nvSpPr>
        <p:spPr bwMode="auto">
          <a:xfrm>
            <a:off x="4991100" y="48783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tx2"/>
                </a:solidFill>
                <a:latin typeface="微软雅黑" pitchFamily="34" charset="-122"/>
                <a:ea typeface="微软雅黑" pitchFamily="34" charset="-122"/>
              </a:rPr>
              <a:t>这里输入您的文字这里输入您的文字这里输入您的文字这里输入您的文字这里输入您</a:t>
            </a:r>
          </a:p>
        </p:txBody>
      </p:sp>
      <p:sp>
        <p:nvSpPr>
          <p:cNvPr id="9230" name="TextBox 15"/>
          <p:cNvSpPr txBox="1">
            <a:spLocks noChangeArrowheads="1"/>
          </p:cNvSpPr>
          <p:nvPr/>
        </p:nvSpPr>
        <p:spPr bwMode="auto">
          <a:xfrm>
            <a:off x="5222875" y="4425950"/>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tx2"/>
                </a:solidFill>
                <a:latin typeface="微软雅黑" pitchFamily="34" charset="-122"/>
                <a:ea typeface="微软雅黑" pitchFamily="34" charset="-122"/>
              </a:rPr>
              <a:t>请输入您的标题</a:t>
            </a:r>
          </a:p>
        </p:txBody>
      </p:sp>
      <p:sp>
        <p:nvSpPr>
          <p:cNvPr id="9231" name="TextBox 1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9232" name="五边形 17"/>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33" name="燕尾形 1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300" fill="hold"/>
                                        <p:tgtEl>
                                          <p:spTgt spid="9232"/>
                                        </p:tgtEl>
                                        <p:attrNameLst>
                                          <p:attrName>ppt_x</p:attrName>
                                        </p:attrNameLst>
                                      </p:cBhvr>
                                      <p:tavLst>
                                        <p:tav tm="0">
                                          <p:val>
                                            <p:strVal val="0-#ppt_w/2"/>
                                          </p:val>
                                        </p:tav>
                                        <p:tav tm="100000">
                                          <p:val>
                                            <p:strVal val="#ppt_x"/>
                                          </p:val>
                                        </p:tav>
                                      </p:tavLst>
                                    </p:anim>
                                    <p:anim calcmode="lin" valueType="num">
                                      <p:cBhvr additive="base">
                                        <p:cTn id="8" dur="300" fill="hold"/>
                                        <p:tgtEl>
                                          <p:spTgt spid="923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9233"/>
                                        </p:tgtEl>
                                        <p:attrNameLst>
                                          <p:attrName>style.visibility</p:attrName>
                                        </p:attrNameLst>
                                      </p:cBhvr>
                                      <p:to>
                                        <p:strVal val="visible"/>
                                      </p:to>
                                    </p:set>
                                    <p:anim calcmode="lin" valueType="num">
                                      <p:cBhvr additive="base">
                                        <p:cTn id="12" dur="500" fill="hold"/>
                                        <p:tgtEl>
                                          <p:spTgt spid="9233"/>
                                        </p:tgtEl>
                                        <p:attrNameLst>
                                          <p:attrName>ppt_x</p:attrName>
                                        </p:attrNameLst>
                                      </p:cBhvr>
                                      <p:tavLst>
                                        <p:tav tm="0">
                                          <p:val>
                                            <p:strVal val="1+#ppt_w/2"/>
                                          </p:val>
                                        </p:tav>
                                        <p:tav tm="100000">
                                          <p:val>
                                            <p:strVal val="#ppt_x"/>
                                          </p:val>
                                        </p:tav>
                                      </p:tavLst>
                                    </p:anim>
                                    <p:anim calcmode="lin" valueType="num">
                                      <p:cBhvr additive="base">
                                        <p:cTn id="13" dur="500" fill="hold"/>
                                        <p:tgtEl>
                                          <p:spTgt spid="923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231"/>
                                        </p:tgtEl>
                                        <p:attrNameLst>
                                          <p:attrName>style.visibility</p:attrName>
                                        </p:attrNameLst>
                                      </p:cBhvr>
                                      <p:to>
                                        <p:strVal val="visible"/>
                                      </p:to>
                                    </p:set>
                                    <p:anim calcmode="lin" valueType="num">
                                      <p:cBhvr>
                                        <p:cTn id="17" dur="300" fill="hold"/>
                                        <p:tgtEl>
                                          <p:spTgt spid="923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9231"/>
                                        </p:tgtEl>
                                        <p:attrNameLst>
                                          <p:attrName>ppt_y</p:attrName>
                                        </p:attrNameLst>
                                      </p:cBhvr>
                                      <p:tavLst>
                                        <p:tav tm="0">
                                          <p:val>
                                            <p:strVal val="#ppt_y"/>
                                          </p:val>
                                        </p:tav>
                                        <p:tav tm="100000">
                                          <p:val>
                                            <p:strVal val="#ppt_y"/>
                                          </p:val>
                                        </p:tav>
                                      </p:tavLst>
                                    </p:anim>
                                    <p:anim calcmode="lin" valueType="num">
                                      <p:cBhvr>
                                        <p:cTn id="19" dur="300" fill="hold"/>
                                        <p:tgtEl>
                                          <p:spTgt spid="923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923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9231"/>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9221"/>
                                        </p:tgtEl>
                                        <p:attrNameLst>
                                          <p:attrName>style.visibility</p:attrName>
                                        </p:attrNameLst>
                                      </p:cBhvr>
                                      <p:to>
                                        <p:strVal val="visible"/>
                                      </p:to>
                                    </p:set>
                                    <p:animEffect transition="in" filter="wipe(left)">
                                      <p:cBhvr>
                                        <p:cTn id="25" dur="500"/>
                                        <p:tgtEl>
                                          <p:spTgt spid="9221"/>
                                        </p:tgtEl>
                                      </p:cBhvr>
                                    </p:animEffect>
                                  </p:childTnLst>
                                </p:cTn>
                              </p:par>
                            </p:childTnLst>
                          </p:cTn>
                        </p:par>
                        <p:par>
                          <p:cTn id="26" fill="hold" nodeType="afterGroup">
                            <p:stCondLst>
                              <p:cond delay="1870"/>
                            </p:stCondLst>
                            <p:childTnLst>
                              <p:par>
                                <p:cTn id="27" presetID="22" presetClass="entr" presetSubtype="8" fill="hold" grpId="0" nodeType="afterEffect">
                                  <p:stCondLst>
                                    <p:cond delay="0"/>
                                  </p:stCondLst>
                                  <p:childTnLst>
                                    <p:set>
                                      <p:cBhvr>
                                        <p:cTn id="28" dur="1" fill="hold">
                                          <p:stCondLst>
                                            <p:cond delay="0"/>
                                          </p:stCondLst>
                                        </p:cTn>
                                        <p:tgtEl>
                                          <p:spTgt spid="9222"/>
                                        </p:tgtEl>
                                        <p:attrNameLst>
                                          <p:attrName>style.visibility</p:attrName>
                                        </p:attrNameLst>
                                      </p:cBhvr>
                                      <p:to>
                                        <p:strVal val="visible"/>
                                      </p:to>
                                    </p:set>
                                    <p:animEffect transition="in" filter="wipe(left)">
                                      <p:cBhvr>
                                        <p:cTn id="29" dur="500"/>
                                        <p:tgtEl>
                                          <p:spTgt spid="9222"/>
                                        </p:tgtEl>
                                      </p:cBhvr>
                                    </p:animEffect>
                                  </p:childTnLst>
                                </p:cTn>
                              </p:par>
                            </p:childTnLst>
                          </p:cTn>
                        </p:par>
                        <p:par>
                          <p:cTn id="30" fill="hold" nodeType="afterGroup">
                            <p:stCondLst>
                              <p:cond delay="2370"/>
                            </p:stCondLst>
                            <p:childTnLst>
                              <p:par>
                                <p:cTn id="31" presetID="22" presetClass="entr" presetSubtype="1" fill="hold" grpId="0" nodeType="afterEffect">
                                  <p:stCondLst>
                                    <p:cond delay="0"/>
                                  </p:stCondLst>
                                  <p:childTnLst>
                                    <p:set>
                                      <p:cBhvr>
                                        <p:cTn id="32" dur="1" fill="hold">
                                          <p:stCondLst>
                                            <p:cond delay="0"/>
                                          </p:stCondLst>
                                        </p:cTn>
                                        <p:tgtEl>
                                          <p:spTgt spid="9223"/>
                                        </p:tgtEl>
                                        <p:attrNameLst>
                                          <p:attrName>style.visibility</p:attrName>
                                        </p:attrNameLst>
                                      </p:cBhvr>
                                      <p:to>
                                        <p:strVal val="visible"/>
                                      </p:to>
                                    </p:set>
                                    <p:animEffect transition="in" filter="wipe(up)">
                                      <p:cBhvr>
                                        <p:cTn id="33" dur="500"/>
                                        <p:tgtEl>
                                          <p:spTgt spid="9223"/>
                                        </p:tgtEl>
                                      </p:cBhvr>
                                    </p:animEffect>
                                  </p:childTnLst>
                                </p:cTn>
                              </p:par>
                            </p:childTnLst>
                          </p:cTn>
                        </p:par>
                        <p:par>
                          <p:cTn id="34" fill="hold" nodeType="afterGroup">
                            <p:stCondLst>
                              <p:cond delay="2870"/>
                            </p:stCondLst>
                            <p:childTnLst>
                              <p:par>
                                <p:cTn id="35" presetID="22" presetClass="entr" presetSubtype="1" fill="hold" grpId="0" nodeType="afterEffect">
                                  <p:stCondLst>
                                    <p:cond delay="0"/>
                                  </p:stCondLst>
                                  <p:childTnLst>
                                    <p:set>
                                      <p:cBhvr>
                                        <p:cTn id="36" dur="1" fill="hold">
                                          <p:stCondLst>
                                            <p:cond delay="0"/>
                                          </p:stCondLst>
                                        </p:cTn>
                                        <p:tgtEl>
                                          <p:spTgt spid="9225"/>
                                        </p:tgtEl>
                                        <p:attrNameLst>
                                          <p:attrName>style.visibility</p:attrName>
                                        </p:attrNameLst>
                                      </p:cBhvr>
                                      <p:to>
                                        <p:strVal val="visible"/>
                                      </p:to>
                                    </p:set>
                                    <p:animEffect transition="in" filter="wipe(up)">
                                      <p:cBhvr>
                                        <p:cTn id="37" dur="500"/>
                                        <p:tgtEl>
                                          <p:spTgt spid="9225"/>
                                        </p:tgtEl>
                                      </p:cBhvr>
                                    </p:animEffect>
                                  </p:childTnLst>
                                </p:cTn>
                              </p:par>
                            </p:childTnLst>
                          </p:cTn>
                        </p:par>
                        <p:par>
                          <p:cTn id="38" fill="hold" nodeType="afterGroup">
                            <p:stCondLst>
                              <p:cond delay="3370"/>
                            </p:stCondLst>
                            <p:childTnLst>
                              <p:par>
                                <p:cTn id="39" presetID="22" presetClass="entr" presetSubtype="2" fill="hold" grpId="0" nodeType="afterEffect">
                                  <p:stCondLst>
                                    <p:cond delay="0"/>
                                  </p:stCondLst>
                                  <p:childTnLst>
                                    <p:set>
                                      <p:cBhvr>
                                        <p:cTn id="40" dur="1" fill="hold">
                                          <p:stCondLst>
                                            <p:cond delay="0"/>
                                          </p:stCondLst>
                                        </p:cTn>
                                        <p:tgtEl>
                                          <p:spTgt spid="9224"/>
                                        </p:tgtEl>
                                        <p:attrNameLst>
                                          <p:attrName>style.visibility</p:attrName>
                                        </p:attrNameLst>
                                      </p:cBhvr>
                                      <p:to>
                                        <p:strVal val="visible"/>
                                      </p:to>
                                    </p:set>
                                    <p:animEffect transition="in" filter="wipe(right)">
                                      <p:cBhvr>
                                        <p:cTn id="41" dur="500"/>
                                        <p:tgtEl>
                                          <p:spTgt spid="9224"/>
                                        </p:tgtEl>
                                      </p:cBhvr>
                                    </p:animEffect>
                                  </p:childTnLst>
                                </p:cTn>
                              </p:par>
                            </p:childTnLst>
                          </p:cTn>
                        </p:par>
                        <p:par>
                          <p:cTn id="42" fill="hold" nodeType="afterGroup">
                            <p:stCondLst>
                              <p:cond delay="3870"/>
                            </p:stCondLst>
                            <p:childTnLst>
                              <p:par>
                                <p:cTn id="43" presetID="2" presetClass="entr" presetSubtype="8" fill="hold" grpId="0" nodeType="afterEffect">
                                  <p:stCondLst>
                                    <p:cond delay="0"/>
                                  </p:stCondLst>
                                  <p:childTnLst>
                                    <p:set>
                                      <p:cBhvr>
                                        <p:cTn id="44" dur="1" fill="hold">
                                          <p:stCondLst>
                                            <p:cond delay="0"/>
                                          </p:stCondLst>
                                        </p:cTn>
                                        <p:tgtEl>
                                          <p:spTgt spid="9226"/>
                                        </p:tgtEl>
                                        <p:attrNameLst>
                                          <p:attrName>style.visibility</p:attrName>
                                        </p:attrNameLst>
                                      </p:cBhvr>
                                      <p:to>
                                        <p:strVal val="visible"/>
                                      </p:to>
                                    </p:set>
                                    <p:anim calcmode="lin" valueType="num">
                                      <p:cBhvr additive="base">
                                        <p:cTn id="45" dur="500" fill="hold"/>
                                        <p:tgtEl>
                                          <p:spTgt spid="9226"/>
                                        </p:tgtEl>
                                        <p:attrNameLst>
                                          <p:attrName>ppt_x</p:attrName>
                                        </p:attrNameLst>
                                      </p:cBhvr>
                                      <p:tavLst>
                                        <p:tav tm="0">
                                          <p:val>
                                            <p:strVal val="0-#ppt_w/2"/>
                                          </p:val>
                                        </p:tav>
                                        <p:tav tm="100000">
                                          <p:val>
                                            <p:strVal val="#ppt_x"/>
                                          </p:val>
                                        </p:tav>
                                      </p:tavLst>
                                    </p:anim>
                                    <p:anim calcmode="lin" valueType="num">
                                      <p:cBhvr additive="base">
                                        <p:cTn id="46" dur="500" fill="hold"/>
                                        <p:tgtEl>
                                          <p:spTgt spid="922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370"/>
                            </p:stCondLst>
                            <p:childTnLst>
                              <p:par>
                                <p:cTn id="48" presetID="22" presetClass="entr" presetSubtype="8" fill="hold" grpId="0" nodeType="afterEffect">
                                  <p:stCondLst>
                                    <p:cond delay="0"/>
                                  </p:stCondLst>
                                  <p:childTnLst>
                                    <p:set>
                                      <p:cBhvr>
                                        <p:cTn id="49" dur="1" fill="hold">
                                          <p:stCondLst>
                                            <p:cond delay="0"/>
                                          </p:stCondLst>
                                        </p:cTn>
                                        <p:tgtEl>
                                          <p:spTgt spid="9219"/>
                                        </p:tgtEl>
                                        <p:attrNameLst>
                                          <p:attrName>style.visibility</p:attrName>
                                        </p:attrNameLst>
                                      </p:cBhvr>
                                      <p:to>
                                        <p:strVal val="visible"/>
                                      </p:to>
                                    </p:set>
                                    <p:animEffect transition="in" filter="wipe(left)">
                                      <p:cBhvr>
                                        <p:cTn id="50" dur="500"/>
                                        <p:tgtEl>
                                          <p:spTgt spid="9219"/>
                                        </p:tgtEl>
                                      </p:cBhvr>
                                    </p:animEffect>
                                  </p:childTnLst>
                                </p:cTn>
                              </p:par>
                            </p:childTnLst>
                          </p:cTn>
                        </p:par>
                        <p:par>
                          <p:cTn id="51" fill="hold" nodeType="afterGroup">
                            <p:stCondLst>
                              <p:cond delay="487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9220"/>
                                        </p:tgtEl>
                                        <p:attrNameLst>
                                          <p:attrName>style.visibility</p:attrName>
                                        </p:attrNameLst>
                                      </p:cBhvr>
                                      <p:to>
                                        <p:strVal val="visible"/>
                                      </p:to>
                                    </p:set>
                                    <p:anim calcmode="lin" valueType="num">
                                      <p:cBhvr>
                                        <p:cTn id="54" dur="3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9220"/>
                                        </p:tgtEl>
                                        <p:attrNameLst>
                                          <p:attrName>ppt_y</p:attrName>
                                        </p:attrNameLst>
                                      </p:cBhvr>
                                      <p:tavLst>
                                        <p:tav tm="0">
                                          <p:val>
                                            <p:strVal val="#ppt_y"/>
                                          </p:val>
                                        </p:tav>
                                        <p:tav tm="100000">
                                          <p:val>
                                            <p:strVal val="#ppt_y"/>
                                          </p:val>
                                        </p:tav>
                                      </p:tavLst>
                                    </p:anim>
                                    <p:anim calcmode="lin" valueType="num">
                                      <p:cBhvr>
                                        <p:cTn id="56" dur="3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9220"/>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9220"/>
                                        </p:tgtEl>
                                      </p:cBhvr>
                                    </p:animEffect>
                                  </p:childTnLst>
                                </p:cTn>
                              </p:par>
                            </p:childTnLst>
                          </p:cTn>
                        </p:par>
                        <p:par>
                          <p:cTn id="59" fill="hold" nodeType="afterGroup">
                            <p:stCondLst>
                              <p:cond delay="5350"/>
                            </p:stCondLst>
                            <p:childTnLst>
                              <p:par>
                                <p:cTn id="60" presetID="42" presetClass="entr" presetSubtype="0" fill="hold" grpId="0" nodeType="afterEffect">
                                  <p:stCondLst>
                                    <p:cond delay="0"/>
                                  </p:stCondLst>
                                  <p:childTnLst>
                                    <p:set>
                                      <p:cBhvr>
                                        <p:cTn id="61" dur="1" fill="hold">
                                          <p:stCondLst>
                                            <p:cond delay="0"/>
                                          </p:stCondLst>
                                        </p:cTn>
                                        <p:tgtEl>
                                          <p:spTgt spid="9228"/>
                                        </p:tgtEl>
                                        <p:attrNameLst>
                                          <p:attrName>style.visibility</p:attrName>
                                        </p:attrNameLst>
                                      </p:cBhvr>
                                      <p:to>
                                        <p:strVal val="visible"/>
                                      </p:to>
                                    </p:set>
                                    <p:animEffect transition="in" filter="fade">
                                      <p:cBhvr>
                                        <p:cTn id="62" dur="500"/>
                                        <p:tgtEl>
                                          <p:spTgt spid="9228"/>
                                        </p:tgtEl>
                                      </p:cBhvr>
                                    </p:animEffect>
                                    <p:anim calcmode="lin" valueType="num">
                                      <p:cBhvr>
                                        <p:cTn id="63" dur="500" fill="hold"/>
                                        <p:tgtEl>
                                          <p:spTgt spid="9228"/>
                                        </p:tgtEl>
                                        <p:attrNameLst>
                                          <p:attrName>ppt_x</p:attrName>
                                        </p:attrNameLst>
                                      </p:cBhvr>
                                      <p:tavLst>
                                        <p:tav tm="0">
                                          <p:val>
                                            <p:strVal val="#ppt_x"/>
                                          </p:val>
                                        </p:tav>
                                        <p:tav tm="100000">
                                          <p:val>
                                            <p:strVal val="#ppt_x"/>
                                          </p:val>
                                        </p:tav>
                                      </p:tavLst>
                                    </p:anim>
                                    <p:anim calcmode="lin" valueType="num">
                                      <p:cBhvr>
                                        <p:cTn id="64" dur="500" fill="hold"/>
                                        <p:tgtEl>
                                          <p:spTgt spid="9228"/>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5850"/>
                            </p:stCondLst>
                            <p:childTnLst>
                              <p:par>
                                <p:cTn id="66" presetID="2" presetClass="entr" presetSubtype="8" fill="hold" grpId="0" nodeType="afterEffect">
                                  <p:stCondLst>
                                    <p:cond delay="0"/>
                                  </p:stCondLst>
                                  <p:childTnLst>
                                    <p:set>
                                      <p:cBhvr>
                                        <p:cTn id="67" dur="1" fill="hold">
                                          <p:stCondLst>
                                            <p:cond delay="0"/>
                                          </p:stCondLst>
                                        </p:cTn>
                                        <p:tgtEl>
                                          <p:spTgt spid="9227"/>
                                        </p:tgtEl>
                                        <p:attrNameLst>
                                          <p:attrName>style.visibility</p:attrName>
                                        </p:attrNameLst>
                                      </p:cBhvr>
                                      <p:to>
                                        <p:strVal val="visible"/>
                                      </p:to>
                                    </p:set>
                                    <p:anim calcmode="lin" valueType="num">
                                      <p:cBhvr additive="base">
                                        <p:cTn id="68" dur="500" fill="hold"/>
                                        <p:tgtEl>
                                          <p:spTgt spid="9227"/>
                                        </p:tgtEl>
                                        <p:attrNameLst>
                                          <p:attrName>ppt_x</p:attrName>
                                        </p:attrNameLst>
                                      </p:cBhvr>
                                      <p:tavLst>
                                        <p:tav tm="0">
                                          <p:val>
                                            <p:strVal val="0-#ppt_w/2"/>
                                          </p:val>
                                        </p:tav>
                                        <p:tav tm="100000">
                                          <p:val>
                                            <p:strVal val="#ppt_x"/>
                                          </p:val>
                                        </p:tav>
                                      </p:tavLst>
                                    </p:anim>
                                    <p:anim calcmode="lin" valueType="num">
                                      <p:cBhvr additive="base">
                                        <p:cTn id="69" dur="500" fill="hold"/>
                                        <p:tgtEl>
                                          <p:spTgt spid="9227"/>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6350"/>
                            </p:stCondLst>
                            <p:childTnLst>
                              <p:par>
                                <p:cTn id="71" presetID="22" presetClass="entr" presetSubtype="8" fill="hold" grpId="0" nodeType="afterEffect">
                                  <p:stCondLst>
                                    <p:cond delay="0"/>
                                  </p:stCondLst>
                                  <p:childTnLst>
                                    <p:set>
                                      <p:cBhvr>
                                        <p:cTn id="72" dur="1" fill="hold">
                                          <p:stCondLst>
                                            <p:cond delay="0"/>
                                          </p:stCondLst>
                                        </p:cTn>
                                        <p:tgtEl>
                                          <p:spTgt spid="9218"/>
                                        </p:tgtEl>
                                        <p:attrNameLst>
                                          <p:attrName>style.visibility</p:attrName>
                                        </p:attrNameLst>
                                      </p:cBhvr>
                                      <p:to>
                                        <p:strVal val="visible"/>
                                      </p:to>
                                    </p:set>
                                    <p:animEffect transition="in" filter="wipe(left)">
                                      <p:cBhvr>
                                        <p:cTn id="73" dur="500"/>
                                        <p:tgtEl>
                                          <p:spTgt spid="9218"/>
                                        </p:tgtEl>
                                      </p:cBhvr>
                                    </p:animEffect>
                                  </p:childTnLst>
                                </p:cTn>
                              </p:par>
                            </p:childTnLst>
                          </p:cTn>
                        </p:par>
                        <p:par>
                          <p:cTn id="74" fill="hold" nodeType="afterGroup">
                            <p:stCondLst>
                              <p:cond delay="68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9230"/>
                                        </p:tgtEl>
                                        <p:attrNameLst>
                                          <p:attrName>style.visibility</p:attrName>
                                        </p:attrNameLst>
                                      </p:cBhvr>
                                      <p:to>
                                        <p:strVal val="visible"/>
                                      </p:to>
                                    </p:set>
                                    <p:anim calcmode="lin" valueType="num">
                                      <p:cBhvr>
                                        <p:cTn id="77" dur="300" fill="hold"/>
                                        <p:tgtEl>
                                          <p:spTgt spid="9230"/>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9230"/>
                                        </p:tgtEl>
                                        <p:attrNameLst>
                                          <p:attrName>ppt_y</p:attrName>
                                        </p:attrNameLst>
                                      </p:cBhvr>
                                      <p:tavLst>
                                        <p:tav tm="0">
                                          <p:val>
                                            <p:strVal val="#ppt_y"/>
                                          </p:val>
                                        </p:tav>
                                        <p:tav tm="100000">
                                          <p:val>
                                            <p:strVal val="#ppt_y"/>
                                          </p:val>
                                        </p:tav>
                                      </p:tavLst>
                                    </p:anim>
                                    <p:anim calcmode="lin" valueType="num">
                                      <p:cBhvr>
                                        <p:cTn id="79" dur="300" fill="hold"/>
                                        <p:tgtEl>
                                          <p:spTgt spid="9230"/>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9230"/>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9230"/>
                                        </p:tgtEl>
                                      </p:cBhvr>
                                    </p:animEffect>
                                  </p:childTnLst>
                                </p:cTn>
                              </p:par>
                            </p:childTnLst>
                          </p:cTn>
                        </p:par>
                        <p:par>
                          <p:cTn id="82" fill="hold" nodeType="afterGroup">
                            <p:stCondLst>
                              <p:cond delay="7330"/>
                            </p:stCondLst>
                            <p:childTnLst>
                              <p:par>
                                <p:cTn id="83" presetID="42" presetClass="entr" presetSubtype="0" fill="hold" grpId="0" nodeType="afterEffect">
                                  <p:stCondLst>
                                    <p:cond delay="0"/>
                                  </p:stCondLst>
                                  <p:childTnLst>
                                    <p:set>
                                      <p:cBhvr>
                                        <p:cTn id="84" dur="1" fill="hold">
                                          <p:stCondLst>
                                            <p:cond delay="0"/>
                                          </p:stCondLst>
                                        </p:cTn>
                                        <p:tgtEl>
                                          <p:spTgt spid="9229"/>
                                        </p:tgtEl>
                                        <p:attrNameLst>
                                          <p:attrName>style.visibility</p:attrName>
                                        </p:attrNameLst>
                                      </p:cBhvr>
                                      <p:to>
                                        <p:strVal val="visible"/>
                                      </p:to>
                                    </p:set>
                                    <p:animEffect transition="in" filter="fade">
                                      <p:cBhvr>
                                        <p:cTn id="85" dur="500"/>
                                        <p:tgtEl>
                                          <p:spTgt spid="9229"/>
                                        </p:tgtEl>
                                      </p:cBhvr>
                                    </p:animEffect>
                                    <p:anim calcmode="lin" valueType="num">
                                      <p:cBhvr>
                                        <p:cTn id="86" dur="500" fill="hold"/>
                                        <p:tgtEl>
                                          <p:spTgt spid="9229"/>
                                        </p:tgtEl>
                                        <p:attrNameLst>
                                          <p:attrName>ppt_x</p:attrName>
                                        </p:attrNameLst>
                                      </p:cBhvr>
                                      <p:tavLst>
                                        <p:tav tm="0">
                                          <p:val>
                                            <p:strVal val="#ppt_x"/>
                                          </p:val>
                                        </p:tav>
                                        <p:tav tm="100000">
                                          <p:val>
                                            <p:strVal val="#ppt_x"/>
                                          </p:val>
                                        </p:tav>
                                      </p:tavLst>
                                    </p:anim>
                                    <p:anim calcmode="lin" valueType="num">
                                      <p:cBhvr>
                                        <p:cTn id="87" dur="500" fill="hold"/>
                                        <p:tgtEl>
                                          <p:spTgt spid="9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0" grpId="0" autoUpdateAnimBg="0"/>
      <p:bldP spid="9221" grpId="0" animBg="1"/>
      <p:bldP spid="9222" grpId="0" animBg="1"/>
      <p:bldP spid="9223" grpId="0" animBg="1"/>
      <p:bldP spid="9224" grpId="0" animBg="1"/>
      <p:bldP spid="9225" grpId="0" animBg="1"/>
      <p:bldP spid="9226" grpId="0" autoUpdateAnimBg="0"/>
      <p:bldP spid="9227" grpId="0" autoUpdateAnimBg="0"/>
      <p:bldP spid="9228" grpId="0" autoUpdateAnimBg="0"/>
      <p:bldP spid="9229" grpId="0" autoUpdateAnimBg="0"/>
      <p:bldP spid="9230" grpId="0" autoUpdateAnimBg="0"/>
      <p:bldP spid="9231" grpId="0" autoUpdateAnimBg="0"/>
      <p:bldP spid="9232" grpId="0" animBg="1" autoUpdateAnimBg="0"/>
      <p:bldP spid="923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平行四边形 3"/>
          <p:cNvSpPr>
            <a:spLocks noChangeArrowheads="1"/>
          </p:cNvSpPr>
          <p:nvPr/>
        </p:nvSpPr>
        <p:spPr bwMode="auto">
          <a:xfrm flipH="1">
            <a:off x="1706563"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3" name="平行四边形 4"/>
          <p:cNvSpPr>
            <a:spLocks noChangeArrowheads="1"/>
          </p:cNvSpPr>
          <p:nvPr/>
        </p:nvSpPr>
        <p:spPr bwMode="auto">
          <a:xfrm flipH="1">
            <a:off x="3722688"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4" name="平行四边形 5"/>
          <p:cNvSpPr>
            <a:spLocks noChangeArrowheads="1"/>
          </p:cNvSpPr>
          <p:nvPr/>
        </p:nvSpPr>
        <p:spPr bwMode="auto">
          <a:xfrm flipH="1">
            <a:off x="5738813"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5" name="平行四边形 6"/>
          <p:cNvSpPr>
            <a:spLocks noChangeArrowheads="1"/>
          </p:cNvSpPr>
          <p:nvPr/>
        </p:nvSpPr>
        <p:spPr bwMode="auto">
          <a:xfrm flipH="1">
            <a:off x="7754938"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0246" name="Group 6"/>
          <p:cNvGrpSpPr>
            <a:grpSpLocks/>
          </p:cNvGrpSpPr>
          <p:nvPr/>
        </p:nvGrpSpPr>
        <p:grpSpPr bwMode="auto">
          <a:xfrm>
            <a:off x="698500" y="3457575"/>
            <a:ext cx="2382838" cy="1871663"/>
            <a:chOff x="0" y="0"/>
            <a:chExt cx="2382929" cy="1872208"/>
          </a:xfrm>
        </p:grpSpPr>
        <p:sp>
          <p:nvSpPr>
            <p:cNvPr id="10247" name="平行四边形 8"/>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8" name="TextBox 9"/>
            <p:cNvSpPr txBox="1">
              <a:spLocks noChangeArrowheads="1"/>
            </p:cNvSpPr>
            <p:nvPr/>
          </p:nvSpPr>
          <p:spPr bwMode="auto">
            <a:xfrm>
              <a:off x="740058"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49" name="Group 9"/>
          <p:cNvGrpSpPr>
            <a:grpSpLocks/>
          </p:cNvGrpSpPr>
          <p:nvPr/>
        </p:nvGrpSpPr>
        <p:grpSpPr bwMode="auto">
          <a:xfrm>
            <a:off x="2714625" y="3457575"/>
            <a:ext cx="2382838" cy="1871663"/>
            <a:chOff x="0" y="0"/>
            <a:chExt cx="2382929" cy="1872208"/>
          </a:xfrm>
        </p:grpSpPr>
        <p:sp>
          <p:nvSpPr>
            <p:cNvPr id="10250" name="平行四边形 11"/>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1" name="TextBox 12"/>
            <p:cNvSpPr txBox="1">
              <a:spLocks noChangeArrowheads="1"/>
            </p:cNvSpPr>
            <p:nvPr/>
          </p:nvSpPr>
          <p:spPr bwMode="auto">
            <a:xfrm>
              <a:off x="773352"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2" name="Group 12"/>
          <p:cNvGrpSpPr>
            <a:grpSpLocks/>
          </p:cNvGrpSpPr>
          <p:nvPr/>
        </p:nvGrpSpPr>
        <p:grpSpPr bwMode="auto">
          <a:xfrm>
            <a:off x="4730750" y="3457575"/>
            <a:ext cx="2382838" cy="1871663"/>
            <a:chOff x="0" y="0"/>
            <a:chExt cx="2382929" cy="1872208"/>
          </a:xfrm>
        </p:grpSpPr>
        <p:sp>
          <p:nvSpPr>
            <p:cNvPr id="10253" name="平行四边形 14"/>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4" name="TextBox 15"/>
            <p:cNvSpPr txBox="1">
              <a:spLocks noChangeArrowheads="1"/>
            </p:cNvSpPr>
            <p:nvPr/>
          </p:nvSpPr>
          <p:spPr bwMode="auto">
            <a:xfrm>
              <a:off x="759349"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5" name="Group 15"/>
          <p:cNvGrpSpPr>
            <a:grpSpLocks/>
          </p:cNvGrpSpPr>
          <p:nvPr/>
        </p:nvGrpSpPr>
        <p:grpSpPr bwMode="auto">
          <a:xfrm>
            <a:off x="6746875" y="3457575"/>
            <a:ext cx="2382838" cy="1871663"/>
            <a:chOff x="0" y="0"/>
            <a:chExt cx="2382929" cy="1872208"/>
          </a:xfrm>
        </p:grpSpPr>
        <p:sp>
          <p:nvSpPr>
            <p:cNvPr id="10256" name="平行四边形 17"/>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7" name="TextBox 18"/>
            <p:cNvSpPr txBox="1">
              <a:spLocks noChangeArrowheads="1"/>
            </p:cNvSpPr>
            <p:nvPr/>
          </p:nvSpPr>
          <p:spPr bwMode="auto">
            <a:xfrm>
              <a:off x="761111"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8" name="Group 18"/>
          <p:cNvGrpSpPr>
            <a:grpSpLocks/>
          </p:cNvGrpSpPr>
          <p:nvPr/>
        </p:nvGrpSpPr>
        <p:grpSpPr bwMode="auto">
          <a:xfrm>
            <a:off x="9097963" y="2135188"/>
            <a:ext cx="2197100" cy="3709987"/>
            <a:chOff x="0" y="0"/>
            <a:chExt cx="2196564" cy="3710931"/>
          </a:xfrm>
        </p:grpSpPr>
        <p:sp>
          <p:nvSpPr>
            <p:cNvPr id="10259" name="下箭头 3"/>
            <p:cNvSpPr>
              <a:spLocks/>
            </p:cNvSpPr>
            <p:nvPr/>
          </p:nvSpPr>
          <p:spPr bwMode="auto">
            <a:xfrm rot="12477797">
              <a:off x="0" y="0"/>
              <a:ext cx="2196564" cy="3710931"/>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0" name="TextBox 21"/>
            <p:cNvSpPr txBox="1">
              <a:spLocks noChangeArrowheads="1"/>
            </p:cNvSpPr>
            <p:nvPr/>
          </p:nvSpPr>
          <p:spPr bwMode="auto">
            <a:xfrm rot="18066292">
              <a:off x="-130673" y="177324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单击增加标题</a:t>
              </a:r>
            </a:p>
          </p:txBody>
        </p:sp>
      </p:grpSp>
      <p:sp>
        <p:nvSpPr>
          <p:cNvPr id="10261" name="矩形 22"/>
          <p:cNvSpPr>
            <a:spLocks noChangeArrowheads="1"/>
          </p:cNvSpPr>
          <p:nvPr/>
        </p:nvSpPr>
        <p:spPr bwMode="auto">
          <a:xfrm>
            <a:off x="1341438" y="1663700"/>
            <a:ext cx="64135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latin typeface="微软雅黑" pitchFamily="34" charset="-122"/>
                <a:ea typeface="微软雅黑" pitchFamily="34" charset="-122"/>
              </a:rPr>
              <a:t>这里输入文字这里输入文字这里输入文字这里输入文字这里输入文字这里输入文字这里输入文字这里输入文字这里输入文字这里输入文字</a:t>
            </a:r>
          </a:p>
        </p:txBody>
      </p:sp>
      <p:sp>
        <p:nvSpPr>
          <p:cNvPr id="10262" name="TextBox 23"/>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63"/>
                                        </p:tgtEl>
                                        <p:attrNameLst>
                                          <p:attrName>style.visibility</p:attrName>
                                        </p:attrNameLst>
                                      </p:cBhvr>
                                      <p:to>
                                        <p:strVal val="visible"/>
                                      </p:to>
                                    </p:set>
                                    <p:anim calcmode="lin" valueType="num">
                                      <p:cBhvr additive="base">
                                        <p:cTn id="7" dur="300" fill="hold"/>
                                        <p:tgtEl>
                                          <p:spTgt spid="10263"/>
                                        </p:tgtEl>
                                        <p:attrNameLst>
                                          <p:attrName>ppt_x</p:attrName>
                                        </p:attrNameLst>
                                      </p:cBhvr>
                                      <p:tavLst>
                                        <p:tav tm="0">
                                          <p:val>
                                            <p:strVal val="0-#ppt_w/2"/>
                                          </p:val>
                                        </p:tav>
                                        <p:tav tm="100000">
                                          <p:val>
                                            <p:strVal val="#ppt_x"/>
                                          </p:val>
                                        </p:tav>
                                      </p:tavLst>
                                    </p:anim>
                                    <p:anim calcmode="lin" valueType="num">
                                      <p:cBhvr additive="base">
                                        <p:cTn id="8" dur="300" fill="hold"/>
                                        <p:tgtEl>
                                          <p:spTgt spid="102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0264"/>
                                        </p:tgtEl>
                                        <p:attrNameLst>
                                          <p:attrName>style.visibility</p:attrName>
                                        </p:attrNameLst>
                                      </p:cBhvr>
                                      <p:to>
                                        <p:strVal val="visible"/>
                                      </p:to>
                                    </p:set>
                                    <p:anim calcmode="lin" valueType="num">
                                      <p:cBhvr additive="base">
                                        <p:cTn id="12" dur="500" fill="hold"/>
                                        <p:tgtEl>
                                          <p:spTgt spid="10264"/>
                                        </p:tgtEl>
                                        <p:attrNameLst>
                                          <p:attrName>ppt_x</p:attrName>
                                        </p:attrNameLst>
                                      </p:cBhvr>
                                      <p:tavLst>
                                        <p:tav tm="0">
                                          <p:val>
                                            <p:strVal val="1+#ppt_w/2"/>
                                          </p:val>
                                        </p:tav>
                                        <p:tav tm="100000">
                                          <p:val>
                                            <p:strVal val="#ppt_x"/>
                                          </p:val>
                                        </p:tav>
                                      </p:tavLst>
                                    </p:anim>
                                    <p:anim calcmode="lin" valueType="num">
                                      <p:cBhvr additive="base">
                                        <p:cTn id="13" dur="500" fill="hold"/>
                                        <p:tgtEl>
                                          <p:spTgt spid="1026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262"/>
                                        </p:tgtEl>
                                        <p:attrNameLst>
                                          <p:attrName>style.visibility</p:attrName>
                                        </p:attrNameLst>
                                      </p:cBhvr>
                                      <p:to>
                                        <p:strVal val="visible"/>
                                      </p:to>
                                    </p:set>
                                    <p:anim calcmode="lin" valueType="num">
                                      <p:cBhvr>
                                        <p:cTn id="17" dur="300" fill="hold"/>
                                        <p:tgtEl>
                                          <p:spTgt spid="1026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0262"/>
                                        </p:tgtEl>
                                        <p:attrNameLst>
                                          <p:attrName>ppt_y</p:attrName>
                                        </p:attrNameLst>
                                      </p:cBhvr>
                                      <p:tavLst>
                                        <p:tav tm="0">
                                          <p:val>
                                            <p:strVal val="#ppt_y"/>
                                          </p:val>
                                        </p:tav>
                                        <p:tav tm="100000">
                                          <p:val>
                                            <p:strVal val="#ppt_y"/>
                                          </p:val>
                                        </p:tav>
                                      </p:tavLst>
                                    </p:anim>
                                    <p:anim calcmode="lin" valueType="num">
                                      <p:cBhvr>
                                        <p:cTn id="19" dur="300" fill="hold"/>
                                        <p:tgtEl>
                                          <p:spTgt spid="1026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026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0262"/>
                                        </p:tgtEl>
                                      </p:cBhvr>
                                    </p:animEffect>
                                  </p:childTnLst>
                                </p:cTn>
                              </p:par>
                            </p:childTnLst>
                          </p:cTn>
                        </p:par>
                        <p:par>
                          <p:cTn id="22" fill="hold" nodeType="afterGroup">
                            <p:stCondLst>
                              <p:cond delay="1370"/>
                            </p:stCondLst>
                            <p:childTnLst>
                              <p:par>
                                <p:cTn id="23" presetID="22" presetClass="entr" presetSubtype="4" fill="hold" nodeType="after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1870"/>
                            </p:stCondLst>
                            <p:childTnLst>
                              <p:par>
                                <p:cTn id="27" presetID="22" presetClass="entr" presetSubtype="1" fill="hold" grpId="0" nodeType="afterEffect">
                                  <p:stCondLst>
                                    <p:cond delay="0"/>
                                  </p:stCondLst>
                                  <p:childTnLst>
                                    <p:set>
                                      <p:cBhvr>
                                        <p:cTn id="28" dur="1" fill="hold">
                                          <p:stCondLst>
                                            <p:cond delay="0"/>
                                          </p:stCondLst>
                                        </p:cTn>
                                        <p:tgtEl>
                                          <p:spTgt spid="10242"/>
                                        </p:tgtEl>
                                        <p:attrNameLst>
                                          <p:attrName>style.visibility</p:attrName>
                                        </p:attrNameLst>
                                      </p:cBhvr>
                                      <p:to>
                                        <p:strVal val="visible"/>
                                      </p:to>
                                    </p:set>
                                    <p:animEffect transition="in" filter="wipe(up)">
                                      <p:cBhvr>
                                        <p:cTn id="29" dur="500"/>
                                        <p:tgtEl>
                                          <p:spTgt spid="10242"/>
                                        </p:tgtEl>
                                      </p:cBhvr>
                                    </p:animEffect>
                                  </p:childTnLst>
                                </p:cTn>
                              </p:par>
                            </p:childTnLst>
                          </p:cTn>
                        </p:par>
                        <p:par>
                          <p:cTn id="30" fill="hold" nodeType="afterGroup">
                            <p:stCondLst>
                              <p:cond delay="2370"/>
                            </p:stCondLst>
                            <p:childTnLst>
                              <p:par>
                                <p:cTn id="31" presetID="22" presetClass="entr" presetSubtype="4" fill="hold" nodeType="afterEffect">
                                  <p:stCondLst>
                                    <p:cond delay="0"/>
                                  </p:stCondLst>
                                  <p:childTnLst>
                                    <p:set>
                                      <p:cBhvr>
                                        <p:cTn id="32" dur="1" fill="hold">
                                          <p:stCondLst>
                                            <p:cond delay="0"/>
                                          </p:stCondLst>
                                        </p:cTn>
                                        <p:tgtEl>
                                          <p:spTgt spid="10249"/>
                                        </p:tgtEl>
                                        <p:attrNameLst>
                                          <p:attrName>style.visibility</p:attrName>
                                        </p:attrNameLst>
                                      </p:cBhvr>
                                      <p:to>
                                        <p:strVal val="visible"/>
                                      </p:to>
                                    </p:set>
                                    <p:animEffect transition="in" filter="wipe(down)">
                                      <p:cBhvr>
                                        <p:cTn id="33" dur="500"/>
                                        <p:tgtEl>
                                          <p:spTgt spid="10249"/>
                                        </p:tgtEl>
                                      </p:cBhvr>
                                    </p:animEffect>
                                  </p:childTnLst>
                                </p:cTn>
                              </p:par>
                            </p:childTnLst>
                          </p:cTn>
                        </p:par>
                        <p:par>
                          <p:cTn id="34" fill="hold" nodeType="afterGroup">
                            <p:stCondLst>
                              <p:cond delay="2870"/>
                            </p:stCondLst>
                            <p:childTnLst>
                              <p:par>
                                <p:cTn id="35" presetID="22" presetClass="entr" presetSubtype="1" fill="hold" grpId="0" nodeType="afterEffect">
                                  <p:stCondLst>
                                    <p:cond delay="0"/>
                                  </p:stCondLst>
                                  <p:childTnLst>
                                    <p:set>
                                      <p:cBhvr>
                                        <p:cTn id="36" dur="1" fill="hold">
                                          <p:stCondLst>
                                            <p:cond delay="0"/>
                                          </p:stCondLst>
                                        </p:cTn>
                                        <p:tgtEl>
                                          <p:spTgt spid="10243"/>
                                        </p:tgtEl>
                                        <p:attrNameLst>
                                          <p:attrName>style.visibility</p:attrName>
                                        </p:attrNameLst>
                                      </p:cBhvr>
                                      <p:to>
                                        <p:strVal val="visible"/>
                                      </p:to>
                                    </p:set>
                                    <p:animEffect transition="in" filter="wipe(up)">
                                      <p:cBhvr>
                                        <p:cTn id="37" dur="500"/>
                                        <p:tgtEl>
                                          <p:spTgt spid="10243"/>
                                        </p:tgtEl>
                                      </p:cBhvr>
                                    </p:animEffect>
                                  </p:childTnLst>
                                </p:cTn>
                              </p:par>
                            </p:childTnLst>
                          </p:cTn>
                        </p:par>
                        <p:par>
                          <p:cTn id="38" fill="hold" nodeType="afterGroup">
                            <p:stCondLst>
                              <p:cond delay="3370"/>
                            </p:stCondLst>
                            <p:childTnLst>
                              <p:par>
                                <p:cTn id="39" presetID="22" presetClass="entr" presetSubtype="4" fill="hold" nodeType="afterEffect">
                                  <p:stCondLst>
                                    <p:cond delay="0"/>
                                  </p:stCondLst>
                                  <p:childTnLst>
                                    <p:set>
                                      <p:cBhvr>
                                        <p:cTn id="40" dur="1" fill="hold">
                                          <p:stCondLst>
                                            <p:cond delay="0"/>
                                          </p:stCondLst>
                                        </p:cTn>
                                        <p:tgtEl>
                                          <p:spTgt spid="10252"/>
                                        </p:tgtEl>
                                        <p:attrNameLst>
                                          <p:attrName>style.visibility</p:attrName>
                                        </p:attrNameLst>
                                      </p:cBhvr>
                                      <p:to>
                                        <p:strVal val="visible"/>
                                      </p:to>
                                    </p:set>
                                    <p:animEffect transition="in" filter="wipe(down)">
                                      <p:cBhvr>
                                        <p:cTn id="41" dur="500"/>
                                        <p:tgtEl>
                                          <p:spTgt spid="10252"/>
                                        </p:tgtEl>
                                      </p:cBhvr>
                                    </p:animEffect>
                                  </p:childTnLst>
                                </p:cTn>
                              </p:par>
                            </p:childTnLst>
                          </p:cTn>
                        </p:par>
                        <p:par>
                          <p:cTn id="42" fill="hold" nodeType="afterGroup">
                            <p:stCondLst>
                              <p:cond delay="3870"/>
                            </p:stCondLst>
                            <p:childTnLst>
                              <p:par>
                                <p:cTn id="43" presetID="22" presetClass="entr" presetSubtype="1" fill="hold" grpId="0" nodeType="afterEffect">
                                  <p:stCondLst>
                                    <p:cond delay="0"/>
                                  </p:stCondLst>
                                  <p:childTnLst>
                                    <p:set>
                                      <p:cBhvr>
                                        <p:cTn id="44" dur="1" fill="hold">
                                          <p:stCondLst>
                                            <p:cond delay="0"/>
                                          </p:stCondLst>
                                        </p:cTn>
                                        <p:tgtEl>
                                          <p:spTgt spid="10244"/>
                                        </p:tgtEl>
                                        <p:attrNameLst>
                                          <p:attrName>style.visibility</p:attrName>
                                        </p:attrNameLst>
                                      </p:cBhvr>
                                      <p:to>
                                        <p:strVal val="visible"/>
                                      </p:to>
                                    </p:set>
                                    <p:animEffect transition="in" filter="wipe(up)">
                                      <p:cBhvr>
                                        <p:cTn id="45" dur="500"/>
                                        <p:tgtEl>
                                          <p:spTgt spid="10244"/>
                                        </p:tgtEl>
                                      </p:cBhvr>
                                    </p:animEffect>
                                  </p:childTnLst>
                                </p:cTn>
                              </p:par>
                            </p:childTnLst>
                          </p:cTn>
                        </p:par>
                        <p:par>
                          <p:cTn id="46" fill="hold" nodeType="afterGroup">
                            <p:stCondLst>
                              <p:cond delay="4370"/>
                            </p:stCondLst>
                            <p:childTnLst>
                              <p:par>
                                <p:cTn id="47" presetID="22" presetClass="entr" presetSubtype="4" fill="hold" nodeType="afterEffect">
                                  <p:stCondLst>
                                    <p:cond delay="0"/>
                                  </p:stCondLst>
                                  <p:childTnLst>
                                    <p:set>
                                      <p:cBhvr>
                                        <p:cTn id="48" dur="1" fill="hold">
                                          <p:stCondLst>
                                            <p:cond delay="0"/>
                                          </p:stCondLst>
                                        </p:cTn>
                                        <p:tgtEl>
                                          <p:spTgt spid="10255"/>
                                        </p:tgtEl>
                                        <p:attrNameLst>
                                          <p:attrName>style.visibility</p:attrName>
                                        </p:attrNameLst>
                                      </p:cBhvr>
                                      <p:to>
                                        <p:strVal val="visible"/>
                                      </p:to>
                                    </p:set>
                                    <p:animEffect transition="in" filter="wipe(down)">
                                      <p:cBhvr>
                                        <p:cTn id="49" dur="500"/>
                                        <p:tgtEl>
                                          <p:spTgt spid="10255"/>
                                        </p:tgtEl>
                                      </p:cBhvr>
                                    </p:animEffect>
                                  </p:childTnLst>
                                </p:cTn>
                              </p:par>
                            </p:childTnLst>
                          </p:cTn>
                        </p:par>
                        <p:par>
                          <p:cTn id="50" fill="hold" nodeType="afterGroup">
                            <p:stCondLst>
                              <p:cond delay="4870"/>
                            </p:stCondLst>
                            <p:childTnLst>
                              <p:par>
                                <p:cTn id="51" presetID="22" presetClass="entr" presetSubtype="1" fill="hold" grpId="0" nodeType="afterEffect">
                                  <p:stCondLst>
                                    <p:cond delay="0"/>
                                  </p:stCondLst>
                                  <p:childTnLst>
                                    <p:set>
                                      <p:cBhvr>
                                        <p:cTn id="52" dur="1" fill="hold">
                                          <p:stCondLst>
                                            <p:cond delay="0"/>
                                          </p:stCondLst>
                                        </p:cTn>
                                        <p:tgtEl>
                                          <p:spTgt spid="10245"/>
                                        </p:tgtEl>
                                        <p:attrNameLst>
                                          <p:attrName>style.visibility</p:attrName>
                                        </p:attrNameLst>
                                      </p:cBhvr>
                                      <p:to>
                                        <p:strVal val="visible"/>
                                      </p:to>
                                    </p:set>
                                    <p:animEffect transition="in" filter="wipe(up)">
                                      <p:cBhvr>
                                        <p:cTn id="53" dur="500"/>
                                        <p:tgtEl>
                                          <p:spTgt spid="10245"/>
                                        </p:tgtEl>
                                      </p:cBhvr>
                                    </p:animEffect>
                                  </p:childTnLst>
                                </p:cTn>
                              </p:par>
                            </p:childTnLst>
                          </p:cTn>
                        </p:par>
                        <p:par>
                          <p:cTn id="54" fill="hold" nodeType="afterGroup">
                            <p:stCondLst>
                              <p:cond delay="5370"/>
                            </p:stCondLst>
                            <p:childTnLst>
                              <p:par>
                                <p:cTn id="55" presetID="22" presetClass="entr" presetSubtype="4" fill="hold" nodeType="afterEffect">
                                  <p:stCondLst>
                                    <p:cond delay="0"/>
                                  </p:stCondLst>
                                  <p:childTnLst>
                                    <p:set>
                                      <p:cBhvr>
                                        <p:cTn id="56" dur="1" fill="hold">
                                          <p:stCondLst>
                                            <p:cond delay="0"/>
                                          </p:stCondLst>
                                        </p:cTn>
                                        <p:tgtEl>
                                          <p:spTgt spid="10258"/>
                                        </p:tgtEl>
                                        <p:attrNameLst>
                                          <p:attrName>style.visibility</p:attrName>
                                        </p:attrNameLst>
                                      </p:cBhvr>
                                      <p:to>
                                        <p:strVal val="visible"/>
                                      </p:to>
                                    </p:set>
                                    <p:animEffect transition="in" filter="wipe(down)">
                                      <p:cBhvr>
                                        <p:cTn id="57" dur="500"/>
                                        <p:tgtEl>
                                          <p:spTgt spid="10258"/>
                                        </p:tgtEl>
                                      </p:cBhvr>
                                    </p:animEffect>
                                  </p:childTnLst>
                                </p:cTn>
                              </p:par>
                            </p:childTnLst>
                          </p:cTn>
                        </p:par>
                        <p:par>
                          <p:cTn id="58" fill="hold" nodeType="afterGroup">
                            <p:stCondLst>
                              <p:cond delay="5870"/>
                            </p:stCondLst>
                            <p:childTnLst>
                              <p:par>
                                <p:cTn id="59" presetID="2" presetClass="entr" presetSubtype="8" decel="100000" fill="hold" grpId="0" nodeType="afterEffect">
                                  <p:stCondLst>
                                    <p:cond delay="0"/>
                                  </p:stCondLst>
                                  <p:childTnLst>
                                    <p:set>
                                      <p:cBhvr>
                                        <p:cTn id="60" dur="1" fill="hold">
                                          <p:stCondLst>
                                            <p:cond delay="0"/>
                                          </p:stCondLst>
                                        </p:cTn>
                                        <p:tgtEl>
                                          <p:spTgt spid="10261"/>
                                        </p:tgtEl>
                                        <p:attrNameLst>
                                          <p:attrName>style.visibility</p:attrName>
                                        </p:attrNameLst>
                                      </p:cBhvr>
                                      <p:to>
                                        <p:strVal val="visible"/>
                                      </p:to>
                                    </p:set>
                                    <p:anim calcmode="lin" valueType="num">
                                      <p:cBhvr additive="base">
                                        <p:cTn id="61" dur="500" fill="hold"/>
                                        <p:tgtEl>
                                          <p:spTgt spid="10261"/>
                                        </p:tgtEl>
                                        <p:attrNameLst>
                                          <p:attrName>ppt_x</p:attrName>
                                        </p:attrNameLst>
                                      </p:cBhvr>
                                      <p:tavLst>
                                        <p:tav tm="0">
                                          <p:val>
                                            <p:strVal val="0-#ppt_w/2"/>
                                          </p:val>
                                        </p:tav>
                                        <p:tav tm="100000">
                                          <p:val>
                                            <p:strVal val="#ppt_x"/>
                                          </p:val>
                                        </p:tav>
                                      </p:tavLst>
                                    </p:anim>
                                    <p:anim calcmode="lin" valueType="num">
                                      <p:cBhvr additive="base">
                                        <p:cTn id="62" dur="500" fill="hold"/>
                                        <p:tgtEl>
                                          <p:spTgt spid="102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autoUpdateAnimBg="0"/>
      <p:bldP spid="10244" grpId="0" animBg="1" autoUpdateAnimBg="0"/>
      <p:bldP spid="10245" grpId="0" animBg="1" autoUpdateAnimBg="0"/>
      <p:bldP spid="10261" grpId="0" autoUpdateAnimBg="0"/>
      <p:bldP spid="10262" grpId="0" autoUpdateAnimBg="0"/>
      <p:bldP spid="10263" grpId="0" animBg="1" autoUpdateAnimBg="0"/>
      <p:bldP spid="1026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82"/>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1267" name="Text Box 30"/>
          <p:cNvSpPr>
            <a:spLocks noChangeArrowheads="1"/>
          </p:cNvSpPr>
          <p:nvPr/>
        </p:nvSpPr>
        <p:spPr bwMode="auto">
          <a:xfrm>
            <a:off x="5867400" y="3529013"/>
            <a:ext cx="4487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grpSp>
        <p:nvGrpSpPr>
          <p:cNvPr id="11268" name="Group 4"/>
          <p:cNvGrpSpPr>
            <a:grpSpLocks/>
          </p:cNvGrpSpPr>
          <p:nvPr/>
        </p:nvGrpSpPr>
        <p:grpSpPr bwMode="auto">
          <a:xfrm>
            <a:off x="1179513" y="4752975"/>
            <a:ext cx="1147762" cy="468313"/>
            <a:chOff x="0" y="0"/>
            <a:chExt cx="1044000" cy="427062"/>
          </a:xfrm>
        </p:grpSpPr>
        <p:sp>
          <p:nvSpPr>
            <p:cNvPr id="11269" name="矩形 8"/>
            <p:cNvSpPr>
              <a:spLocks noChangeArrowheads="1"/>
            </p:cNvSpPr>
            <p:nvPr/>
          </p:nvSpPr>
          <p:spPr bwMode="auto">
            <a:xfrm>
              <a:off x="3565" y="0"/>
              <a:ext cx="953367" cy="36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000000"/>
                  </a:solidFill>
                  <a:latin typeface="微软雅黑" pitchFamily="34" charset="-122"/>
                  <a:ea typeface="微软雅黑" pitchFamily="34" charset="-122"/>
                  <a:sym typeface="微软雅黑" pitchFamily="34" charset="-122"/>
                </a:rPr>
                <a:t>2009</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solidFill>
                  <a:srgbClr val="000000"/>
                </a:solidFill>
                <a:latin typeface="Calibri" pitchFamily="34" charset="0"/>
                <a:ea typeface="微软雅黑" pitchFamily="34" charset="-122"/>
                <a:sym typeface="Calibri" pitchFamily="34" charset="0"/>
              </a:endParaRPr>
            </a:p>
          </p:txBody>
        </p:sp>
        <p:sp>
          <p:nvSpPr>
            <p:cNvPr id="11270" name="直接连接符 5"/>
            <p:cNvSpPr>
              <a:spLocks noChangeShapeType="1"/>
            </p:cNvSpPr>
            <p:nvPr/>
          </p:nvSpPr>
          <p:spPr bwMode="auto">
            <a:xfrm>
              <a:off x="0" y="425510"/>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1" name="Group 7"/>
          <p:cNvGrpSpPr>
            <a:grpSpLocks/>
          </p:cNvGrpSpPr>
          <p:nvPr/>
        </p:nvGrpSpPr>
        <p:grpSpPr bwMode="auto">
          <a:xfrm>
            <a:off x="3416300" y="3638550"/>
            <a:ext cx="1147763" cy="458788"/>
            <a:chOff x="0" y="0"/>
            <a:chExt cx="1044000" cy="417480"/>
          </a:xfrm>
        </p:grpSpPr>
        <p:sp>
          <p:nvSpPr>
            <p:cNvPr id="11272" name="矩形 9"/>
            <p:cNvSpPr>
              <a:spLocks noChangeArrowheads="1"/>
            </p:cNvSpPr>
            <p:nvPr/>
          </p:nvSpPr>
          <p:spPr bwMode="auto">
            <a:xfrm>
              <a:off x="18043" y="0"/>
              <a:ext cx="953582" cy="36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solidFill>
                    <a:srgbClr val="000000"/>
                  </a:solidFill>
                  <a:latin typeface="微软雅黑" pitchFamily="34" charset="-122"/>
                  <a:ea typeface="微软雅黑" pitchFamily="34" charset="-122"/>
                  <a:sym typeface="微软雅黑" pitchFamily="34" charset="-122"/>
                </a:rPr>
                <a:t>2011</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3" name="直接连接符 8"/>
            <p:cNvSpPr>
              <a:spLocks noChangeShapeType="1"/>
            </p:cNvSpPr>
            <p:nvPr/>
          </p:nvSpPr>
          <p:spPr bwMode="auto">
            <a:xfrm>
              <a:off x="0" y="415928"/>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4" name="Group 10"/>
          <p:cNvGrpSpPr>
            <a:grpSpLocks/>
          </p:cNvGrpSpPr>
          <p:nvPr/>
        </p:nvGrpSpPr>
        <p:grpSpPr bwMode="auto">
          <a:xfrm>
            <a:off x="5505450" y="2501900"/>
            <a:ext cx="1147763" cy="454025"/>
            <a:chOff x="0" y="0"/>
            <a:chExt cx="1044000" cy="414362"/>
          </a:xfrm>
        </p:grpSpPr>
        <p:sp>
          <p:nvSpPr>
            <p:cNvPr id="11275" name="矩形 10"/>
            <p:cNvSpPr>
              <a:spLocks noChangeArrowheads="1"/>
            </p:cNvSpPr>
            <p:nvPr/>
          </p:nvSpPr>
          <p:spPr bwMode="auto">
            <a:xfrm>
              <a:off x="32730" y="0"/>
              <a:ext cx="953582" cy="36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solidFill>
                    <a:srgbClr val="000000"/>
                  </a:solidFill>
                  <a:latin typeface="微软雅黑" pitchFamily="34" charset="-122"/>
                  <a:ea typeface="微软雅黑" pitchFamily="34" charset="-122"/>
                  <a:sym typeface="微软雅黑" pitchFamily="34" charset="-122"/>
                </a:rPr>
                <a:t>2012</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6" name="直接连接符 11"/>
            <p:cNvSpPr>
              <a:spLocks noChangeShapeType="1"/>
            </p:cNvSpPr>
            <p:nvPr/>
          </p:nvSpPr>
          <p:spPr bwMode="auto">
            <a:xfrm>
              <a:off x="0" y="412810"/>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7" name="Group 13"/>
          <p:cNvGrpSpPr>
            <a:grpSpLocks/>
          </p:cNvGrpSpPr>
          <p:nvPr/>
        </p:nvGrpSpPr>
        <p:grpSpPr bwMode="auto">
          <a:xfrm>
            <a:off x="7620000" y="1425575"/>
            <a:ext cx="1147763" cy="458788"/>
            <a:chOff x="0" y="0"/>
            <a:chExt cx="1044000" cy="417480"/>
          </a:xfrm>
        </p:grpSpPr>
        <p:sp>
          <p:nvSpPr>
            <p:cNvPr id="11278" name="矩形 11"/>
            <p:cNvSpPr>
              <a:spLocks noChangeArrowheads="1"/>
            </p:cNvSpPr>
            <p:nvPr/>
          </p:nvSpPr>
          <p:spPr bwMode="auto">
            <a:xfrm>
              <a:off x="31411" y="0"/>
              <a:ext cx="953582"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solidFill>
                    <a:srgbClr val="000000"/>
                  </a:solidFill>
                  <a:latin typeface="微软雅黑" pitchFamily="34" charset="-122"/>
                  <a:ea typeface="微软雅黑" pitchFamily="34" charset="-122"/>
                  <a:sym typeface="微软雅黑" pitchFamily="34" charset="-122"/>
                </a:rPr>
                <a:t>2013</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9" name="直接连接符 14"/>
            <p:cNvSpPr>
              <a:spLocks noChangeShapeType="1"/>
            </p:cNvSpPr>
            <p:nvPr/>
          </p:nvSpPr>
          <p:spPr bwMode="auto">
            <a:xfrm>
              <a:off x="0" y="415928"/>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80" name="Text Box 30"/>
          <p:cNvSpPr>
            <a:spLocks noChangeArrowheads="1"/>
          </p:cNvSpPr>
          <p:nvPr/>
        </p:nvSpPr>
        <p:spPr bwMode="auto">
          <a:xfrm>
            <a:off x="8010525" y="2403475"/>
            <a:ext cx="3721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1" name="Text Box 30"/>
          <p:cNvSpPr>
            <a:spLocks noChangeArrowheads="1"/>
          </p:cNvSpPr>
          <p:nvPr/>
        </p:nvSpPr>
        <p:spPr bwMode="auto">
          <a:xfrm>
            <a:off x="3773488" y="4697413"/>
            <a:ext cx="4487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2" name="Text Box 30"/>
          <p:cNvSpPr>
            <a:spLocks noChangeArrowheads="1"/>
          </p:cNvSpPr>
          <p:nvPr/>
        </p:nvSpPr>
        <p:spPr bwMode="auto">
          <a:xfrm>
            <a:off x="1150938" y="5624513"/>
            <a:ext cx="44878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3" name="矩形 4"/>
          <p:cNvSpPr>
            <a:spLocks/>
          </p:cNvSpPr>
          <p:nvPr/>
        </p:nvSpPr>
        <p:spPr bwMode="auto">
          <a:xfrm>
            <a:off x="1150938" y="1511300"/>
            <a:ext cx="9753600" cy="4159250"/>
          </a:xfrm>
          <a:custGeom>
            <a:avLst/>
            <a:gdLst>
              <a:gd name="T0" fmla="*/ 8882775 w 8882775"/>
              <a:gd name="T1" fmla="*/ 0 h 3787544"/>
              <a:gd name="T2" fmla="*/ 8741190 w 8882775"/>
              <a:gd name="T3" fmla="*/ 479693 h 3787544"/>
              <a:gd name="T4" fmla="*/ 8664538 w 8882775"/>
              <a:gd name="T5" fmla="*/ 383469 h 3787544"/>
              <a:gd name="T6" fmla="*/ 8196423 w 8882775"/>
              <a:gd name="T7" fmla="*/ 756369 h 3787544"/>
              <a:gd name="T8" fmla="*/ 8185439 w 8882775"/>
              <a:gd name="T9" fmla="*/ 742581 h 3787544"/>
              <a:gd name="T10" fmla="*/ 8185439 w 8882775"/>
              <a:gd name="T11" fmla="*/ 747926 h 3787544"/>
              <a:gd name="T12" fmla="*/ 6223125 w 8882775"/>
              <a:gd name="T13" fmla="*/ 747926 h 3787544"/>
              <a:gd name="T14" fmla="*/ 6223125 w 8882775"/>
              <a:gd name="T15" fmla="*/ 1756038 h 3787544"/>
              <a:gd name="T16" fmla="*/ 6219762 w 8882775"/>
              <a:gd name="T17" fmla="*/ 1756038 h 3787544"/>
              <a:gd name="T18" fmla="*/ 6219762 w 8882775"/>
              <a:gd name="T19" fmla="*/ 1759668 h 3787544"/>
              <a:gd name="T20" fmla="*/ 4261817 w 8882775"/>
              <a:gd name="T21" fmla="*/ 1759668 h 3787544"/>
              <a:gd name="T22" fmla="*/ 4261817 w 8882775"/>
              <a:gd name="T23" fmla="*/ 2457045 h 3787544"/>
              <a:gd name="T24" fmla="*/ 4261817 w 8882775"/>
              <a:gd name="T25" fmla="*/ 2767780 h 3787544"/>
              <a:gd name="T26" fmla="*/ 4261817 w 8882775"/>
              <a:gd name="T27" fmla="*/ 2779432 h 3787544"/>
              <a:gd name="T28" fmla="*/ 2309162 w 8882775"/>
              <a:gd name="T29" fmla="*/ 2779432 h 3787544"/>
              <a:gd name="T30" fmla="*/ 2309162 w 8882775"/>
              <a:gd name="T31" fmla="*/ 3787544 h 3787544"/>
              <a:gd name="T32" fmla="*/ 2280332 w 8882775"/>
              <a:gd name="T33" fmla="*/ 3787544 h 3787544"/>
              <a:gd name="T34" fmla="*/ 1986775 w 8882775"/>
              <a:gd name="T35" fmla="*/ 3787544 h 3787544"/>
              <a:gd name="T36" fmla="*/ 0 w 8882775"/>
              <a:gd name="T37" fmla="*/ 3787544 h 3787544"/>
              <a:gd name="T38" fmla="*/ 0 w 8882775"/>
              <a:gd name="T39" fmla="*/ 3465157 h 3787544"/>
              <a:gd name="T40" fmla="*/ 1986775 w 8882775"/>
              <a:gd name="T41" fmla="*/ 3465157 h 3787544"/>
              <a:gd name="T42" fmla="*/ 1986775 w 8882775"/>
              <a:gd name="T43" fmla="*/ 2779432 h 3787544"/>
              <a:gd name="T44" fmla="*/ 1981485 w 8882775"/>
              <a:gd name="T45" fmla="*/ 2779432 h 3787544"/>
              <a:gd name="T46" fmla="*/ 1981485 w 8882775"/>
              <a:gd name="T47" fmla="*/ 2457045 h 3787544"/>
              <a:gd name="T48" fmla="*/ 1986775 w 8882775"/>
              <a:gd name="T49" fmla="*/ 2457045 h 3787544"/>
              <a:gd name="T50" fmla="*/ 2309162 w 8882775"/>
              <a:gd name="T51" fmla="*/ 2457045 h 3787544"/>
              <a:gd name="T52" fmla="*/ 3939430 w 8882775"/>
              <a:gd name="T53" fmla="*/ 2457045 h 3787544"/>
              <a:gd name="T54" fmla="*/ 3939430 w 8882775"/>
              <a:gd name="T55" fmla="*/ 1759668 h 3787544"/>
              <a:gd name="T56" fmla="*/ 3939430 w 8882775"/>
              <a:gd name="T57" fmla="*/ 1437281 h 3787544"/>
              <a:gd name="T58" fmla="*/ 4261817 w 8882775"/>
              <a:gd name="T59" fmla="*/ 1437281 h 3787544"/>
              <a:gd name="T60" fmla="*/ 5900738 w 8882775"/>
              <a:gd name="T61" fmla="*/ 1437281 h 3787544"/>
              <a:gd name="T62" fmla="*/ 5900738 w 8882775"/>
              <a:gd name="T63" fmla="*/ 425539 h 3787544"/>
              <a:gd name="T64" fmla="*/ 5905107 w 8882775"/>
              <a:gd name="T65" fmla="*/ 425539 h 3787544"/>
              <a:gd name="T66" fmla="*/ 6223125 w 8882775"/>
              <a:gd name="T67" fmla="*/ 425539 h 3787544"/>
              <a:gd name="T68" fmla="*/ 8085435 w 8882775"/>
              <a:gd name="T69" fmla="*/ 425539 h 3787544"/>
              <a:gd name="T70" fmla="*/ 8460222 w 8882775"/>
              <a:gd name="T71" fmla="*/ 126984 h 3787544"/>
              <a:gd name="T72" fmla="*/ 8383569 w 8882775"/>
              <a:gd name="T73" fmla="*/ 30760 h 3787544"/>
              <a:gd name="T74" fmla="*/ 8882775 w 8882775"/>
              <a:gd name="T75" fmla="*/ 0 h 3787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2775" h="3787544">
                <a:moveTo>
                  <a:pt x="8882775" y="0"/>
                </a:moveTo>
                <a:lnTo>
                  <a:pt x="8741190" y="479693"/>
                </a:lnTo>
                <a:lnTo>
                  <a:pt x="8664538" y="383469"/>
                </a:lnTo>
                <a:lnTo>
                  <a:pt x="8196423" y="756369"/>
                </a:lnTo>
                <a:lnTo>
                  <a:pt x="8185439" y="742581"/>
                </a:lnTo>
                <a:lnTo>
                  <a:pt x="8185439" y="747926"/>
                </a:lnTo>
                <a:lnTo>
                  <a:pt x="6223125" y="747926"/>
                </a:lnTo>
                <a:lnTo>
                  <a:pt x="6223125" y="1756038"/>
                </a:lnTo>
                <a:lnTo>
                  <a:pt x="6219762" y="1756038"/>
                </a:lnTo>
                <a:lnTo>
                  <a:pt x="6219762" y="1759668"/>
                </a:lnTo>
                <a:lnTo>
                  <a:pt x="4261817" y="1759668"/>
                </a:lnTo>
                <a:lnTo>
                  <a:pt x="4261817" y="2457045"/>
                </a:lnTo>
                <a:lnTo>
                  <a:pt x="4261817" y="2767780"/>
                </a:lnTo>
                <a:lnTo>
                  <a:pt x="4261817" y="2779432"/>
                </a:lnTo>
                <a:lnTo>
                  <a:pt x="2309162" y="2779432"/>
                </a:lnTo>
                <a:lnTo>
                  <a:pt x="2309162" y="3787544"/>
                </a:lnTo>
                <a:lnTo>
                  <a:pt x="2280332" y="3787544"/>
                </a:lnTo>
                <a:lnTo>
                  <a:pt x="1986775" y="3787544"/>
                </a:lnTo>
                <a:lnTo>
                  <a:pt x="0" y="3787544"/>
                </a:lnTo>
                <a:lnTo>
                  <a:pt x="0" y="3465157"/>
                </a:lnTo>
                <a:lnTo>
                  <a:pt x="1986775" y="3465157"/>
                </a:lnTo>
                <a:lnTo>
                  <a:pt x="1986775" y="2779432"/>
                </a:lnTo>
                <a:lnTo>
                  <a:pt x="1981485" y="2779432"/>
                </a:lnTo>
                <a:lnTo>
                  <a:pt x="1981485" y="2457045"/>
                </a:lnTo>
                <a:lnTo>
                  <a:pt x="1986775" y="2457045"/>
                </a:lnTo>
                <a:lnTo>
                  <a:pt x="2309162" y="2457045"/>
                </a:lnTo>
                <a:lnTo>
                  <a:pt x="3939430" y="2457045"/>
                </a:lnTo>
                <a:lnTo>
                  <a:pt x="3939430" y="1759668"/>
                </a:lnTo>
                <a:lnTo>
                  <a:pt x="3939430" y="1437281"/>
                </a:lnTo>
                <a:lnTo>
                  <a:pt x="4261817" y="1437281"/>
                </a:lnTo>
                <a:lnTo>
                  <a:pt x="5900738" y="1437281"/>
                </a:lnTo>
                <a:lnTo>
                  <a:pt x="5900738" y="425539"/>
                </a:lnTo>
                <a:lnTo>
                  <a:pt x="5905107" y="425539"/>
                </a:lnTo>
                <a:lnTo>
                  <a:pt x="6223125" y="425539"/>
                </a:lnTo>
                <a:lnTo>
                  <a:pt x="8085435" y="425539"/>
                </a:lnTo>
                <a:lnTo>
                  <a:pt x="8460222" y="126984"/>
                </a:lnTo>
                <a:lnTo>
                  <a:pt x="8383569" y="30760"/>
                </a:lnTo>
                <a:lnTo>
                  <a:pt x="88827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4" name="TextBox 79"/>
          <p:cNvSpPr txBox="1">
            <a:spLocks noChangeArrowheads="1"/>
          </p:cNvSpPr>
          <p:nvPr/>
        </p:nvSpPr>
        <p:spPr bwMode="auto">
          <a:xfrm>
            <a:off x="1104900" y="11636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sp>
        <p:nvSpPr>
          <p:cNvPr id="11285" name="五边形 2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6" name="燕尾形 2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85"/>
                                        </p:tgtEl>
                                        <p:attrNameLst>
                                          <p:attrName>style.visibility</p:attrName>
                                        </p:attrNameLst>
                                      </p:cBhvr>
                                      <p:to>
                                        <p:strVal val="visible"/>
                                      </p:to>
                                    </p:set>
                                    <p:anim calcmode="lin" valueType="num">
                                      <p:cBhvr additive="base">
                                        <p:cTn id="7" dur="300" fill="hold"/>
                                        <p:tgtEl>
                                          <p:spTgt spid="11285"/>
                                        </p:tgtEl>
                                        <p:attrNameLst>
                                          <p:attrName>ppt_x</p:attrName>
                                        </p:attrNameLst>
                                      </p:cBhvr>
                                      <p:tavLst>
                                        <p:tav tm="0">
                                          <p:val>
                                            <p:strVal val="0-#ppt_w/2"/>
                                          </p:val>
                                        </p:tav>
                                        <p:tav tm="100000">
                                          <p:val>
                                            <p:strVal val="#ppt_x"/>
                                          </p:val>
                                        </p:tav>
                                      </p:tavLst>
                                    </p:anim>
                                    <p:anim calcmode="lin" valueType="num">
                                      <p:cBhvr additive="base">
                                        <p:cTn id="8" dur="300" fill="hold"/>
                                        <p:tgtEl>
                                          <p:spTgt spid="1128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1286"/>
                                        </p:tgtEl>
                                        <p:attrNameLst>
                                          <p:attrName>style.visibility</p:attrName>
                                        </p:attrNameLst>
                                      </p:cBhvr>
                                      <p:to>
                                        <p:strVal val="visible"/>
                                      </p:to>
                                    </p:set>
                                    <p:anim calcmode="lin" valueType="num">
                                      <p:cBhvr additive="base">
                                        <p:cTn id="12" dur="500" fill="hold"/>
                                        <p:tgtEl>
                                          <p:spTgt spid="11286"/>
                                        </p:tgtEl>
                                        <p:attrNameLst>
                                          <p:attrName>ppt_x</p:attrName>
                                        </p:attrNameLst>
                                      </p:cBhvr>
                                      <p:tavLst>
                                        <p:tav tm="0">
                                          <p:val>
                                            <p:strVal val="1+#ppt_w/2"/>
                                          </p:val>
                                        </p:tav>
                                        <p:tav tm="100000">
                                          <p:val>
                                            <p:strVal val="#ppt_x"/>
                                          </p:val>
                                        </p:tav>
                                      </p:tavLst>
                                    </p:anim>
                                    <p:anim calcmode="lin" valueType="num">
                                      <p:cBhvr additive="base">
                                        <p:cTn id="13" dur="500" fill="hold"/>
                                        <p:tgtEl>
                                          <p:spTgt spid="1128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1266"/>
                                        </p:tgtEl>
                                        <p:attrNameLst>
                                          <p:attrName>style.visibility</p:attrName>
                                        </p:attrNameLst>
                                      </p:cBhvr>
                                      <p:to>
                                        <p:strVal val="visible"/>
                                      </p:to>
                                    </p:set>
                                    <p:anim calcmode="lin" valueType="num">
                                      <p:cBhvr>
                                        <p:cTn id="17" dur="3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1266"/>
                                        </p:tgtEl>
                                        <p:attrNameLst>
                                          <p:attrName>ppt_y</p:attrName>
                                        </p:attrNameLst>
                                      </p:cBhvr>
                                      <p:tavLst>
                                        <p:tav tm="0">
                                          <p:val>
                                            <p:strVal val="#ppt_y"/>
                                          </p:val>
                                        </p:tav>
                                        <p:tav tm="100000">
                                          <p:val>
                                            <p:strVal val="#ppt_y"/>
                                          </p:val>
                                        </p:tav>
                                      </p:tavLst>
                                    </p:anim>
                                    <p:anim calcmode="lin" valueType="num">
                                      <p:cBhvr>
                                        <p:cTn id="19" dur="3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1266"/>
                                        </p:tgtEl>
                                      </p:cBhvr>
                                    </p:animEffect>
                                  </p:childTnLst>
                                </p:cTn>
                              </p:par>
                            </p:childTnLst>
                          </p:cTn>
                        </p:par>
                        <p:par>
                          <p:cTn id="22" fill="hold" nodeType="afterGroup">
                            <p:stCondLst>
                              <p:cond delay="1370"/>
                            </p:stCondLst>
                            <p:childTnLst>
                              <p:par>
                                <p:cTn id="23" presetID="18" presetClass="entr" presetSubtype="3" fill="hold" grpId="0" nodeType="afterEffect">
                                  <p:stCondLst>
                                    <p:cond delay="0"/>
                                  </p:stCondLst>
                                  <p:childTnLst>
                                    <p:set>
                                      <p:cBhvr>
                                        <p:cTn id="24" dur="1" fill="hold">
                                          <p:stCondLst>
                                            <p:cond delay="0"/>
                                          </p:stCondLst>
                                        </p:cTn>
                                        <p:tgtEl>
                                          <p:spTgt spid="11283"/>
                                        </p:tgtEl>
                                        <p:attrNameLst>
                                          <p:attrName>style.visibility</p:attrName>
                                        </p:attrNameLst>
                                      </p:cBhvr>
                                      <p:to>
                                        <p:strVal val="visible"/>
                                      </p:to>
                                    </p:set>
                                    <p:animEffect transition="in" filter="strips(upRight)">
                                      <p:cBhvr>
                                        <p:cTn id="25" dur="1000"/>
                                        <p:tgtEl>
                                          <p:spTgt spid="11283"/>
                                        </p:tgtEl>
                                      </p:cBhvr>
                                    </p:animEffect>
                                  </p:childTnLst>
                                </p:cTn>
                              </p:par>
                            </p:childTnLst>
                          </p:cTn>
                        </p:par>
                        <p:par>
                          <p:cTn id="26" fill="hold" nodeType="afterGroup">
                            <p:stCondLst>
                              <p:cond delay="2370"/>
                            </p:stCondLst>
                            <p:childTnLst>
                              <p:par>
                                <p:cTn id="27" presetID="2" presetClass="entr" presetSubtype="8" fill="hold" nodeType="afterEffect">
                                  <p:stCondLst>
                                    <p:cond delay="0"/>
                                  </p:stCondLst>
                                  <p:childTnLst>
                                    <p:set>
                                      <p:cBhvr>
                                        <p:cTn id="28" dur="1" fill="hold">
                                          <p:stCondLst>
                                            <p:cond delay="0"/>
                                          </p:stCondLst>
                                        </p:cTn>
                                        <p:tgtEl>
                                          <p:spTgt spid="11268"/>
                                        </p:tgtEl>
                                        <p:attrNameLst>
                                          <p:attrName>style.visibility</p:attrName>
                                        </p:attrNameLst>
                                      </p:cBhvr>
                                      <p:to>
                                        <p:strVal val="visible"/>
                                      </p:to>
                                    </p:set>
                                    <p:anim calcmode="lin" valueType="num">
                                      <p:cBhvr additive="base">
                                        <p:cTn id="29" dur="500" fill="hold"/>
                                        <p:tgtEl>
                                          <p:spTgt spid="11268"/>
                                        </p:tgtEl>
                                        <p:attrNameLst>
                                          <p:attrName>ppt_x</p:attrName>
                                        </p:attrNameLst>
                                      </p:cBhvr>
                                      <p:tavLst>
                                        <p:tav tm="0">
                                          <p:val>
                                            <p:strVal val="0-#ppt_w/2"/>
                                          </p:val>
                                        </p:tav>
                                        <p:tav tm="100000">
                                          <p:val>
                                            <p:strVal val="#ppt_x"/>
                                          </p:val>
                                        </p:tav>
                                      </p:tavLst>
                                    </p:anim>
                                    <p:anim calcmode="lin" valueType="num">
                                      <p:cBhvr additive="base">
                                        <p:cTn id="30" dur="500" fill="hold"/>
                                        <p:tgtEl>
                                          <p:spTgt spid="1126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00"/>
                                  </p:stCondLst>
                                  <p:childTnLst>
                                    <p:set>
                                      <p:cBhvr>
                                        <p:cTn id="32" dur="1" fill="hold">
                                          <p:stCondLst>
                                            <p:cond delay="0"/>
                                          </p:stCondLst>
                                        </p:cTn>
                                        <p:tgtEl>
                                          <p:spTgt spid="11271"/>
                                        </p:tgtEl>
                                        <p:attrNameLst>
                                          <p:attrName>style.visibility</p:attrName>
                                        </p:attrNameLst>
                                      </p:cBhvr>
                                      <p:to>
                                        <p:strVal val="visible"/>
                                      </p:to>
                                    </p:set>
                                    <p:anim calcmode="lin" valueType="num">
                                      <p:cBhvr additive="base">
                                        <p:cTn id="33" dur="500" fill="hold"/>
                                        <p:tgtEl>
                                          <p:spTgt spid="11271"/>
                                        </p:tgtEl>
                                        <p:attrNameLst>
                                          <p:attrName>ppt_x</p:attrName>
                                        </p:attrNameLst>
                                      </p:cBhvr>
                                      <p:tavLst>
                                        <p:tav tm="0">
                                          <p:val>
                                            <p:strVal val="0-#ppt_w/2"/>
                                          </p:val>
                                        </p:tav>
                                        <p:tav tm="100000">
                                          <p:val>
                                            <p:strVal val="#ppt_x"/>
                                          </p:val>
                                        </p:tav>
                                      </p:tavLst>
                                    </p:anim>
                                    <p:anim calcmode="lin" valueType="num">
                                      <p:cBhvr additive="base">
                                        <p:cTn id="34" dur="500" fill="hold"/>
                                        <p:tgtEl>
                                          <p:spTgt spid="112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400"/>
                                  </p:stCondLst>
                                  <p:childTnLst>
                                    <p:set>
                                      <p:cBhvr>
                                        <p:cTn id="36" dur="1" fill="hold">
                                          <p:stCondLst>
                                            <p:cond delay="0"/>
                                          </p:stCondLst>
                                        </p:cTn>
                                        <p:tgtEl>
                                          <p:spTgt spid="11274"/>
                                        </p:tgtEl>
                                        <p:attrNameLst>
                                          <p:attrName>style.visibility</p:attrName>
                                        </p:attrNameLst>
                                      </p:cBhvr>
                                      <p:to>
                                        <p:strVal val="visible"/>
                                      </p:to>
                                    </p:set>
                                    <p:anim calcmode="lin" valueType="num">
                                      <p:cBhvr additive="base">
                                        <p:cTn id="37" dur="500" fill="hold"/>
                                        <p:tgtEl>
                                          <p:spTgt spid="11274"/>
                                        </p:tgtEl>
                                        <p:attrNameLst>
                                          <p:attrName>ppt_x</p:attrName>
                                        </p:attrNameLst>
                                      </p:cBhvr>
                                      <p:tavLst>
                                        <p:tav tm="0">
                                          <p:val>
                                            <p:strVal val="0-#ppt_w/2"/>
                                          </p:val>
                                        </p:tav>
                                        <p:tav tm="100000">
                                          <p:val>
                                            <p:strVal val="#ppt_x"/>
                                          </p:val>
                                        </p:tav>
                                      </p:tavLst>
                                    </p:anim>
                                    <p:anim calcmode="lin" valueType="num">
                                      <p:cBhvr additive="base">
                                        <p:cTn id="38" dur="500" fill="hold"/>
                                        <p:tgtEl>
                                          <p:spTgt spid="1127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600"/>
                                  </p:stCondLst>
                                  <p:childTnLst>
                                    <p:set>
                                      <p:cBhvr>
                                        <p:cTn id="40" dur="1" fill="hold">
                                          <p:stCondLst>
                                            <p:cond delay="0"/>
                                          </p:stCondLst>
                                        </p:cTn>
                                        <p:tgtEl>
                                          <p:spTgt spid="11277"/>
                                        </p:tgtEl>
                                        <p:attrNameLst>
                                          <p:attrName>style.visibility</p:attrName>
                                        </p:attrNameLst>
                                      </p:cBhvr>
                                      <p:to>
                                        <p:strVal val="visible"/>
                                      </p:to>
                                    </p:set>
                                    <p:anim calcmode="lin" valueType="num">
                                      <p:cBhvr additive="base">
                                        <p:cTn id="41" dur="500" fill="hold"/>
                                        <p:tgtEl>
                                          <p:spTgt spid="11277"/>
                                        </p:tgtEl>
                                        <p:attrNameLst>
                                          <p:attrName>ppt_x</p:attrName>
                                        </p:attrNameLst>
                                      </p:cBhvr>
                                      <p:tavLst>
                                        <p:tav tm="0">
                                          <p:val>
                                            <p:strVal val="0-#ppt_w/2"/>
                                          </p:val>
                                        </p:tav>
                                        <p:tav tm="100000">
                                          <p:val>
                                            <p:strVal val="#ppt_x"/>
                                          </p:val>
                                        </p:tav>
                                      </p:tavLst>
                                    </p:anim>
                                    <p:anim calcmode="lin" valueType="num">
                                      <p:cBhvr additive="base">
                                        <p:cTn id="42" dur="500" fill="hold"/>
                                        <p:tgtEl>
                                          <p:spTgt spid="11277"/>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470"/>
                            </p:stCondLst>
                            <p:childTnLst>
                              <p:par>
                                <p:cTn id="44" presetID="2" presetClass="entr" presetSubtype="2" fill="hold" grpId="0" nodeType="afterEffect">
                                  <p:stCondLst>
                                    <p:cond delay="0"/>
                                  </p:stCondLst>
                                  <p:childTnLst>
                                    <p:set>
                                      <p:cBhvr>
                                        <p:cTn id="45" dur="1" fill="hold">
                                          <p:stCondLst>
                                            <p:cond delay="0"/>
                                          </p:stCondLst>
                                        </p:cTn>
                                        <p:tgtEl>
                                          <p:spTgt spid="11280"/>
                                        </p:tgtEl>
                                        <p:attrNameLst>
                                          <p:attrName>style.visibility</p:attrName>
                                        </p:attrNameLst>
                                      </p:cBhvr>
                                      <p:to>
                                        <p:strVal val="visible"/>
                                      </p:to>
                                    </p:set>
                                    <p:anim calcmode="lin" valueType="num">
                                      <p:cBhvr additive="base">
                                        <p:cTn id="46" dur="500" fill="hold"/>
                                        <p:tgtEl>
                                          <p:spTgt spid="11280"/>
                                        </p:tgtEl>
                                        <p:attrNameLst>
                                          <p:attrName>ppt_x</p:attrName>
                                        </p:attrNameLst>
                                      </p:cBhvr>
                                      <p:tavLst>
                                        <p:tav tm="0">
                                          <p:val>
                                            <p:strVal val="1+#ppt_w/2"/>
                                          </p:val>
                                        </p:tav>
                                        <p:tav tm="100000">
                                          <p:val>
                                            <p:strVal val="#ppt_x"/>
                                          </p:val>
                                        </p:tav>
                                      </p:tavLst>
                                    </p:anim>
                                    <p:anim calcmode="lin" valueType="num">
                                      <p:cBhvr additive="base">
                                        <p:cTn id="47" dur="500" fill="hold"/>
                                        <p:tgtEl>
                                          <p:spTgt spid="1128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11267"/>
                                        </p:tgtEl>
                                        <p:attrNameLst>
                                          <p:attrName>style.visibility</p:attrName>
                                        </p:attrNameLst>
                                      </p:cBhvr>
                                      <p:to>
                                        <p:strVal val="visible"/>
                                      </p:to>
                                    </p:set>
                                    <p:anim calcmode="lin" valueType="num">
                                      <p:cBhvr additive="base">
                                        <p:cTn id="50" dur="500" fill="hold"/>
                                        <p:tgtEl>
                                          <p:spTgt spid="11267"/>
                                        </p:tgtEl>
                                        <p:attrNameLst>
                                          <p:attrName>ppt_x</p:attrName>
                                        </p:attrNameLst>
                                      </p:cBhvr>
                                      <p:tavLst>
                                        <p:tav tm="0">
                                          <p:val>
                                            <p:strVal val="1+#ppt_w/2"/>
                                          </p:val>
                                        </p:tav>
                                        <p:tav tm="100000">
                                          <p:val>
                                            <p:strVal val="#ppt_x"/>
                                          </p:val>
                                        </p:tav>
                                      </p:tavLst>
                                    </p:anim>
                                    <p:anim calcmode="lin" valueType="num">
                                      <p:cBhvr additive="base">
                                        <p:cTn id="51" dur="500" fill="hold"/>
                                        <p:tgtEl>
                                          <p:spTgt spid="1126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
                                  </p:stCondLst>
                                  <p:childTnLst>
                                    <p:set>
                                      <p:cBhvr>
                                        <p:cTn id="53" dur="1" fill="hold">
                                          <p:stCondLst>
                                            <p:cond delay="0"/>
                                          </p:stCondLst>
                                        </p:cTn>
                                        <p:tgtEl>
                                          <p:spTgt spid="11281"/>
                                        </p:tgtEl>
                                        <p:attrNameLst>
                                          <p:attrName>style.visibility</p:attrName>
                                        </p:attrNameLst>
                                      </p:cBhvr>
                                      <p:to>
                                        <p:strVal val="visible"/>
                                      </p:to>
                                    </p:set>
                                    <p:anim calcmode="lin" valueType="num">
                                      <p:cBhvr additive="base">
                                        <p:cTn id="54" dur="500" fill="hold"/>
                                        <p:tgtEl>
                                          <p:spTgt spid="11281"/>
                                        </p:tgtEl>
                                        <p:attrNameLst>
                                          <p:attrName>ppt_x</p:attrName>
                                        </p:attrNameLst>
                                      </p:cBhvr>
                                      <p:tavLst>
                                        <p:tav tm="0">
                                          <p:val>
                                            <p:strVal val="1+#ppt_w/2"/>
                                          </p:val>
                                        </p:tav>
                                        <p:tav tm="100000">
                                          <p:val>
                                            <p:strVal val="#ppt_x"/>
                                          </p:val>
                                        </p:tav>
                                      </p:tavLst>
                                    </p:anim>
                                    <p:anim calcmode="lin" valueType="num">
                                      <p:cBhvr additive="base">
                                        <p:cTn id="55" dur="500" fill="hold"/>
                                        <p:tgtEl>
                                          <p:spTgt spid="1128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600"/>
                                  </p:stCondLst>
                                  <p:childTnLst>
                                    <p:set>
                                      <p:cBhvr>
                                        <p:cTn id="57" dur="1" fill="hold">
                                          <p:stCondLst>
                                            <p:cond delay="0"/>
                                          </p:stCondLst>
                                        </p:cTn>
                                        <p:tgtEl>
                                          <p:spTgt spid="11282"/>
                                        </p:tgtEl>
                                        <p:attrNameLst>
                                          <p:attrName>style.visibility</p:attrName>
                                        </p:attrNameLst>
                                      </p:cBhvr>
                                      <p:to>
                                        <p:strVal val="visible"/>
                                      </p:to>
                                    </p:set>
                                    <p:anim calcmode="lin" valueType="num">
                                      <p:cBhvr additive="base">
                                        <p:cTn id="58" dur="500" fill="hold"/>
                                        <p:tgtEl>
                                          <p:spTgt spid="11282"/>
                                        </p:tgtEl>
                                        <p:attrNameLst>
                                          <p:attrName>ppt_x</p:attrName>
                                        </p:attrNameLst>
                                      </p:cBhvr>
                                      <p:tavLst>
                                        <p:tav tm="0">
                                          <p:val>
                                            <p:strVal val="1+#ppt_w/2"/>
                                          </p:val>
                                        </p:tav>
                                        <p:tav tm="100000">
                                          <p:val>
                                            <p:strVal val="#ppt_x"/>
                                          </p:val>
                                        </p:tav>
                                      </p:tavLst>
                                    </p:anim>
                                    <p:anim calcmode="lin" valueType="num">
                                      <p:cBhvr additive="base">
                                        <p:cTn id="59" dur="500" fill="hold"/>
                                        <p:tgtEl>
                                          <p:spTgt spid="11282"/>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4570"/>
                            </p:stCondLst>
                            <p:childTnLst>
                              <p:par>
                                <p:cTn id="61" presetID="42" presetClass="entr" presetSubtype="0" fill="hold" grpId="0" nodeType="after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fade">
                                      <p:cBhvr>
                                        <p:cTn id="63" dur="500"/>
                                        <p:tgtEl>
                                          <p:spTgt spid="11284"/>
                                        </p:tgtEl>
                                      </p:cBhvr>
                                    </p:animEffect>
                                    <p:anim calcmode="lin" valueType="num">
                                      <p:cBhvr>
                                        <p:cTn id="64" dur="500" fill="hold"/>
                                        <p:tgtEl>
                                          <p:spTgt spid="11284"/>
                                        </p:tgtEl>
                                        <p:attrNameLst>
                                          <p:attrName>ppt_x</p:attrName>
                                        </p:attrNameLst>
                                      </p:cBhvr>
                                      <p:tavLst>
                                        <p:tav tm="0">
                                          <p:val>
                                            <p:strVal val="#ppt_x"/>
                                          </p:val>
                                        </p:tav>
                                        <p:tav tm="100000">
                                          <p:val>
                                            <p:strVal val="#ppt_x"/>
                                          </p:val>
                                        </p:tav>
                                      </p:tavLst>
                                    </p:anim>
                                    <p:anim calcmode="lin" valueType="num">
                                      <p:cBhvr>
                                        <p:cTn id="65" dur="500" fill="hold"/>
                                        <p:tgtEl>
                                          <p:spTgt spid="112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80" grpId="0" autoUpdateAnimBg="0"/>
      <p:bldP spid="11281" grpId="0" autoUpdateAnimBg="0"/>
      <p:bldP spid="11282" grpId="0" autoUpdateAnimBg="0"/>
      <p:bldP spid="11283" grpId="0" animBg="1"/>
      <p:bldP spid="11284" grpId="0" autoUpdateAnimBg="0"/>
      <p:bldP spid="11285" grpId="0" animBg="1" autoUpdateAnimBg="0"/>
      <p:bldP spid="1128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p:cNvSpPr>
          <p:nvPr/>
        </p:nvSpPr>
        <p:spPr bwMode="auto">
          <a:xfrm>
            <a:off x="4770438" y="3941763"/>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1" name="矩形 5"/>
          <p:cNvSpPr>
            <a:spLocks/>
          </p:cNvSpPr>
          <p:nvPr/>
        </p:nvSpPr>
        <p:spPr bwMode="auto">
          <a:xfrm>
            <a:off x="5884863" y="3352800"/>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矩形 6"/>
          <p:cNvSpPr>
            <a:spLocks/>
          </p:cNvSpPr>
          <p:nvPr/>
        </p:nvSpPr>
        <p:spPr bwMode="auto">
          <a:xfrm>
            <a:off x="6999288" y="2763838"/>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3" name="矩形 7"/>
          <p:cNvSpPr>
            <a:spLocks/>
          </p:cNvSpPr>
          <p:nvPr/>
        </p:nvSpPr>
        <p:spPr bwMode="auto">
          <a:xfrm>
            <a:off x="8115300" y="2176463"/>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12294" name="直接连接符 7"/>
          <p:cNvCxnSpPr>
            <a:cxnSpLocks noChangeShapeType="1"/>
          </p:cNvCxnSpPr>
          <p:nvPr/>
        </p:nvCxnSpPr>
        <p:spPr bwMode="auto">
          <a:xfrm flipH="1">
            <a:off x="2786063" y="5661025"/>
            <a:ext cx="6840537"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295" name="Group 7"/>
          <p:cNvGrpSpPr>
            <a:grpSpLocks/>
          </p:cNvGrpSpPr>
          <p:nvPr/>
        </p:nvGrpSpPr>
        <p:grpSpPr bwMode="auto">
          <a:xfrm>
            <a:off x="2344738" y="2420938"/>
            <a:ext cx="6129337" cy="1828800"/>
            <a:chOff x="0" y="0"/>
            <a:chExt cx="6130558" cy="1828800"/>
          </a:xfrm>
        </p:grpSpPr>
        <p:cxnSp>
          <p:nvCxnSpPr>
            <p:cNvPr id="12296" name="直接连接符 9"/>
            <p:cNvCxnSpPr>
              <a:cxnSpLocks noChangeShapeType="1"/>
            </p:cNvCxnSpPr>
            <p:nvPr/>
          </p:nvCxnSpPr>
          <p:spPr bwMode="auto">
            <a:xfrm>
              <a:off x="81886" y="0"/>
              <a:ext cx="6048672"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7" name="直接连接符 10"/>
            <p:cNvCxnSpPr>
              <a:cxnSpLocks noChangeShapeType="1"/>
            </p:cNvCxnSpPr>
            <p:nvPr/>
          </p:nvCxnSpPr>
          <p:spPr bwMode="auto">
            <a:xfrm>
              <a:off x="54591" y="609600"/>
              <a:ext cx="4923839"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8" name="直接连接符 11"/>
            <p:cNvCxnSpPr>
              <a:cxnSpLocks noChangeShapeType="1"/>
            </p:cNvCxnSpPr>
            <p:nvPr/>
          </p:nvCxnSpPr>
          <p:spPr bwMode="auto">
            <a:xfrm>
              <a:off x="0" y="1219200"/>
              <a:ext cx="3862306"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9" name="直接连接符 12"/>
            <p:cNvCxnSpPr>
              <a:cxnSpLocks noChangeShapeType="1"/>
            </p:cNvCxnSpPr>
            <p:nvPr/>
          </p:nvCxnSpPr>
          <p:spPr bwMode="auto">
            <a:xfrm>
              <a:off x="0" y="1828800"/>
              <a:ext cx="2746182"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00" name="TextBox 13"/>
          <p:cNvSpPr txBox="1">
            <a:spLocks noChangeArrowheads="1"/>
          </p:cNvSpPr>
          <p:nvPr/>
        </p:nvSpPr>
        <p:spPr bwMode="auto">
          <a:xfrm>
            <a:off x="2392363" y="19764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1" name="TextBox 14"/>
          <p:cNvSpPr txBox="1">
            <a:spLocks noChangeArrowheads="1"/>
          </p:cNvSpPr>
          <p:nvPr/>
        </p:nvSpPr>
        <p:spPr bwMode="auto">
          <a:xfrm>
            <a:off x="2392363" y="2603500"/>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2" name="TextBox 15"/>
          <p:cNvSpPr txBox="1">
            <a:spLocks noChangeArrowheads="1"/>
          </p:cNvSpPr>
          <p:nvPr/>
        </p:nvSpPr>
        <p:spPr bwMode="auto">
          <a:xfrm>
            <a:off x="2392363" y="32591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3" name="TextBox 16"/>
          <p:cNvSpPr txBox="1">
            <a:spLocks noChangeArrowheads="1"/>
          </p:cNvSpPr>
          <p:nvPr/>
        </p:nvSpPr>
        <p:spPr bwMode="auto">
          <a:xfrm>
            <a:off x="2392363" y="38052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4"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2305"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6"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305"/>
                                        </p:tgtEl>
                                        <p:attrNameLst>
                                          <p:attrName>style.visibility</p:attrName>
                                        </p:attrNameLst>
                                      </p:cBhvr>
                                      <p:to>
                                        <p:strVal val="visible"/>
                                      </p:to>
                                    </p:set>
                                    <p:anim calcmode="lin" valueType="num">
                                      <p:cBhvr additive="base">
                                        <p:cTn id="7" dur="300" fill="hold"/>
                                        <p:tgtEl>
                                          <p:spTgt spid="12305"/>
                                        </p:tgtEl>
                                        <p:attrNameLst>
                                          <p:attrName>ppt_x</p:attrName>
                                        </p:attrNameLst>
                                      </p:cBhvr>
                                      <p:tavLst>
                                        <p:tav tm="0">
                                          <p:val>
                                            <p:strVal val="0-#ppt_w/2"/>
                                          </p:val>
                                        </p:tav>
                                        <p:tav tm="100000">
                                          <p:val>
                                            <p:strVal val="#ppt_x"/>
                                          </p:val>
                                        </p:tav>
                                      </p:tavLst>
                                    </p:anim>
                                    <p:anim calcmode="lin" valueType="num">
                                      <p:cBhvr additive="base">
                                        <p:cTn id="8" dur="300" fill="hold"/>
                                        <p:tgtEl>
                                          <p:spTgt spid="1230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2306"/>
                                        </p:tgtEl>
                                        <p:attrNameLst>
                                          <p:attrName>style.visibility</p:attrName>
                                        </p:attrNameLst>
                                      </p:cBhvr>
                                      <p:to>
                                        <p:strVal val="visible"/>
                                      </p:to>
                                    </p:set>
                                    <p:anim calcmode="lin" valueType="num">
                                      <p:cBhvr additive="base">
                                        <p:cTn id="12" dur="500" fill="hold"/>
                                        <p:tgtEl>
                                          <p:spTgt spid="12306"/>
                                        </p:tgtEl>
                                        <p:attrNameLst>
                                          <p:attrName>ppt_x</p:attrName>
                                        </p:attrNameLst>
                                      </p:cBhvr>
                                      <p:tavLst>
                                        <p:tav tm="0">
                                          <p:val>
                                            <p:strVal val="1+#ppt_w/2"/>
                                          </p:val>
                                        </p:tav>
                                        <p:tav tm="100000">
                                          <p:val>
                                            <p:strVal val="#ppt_x"/>
                                          </p:val>
                                        </p:tav>
                                      </p:tavLst>
                                    </p:anim>
                                    <p:anim calcmode="lin" valueType="num">
                                      <p:cBhvr additive="base">
                                        <p:cTn id="13" dur="500" fill="hold"/>
                                        <p:tgtEl>
                                          <p:spTgt spid="1230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304"/>
                                        </p:tgtEl>
                                        <p:attrNameLst>
                                          <p:attrName>style.visibility</p:attrName>
                                        </p:attrNameLst>
                                      </p:cBhvr>
                                      <p:to>
                                        <p:strVal val="visible"/>
                                      </p:to>
                                    </p:set>
                                    <p:anim calcmode="lin" valueType="num">
                                      <p:cBhvr>
                                        <p:cTn id="17" dur="300" fill="hold"/>
                                        <p:tgtEl>
                                          <p:spTgt spid="1230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2304"/>
                                        </p:tgtEl>
                                        <p:attrNameLst>
                                          <p:attrName>ppt_y</p:attrName>
                                        </p:attrNameLst>
                                      </p:cBhvr>
                                      <p:tavLst>
                                        <p:tav tm="0">
                                          <p:val>
                                            <p:strVal val="#ppt_y"/>
                                          </p:val>
                                        </p:tav>
                                        <p:tav tm="100000">
                                          <p:val>
                                            <p:strVal val="#ppt_y"/>
                                          </p:val>
                                        </p:tav>
                                      </p:tavLst>
                                    </p:anim>
                                    <p:anim calcmode="lin" valueType="num">
                                      <p:cBhvr>
                                        <p:cTn id="19" dur="300" fill="hold"/>
                                        <p:tgtEl>
                                          <p:spTgt spid="1230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23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2304"/>
                                        </p:tgtEl>
                                      </p:cBhvr>
                                    </p:animEffect>
                                  </p:childTnLst>
                                </p:cTn>
                              </p:par>
                            </p:childTnLst>
                          </p:cTn>
                        </p:par>
                        <p:par>
                          <p:cTn id="22" fill="hold" nodeType="afterGroup">
                            <p:stCondLst>
                              <p:cond delay="1370"/>
                            </p:stCondLst>
                            <p:childTnLst>
                              <p:par>
                                <p:cTn id="23" presetID="16" presetClass="entr" presetSubtype="21" fill="hold" nodeType="afterEffect">
                                  <p:stCondLst>
                                    <p:cond delay="0"/>
                                  </p:stCondLst>
                                  <p:childTnLst>
                                    <p:set>
                                      <p:cBhvr>
                                        <p:cTn id="24" dur="1" fill="hold">
                                          <p:stCondLst>
                                            <p:cond delay="0"/>
                                          </p:stCondLst>
                                        </p:cTn>
                                        <p:tgtEl>
                                          <p:spTgt spid="12294"/>
                                        </p:tgtEl>
                                        <p:attrNameLst>
                                          <p:attrName>style.visibility</p:attrName>
                                        </p:attrNameLst>
                                      </p:cBhvr>
                                      <p:to>
                                        <p:strVal val="visible"/>
                                      </p:to>
                                    </p:set>
                                    <p:animEffect transition="in" filter="barn(inVertical)">
                                      <p:cBhvr>
                                        <p:cTn id="25" dur="500"/>
                                        <p:tgtEl>
                                          <p:spTgt spid="12294"/>
                                        </p:tgtEl>
                                      </p:cBhvr>
                                    </p:animEffect>
                                  </p:childTnLst>
                                </p:cTn>
                              </p:par>
                            </p:childTnLst>
                          </p:cTn>
                        </p:par>
                        <p:par>
                          <p:cTn id="26" fill="hold" nodeType="afterGroup">
                            <p:stCondLst>
                              <p:cond delay="1870"/>
                            </p:stCondLst>
                            <p:childTnLst>
                              <p:par>
                                <p:cTn id="27" presetID="18" presetClass="entr" presetSubtype="3" fill="hold" grpId="0" nodeType="afterEffect">
                                  <p:stCondLst>
                                    <p:cond delay="0"/>
                                  </p:stCondLst>
                                  <p:childTnLst>
                                    <p:set>
                                      <p:cBhvr>
                                        <p:cTn id="28" dur="1" fill="hold">
                                          <p:stCondLst>
                                            <p:cond delay="0"/>
                                          </p:stCondLst>
                                        </p:cTn>
                                        <p:tgtEl>
                                          <p:spTgt spid="12290"/>
                                        </p:tgtEl>
                                        <p:attrNameLst>
                                          <p:attrName>style.visibility</p:attrName>
                                        </p:attrNameLst>
                                      </p:cBhvr>
                                      <p:to>
                                        <p:strVal val="visible"/>
                                      </p:to>
                                    </p:set>
                                    <p:animEffect transition="in" filter="strips(upRight)">
                                      <p:cBhvr>
                                        <p:cTn id="29" dur="500"/>
                                        <p:tgtEl>
                                          <p:spTgt spid="12290"/>
                                        </p:tgtEl>
                                      </p:cBhvr>
                                    </p:animEffect>
                                  </p:childTnLst>
                                </p:cTn>
                              </p:par>
                            </p:childTnLst>
                          </p:cTn>
                        </p:par>
                        <p:par>
                          <p:cTn id="30" fill="hold" nodeType="afterGroup">
                            <p:stCondLst>
                              <p:cond delay="2370"/>
                            </p:stCondLst>
                            <p:childTnLst>
                              <p:par>
                                <p:cTn id="31" presetID="18" presetClass="entr" presetSubtype="3" fill="hold" grpId="0" nodeType="afterEffect">
                                  <p:stCondLst>
                                    <p:cond delay="0"/>
                                  </p:stCondLst>
                                  <p:childTnLst>
                                    <p:set>
                                      <p:cBhvr>
                                        <p:cTn id="32" dur="1" fill="hold">
                                          <p:stCondLst>
                                            <p:cond delay="0"/>
                                          </p:stCondLst>
                                        </p:cTn>
                                        <p:tgtEl>
                                          <p:spTgt spid="12291"/>
                                        </p:tgtEl>
                                        <p:attrNameLst>
                                          <p:attrName>style.visibility</p:attrName>
                                        </p:attrNameLst>
                                      </p:cBhvr>
                                      <p:to>
                                        <p:strVal val="visible"/>
                                      </p:to>
                                    </p:set>
                                    <p:animEffect transition="in" filter="strips(upRight)">
                                      <p:cBhvr>
                                        <p:cTn id="33" dur="500"/>
                                        <p:tgtEl>
                                          <p:spTgt spid="12291"/>
                                        </p:tgtEl>
                                      </p:cBhvr>
                                    </p:animEffect>
                                  </p:childTnLst>
                                </p:cTn>
                              </p:par>
                            </p:childTnLst>
                          </p:cTn>
                        </p:par>
                        <p:par>
                          <p:cTn id="34" fill="hold" nodeType="afterGroup">
                            <p:stCondLst>
                              <p:cond delay="2870"/>
                            </p:stCondLst>
                            <p:childTnLst>
                              <p:par>
                                <p:cTn id="35" presetID="18" presetClass="entr" presetSubtype="3" fill="hold" grpId="0" nodeType="afterEffect">
                                  <p:stCondLst>
                                    <p:cond delay="0"/>
                                  </p:stCondLst>
                                  <p:childTnLst>
                                    <p:set>
                                      <p:cBhvr>
                                        <p:cTn id="36" dur="1" fill="hold">
                                          <p:stCondLst>
                                            <p:cond delay="0"/>
                                          </p:stCondLst>
                                        </p:cTn>
                                        <p:tgtEl>
                                          <p:spTgt spid="12292"/>
                                        </p:tgtEl>
                                        <p:attrNameLst>
                                          <p:attrName>style.visibility</p:attrName>
                                        </p:attrNameLst>
                                      </p:cBhvr>
                                      <p:to>
                                        <p:strVal val="visible"/>
                                      </p:to>
                                    </p:set>
                                    <p:animEffect transition="in" filter="strips(upRight)">
                                      <p:cBhvr>
                                        <p:cTn id="37" dur="500"/>
                                        <p:tgtEl>
                                          <p:spTgt spid="12292"/>
                                        </p:tgtEl>
                                      </p:cBhvr>
                                    </p:animEffect>
                                  </p:childTnLst>
                                </p:cTn>
                              </p:par>
                            </p:childTnLst>
                          </p:cTn>
                        </p:par>
                        <p:par>
                          <p:cTn id="38" fill="hold" nodeType="afterGroup">
                            <p:stCondLst>
                              <p:cond delay="3370"/>
                            </p:stCondLst>
                            <p:childTnLst>
                              <p:par>
                                <p:cTn id="39" presetID="18" presetClass="entr" presetSubtype="3" fill="hold" grpId="0" nodeType="afterEffect">
                                  <p:stCondLst>
                                    <p:cond delay="0"/>
                                  </p:stCondLst>
                                  <p:childTnLst>
                                    <p:set>
                                      <p:cBhvr>
                                        <p:cTn id="40" dur="1" fill="hold">
                                          <p:stCondLst>
                                            <p:cond delay="0"/>
                                          </p:stCondLst>
                                        </p:cTn>
                                        <p:tgtEl>
                                          <p:spTgt spid="12293"/>
                                        </p:tgtEl>
                                        <p:attrNameLst>
                                          <p:attrName>style.visibility</p:attrName>
                                        </p:attrNameLst>
                                      </p:cBhvr>
                                      <p:to>
                                        <p:strVal val="visible"/>
                                      </p:to>
                                    </p:set>
                                    <p:animEffect transition="in" filter="strips(upRight)">
                                      <p:cBhvr>
                                        <p:cTn id="41" dur="500"/>
                                        <p:tgtEl>
                                          <p:spTgt spid="12293"/>
                                        </p:tgtEl>
                                      </p:cBhvr>
                                    </p:animEffect>
                                  </p:childTnLst>
                                </p:cTn>
                              </p:par>
                            </p:childTnLst>
                          </p:cTn>
                        </p:par>
                        <p:par>
                          <p:cTn id="42" fill="hold" nodeType="afterGroup">
                            <p:stCondLst>
                              <p:cond delay="3870"/>
                            </p:stCondLst>
                            <p:childTnLst>
                              <p:par>
                                <p:cTn id="43" presetID="22" presetClass="entr" presetSubtype="2" fill="hold" nodeType="afterEffect">
                                  <p:stCondLst>
                                    <p:cond delay="0"/>
                                  </p:stCondLst>
                                  <p:childTnLst>
                                    <p:set>
                                      <p:cBhvr>
                                        <p:cTn id="44" dur="1" fill="hold">
                                          <p:stCondLst>
                                            <p:cond delay="0"/>
                                          </p:stCondLst>
                                        </p:cTn>
                                        <p:tgtEl>
                                          <p:spTgt spid="12295"/>
                                        </p:tgtEl>
                                        <p:attrNameLst>
                                          <p:attrName>style.visibility</p:attrName>
                                        </p:attrNameLst>
                                      </p:cBhvr>
                                      <p:to>
                                        <p:strVal val="visible"/>
                                      </p:to>
                                    </p:set>
                                    <p:animEffect transition="in" filter="wipe(right)">
                                      <p:cBhvr>
                                        <p:cTn id="45" dur="500"/>
                                        <p:tgtEl>
                                          <p:spTgt spid="12295"/>
                                        </p:tgtEl>
                                      </p:cBhvr>
                                    </p:animEffect>
                                  </p:childTnLst>
                                </p:cTn>
                              </p:par>
                            </p:childTnLst>
                          </p:cTn>
                        </p:par>
                        <p:par>
                          <p:cTn id="46" fill="hold" nodeType="afterGroup">
                            <p:stCondLst>
                              <p:cond delay="4370"/>
                            </p:stCondLst>
                            <p:childTnLst>
                              <p:par>
                                <p:cTn id="47" presetID="31" presetClass="entr" presetSubtype="0" fill="hold" grpId="0" nodeType="afterEffect">
                                  <p:stCondLst>
                                    <p:cond delay="0"/>
                                  </p:stCondLst>
                                  <p:childTnLst>
                                    <p:set>
                                      <p:cBhvr>
                                        <p:cTn id="48" dur="1" fill="hold">
                                          <p:stCondLst>
                                            <p:cond delay="0"/>
                                          </p:stCondLst>
                                        </p:cTn>
                                        <p:tgtEl>
                                          <p:spTgt spid="12300"/>
                                        </p:tgtEl>
                                        <p:attrNameLst>
                                          <p:attrName>style.visibility</p:attrName>
                                        </p:attrNameLst>
                                      </p:cBhvr>
                                      <p:to>
                                        <p:strVal val="visible"/>
                                      </p:to>
                                    </p:set>
                                    <p:anim calcmode="lin" valueType="num">
                                      <p:cBhvr>
                                        <p:cTn id="49" dur="1000" fill="hold"/>
                                        <p:tgtEl>
                                          <p:spTgt spid="12300"/>
                                        </p:tgtEl>
                                        <p:attrNameLst>
                                          <p:attrName>ppt_w</p:attrName>
                                        </p:attrNameLst>
                                      </p:cBhvr>
                                      <p:tavLst>
                                        <p:tav tm="0">
                                          <p:val>
                                            <p:fltVal val="0"/>
                                          </p:val>
                                        </p:tav>
                                        <p:tav tm="100000">
                                          <p:val>
                                            <p:strVal val="#ppt_w"/>
                                          </p:val>
                                        </p:tav>
                                      </p:tavLst>
                                    </p:anim>
                                    <p:anim calcmode="lin" valueType="num">
                                      <p:cBhvr>
                                        <p:cTn id="50" dur="1000" fill="hold"/>
                                        <p:tgtEl>
                                          <p:spTgt spid="12300"/>
                                        </p:tgtEl>
                                        <p:attrNameLst>
                                          <p:attrName>ppt_h</p:attrName>
                                        </p:attrNameLst>
                                      </p:cBhvr>
                                      <p:tavLst>
                                        <p:tav tm="0">
                                          <p:val>
                                            <p:fltVal val="0"/>
                                          </p:val>
                                        </p:tav>
                                        <p:tav tm="100000">
                                          <p:val>
                                            <p:strVal val="#ppt_h"/>
                                          </p:val>
                                        </p:tav>
                                      </p:tavLst>
                                    </p:anim>
                                    <p:anim calcmode="lin" valueType="num">
                                      <p:cBhvr>
                                        <p:cTn id="51" dur="1000" fill="hold"/>
                                        <p:tgtEl>
                                          <p:spTgt spid="12300"/>
                                        </p:tgtEl>
                                        <p:attrNameLst>
                                          <p:attrName>style.rotation</p:attrName>
                                        </p:attrNameLst>
                                      </p:cBhvr>
                                      <p:tavLst>
                                        <p:tav tm="0">
                                          <p:val>
                                            <p:fltVal val="90"/>
                                          </p:val>
                                        </p:tav>
                                        <p:tav tm="100000">
                                          <p:val>
                                            <p:fltVal val="0"/>
                                          </p:val>
                                        </p:tav>
                                      </p:tavLst>
                                    </p:anim>
                                    <p:animEffect transition="in" filter="fade">
                                      <p:cBhvr>
                                        <p:cTn id="52" dur="1000"/>
                                        <p:tgtEl>
                                          <p:spTgt spid="1230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301"/>
                                        </p:tgtEl>
                                        <p:attrNameLst>
                                          <p:attrName>style.visibility</p:attrName>
                                        </p:attrNameLst>
                                      </p:cBhvr>
                                      <p:to>
                                        <p:strVal val="visible"/>
                                      </p:to>
                                    </p:set>
                                    <p:anim calcmode="lin" valueType="num">
                                      <p:cBhvr>
                                        <p:cTn id="55" dur="1000" fill="hold"/>
                                        <p:tgtEl>
                                          <p:spTgt spid="12301"/>
                                        </p:tgtEl>
                                        <p:attrNameLst>
                                          <p:attrName>ppt_w</p:attrName>
                                        </p:attrNameLst>
                                      </p:cBhvr>
                                      <p:tavLst>
                                        <p:tav tm="0">
                                          <p:val>
                                            <p:fltVal val="0"/>
                                          </p:val>
                                        </p:tav>
                                        <p:tav tm="100000">
                                          <p:val>
                                            <p:strVal val="#ppt_w"/>
                                          </p:val>
                                        </p:tav>
                                      </p:tavLst>
                                    </p:anim>
                                    <p:anim calcmode="lin" valueType="num">
                                      <p:cBhvr>
                                        <p:cTn id="56" dur="1000" fill="hold"/>
                                        <p:tgtEl>
                                          <p:spTgt spid="12301"/>
                                        </p:tgtEl>
                                        <p:attrNameLst>
                                          <p:attrName>ppt_h</p:attrName>
                                        </p:attrNameLst>
                                      </p:cBhvr>
                                      <p:tavLst>
                                        <p:tav tm="0">
                                          <p:val>
                                            <p:fltVal val="0"/>
                                          </p:val>
                                        </p:tav>
                                        <p:tav tm="100000">
                                          <p:val>
                                            <p:strVal val="#ppt_h"/>
                                          </p:val>
                                        </p:tav>
                                      </p:tavLst>
                                    </p:anim>
                                    <p:anim calcmode="lin" valueType="num">
                                      <p:cBhvr>
                                        <p:cTn id="57" dur="1000" fill="hold"/>
                                        <p:tgtEl>
                                          <p:spTgt spid="12301"/>
                                        </p:tgtEl>
                                        <p:attrNameLst>
                                          <p:attrName>style.rotation</p:attrName>
                                        </p:attrNameLst>
                                      </p:cBhvr>
                                      <p:tavLst>
                                        <p:tav tm="0">
                                          <p:val>
                                            <p:fltVal val="90"/>
                                          </p:val>
                                        </p:tav>
                                        <p:tav tm="100000">
                                          <p:val>
                                            <p:fltVal val="0"/>
                                          </p:val>
                                        </p:tav>
                                      </p:tavLst>
                                    </p:anim>
                                    <p:animEffect transition="in" filter="fade">
                                      <p:cBhvr>
                                        <p:cTn id="58" dur="1000"/>
                                        <p:tgtEl>
                                          <p:spTgt spid="1230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302"/>
                                        </p:tgtEl>
                                        <p:attrNameLst>
                                          <p:attrName>style.visibility</p:attrName>
                                        </p:attrNameLst>
                                      </p:cBhvr>
                                      <p:to>
                                        <p:strVal val="visible"/>
                                      </p:to>
                                    </p:set>
                                    <p:anim calcmode="lin" valueType="num">
                                      <p:cBhvr>
                                        <p:cTn id="61" dur="1000" fill="hold"/>
                                        <p:tgtEl>
                                          <p:spTgt spid="12302"/>
                                        </p:tgtEl>
                                        <p:attrNameLst>
                                          <p:attrName>ppt_w</p:attrName>
                                        </p:attrNameLst>
                                      </p:cBhvr>
                                      <p:tavLst>
                                        <p:tav tm="0">
                                          <p:val>
                                            <p:fltVal val="0"/>
                                          </p:val>
                                        </p:tav>
                                        <p:tav tm="100000">
                                          <p:val>
                                            <p:strVal val="#ppt_w"/>
                                          </p:val>
                                        </p:tav>
                                      </p:tavLst>
                                    </p:anim>
                                    <p:anim calcmode="lin" valueType="num">
                                      <p:cBhvr>
                                        <p:cTn id="62" dur="1000" fill="hold"/>
                                        <p:tgtEl>
                                          <p:spTgt spid="12302"/>
                                        </p:tgtEl>
                                        <p:attrNameLst>
                                          <p:attrName>ppt_h</p:attrName>
                                        </p:attrNameLst>
                                      </p:cBhvr>
                                      <p:tavLst>
                                        <p:tav tm="0">
                                          <p:val>
                                            <p:fltVal val="0"/>
                                          </p:val>
                                        </p:tav>
                                        <p:tav tm="100000">
                                          <p:val>
                                            <p:strVal val="#ppt_h"/>
                                          </p:val>
                                        </p:tav>
                                      </p:tavLst>
                                    </p:anim>
                                    <p:anim calcmode="lin" valueType="num">
                                      <p:cBhvr>
                                        <p:cTn id="63" dur="1000" fill="hold"/>
                                        <p:tgtEl>
                                          <p:spTgt spid="12302"/>
                                        </p:tgtEl>
                                        <p:attrNameLst>
                                          <p:attrName>style.rotation</p:attrName>
                                        </p:attrNameLst>
                                      </p:cBhvr>
                                      <p:tavLst>
                                        <p:tav tm="0">
                                          <p:val>
                                            <p:fltVal val="90"/>
                                          </p:val>
                                        </p:tav>
                                        <p:tav tm="100000">
                                          <p:val>
                                            <p:fltVal val="0"/>
                                          </p:val>
                                        </p:tav>
                                      </p:tavLst>
                                    </p:anim>
                                    <p:animEffect transition="in" filter="fade">
                                      <p:cBhvr>
                                        <p:cTn id="64" dur="1000"/>
                                        <p:tgtEl>
                                          <p:spTgt spid="1230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2303"/>
                                        </p:tgtEl>
                                        <p:attrNameLst>
                                          <p:attrName>style.visibility</p:attrName>
                                        </p:attrNameLst>
                                      </p:cBhvr>
                                      <p:to>
                                        <p:strVal val="visible"/>
                                      </p:to>
                                    </p:set>
                                    <p:anim calcmode="lin" valueType="num">
                                      <p:cBhvr>
                                        <p:cTn id="67" dur="1000" fill="hold"/>
                                        <p:tgtEl>
                                          <p:spTgt spid="12303"/>
                                        </p:tgtEl>
                                        <p:attrNameLst>
                                          <p:attrName>ppt_w</p:attrName>
                                        </p:attrNameLst>
                                      </p:cBhvr>
                                      <p:tavLst>
                                        <p:tav tm="0">
                                          <p:val>
                                            <p:fltVal val="0"/>
                                          </p:val>
                                        </p:tav>
                                        <p:tav tm="100000">
                                          <p:val>
                                            <p:strVal val="#ppt_w"/>
                                          </p:val>
                                        </p:tav>
                                      </p:tavLst>
                                    </p:anim>
                                    <p:anim calcmode="lin" valueType="num">
                                      <p:cBhvr>
                                        <p:cTn id="68" dur="1000" fill="hold"/>
                                        <p:tgtEl>
                                          <p:spTgt spid="12303"/>
                                        </p:tgtEl>
                                        <p:attrNameLst>
                                          <p:attrName>ppt_h</p:attrName>
                                        </p:attrNameLst>
                                      </p:cBhvr>
                                      <p:tavLst>
                                        <p:tav tm="0">
                                          <p:val>
                                            <p:fltVal val="0"/>
                                          </p:val>
                                        </p:tav>
                                        <p:tav tm="100000">
                                          <p:val>
                                            <p:strVal val="#ppt_h"/>
                                          </p:val>
                                        </p:tav>
                                      </p:tavLst>
                                    </p:anim>
                                    <p:anim calcmode="lin" valueType="num">
                                      <p:cBhvr>
                                        <p:cTn id="69" dur="1000" fill="hold"/>
                                        <p:tgtEl>
                                          <p:spTgt spid="12303"/>
                                        </p:tgtEl>
                                        <p:attrNameLst>
                                          <p:attrName>style.rotation</p:attrName>
                                        </p:attrNameLst>
                                      </p:cBhvr>
                                      <p:tavLst>
                                        <p:tav tm="0">
                                          <p:val>
                                            <p:fltVal val="90"/>
                                          </p:val>
                                        </p:tav>
                                        <p:tav tm="100000">
                                          <p:val>
                                            <p:fltVal val="0"/>
                                          </p:val>
                                        </p:tav>
                                      </p:tavLst>
                                    </p:anim>
                                    <p:animEffect transition="in" filter="fade">
                                      <p:cBhvr>
                                        <p:cTn id="70" dur="1000"/>
                                        <p:tgtEl>
                                          <p:spTgt spid="12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P spid="12292" grpId="0" animBg="1"/>
      <p:bldP spid="12293" grpId="0" animBg="1"/>
      <p:bldP spid="12300" grpId="0" autoUpdateAnimBg="0"/>
      <p:bldP spid="12301" grpId="0" autoUpdateAnimBg="0"/>
      <p:bldP spid="12302" grpId="0" autoUpdateAnimBg="0"/>
      <p:bldP spid="12303" grpId="0" autoUpdateAnimBg="0"/>
      <p:bldP spid="12304" grpId="0" autoUpdateAnimBg="0"/>
      <p:bldP spid="12305" grpId="0" animBg="1" autoUpdateAnimBg="0"/>
      <p:bldP spid="12306"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组合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238" y="993775"/>
            <a:ext cx="6608762"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组合 8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138" y="3340100"/>
            <a:ext cx="3719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7"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8"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9"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pic>
        <p:nvPicPr>
          <p:cNvPr id="13320" name="组合 9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38" y="465772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4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3322" name="五边形 4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3" name="燕尾形 4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additive="base">
                                        <p:cTn id="7" dur="300" fill="hold"/>
                                        <p:tgtEl>
                                          <p:spTgt spid="13322"/>
                                        </p:tgtEl>
                                        <p:attrNameLst>
                                          <p:attrName>ppt_x</p:attrName>
                                        </p:attrNameLst>
                                      </p:cBhvr>
                                      <p:tavLst>
                                        <p:tav tm="0">
                                          <p:val>
                                            <p:strVal val="0-#ppt_w/2"/>
                                          </p:val>
                                        </p:tav>
                                        <p:tav tm="100000">
                                          <p:val>
                                            <p:strVal val="#ppt_x"/>
                                          </p:val>
                                        </p:tav>
                                      </p:tavLst>
                                    </p:anim>
                                    <p:anim calcmode="lin" valueType="num">
                                      <p:cBhvr additive="base">
                                        <p:cTn id="8" dur="300" fill="hold"/>
                                        <p:tgtEl>
                                          <p:spTgt spid="1332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3323"/>
                                        </p:tgtEl>
                                        <p:attrNameLst>
                                          <p:attrName>style.visibility</p:attrName>
                                        </p:attrNameLst>
                                      </p:cBhvr>
                                      <p:to>
                                        <p:strVal val="visible"/>
                                      </p:to>
                                    </p:set>
                                    <p:anim calcmode="lin" valueType="num">
                                      <p:cBhvr additive="base">
                                        <p:cTn id="12" dur="500" fill="hold"/>
                                        <p:tgtEl>
                                          <p:spTgt spid="13323"/>
                                        </p:tgtEl>
                                        <p:attrNameLst>
                                          <p:attrName>ppt_x</p:attrName>
                                        </p:attrNameLst>
                                      </p:cBhvr>
                                      <p:tavLst>
                                        <p:tav tm="0">
                                          <p:val>
                                            <p:strVal val="1+#ppt_w/2"/>
                                          </p:val>
                                        </p:tav>
                                        <p:tav tm="100000">
                                          <p:val>
                                            <p:strVal val="#ppt_x"/>
                                          </p:val>
                                        </p:tav>
                                      </p:tavLst>
                                    </p:anim>
                                    <p:anim calcmode="lin" valueType="num">
                                      <p:cBhvr additive="base">
                                        <p:cTn id="13" dur="500" fill="hold"/>
                                        <p:tgtEl>
                                          <p:spTgt spid="1332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3321"/>
                                        </p:tgtEl>
                                        <p:attrNameLst>
                                          <p:attrName>style.visibility</p:attrName>
                                        </p:attrNameLst>
                                      </p:cBhvr>
                                      <p:to>
                                        <p:strVal val="visible"/>
                                      </p:to>
                                    </p:set>
                                    <p:anim calcmode="lin" valueType="num">
                                      <p:cBhvr>
                                        <p:cTn id="17" dur="300" fill="hold"/>
                                        <p:tgtEl>
                                          <p:spTgt spid="1332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3321"/>
                                        </p:tgtEl>
                                        <p:attrNameLst>
                                          <p:attrName>ppt_y</p:attrName>
                                        </p:attrNameLst>
                                      </p:cBhvr>
                                      <p:tavLst>
                                        <p:tav tm="0">
                                          <p:val>
                                            <p:strVal val="#ppt_y"/>
                                          </p:val>
                                        </p:tav>
                                        <p:tav tm="100000">
                                          <p:val>
                                            <p:strVal val="#ppt_y"/>
                                          </p:val>
                                        </p:tav>
                                      </p:tavLst>
                                    </p:anim>
                                    <p:anim calcmode="lin" valueType="num">
                                      <p:cBhvr>
                                        <p:cTn id="19" dur="300" fill="hold"/>
                                        <p:tgtEl>
                                          <p:spTgt spid="1332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33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3321"/>
                                        </p:tgtEl>
                                      </p:cBhvr>
                                    </p:animEffect>
                                  </p:childTnLst>
                                </p:cTn>
                              </p:par>
                            </p:childTnLst>
                          </p:cTn>
                        </p:par>
                        <p:par>
                          <p:cTn id="22" fill="hold" nodeType="afterGroup">
                            <p:stCondLst>
                              <p:cond delay="1370"/>
                            </p:stCondLst>
                            <p:childTnLst>
                              <p:par>
                                <p:cTn id="23" presetID="10" presetClass="entr" presetSubtype="0" fill="hold" nodeType="afterEffect">
                                  <p:stCondLst>
                                    <p:cond delay="0"/>
                                  </p:stCondLst>
                                  <p:childTnLst>
                                    <p:set>
                                      <p:cBhvr>
                                        <p:cTn id="24" dur="1" fill="hold">
                                          <p:stCondLst>
                                            <p:cond delay="0"/>
                                          </p:stCondLst>
                                        </p:cTn>
                                        <p:tgtEl>
                                          <p:spTgt spid="13314"/>
                                        </p:tgtEl>
                                        <p:attrNameLst>
                                          <p:attrName>style.visibility</p:attrName>
                                        </p:attrNameLst>
                                      </p:cBhvr>
                                      <p:to>
                                        <p:strVal val="visible"/>
                                      </p:to>
                                    </p:set>
                                    <p:anim calcmode="lin" valueType="num">
                                      <p:cBhvr>
                                        <p:cTn id="25" dur="500" fill="hold"/>
                                        <p:tgtEl>
                                          <p:spTgt spid="13314"/>
                                        </p:tgtEl>
                                        <p:attrNameLst>
                                          <p:attrName>ppt_w</p:attrName>
                                        </p:attrNameLst>
                                      </p:cBhvr>
                                      <p:tavLst>
                                        <p:tav tm="0">
                                          <p:val>
                                            <p:fltVal val="0"/>
                                          </p:val>
                                        </p:tav>
                                        <p:tav tm="100000">
                                          <p:val>
                                            <p:strVal val="#ppt_w"/>
                                          </p:val>
                                        </p:tav>
                                      </p:tavLst>
                                    </p:anim>
                                    <p:anim calcmode="lin" valueType="num">
                                      <p:cBhvr>
                                        <p:cTn id="26" dur="500" fill="hold"/>
                                        <p:tgtEl>
                                          <p:spTgt spid="13314"/>
                                        </p:tgtEl>
                                        <p:attrNameLst>
                                          <p:attrName>ppt_h</p:attrName>
                                        </p:attrNameLst>
                                      </p:cBhvr>
                                      <p:tavLst>
                                        <p:tav tm="0">
                                          <p:val>
                                            <p:fltVal val="0"/>
                                          </p:val>
                                        </p:tav>
                                        <p:tav tm="100000">
                                          <p:val>
                                            <p:strVal val="#ppt_h"/>
                                          </p:val>
                                        </p:tav>
                                      </p:tavLst>
                                    </p:anim>
                                    <p:animEffect transition="in" filter="fade">
                                      <p:cBhvr>
                                        <p:cTn id="27" dur="500"/>
                                        <p:tgtEl>
                                          <p:spTgt spid="13314"/>
                                        </p:tgtEl>
                                      </p:cBhvr>
                                    </p:animEffect>
                                  </p:childTnLst>
                                </p:cTn>
                              </p:par>
                            </p:childTnLst>
                          </p:cTn>
                        </p:par>
                        <p:par>
                          <p:cTn id="28" fill="hold" nodeType="afterGroup">
                            <p:stCondLst>
                              <p:cond delay="1870"/>
                            </p:stCondLst>
                            <p:childTnLst>
                              <p:par>
                                <p:cTn id="29" presetID="22" presetClass="entr" presetSubtype="8" fill="hold" nodeType="afterEffect">
                                  <p:stCondLst>
                                    <p:cond delay="0"/>
                                  </p:stCondLst>
                                  <p:childTnLst>
                                    <p:set>
                                      <p:cBhvr>
                                        <p:cTn id="30" dur="1" fill="hold">
                                          <p:stCondLst>
                                            <p:cond delay="0"/>
                                          </p:stCondLst>
                                        </p:cTn>
                                        <p:tgtEl>
                                          <p:spTgt spid="13315"/>
                                        </p:tgtEl>
                                        <p:attrNameLst>
                                          <p:attrName>style.visibility</p:attrName>
                                        </p:attrNameLst>
                                      </p:cBhvr>
                                      <p:to>
                                        <p:strVal val="visible"/>
                                      </p:to>
                                    </p:set>
                                    <p:animEffect transition="in" filter="wipe(left)">
                                      <p:cBhvr>
                                        <p:cTn id="31" dur="500"/>
                                        <p:tgtEl>
                                          <p:spTgt spid="13315"/>
                                        </p:tgtEl>
                                      </p:cBhvr>
                                    </p:animEffect>
                                  </p:childTnLst>
                                </p:cTn>
                              </p:par>
                            </p:childTnLst>
                          </p:cTn>
                        </p:par>
                        <p:par>
                          <p:cTn id="32" fill="hold" nodeType="afterGroup">
                            <p:stCondLst>
                              <p:cond delay="237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3316"/>
                                        </p:tgtEl>
                                        <p:attrNameLst>
                                          <p:attrName>style.visibility</p:attrName>
                                        </p:attrNameLst>
                                      </p:cBhvr>
                                      <p:to>
                                        <p:strVal val="visible"/>
                                      </p:to>
                                    </p:set>
                                    <p:anim calcmode="lin" valueType="num">
                                      <p:cBhvr>
                                        <p:cTn id="35"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3316"/>
                                        </p:tgtEl>
                                        <p:attrNameLst>
                                          <p:attrName>ppt_y</p:attrName>
                                        </p:attrNameLst>
                                      </p:cBhvr>
                                      <p:tavLst>
                                        <p:tav tm="0">
                                          <p:val>
                                            <p:strVal val="#ppt_y"/>
                                          </p:val>
                                        </p:tav>
                                        <p:tav tm="100000">
                                          <p:val>
                                            <p:strVal val="#ppt_y"/>
                                          </p:val>
                                        </p:tav>
                                      </p:tavLst>
                                    </p:anim>
                                    <p:anim calcmode="lin" valueType="num">
                                      <p:cBhvr>
                                        <p:cTn id="37"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3316"/>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317"/>
                                        </p:tgtEl>
                                        <p:attrNameLst>
                                          <p:attrName>style.visibility</p:attrName>
                                        </p:attrNameLst>
                                      </p:cBhvr>
                                      <p:to>
                                        <p:strVal val="visible"/>
                                      </p:to>
                                    </p:set>
                                    <p:anim calcmode="lin" valueType="num">
                                      <p:cBhvr>
                                        <p:cTn id="42" dur="500" fill="hold"/>
                                        <p:tgtEl>
                                          <p:spTgt spid="1331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317"/>
                                        </p:tgtEl>
                                        <p:attrNameLst>
                                          <p:attrName>ppt_y</p:attrName>
                                        </p:attrNameLst>
                                      </p:cBhvr>
                                      <p:tavLst>
                                        <p:tav tm="0">
                                          <p:val>
                                            <p:strVal val="#ppt_y"/>
                                          </p:val>
                                        </p:tav>
                                        <p:tav tm="100000">
                                          <p:val>
                                            <p:strVal val="#ppt_y"/>
                                          </p:val>
                                        </p:tav>
                                      </p:tavLst>
                                    </p:anim>
                                    <p:anim calcmode="lin" valueType="num">
                                      <p:cBhvr>
                                        <p:cTn id="44" dur="500" fill="hold"/>
                                        <p:tgtEl>
                                          <p:spTgt spid="1331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31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317"/>
                                        </p:tgtEl>
                                      </p:cBhvr>
                                    </p:animEffect>
                                  </p:childTnLst>
                                </p:cTn>
                              </p:par>
                            </p:childTnLst>
                          </p:cTn>
                        </p:par>
                        <p:par>
                          <p:cTn id="47" fill="hold" nodeType="afterGroup">
                            <p:stCondLst>
                              <p:cond delay="327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3318"/>
                                        </p:tgtEl>
                                        <p:attrNameLst>
                                          <p:attrName>style.visibility</p:attrName>
                                        </p:attrNameLst>
                                      </p:cBhvr>
                                      <p:to>
                                        <p:strVal val="visible"/>
                                      </p:to>
                                    </p:set>
                                    <p:anim calcmode="lin" valueType="num">
                                      <p:cBhvr>
                                        <p:cTn id="50" dur="5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3318"/>
                                        </p:tgtEl>
                                        <p:attrNameLst>
                                          <p:attrName>ppt_y</p:attrName>
                                        </p:attrNameLst>
                                      </p:cBhvr>
                                      <p:tavLst>
                                        <p:tav tm="0">
                                          <p:val>
                                            <p:strVal val="#ppt_y"/>
                                          </p:val>
                                        </p:tav>
                                        <p:tav tm="100000">
                                          <p:val>
                                            <p:strVal val="#ppt_y"/>
                                          </p:val>
                                        </p:tav>
                                      </p:tavLst>
                                    </p:anim>
                                    <p:anim calcmode="lin" valueType="num">
                                      <p:cBhvr>
                                        <p:cTn id="52" dur="5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331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3319"/>
                                        </p:tgtEl>
                                        <p:attrNameLst>
                                          <p:attrName>style.visibility</p:attrName>
                                        </p:attrNameLst>
                                      </p:cBhvr>
                                      <p:to>
                                        <p:strVal val="visible"/>
                                      </p:to>
                                    </p:set>
                                    <p:anim calcmode="lin" valueType="num">
                                      <p:cBhvr>
                                        <p:cTn id="57" dur="500" fill="hold"/>
                                        <p:tgtEl>
                                          <p:spTgt spid="133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319"/>
                                        </p:tgtEl>
                                        <p:attrNameLst>
                                          <p:attrName>ppt_y</p:attrName>
                                        </p:attrNameLst>
                                      </p:cBhvr>
                                      <p:tavLst>
                                        <p:tav tm="0">
                                          <p:val>
                                            <p:strVal val="#ppt_y"/>
                                          </p:val>
                                        </p:tav>
                                        <p:tav tm="100000">
                                          <p:val>
                                            <p:strVal val="#ppt_y"/>
                                          </p:val>
                                        </p:tav>
                                      </p:tavLst>
                                    </p:anim>
                                    <p:anim calcmode="lin" valueType="num">
                                      <p:cBhvr>
                                        <p:cTn id="59" dur="500" fill="hold"/>
                                        <p:tgtEl>
                                          <p:spTgt spid="133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3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319"/>
                                        </p:tgtEl>
                                      </p:cBhvr>
                                    </p:animEffect>
                                  </p:childTnLst>
                                </p:cTn>
                              </p:par>
                            </p:childTnLst>
                          </p:cTn>
                        </p:par>
                        <p:par>
                          <p:cTn id="62" fill="hold" nodeType="afterGroup">
                            <p:stCondLst>
                              <p:cond delay="4170"/>
                            </p:stCondLst>
                            <p:childTnLst>
                              <p:par>
                                <p:cTn id="63" presetID="22" presetClass="entr" presetSubtype="8" fill="hold" nodeType="afterEffect">
                                  <p:stCondLst>
                                    <p:cond delay="0"/>
                                  </p:stCondLst>
                                  <p:childTnLst>
                                    <p:set>
                                      <p:cBhvr>
                                        <p:cTn id="64" dur="1" fill="hold">
                                          <p:stCondLst>
                                            <p:cond delay="0"/>
                                          </p:stCondLst>
                                        </p:cTn>
                                        <p:tgtEl>
                                          <p:spTgt spid="13320"/>
                                        </p:tgtEl>
                                        <p:attrNameLst>
                                          <p:attrName>style.visibility</p:attrName>
                                        </p:attrNameLst>
                                      </p:cBhvr>
                                      <p:to>
                                        <p:strVal val="visible"/>
                                      </p:to>
                                    </p:set>
                                    <p:animEffect transition="in" filter="wipe(left)">
                                      <p:cBhvr>
                                        <p:cTn id="65"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utoUpdateAnimBg="0"/>
      <p:bldP spid="13318" grpId="0" autoUpdateAnimBg="0"/>
      <p:bldP spid="13319" grpId="0" autoUpdateAnimBg="0"/>
      <p:bldP spid="13321" grpId="0" autoUpdateAnimBg="0"/>
      <p:bldP spid="13322" grpId="0" animBg="1" autoUpdateAnimBg="0"/>
      <p:bldP spid="13323"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2</a:t>
            </a:r>
            <a:endParaRPr lang="zh-CN" altLang="en-US" sz="12000" b="1">
              <a:solidFill>
                <a:srgbClr val="21A3D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14340" name="Group 4"/>
          <p:cNvGrpSpPr>
            <a:grpSpLocks/>
          </p:cNvGrpSpPr>
          <p:nvPr/>
        </p:nvGrpSpPr>
        <p:grpSpPr bwMode="auto">
          <a:xfrm>
            <a:off x="3416300" y="2465388"/>
            <a:ext cx="7270750" cy="1611312"/>
            <a:chOff x="0" y="0"/>
            <a:chExt cx="7270359" cy="1612134"/>
          </a:xfrm>
        </p:grpSpPr>
        <p:sp>
          <p:nvSpPr>
            <p:cNvPr id="14341"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存在的问题</a:t>
              </a:r>
            </a:p>
          </p:txBody>
        </p:sp>
        <p:sp>
          <p:nvSpPr>
            <p:cNvPr id="14342"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区域发展不均 </a:t>
              </a:r>
              <a:r>
                <a:rPr lang="en-US">
                  <a:solidFill>
                    <a:srgbClr val="2B2E30"/>
                  </a:solidFill>
                  <a:ea typeface="微软雅黑" pitchFamily="34" charset="-122"/>
                </a:rPr>
                <a:t>●</a:t>
              </a:r>
              <a:r>
                <a:rPr lang="zh-CN" altLang="en-US">
                  <a:solidFill>
                    <a:srgbClr val="2B2E30"/>
                  </a:solidFill>
                  <a:ea typeface="微软雅黑" pitchFamily="34" charset="-122"/>
                </a:rPr>
                <a:t>新措施落实不到位</a:t>
              </a:r>
              <a:r>
                <a:rPr lang="en-US">
                  <a:solidFill>
                    <a:srgbClr val="2B2E30"/>
                  </a:solidFill>
                  <a:ea typeface="微软雅黑" pitchFamily="34" charset="-122"/>
                </a:rPr>
                <a:t>●</a:t>
              </a:r>
              <a:r>
                <a:rPr lang="zh-CN" altLang="en-US">
                  <a:solidFill>
                    <a:srgbClr val="2B2E30"/>
                  </a:solidFill>
                  <a:ea typeface="微软雅黑" pitchFamily="34" charset="-122"/>
                </a:rPr>
                <a:t>管理存在漏洞</a:t>
              </a:r>
              <a:endParaRPr lang="zh-CN" altLang="en-US">
                <a:solidFill>
                  <a:srgbClr val="2B2E30"/>
                </a:solidFill>
              </a:endParaRPr>
            </a:p>
          </p:txBody>
        </p:sp>
        <p:sp>
          <p:nvSpPr>
            <p:cNvPr id="14343"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14344"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5"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14345"/>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14345"/>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fade">
                                      <p:cBhvr>
                                        <p:cTn id="12" dur="1000"/>
                                        <p:tgtEl>
                                          <p:spTgt spid="14339"/>
                                        </p:tgtEl>
                                      </p:cBhvr>
                                    </p:animEffect>
                                    <p:anim calcmode="lin" valueType="num">
                                      <p:cBhvr>
                                        <p:cTn id="13" dur="1000" fill="hold"/>
                                        <p:tgtEl>
                                          <p:spTgt spid="14339"/>
                                        </p:tgtEl>
                                        <p:attrNameLst>
                                          <p:attrName>ppt_x</p:attrName>
                                        </p:attrNameLst>
                                      </p:cBhvr>
                                      <p:tavLst>
                                        <p:tav tm="0">
                                          <p:val>
                                            <p:strVal val="#ppt_x"/>
                                          </p:val>
                                        </p:tav>
                                        <p:tav tm="100000">
                                          <p:val>
                                            <p:strVal val="#ppt_x"/>
                                          </p:val>
                                        </p:tav>
                                      </p:tavLst>
                                    </p:anim>
                                    <p:anim calcmode="lin" valueType="num">
                                      <p:cBhvr>
                                        <p:cTn id="14" dur="1000" fill="hold"/>
                                        <p:tgtEl>
                                          <p:spTgt spid="1433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1000"/>
                                        <p:tgtEl>
                                          <p:spTgt spid="14338"/>
                                        </p:tgtEl>
                                      </p:cBhvr>
                                    </p:animEffect>
                                    <p:anim calcmode="lin" valueType="num">
                                      <p:cBhvr>
                                        <p:cTn id="18" dur="1000" fill="hold"/>
                                        <p:tgtEl>
                                          <p:spTgt spid="14338"/>
                                        </p:tgtEl>
                                        <p:attrNameLst>
                                          <p:attrName>ppt_x</p:attrName>
                                        </p:attrNameLst>
                                      </p:cBhvr>
                                      <p:tavLst>
                                        <p:tav tm="0">
                                          <p:val>
                                            <p:strVal val="#ppt_x"/>
                                          </p:val>
                                        </p:tav>
                                        <p:tav tm="100000">
                                          <p:val>
                                            <p:strVal val="#ppt_x"/>
                                          </p:val>
                                        </p:tav>
                                      </p:tavLst>
                                    </p:anim>
                                    <p:anim calcmode="lin" valueType="num">
                                      <p:cBhvr>
                                        <p:cTn id="19" dur="1000" fill="hold"/>
                                        <p:tgtEl>
                                          <p:spTgt spid="143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14344"/>
                                        </p:tgtEl>
                                        <p:attrNameLst>
                                          <p:attrName>style.visibility</p:attrName>
                                        </p:attrNameLst>
                                      </p:cBhvr>
                                      <p:to>
                                        <p:strVal val="visible"/>
                                      </p:to>
                                    </p:set>
                                    <p:animEffect transition="in" filter="wipe(left)">
                                      <p:cBhvr>
                                        <p:cTn id="23" dur="2000"/>
                                        <p:tgtEl>
                                          <p:spTgt spid="14344"/>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14340"/>
                                        </p:tgtEl>
                                        <p:attrNameLst>
                                          <p:attrName>style.visibility</p:attrName>
                                        </p:attrNameLst>
                                      </p:cBhvr>
                                      <p:to>
                                        <p:strVal val="visible"/>
                                      </p:to>
                                    </p:set>
                                    <p:animEffect transition="in" filter="barn(outHorizontal)">
                                      <p:cBhvr>
                                        <p:cTn id="27"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utoUpdateAnimBg="0"/>
      <p:bldP spid="14345" grpId="0" animBg="1"/>
      <p:bldP spid="14345" grpId="1" animBg="1"/>
    </p:bldLst>
  </p:timing>
</p:sld>
</file>

<file path=ppt/theme/theme1.xml><?xml version="1.0" encoding="utf-8"?>
<a:theme xmlns:a="http://schemas.openxmlformats.org/drawingml/2006/main" name="1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25</TotalTime>
  <Pages>0</Pages>
  <Words>1380</Words>
  <Characters>0</Characters>
  <Application>Microsoft Office PowerPoint</Application>
  <DocSecurity>0</DocSecurity>
  <PresentationFormat>自定义</PresentationFormat>
  <Lines>0</Lines>
  <Paragraphs>251</Paragraphs>
  <Slides>25</Slides>
  <Notes>4</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25</vt:i4>
      </vt:variant>
    </vt:vector>
  </HeadingPairs>
  <TitlesOfParts>
    <vt:vector size="35" baseType="lpstr">
      <vt:lpstr>Broadway BT</vt:lpstr>
      <vt:lpstr>楷体_GB2312</vt:lpstr>
      <vt:lpstr>微软雅黑</vt:lpstr>
      <vt:lpstr>Arial</vt:lpstr>
      <vt:lpstr>Calibri</vt:lpstr>
      <vt:lpstr>Impact</vt:lpstr>
      <vt:lpstr>Wingdings</vt:lpstr>
      <vt:lpstr>1_默认设计模板</vt:lpstr>
      <vt:lpstr>2_默认设计模板</vt:lpstr>
      <vt:lpstr>3_默认设计模板</vt:lpstr>
      <vt:lpstr>蓝灰时间主题动态模板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演示完毕  感谢聆听</vt:lpstr>
    </vt:vector>
  </TitlesOfParts>
  <Manager>wodezhiwu.com  老徐的网站</Manager>
  <Company>wodezhiwu.com  老徐的网站</Company>
  <LinksUpToDate>false</LinksUpToDate>
  <CharactersWithSpaces>0</CharactersWithSpaces>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149</cp:revision>
  <dcterms:created xsi:type="dcterms:W3CDTF">2013-01-25T01:44:32Z</dcterms:created>
  <dcterms:modified xsi:type="dcterms:W3CDTF">2022-01-20T07:00:03Z</dcterms:modified>
  <cp:category>wodezhiwu.com  老徐的网站</cp:category>
</cp:coreProperties>
</file>