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4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308" r:id="rId2"/>
    <p:sldId id="3309" r:id="rId3"/>
    <p:sldId id="3310" r:id="rId4"/>
    <p:sldId id="3244" r:id="rId5"/>
    <p:sldId id="3222" r:id="rId6"/>
    <p:sldId id="3228" r:id="rId7"/>
    <p:sldId id="3245" r:id="rId8"/>
    <p:sldId id="3311" r:id="rId9"/>
    <p:sldId id="3231" r:id="rId10"/>
    <p:sldId id="3227" r:id="rId11"/>
    <p:sldId id="3224" r:id="rId12"/>
    <p:sldId id="3223" r:id="rId13"/>
    <p:sldId id="3312" r:id="rId14"/>
    <p:sldId id="3226" r:id="rId15"/>
    <p:sldId id="3238" r:id="rId16"/>
    <p:sldId id="3229" r:id="rId17"/>
    <p:sldId id="3230" r:id="rId18"/>
    <p:sldId id="3313" r:id="rId19"/>
    <p:sldId id="3247" r:id="rId20"/>
    <p:sldId id="3225" r:id="rId21"/>
    <p:sldId id="3246" r:id="rId22"/>
    <p:sldId id="3314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3959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3993"/>
    <a:srgbClr val="E0140E"/>
    <a:srgbClr val="005688"/>
    <a:srgbClr val="FFFFFF"/>
    <a:srgbClr val="AC7D00"/>
    <a:srgbClr val="6B1686"/>
    <a:srgbClr val="0B54A2"/>
    <a:srgbClr val="0E70D8"/>
    <a:srgbClr val="298EC0"/>
    <a:srgbClr val="26A2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51" autoAdjust="0"/>
    <p:restoredTop sz="96340" autoAdjust="0"/>
  </p:normalViewPr>
  <p:slideViewPr>
    <p:cSldViewPr>
      <p:cViewPr varScale="1">
        <p:scale>
          <a:sx n="104" d="100"/>
          <a:sy n="104" d="100"/>
        </p:scale>
        <p:origin x="954" y="120"/>
      </p:cViewPr>
      <p:guideLst>
        <p:guide orient="horz" pos="373"/>
        <p:guide pos="3959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632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251-44F7-96F3-F61EB0FF9A2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251-44F7-96F3-F61EB0FF9A2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251-44F7-96F3-F61EB0FF9A2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251-44F7-96F3-F61EB0FF9A22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5.6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0251-44F7-96F3-F61EB0FF9A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985-476A-ACA0-CD8A9C54A042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985-476A-ACA0-CD8A9C54A042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985-476A-ACA0-CD8A9C54A04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985-476A-ACA0-CD8A9C54A042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5.5</c:v>
                </c:pt>
                <c:pt idx="1">
                  <c:v>3.3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E985-476A-ACA0-CD8A9C54A0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378-4C91-B7CB-C0725B080F1E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378-4C91-B7CB-C0725B080F1E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378-4C91-B7CB-C0725B080F1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378-4C91-B7CB-C0725B080F1E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3.3</c:v>
                </c:pt>
                <c:pt idx="1">
                  <c:v>4.8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A378-4C91-B7CB-C0725B080F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4B04-4BFF-9C94-40EC2210C5C8}"/>
            </c:ext>
          </c:extLst>
        </c:ser>
        <c:ser>
          <c:idx val="1"/>
          <c:order val="1"/>
          <c:spPr>
            <a:solidFill>
              <a:schemeClr val="bg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4B04-4BFF-9C94-40EC2210C5C8}"/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4B04-4BFF-9C94-40EC2210C5C8}"/>
            </c:ext>
          </c:extLst>
        </c:ser>
        <c:ser>
          <c:idx val="3"/>
          <c:order val="3"/>
          <c:spPr>
            <a:solidFill>
              <a:schemeClr val="bg2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4B04-4BFF-9C94-40EC2210C5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00915664"/>
        <c:axId val="1300916224"/>
      </c:areaChart>
      <c:catAx>
        <c:axId val="130091566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1300916224"/>
        <c:crosses val="autoZero"/>
        <c:auto val="1"/>
        <c:lblAlgn val="ctr"/>
        <c:lblOffset val="100"/>
        <c:noMultiLvlLbl val="1"/>
      </c:catAx>
      <c:valAx>
        <c:axId val="1300916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30091566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1427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3971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520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4491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996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0191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0271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8522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1545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99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052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0936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4274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8759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182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45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48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335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3110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157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792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694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4008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" y="1085"/>
            <a:ext cx="12857578" cy="723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511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4" r:id="rId2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-36710"/>
            <a:ext cx="12857163" cy="365436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150008" y="1776672"/>
            <a:ext cx="2558734" cy="2558734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7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accent3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1" name="TextBox 1"/>
          <p:cNvSpPr txBox="1"/>
          <p:nvPr/>
        </p:nvSpPr>
        <p:spPr>
          <a:xfrm>
            <a:off x="2560939" y="4533375"/>
            <a:ext cx="7736875" cy="1237712"/>
          </a:xfrm>
          <a:prstGeom prst="rect">
            <a:avLst/>
          </a:prstGeom>
          <a:noFill/>
        </p:spPr>
        <p:txBody>
          <a:bodyPr wrap="square" lIns="128462" tIns="64231" rIns="128462" bIns="64231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accent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rPr>
              <a:t>医疗工作汇报模板</a:t>
            </a:r>
          </a:p>
        </p:txBody>
      </p:sp>
      <p:sp>
        <p:nvSpPr>
          <p:cNvPr id="32" name="TextBox 4"/>
          <p:cNvSpPr txBox="1"/>
          <p:nvPr/>
        </p:nvSpPr>
        <p:spPr>
          <a:xfrm>
            <a:off x="3625472" y="5561842"/>
            <a:ext cx="5607809" cy="423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cap="all" spc="600" dirty="0">
                <a:solidFill>
                  <a:schemeClr val="accent1"/>
                </a:solidFill>
              </a:rPr>
              <a:t>Medical work report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243347" y="6289845"/>
            <a:ext cx="308381" cy="308381"/>
            <a:chOff x="801291" y="3535885"/>
            <a:chExt cx="219347" cy="219347"/>
          </a:xfrm>
        </p:grpSpPr>
        <p:sp>
          <p:nvSpPr>
            <p:cNvPr id="3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3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7" name="Group 14"/>
          <p:cNvGrpSpPr>
            <a:grpSpLocks/>
          </p:cNvGrpSpPr>
          <p:nvPr/>
        </p:nvGrpSpPr>
        <p:grpSpPr bwMode="auto">
          <a:xfrm>
            <a:off x="6696383" y="6289845"/>
            <a:ext cx="308381" cy="308381"/>
            <a:chOff x="4248" y="3024"/>
            <a:chExt cx="600" cy="599"/>
          </a:xfrm>
        </p:grpSpPr>
        <p:sp>
          <p:nvSpPr>
            <p:cNvPr id="3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9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4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7013690" y="6249317"/>
            <a:ext cx="1702710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lang="en-US" altLang="zh-CN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688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551532" y="6258104"/>
            <a:ext cx="1699504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汇报人：千库网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2828975" y="556184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16"/>
          <p:cNvGrpSpPr>
            <a:grpSpLocks/>
          </p:cNvGrpSpPr>
          <p:nvPr/>
        </p:nvGrpSpPr>
        <p:grpSpPr bwMode="auto">
          <a:xfrm>
            <a:off x="6068098" y="2456263"/>
            <a:ext cx="722557" cy="1161387"/>
            <a:chOff x="4441" y="3144"/>
            <a:chExt cx="215" cy="345"/>
          </a:xfrm>
          <a:solidFill>
            <a:schemeClr val="accent3"/>
          </a:solidFill>
        </p:grpSpPr>
        <p:sp>
          <p:nvSpPr>
            <p:cNvPr id="28" name="Freeform 17"/>
            <p:cNvSpPr>
              <a:spLocks noEditPoints="1"/>
            </p:cNvSpPr>
            <p:nvPr/>
          </p:nvSpPr>
          <p:spPr bwMode="auto">
            <a:xfrm>
              <a:off x="4474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4441" y="3267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Position Music - Nox Trigger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3262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89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accel="4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17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17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17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17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17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17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5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" grpId="0" animBg="1"/>
          <p:bldP spid="31" grpId="0"/>
          <p:bldP spid="32" grpId="0"/>
          <p:bldP spid="42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accel="4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17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17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17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17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17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17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5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" grpId="0" animBg="1"/>
          <p:bldP spid="31" grpId="0"/>
          <p:bldP spid="32" grpId="0"/>
          <p:bldP spid="42" grpId="0"/>
          <p:bldP spid="4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50191" y="1698171"/>
            <a:ext cx="3372480" cy="2915834"/>
            <a:chOff x="524164" y="1385451"/>
            <a:chExt cx="3717636" cy="3214255"/>
          </a:xfrm>
        </p:grpSpPr>
        <p:graphicFrame>
          <p:nvGraphicFramePr>
            <p:cNvPr id="7" name="Chart 6"/>
            <p:cNvGraphicFramePr/>
            <p:nvPr>
              <p:extLst/>
            </p:nvPr>
          </p:nvGraphicFramePr>
          <p:xfrm>
            <a:off x="524164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139396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618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06027" y="3485403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43136" y="1698171"/>
            <a:ext cx="3372480" cy="2915834"/>
            <a:chOff x="4237182" y="1385451"/>
            <a:chExt cx="3717636" cy="3214255"/>
          </a:xfrm>
        </p:grpSpPr>
        <p:graphicFrame>
          <p:nvGraphicFramePr>
            <p:cNvPr id="10" name="Chart 9"/>
            <p:cNvGraphicFramePr/>
            <p:nvPr>
              <p:extLst/>
            </p:nvPr>
          </p:nvGraphicFramePr>
          <p:xfrm>
            <a:off x="4237182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6231240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49896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10957" y="3487232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926910" y="1698171"/>
            <a:ext cx="3372480" cy="2915834"/>
            <a:chOff x="7950201" y="1385451"/>
            <a:chExt cx="3717636" cy="3214255"/>
          </a:xfrm>
        </p:grpSpPr>
        <p:graphicFrame>
          <p:nvGraphicFramePr>
            <p:cNvPr id="11" name="Chart 10"/>
            <p:cNvGraphicFramePr/>
            <p:nvPr>
              <p:extLst/>
            </p:nvPr>
          </p:nvGraphicFramePr>
          <p:xfrm>
            <a:off x="7950201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8751365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912284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452420" y="3442893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052972" y="4850922"/>
            <a:ext cx="2366919" cy="1501707"/>
            <a:chOff x="1260763" y="4599710"/>
            <a:chExt cx="2244436" cy="2036618"/>
          </a:xfrm>
        </p:grpSpPr>
        <p:sp>
          <p:nvSpPr>
            <p:cNvPr id="13" name="Rounded Rectangle 12"/>
            <p:cNvSpPr/>
            <p:nvPr/>
          </p:nvSpPr>
          <p:spPr>
            <a:xfrm>
              <a:off x="1260763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393046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99568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45917" y="4850922"/>
            <a:ext cx="2366919" cy="1501707"/>
            <a:chOff x="4973782" y="4599710"/>
            <a:chExt cx="2244436" cy="2036618"/>
          </a:xfrm>
        </p:grpSpPr>
        <p:sp>
          <p:nvSpPr>
            <p:cNvPr id="15" name="Rounded Rectangle 14"/>
            <p:cNvSpPr/>
            <p:nvPr/>
          </p:nvSpPr>
          <p:spPr>
            <a:xfrm>
              <a:off x="4973782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06065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12587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29691" y="4850922"/>
            <a:ext cx="2366919" cy="1501707"/>
            <a:chOff x="8686801" y="4599710"/>
            <a:chExt cx="2244436" cy="2036618"/>
          </a:xfrm>
        </p:grpSpPr>
        <p:sp>
          <p:nvSpPr>
            <p:cNvPr id="16" name="Rounded Rectangle 15"/>
            <p:cNvSpPr/>
            <p:nvPr/>
          </p:nvSpPr>
          <p:spPr>
            <a:xfrm>
              <a:off x="8686801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819084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125606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5519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2566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686389">
            <a:off x="4518694" y="2369091"/>
            <a:ext cx="3821365" cy="3829652"/>
            <a:chOff x="4095409" y="3126757"/>
            <a:chExt cx="2045437" cy="204987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886762" y="3534678"/>
            <a:ext cx="1061068" cy="12000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121" y="4793051"/>
            <a:ext cx="130035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SUCCESS</a:t>
            </a:r>
            <a:endParaRPr lang="en-GB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92872" y="2631041"/>
            <a:ext cx="2416350" cy="766104"/>
            <a:chOff x="1753214" y="2748563"/>
            <a:chExt cx="2321808" cy="726460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92872" y="5207932"/>
            <a:ext cx="2416350" cy="785403"/>
            <a:chOff x="1753214" y="2730263"/>
            <a:chExt cx="2321808" cy="744760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8301583" y="5157491"/>
            <a:ext cx="2349427" cy="829715"/>
            <a:chOff x="1753214" y="2688244"/>
            <a:chExt cx="2321808" cy="786779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4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8301583" y="2631040"/>
            <a:ext cx="2349427" cy="766104"/>
            <a:chOff x="1753214" y="2748563"/>
            <a:chExt cx="2321808" cy="726460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63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188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55576" cy="72419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9427" y="3544335"/>
            <a:ext cx="6787739" cy="29516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3080"/>
          <p:cNvSpPr txBox="1">
            <a:spLocks noChangeArrowheads="1"/>
          </p:cNvSpPr>
          <p:nvPr/>
        </p:nvSpPr>
        <p:spPr bwMode="auto">
          <a:xfrm>
            <a:off x="6876254" y="4389939"/>
            <a:ext cx="1760731" cy="139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5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9" name="矩形 8"/>
          <p:cNvSpPr/>
          <p:nvPr/>
        </p:nvSpPr>
        <p:spPr>
          <a:xfrm>
            <a:off x="8373352" y="4552314"/>
            <a:ext cx="2854669" cy="5600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373350" y="5103612"/>
            <a:ext cx="3978204" cy="461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681289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3" grpId="0" animBg="1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rgbClr val="005688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3091602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3091602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3091602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3091602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3091602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6215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665296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665296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44478" y="5170006"/>
            <a:ext cx="2021001" cy="9152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4289" tIns="64289" rIns="64289" bIns="64289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342247" y="4774890"/>
            <a:ext cx="1620649" cy="4330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1687" b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Portfolio 4</a:t>
            </a:r>
            <a:endParaRPr lang="es-ES" sz="2669">
              <a:cs typeface="Calibri" charset="0"/>
            </a:endParaRP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665296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204816" y="674521"/>
              <a:ext cx="1443033" cy="6507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203228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7" b="1">
                  <a:solidFill>
                    <a:srgbClr val="FFFFFF"/>
                  </a:solidFill>
                  <a:latin typeface="Open Sans" charset="0"/>
                  <a:cs typeface="Open Sans" charset="0"/>
                  <a:sym typeface="Open Sans" charset="0"/>
                </a:rPr>
                <a:t>Portfolio 2</a:t>
              </a:r>
              <a:endParaRPr lang="es-ES" sz="2669">
                <a:cs typeface="Calibri" charset="0"/>
              </a:endParaRP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4557" y="1665296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79412" y="2493345"/>
              <a:ext cx="1431928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12427"/>
              <a:ext cx="1471824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7" b="1">
                  <a:solidFill>
                    <a:srgbClr val="FFFFFF"/>
                  </a:solidFill>
                  <a:latin typeface="Open Sans" charset="0"/>
                  <a:cs typeface="Open Sans" charset="0"/>
                  <a:sym typeface="Open Sans" charset="0"/>
                </a:rPr>
                <a:t>Portfolio 5</a:t>
              </a:r>
              <a:endParaRPr lang="es-ES" sz="2669">
                <a:cs typeface="Calibri" charset="0"/>
              </a:endParaRP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665295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04638" y="674819"/>
              <a:ext cx="1421373" cy="6494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203052" y="393776"/>
              <a:ext cx="1616492" cy="3064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7" b="1">
                  <a:solidFill>
                    <a:srgbClr val="FFFFFF"/>
                  </a:solidFill>
                  <a:latin typeface="Open Sans" charset="0"/>
                  <a:cs typeface="Open Sans" charset="0"/>
                  <a:sym typeface="Open Sans" charset="0"/>
                </a:rPr>
                <a:t>Portfolio 1</a:t>
              </a:r>
              <a:endParaRPr lang="es-ES" sz="2669">
                <a:cs typeface="Calibri" charset="0"/>
              </a:endParaRPr>
            </a:p>
          </p:txBody>
        </p:sp>
      </p:grpSp>
      <p:sp>
        <p:nvSpPr>
          <p:cNvPr id="29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8487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9409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2251184931"/>
              </p:ext>
            </p:extLst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4589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55576" cy="72419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9427" y="3544335"/>
            <a:ext cx="6787739" cy="29516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3080"/>
          <p:cNvSpPr txBox="1">
            <a:spLocks noChangeArrowheads="1"/>
          </p:cNvSpPr>
          <p:nvPr/>
        </p:nvSpPr>
        <p:spPr bwMode="auto">
          <a:xfrm>
            <a:off x="6876254" y="4389939"/>
            <a:ext cx="1760731" cy="139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5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9" name="矩形 8"/>
          <p:cNvSpPr/>
          <p:nvPr/>
        </p:nvSpPr>
        <p:spPr>
          <a:xfrm>
            <a:off x="8373352" y="4552314"/>
            <a:ext cx="2854669" cy="5600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373350" y="5103612"/>
            <a:ext cx="3978204" cy="461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153763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3" grpId="0" animBg="1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059455" y="2464197"/>
            <a:ext cx="2183543" cy="686389"/>
            <a:chOff x="897773" y="2357290"/>
            <a:chExt cx="2384237" cy="749476"/>
          </a:xfrm>
        </p:grpSpPr>
        <p:sp>
          <p:nvSpPr>
            <p:cNvPr id="154" name="TextBox 153"/>
            <p:cNvSpPr txBox="1"/>
            <p:nvPr/>
          </p:nvSpPr>
          <p:spPr>
            <a:xfrm>
              <a:off x="1403756" y="2357290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024087" y="2054325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59455" y="3871296"/>
            <a:ext cx="2183543" cy="693353"/>
            <a:chOff x="897773" y="3893722"/>
            <a:chExt cx="2384237" cy="757081"/>
          </a:xfrm>
        </p:grpSpPr>
        <p:sp>
          <p:nvSpPr>
            <p:cNvPr id="159" name="TextBox 158"/>
            <p:cNvSpPr txBox="1"/>
            <p:nvPr/>
          </p:nvSpPr>
          <p:spPr>
            <a:xfrm>
              <a:off x="1403762" y="3893722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024087" y="3468393"/>
            <a:ext cx="254276" cy="253518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059455" y="5252265"/>
            <a:ext cx="2183543" cy="725132"/>
            <a:chOff x="897773" y="5401618"/>
            <a:chExt cx="2384237" cy="791781"/>
          </a:xfrm>
        </p:grpSpPr>
        <p:sp>
          <p:nvSpPr>
            <p:cNvPr id="164" name="TextBox 163"/>
            <p:cNvSpPr txBox="1"/>
            <p:nvPr/>
          </p:nvSpPr>
          <p:spPr>
            <a:xfrm>
              <a:off x="1403762" y="5401618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8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024087" y="4881139"/>
            <a:ext cx="254276" cy="253518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07702" y="5021843"/>
            <a:ext cx="294728" cy="2207531"/>
            <a:chOff x="4980416" y="5038865"/>
            <a:chExt cx="321817" cy="1816442"/>
          </a:xfrm>
        </p:grpSpPr>
        <p:sp>
          <p:nvSpPr>
            <p:cNvPr id="175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886169" y="5313816"/>
            <a:ext cx="294727" cy="1911955"/>
            <a:chOff x="5502862" y="5357314"/>
            <a:chExt cx="321816" cy="1497993"/>
          </a:xfrm>
        </p:grpSpPr>
        <p:sp>
          <p:nvSpPr>
            <p:cNvPr id="187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220445" y="5313820"/>
            <a:ext cx="294727" cy="1915388"/>
            <a:chOff x="6959786" y="5357314"/>
            <a:chExt cx="321816" cy="1497993"/>
          </a:xfrm>
        </p:grpSpPr>
        <p:sp>
          <p:nvSpPr>
            <p:cNvPr id="181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48611" y="4316489"/>
            <a:ext cx="294110" cy="2907935"/>
            <a:chOff x="6007804" y="4268661"/>
            <a:chExt cx="321142" cy="2586646"/>
          </a:xfrm>
        </p:grpSpPr>
        <p:sp>
          <p:nvSpPr>
            <p:cNvPr id="193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81442" y="3808853"/>
            <a:ext cx="294727" cy="3417770"/>
            <a:chOff x="6480429" y="3714572"/>
            <a:chExt cx="321816" cy="3140735"/>
          </a:xfrm>
        </p:grpSpPr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318909" y="2976232"/>
            <a:ext cx="1035243" cy="1079022"/>
            <a:chOff x="4883468" y="2805677"/>
            <a:chExt cx="1130395" cy="1178197"/>
          </a:xfrm>
        </p:grpSpPr>
        <p:sp>
          <p:nvSpPr>
            <p:cNvPr id="239" name="Freeform 75"/>
            <p:cNvSpPr>
              <a:spLocks/>
            </p:cNvSpPr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517446" y="4164392"/>
            <a:ext cx="652961" cy="763948"/>
            <a:chOff x="5100256" y="4103040"/>
            <a:chExt cx="712977" cy="834163"/>
          </a:xfrm>
        </p:grpSpPr>
        <p:sp>
          <p:nvSpPr>
            <p:cNvPr id="233" name="Freeform 69"/>
            <p:cNvSpPr>
              <a:spLocks/>
            </p:cNvSpPr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80"/>
            <p:cNvSpPr>
              <a:spLocks/>
            </p:cNvSpPr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81"/>
            <p:cNvSpPr>
              <a:spLocks/>
            </p:cNvSpPr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82"/>
            <p:cNvSpPr>
              <a:spLocks/>
            </p:cNvSpPr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83"/>
            <p:cNvSpPr>
              <a:spLocks/>
            </p:cNvSpPr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84"/>
            <p:cNvSpPr>
              <a:spLocks/>
            </p:cNvSpPr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85"/>
            <p:cNvSpPr>
              <a:spLocks/>
            </p:cNvSpPr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13054" y="2630944"/>
            <a:ext cx="1210354" cy="1294210"/>
            <a:chOff x="6951707" y="2428654"/>
            <a:chExt cx="1321600" cy="1413163"/>
          </a:xfrm>
        </p:grpSpPr>
        <p:sp>
          <p:nvSpPr>
            <p:cNvPr id="241" name="Freeform 77"/>
            <p:cNvSpPr>
              <a:spLocks/>
            </p:cNvSpPr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86"/>
            <p:cNvSpPr>
              <a:spLocks/>
            </p:cNvSpPr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1144" y="4196452"/>
            <a:ext cx="749765" cy="877400"/>
            <a:chOff x="7004221" y="4138049"/>
            <a:chExt cx="818678" cy="958042"/>
          </a:xfrm>
        </p:grpSpPr>
        <p:sp>
          <p:nvSpPr>
            <p:cNvPr id="232" name="Freeform 68"/>
            <p:cNvSpPr>
              <a:spLocks/>
            </p:cNvSpPr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9"/>
            <p:cNvSpPr>
              <a:spLocks/>
            </p:cNvSpPr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90"/>
            <p:cNvSpPr>
              <a:spLocks/>
            </p:cNvSpPr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91"/>
            <p:cNvSpPr>
              <a:spLocks/>
            </p:cNvSpPr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216039" y="2301072"/>
            <a:ext cx="895279" cy="1048192"/>
            <a:chOff x="5863054" y="2068463"/>
            <a:chExt cx="977566" cy="1144534"/>
          </a:xfrm>
        </p:grpSpPr>
        <p:sp>
          <p:nvSpPr>
            <p:cNvPr id="227" name="Freeform 63"/>
            <p:cNvSpPr>
              <a:spLocks/>
            </p:cNvSpPr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93"/>
            <p:cNvSpPr>
              <a:spLocks/>
            </p:cNvSpPr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Freeform 94"/>
            <p:cNvSpPr>
              <a:spLocks/>
            </p:cNvSpPr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95"/>
            <p:cNvSpPr>
              <a:spLocks/>
            </p:cNvSpPr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99972" y="4316070"/>
            <a:ext cx="813891" cy="952006"/>
            <a:chOff x="4098452" y="4268661"/>
            <a:chExt cx="888697" cy="1039506"/>
          </a:xfrm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66"/>
            <p:cNvSpPr>
              <a:spLocks/>
            </p:cNvSpPr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9"/>
            <p:cNvSpPr>
              <a:spLocks/>
            </p:cNvSpPr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35345" y="3037274"/>
            <a:ext cx="722020" cy="842870"/>
            <a:chOff x="3918693" y="2872329"/>
            <a:chExt cx="788382" cy="920340"/>
          </a:xfrm>
        </p:grpSpPr>
        <p:sp>
          <p:nvSpPr>
            <p:cNvPr id="237" name="Freeform 73"/>
            <p:cNvSpPr>
              <a:spLocks/>
            </p:cNvSpPr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101"/>
            <p:cNvSpPr>
              <a:spLocks/>
            </p:cNvSpPr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102"/>
            <p:cNvSpPr>
              <a:spLocks/>
            </p:cNvSpPr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103"/>
            <p:cNvSpPr>
              <a:spLocks/>
            </p:cNvSpPr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105"/>
            <p:cNvSpPr>
              <a:spLocks/>
            </p:cNvSpPr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Freeform 106"/>
            <p:cNvSpPr>
              <a:spLocks/>
            </p:cNvSpPr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8"/>
            <p:cNvSpPr>
              <a:spLocks/>
            </p:cNvSpPr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11"/>
            <p:cNvSpPr>
              <a:spLocks/>
            </p:cNvSpPr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01371" y="2202421"/>
            <a:ext cx="654196" cy="763331"/>
            <a:chOff x="4536741" y="1960742"/>
            <a:chExt cx="714324" cy="833490"/>
          </a:xfrm>
        </p:grpSpPr>
        <p:sp>
          <p:nvSpPr>
            <p:cNvPr id="235" name="Freeform 71"/>
            <p:cNvSpPr>
              <a:spLocks/>
            </p:cNvSpPr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13"/>
            <p:cNvSpPr>
              <a:spLocks/>
            </p:cNvSpPr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Freeform 114"/>
            <p:cNvSpPr>
              <a:spLocks/>
            </p:cNvSpPr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Freeform 115"/>
            <p:cNvSpPr>
              <a:spLocks/>
            </p:cNvSpPr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16"/>
            <p:cNvSpPr>
              <a:spLocks/>
            </p:cNvSpPr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Freeform 117"/>
            <p:cNvSpPr>
              <a:spLocks/>
            </p:cNvSpPr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8"/>
            <p:cNvSpPr>
              <a:spLocks/>
            </p:cNvSpPr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9"/>
            <p:cNvSpPr>
              <a:spLocks/>
            </p:cNvSpPr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20"/>
            <p:cNvSpPr>
              <a:spLocks/>
            </p:cNvSpPr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Freeform 121"/>
            <p:cNvSpPr>
              <a:spLocks/>
            </p:cNvSpPr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Freeform 122"/>
            <p:cNvSpPr>
              <a:spLocks/>
            </p:cNvSpPr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09655" y="2455132"/>
            <a:ext cx="2183543" cy="695451"/>
            <a:chOff x="8854418" y="2347395"/>
            <a:chExt cx="2384237" cy="759371"/>
          </a:xfrm>
        </p:grpSpPr>
        <p:sp>
          <p:nvSpPr>
            <p:cNvPr id="287" name="TextBox 286"/>
            <p:cNvSpPr txBox="1"/>
            <p:nvPr/>
          </p:nvSpPr>
          <p:spPr>
            <a:xfrm>
              <a:off x="9360407" y="2347395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9574287" y="2054325"/>
            <a:ext cx="254276" cy="253518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609655" y="3839220"/>
            <a:ext cx="2183543" cy="725430"/>
            <a:chOff x="8854418" y="3858698"/>
            <a:chExt cx="2384237" cy="792106"/>
          </a:xfrm>
        </p:grpSpPr>
        <p:sp>
          <p:nvSpPr>
            <p:cNvPr id="292" name="TextBox 291"/>
            <p:cNvSpPr txBox="1"/>
            <p:nvPr/>
          </p:nvSpPr>
          <p:spPr>
            <a:xfrm>
              <a:off x="9360407" y="3858698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3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9574287" y="3468393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1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6660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-1712"/>
            <a:ext cx="524654" cy="36158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" y="3616326"/>
            <a:ext cx="524654" cy="361587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33303" y="-1712"/>
            <a:ext cx="524654" cy="36158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33303" y="3616326"/>
            <a:ext cx="524654" cy="36158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729266" y="2880792"/>
            <a:ext cx="1264440" cy="1466751"/>
            <a:chOff x="5338705" y="1421645"/>
            <a:chExt cx="2133658" cy="2475044"/>
          </a:xfrm>
          <a:effectLst>
            <a:outerShdw blurRad="3810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六边形 17"/>
            <p:cNvSpPr/>
            <p:nvPr/>
          </p:nvSpPr>
          <p:spPr>
            <a:xfrm rot="5400000">
              <a:off x="5168012" y="1592338"/>
              <a:ext cx="2475044" cy="2133658"/>
            </a:xfrm>
            <a:prstGeom prst="hexagon">
              <a:avLst/>
            </a:prstGeom>
            <a:gradFill flip="none" rotWithShape="1">
              <a:gsLst>
                <a:gs pos="5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六边形 18"/>
            <p:cNvSpPr/>
            <p:nvPr/>
          </p:nvSpPr>
          <p:spPr>
            <a:xfrm rot="5400000">
              <a:off x="5296544" y="1703141"/>
              <a:ext cx="2217980" cy="1912052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404341" y="3152558"/>
            <a:ext cx="1914290" cy="9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5399" b="1" cap="all" dirty="0">
                <a:solidFill>
                  <a:schemeClr val="accent1"/>
                </a:solidFill>
                <a:cs typeface="Arial" panose="020B0604020202020204" pitchFamily="34" charset="0"/>
              </a:rPr>
              <a:t>01</a:t>
            </a:r>
            <a:endParaRPr lang="zh-CN" altLang="en-US" sz="5399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1123395" y="5009403"/>
            <a:ext cx="2476187" cy="3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012566" y="4619310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4434032" y="2880792"/>
            <a:ext cx="1264440" cy="1466751"/>
            <a:chOff x="5338705" y="1421645"/>
            <a:chExt cx="2133658" cy="2475044"/>
          </a:xfrm>
          <a:effectLst>
            <a:outerShdw blurRad="3810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六边形 36"/>
            <p:cNvSpPr/>
            <p:nvPr/>
          </p:nvSpPr>
          <p:spPr>
            <a:xfrm rot="5400000">
              <a:off x="5168012" y="1592338"/>
              <a:ext cx="2475044" cy="2133658"/>
            </a:xfrm>
            <a:prstGeom prst="hexagon">
              <a:avLst/>
            </a:prstGeom>
            <a:gradFill flip="none" rotWithShape="1">
              <a:gsLst>
                <a:gs pos="5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六边形 37"/>
            <p:cNvSpPr/>
            <p:nvPr/>
          </p:nvSpPr>
          <p:spPr>
            <a:xfrm rot="5400000">
              <a:off x="5296544" y="1703141"/>
              <a:ext cx="2217980" cy="1912052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259"/>
          <p:cNvSpPr>
            <a:spLocks noChangeArrowheads="1"/>
          </p:cNvSpPr>
          <p:nvPr/>
        </p:nvSpPr>
        <p:spPr bwMode="auto">
          <a:xfrm>
            <a:off x="4109107" y="3152558"/>
            <a:ext cx="1914290" cy="9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5399" b="1" cap="all" dirty="0">
                <a:solidFill>
                  <a:schemeClr val="accent1"/>
                </a:solidFill>
                <a:cs typeface="Arial" panose="020B0604020202020204" pitchFamily="34" charset="0"/>
              </a:rPr>
              <a:t>01</a:t>
            </a:r>
            <a:endParaRPr lang="zh-CN" altLang="en-US" sz="5399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3828161" y="5009403"/>
            <a:ext cx="2476187" cy="3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3717332" y="4619310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7113401" y="2880792"/>
            <a:ext cx="1264440" cy="1466751"/>
            <a:chOff x="5338705" y="1421645"/>
            <a:chExt cx="2133658" cy="2475044"/>
          </a:xfrm>
          <a:effectLst>
            <a:outerShdw blurRad="3810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六边形 42"/>
            <p:cNvSpPr/>
            <p:nvPr/>
          </p:nvSpPr>
          <p:spPr>
            <a:xfrm rot="5400000">
              <a:off x="5168012" y="1592338"/>
              <a:ext cx="2475044" cy="2133658"/>
            </a:xfrm>
            <a:prstGeom prst="hexagon">
              <a:avLst/>
            </a:prstGeom>
            <a:gradFill flip="none" rotWithShape="1">
              <a:gsLst>
                <a:gs pos="5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六边形 43"/>
            <p:cNvSpPr/>
            <p:nvPr/>
          </p:nvSpPr>
          <p:spPr>
            <a:xfrm rot="5400000">
              <a:off x="5296544" y="1703141"/>
              <a:ext cx="2217980" cy="1912052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259"/>
          <p:cNvSpPr>
            <a:spLocks noChangeArrowheads="1"/>
          </p:cNvSpPr>
          <p:nvPr/>
        </p:nvSpPr>
        <p:spPr bwMode="auto">
          <a:xfrm>
            <a:off x="6788476" y="3152558"/>
            <a:ext cx="1914290" cy="9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5399" b="1" cap="all" dirty="0">
                <a:solidFill>
                  <a:schemeClr val="accent1"/>
                </a:solidFill>
                <a:cs typeface="Arial" panose="020B0604020202020204" pitchFamily="34" charset="0"/>
              </a:rPr>
              <a:t>01</a:t>
            </a:r>
            <a:endParaRPr lang="zh-CN" altLang="en-US" sz="5399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6507530" y="5009403"/>
            <a:ext cx="2476187" cy="3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6396701" y="4619310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9818168" y="2880792"/>
            <a:ext cx="1264440" cy="1466751"/>
            <a:chOff x="5338705" y="1421645"/>
            <a:chExt cx="2133658" cy="2475044"/>
          </a:xfrm>
          <a:effectLst>
            <a:outerShdw blurRad="3810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六边形 48"/>
            <p:cNvSpPr/>
            <p:nvPr/>
          </p:nvSpPr>
          <p:spPr>
            <a:xfrm rot="5400000">
              <a:off x="5168012" y="1592338"/>
              <a:ext cx="2475044" cy="2133658"/>
            </a:xfrm>
            <a:prstGeom prst="hexagon">
              <a:avLst/>
            </a:prstGeom>
            <a:gradFill flip="none" rotWithShape="1">
              <a:gsLst>
                <a:gs pos="5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六边形 49"/>
            <p:cNvSpPr/>
            <p:nvPr/>
          </p:nvSpPr>
          <p:spPr>
            <a:xfrm rot="5400000">
              <a:off x="5296544" y="1703141"/>
              <a:ext cx="2217980" cy="1912052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 259"/>
          <p:cNvSpPr>
            <a:spLocks noChangeArrowheads="1"/>
          </p:cNvSpPr>
          <p:nvPr/>
        </p:nvSpPr>
        <p:spPr bwMode="auto">
          <a:xfrm>
            <a:off x="9493243" y="3152558"/>
            <a:ext cx="1914290" cy="9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5399" b="1" cap="all" dirty="0">
                <a:solidFill>
                  <a:schemeClr val="accent1"/>
                </a:solidFill>
                <a:cs typeface="Arial" panose="020B0604020202020204" pitchFamily="34" charset="0"/>
              </a:rPr>
              <a:t>01</a:t>
            </a:r>
            <a:endParaRPr lang="zh-CN" altLang="en-US" sz="5399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52" name="TextBox 23"/>
          <p:cNvSpPr txBox="1"/>
          <p:nvPr/>
        </p:nvSpPr>
        <p:spPr>
          <a:xfrm>
            <a:off x="9212296" y="5009403"/>
            <a:ext cx="2476187" cy="3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TextBox 24"/>
          <p:cNvSpPr txBox="1"/>
          <p:nvPr/>
        </p:nvSpPr>
        <p:spPr>
          <a:xfrm>
            <a:off x="9101467" y="4619310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4" name="矩形 53"/>
          <p:cNvSpPr/>
          <p:nvPr/>
        </p:nvSpPr>
        <p:spPr>
          <a:xfrm>
            <a:off x="1078823" y="1543647"/>
            <a:ext cx="1312856" cy="76925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5" name="矩形 54"/>
          <p:cNvSpPr/>
          <p:nvPr/>
        </p:nvSpPr>
        <p:spPr>
          <a:xfrm>
            <a:off x="670159" y="924069"/>
            <a:ext cx="2130187" cy="76925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4400" dirty="0">
                <a:solidFill>
                  <a:schemeClr val="accent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4400" dirty="0">
              <a:solidFill>
                <a:schemeClr val="accent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070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5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5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5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50"/>
                            </p:stCondLst>
                            <p:childTnLst>
                              <p:par>
                                <p:cTn id="7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50"/>
                            </p:stCondLst>
                            <p:childTnLst>
                              <p:par>
                                <p:cTn id="10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50"/>
                            </p:stCondLst>
                            <p:childTnLst>
                              <p:par>
                                <p:cTn id="10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50"/>
                            </p:stCondLst>
                            <p:childTnLst>
                              <p:par>
                                <p:cTn id="1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450"/>
                            </p:stCondLst>
                            <p:childTnLst>
                              <p:par>
                                <p:cTn id="12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  <p:bldP spid="23" grpId="0"/>
      <p:bldP spid="39" grpId="0"/>
      <p:bldP spid="39" grpId="1"/>
      <p:bldP spid="40" grpId="0"/>
      <p:bldP spid="41" grpId="0"/>
      <p:bldP spid="45" grpId="0"/>
      <p:bldP spid="45" grpId="1"/>
      <p:bldP spid="46" grpId="0"/>
      <p:bldP spid="47" grpId="0"/>
      <p:bldP spid="51" grpId="0"/>
      <p:bldP spid="51" grpId="1"/>
      <p:bldP spid="52" grpId="0"/>
      <p:bldP spid="53" grpId="0"/>
      <p:bldP spid="54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355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/>
          </p:cNvSpPr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0" name="AutoShape 2"/>
          <p:cNvSpPr>
            <a:spLocks/>
          </p:cNvSpPr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3" name="AutoShape 5" descr="image4.png"/>
          <p:cNvSpPr>
            <a:spLocks/>
          </p:cNvSpPr>
          <p:nvPr/>
        </p:nvSpPr>
        <p:spPr bwMode="auto">
          <a:xfrm>
            <a:off x="5176928" y="1456085"/>
            <a:ext cx="2634994" cy="5575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3271" y="2536205"/>
            <a:ext cx="1944216" cy="345638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TextBox 15"/>
          <p:cNvSpPr txBox="1"/>
          <p:nvPr/>
        </p:nvSpPr>
        <p:spPr>
          <a:xfrm>
            <a:off x="83474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8347444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8314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50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7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-36710"/>
            <a:ext cx="12857163" cy="365436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150008" y="1776672"/>
            <a:ext cx="2558734" cy="2558734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7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accent3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1" name="TextBox 1"/>
          <p:cNvSpPr txBox="1"/>
          <p:nvPr/>
        </p:nvSpPr>
        <p:spPr>
          <a:xfrm>
            <a:off x="2560939" y="4533375"/>
            <a:ext cx="7736875" cy="1145379"/>
          </a:xfrm>
          <a:prstGeom prst="rect">
            <a:avLst/>
          </a:prstGeom>
          <a:noFill/>
        </p:spPr>
        <p:txBody>
          <a:bodyPr wrap="square" lIns="128462" tIns="64231" rIns="128462" bIns="64231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rPr>
              <a:t>感谢聆听 批评指导</a:t>
            </a:r>
          </a:p>
        </p:txBody>
      </p:sp>
      <p:sp>
        <p:nvSpPr>
          <p:cNvPr id="32" name="TextBox 4"/>
          <p:cNvSpPr txBox="1"/>
          <p:nvPr/>
        </p:nvSpPr>
        <p:spPr>
          <a:xfrm>
            <a:off x="3625472" y="5561842"/>
            <a:ext cx="5607809" cy="423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cap="all" spc="600" dirty="0">
                <a:solidFill>
                  <a:schemeClr val="accent1"/>
                </a:solidFill>
              </a:rPr>
              <a:t>Medical work report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243347" y="6289845"/>
            <a:ext cx="308381" cy="308381"/>
            <a:chOff x="801291" y="3535885"/>
            <a:chExt cx="219347" cy="219347"/>
          </a:xfrm>
        </p:grpSpPr>
        <p:sp>
          <p:nvSpPr>
            <p:cNvPr id="3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3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7" name="Group 14"/>
          <p:cNvGrpSpPr>
            <a:grpSpLocks/>
          </p:cNvGrpSpPr>
          <p:nvPr/>
        </p:nvGrpSpPr>
        <p:grpSpPr bwMode="auto">
          <a:xfrm>
            <a:off x="6696383" y="6289845"/>
            <a:ext cx="308381" cy="308381"/>
            <a:chOff x="4248" y="3024"/>
            <a:chExt cx="600" cy="599"/>
          </a:xfrm>
        </p:grpSpPr>
        <p:sp>
          <p:nvSpPr>
            <p:cNvPr id="3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9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4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7013690" y="6249317"/>
            <a:ext cx="1702710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lang="en-US" altLang="zh-CN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688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551532" y="6258104"/>
            <a:ext cx="1699504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88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汇报人：千库网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2828975" y="556184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16"/>
          <p:cNvGrpSpPr>
            <a:grpSpLocks/>
          </p:cNvGrpSpPr>
          <p:nvPr/>
        </p:nvGrpSpPr>
        <p:grpSpPr bwMode="auto">
          <a:xfrm>
            <a:off x="6068098" y="2456263"/>
            <a:ext cx="722557" cy="1161387"/>
            <a:chOff x="4441" y="3144"/>
            <a:chExt cx="215" cy="345"/>
          </a:xfrm>
          <a:solidFill>
            <a:schemeClr val="accent3"/>
          </a:solidFill>
        </p:grpSpPr>
        <p:sp>
          <p:nvSpPr>
            <p:cNvPr id="28" name="Freeform 17"/>
            <p:cNvSpPr>
              <a:spLocks noEditPoints="1"/>
            </p:cNvSpPr>
            <p:nvPr/>
          </p:nvSpPr>
          <p:spPr bwMode="auto">
            <a:xfrm>
              <a:off x="4474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4441" y="3267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638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4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17"/>
                                </p:stCondLst>
                                <p:childTnLst>
                                  <p:par>
                                    <p:cTn id="2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17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17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17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17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17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1" grpId="0"/>
          <p:bldP spid="32" grpId="0"/>
          <p:bldP spid="42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4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17"/>
                                </p:stCondLst>
                                <p:childTnLst>
                                  <p:par>
                                    <p:cTn id="2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17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17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17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17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17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1" grpId="0"/>
          <p:bldP spid="32" grpId="0"/>
          <p:bldP spid="42" grpId="0"/>
          <p:bldP spid="43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55576" cy="72419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9427" y="3544335"/>
            <a:ext cx="6787739" cy="29516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3080"/>
          <p:cNvSpPr txBox="1">
            <a:spLocks noChangeArrowheads="1"/>
          </p:cNvSpPr>
          <p:nvPr/>
        </p:nvSpPr>
        <p:spPr bwMode="auto">
          <a:xfrm>
            <a:off x="6876254" y="4389939"/>
            <a:ext cx="1760731" cy="139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5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9" name="矩形 8"/>
          <p:cNvSpPr/>
          <p:nvPr/>
        </p:nvSpPr>
        <p:spPr>
          <a:xfrm>
            <a:off x="8373352" y="4552314"/>
            <a:ext cx="2854669" cy="5600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373350" y="5103612"/>
            <a:ext cx="3978204" cy="461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173776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3" grpId="0" animBg="1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8520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0300" y="2429493"/>
            <a:ext cx="9430363" cy="18395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 rot="5400000">
            <a:off x="9819836" y="2314776"/>
            <a:ext cx="2953568" cy="2069021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759772" y="2972839"/>
            <a:ext cx="2536851" cy="752897"/>
            <a:chOff x="8305802" y="2818812"/>
            <a:chExt cx="2405575" cy="713936"/>
          </a:xfrm>
        </p:grpSpPr>
        <p:sp>
          <p:nvSpPr>
            <p:cNvPr id="11" name="Rectangle 10"/>
            <p:cNvSpPr/>
            <p:nvPr/>
          </p:nvSpPr>
          <p:spPr>
            <a:xfrm>
              <a:off x="8305802" y="2818812"/>
              <a:ext cx="2405575" cy="713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90740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513920" y="2995442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05664" y="2972838"/>
            <a:ext cx="2536851" cy="752897"/>
            <a:chOff x="858128" y="2818811"/>
            <a:chExt cx="2405575" cy="713936"/>
          </a:xfrm>
        </p:grpSpPr>
        <p:sp>
          <p:nvSpPr>
            <p:cNvPr id="8" name="Rectangle 7"/>
            <p:cNvSpPr/>
            <p:nvPr/>
          </p:nvSpPr>
          <p:spPr>
            <a:xfrm>
              <a:off x="858128" y="2818811"/>
              <a:ext cx="2405575" cy="7139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8814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076472" y="2957279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23701" y="2972839"/>
            <a:ext cx="2536851" cy="752897"/>
            <a:chOff x="3340686" y="2818812"/>
            <a:chExt cx="2405575" cy="713936"/>
          </a:xfrm>
        </p:grpSpPr>
        <p:sp>
          <p:nvSpPr>
            <p:cNvPr id="9" name="Rectangle 8"/>
            <p:cNvSpPr/>
            <p:nvPr/>
          </p:nvSpPr>
          <p:spPr>
            <a:xfrm>
              <a:off x="3340686" y="2818812"/>
              <a:ext cx="2405575" cy="713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26980" y="3066168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514700" y="3021208"/>
              <a:ext cx="478982" cy="30914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41736" y="2972839"/>
            <a:ext cx="2536851" cy="752897"/>
            <a:chOff x="5823244" y="2818812"/>
            <a:chExt cx="2405575" cy="713936"/>
          </a:xfrm>
        </p:grpSpPr>
        <p:sp>
          <p:nvSpPr>
            <p:cNvPr id="10" name="Rectangle 9"/>
            <p:cNvSpPr/>
            <p:nvPr/>
          </p:nvSpPr>
          <p:spPr>
            <a:xfrm>
              <a:off x="5823244" y="2818812"/>
              <a:ext cx="2405575" cy="7139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37979" y="3058814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5973742" y="2983041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92432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4236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6039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7843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4327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4236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60398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7843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5894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4629175" y="2812450"/>
            <a:ext cx="939840" cy="590685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48"/>
          <p:cNvGrpSpPr/>
          <p:nvPr/>
        </p:nvGrpSpPr>
        <p:grpSpPr>
          <a:xfrm>
            <a:off x="3593429" y="1559935"/>
            <a:ext cx="721033" cy="1779143"/>
            <a:chOff x="2000250" y="1211262"/>
            <a:chExt cx="512763" cy="1265238"/>
          </a:xfrm>
        </p:grpSpPr>
        <p:grpSp>
          <p:nvGrpSpPr>
            <p:cNvPr id="4" name="Group 145"/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31" name="Oval 7"/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3" name="Freeform 9"/>
              <p:cNvSpPr>
                <a:spLocks/>
              </p:cNvSpPr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0" name="Freeform 16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2" name="Freeform 18"/>
              <p:cNvSpPr>
                <a:spLocks/>
              </p:cNvSpPr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3" name="Freeform 19"/>
              <p:cNvSpPr>
                <a:spLocks/>
              </p:cNvSpPr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5" name="Freeform 21"/>
              <p:cNvSpPr>
                <a:spLocks/>
              </p:cNvSpPr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Freeform 36"/>
              <p:cNvSpPr>
                <a:spLocks/>
              </p:cNvSpPr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2" name="Freeform 38"/>
              <p:cNvSpPr>
                <a:spLocks/>
              </p:cNvSpPr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Freeform 39"/>
              <p:cNvSpPr>
                <a:spLocks/>
              </p:cNvSpPr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4" name="Freeform 40"/>
              <p:cNvSpPr>
                <a:spLocks/>
              </p:cNvSpPr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43"/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1032" name="Freeform 8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0" name="Freeform 76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1" name="Freeform 77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2" name="Freeform 78"/>
              <p:cNvSpPr>
                <a:spLocks/>
              </p:cNvSpPr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3" name="Freeform 79"/>
              <p:cNvSpPr>
                <a:spLocks/>
              </p:cNvSpPr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4" name="Freeform 80"/>
              <p:cNvSpPr>
                <a:spLocks/>
              </p:cNvSpPr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6" name="Freeform 82"/>
              <p:cNvSpPr>
                <a:spLocks/>
              </p:cNvSpPr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7" name="Freeform 83"/>
              <p:cNvSpPr>
                <a:spLocks/>
              </p:cNvSpPr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8" name="Freeform 84"/>
              <p:cNvSpPr>
                <a:spLocks/>
              </p:cNvSpPr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144"/>
          <p:cNvGrpSpPr/>
          <p:nvPr/>
        </p:nvGrpSpPr>
        <p:grpSpPr>
          <a:xfrm>
            <a:off x="3834518" y="2144799"/>
            <a:ext cx="553610" cy="4435578"/>
            <a:chOff x="2171701" y="1331914"/>
            <a:chExt cx="393700" cy="3154362"/>
          </a:xfrm>
          <a:solidFill>
            <a:schemeClr val="accent1"/>
          </a:solidFill>
        </p:grpSpPr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49"/>
          <p:cNvGrpSpPr/>
          <p:nvPr/>
        </p:nvGrpSpPr>
        <p:grpSpPr>
          <a:xfrm>
            <a:off x="4961829" y="4803467"/>
            <a:ext cx="817022" cy="1756819"/>
            <a:chOff x="2973388" y="3517900"/>
            <a:chExt cx="581025" cy="1249362"/>
          </a:xfrm>
        </p:grpSpPr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147"/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12" name="Group 146"/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1029" name="Oval 5"/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0" name="Freeform 6"/>
                <p:cNvSpPr>
                  <a:spLocks/>
                </p:cNvSpPr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1" name="Freeform 47"/>
                <p:cNvSpPr>
                  <a:spLocks/>
                </p:cNvSpPr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2" name="Freeform 48"/>
                <p:cNvSpPr>
                  <a:spLocks/>
                </p:cNvSpPr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3" name="Freeform 49"/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11" name="Freeform 87"/>
              <p:cNvSpPr>
                <a:spLocks/>
              </p:cNvSpPr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20"/>
          <p:cNvGrpSpPr/>
          <p:nvPr/>
        </p:nvGrpSpPr>
        <p:grpSpPr>
          <a:xfrm>
            <a:off x="4611357" y="1366167"/>
            <a:ext cx="1629579" cy="1024183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15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2267671" y="2569902"/>
            <a:ext cx="1325758" cy="833233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15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2"/>
          <p:cNvGrpSpPr/>
          <p:nvPr/>
        </p:nvGrpSpPr>
        <p:grpSpPr>
          <a:xfrm>
            <a:off x="2670610" y="3901060"/>
            <a:ext cx="1038899" cy="652944"/>
            <a:chOff x="686838" y="2184398"/>
            <a:chExt cx="1192213" cy="749301"/>
          </a:xfrm>
          <a:solidFill>
            <a:schemeClr val="accent4"/>
          </a:solidFill>
        </p:grpSpPr>
        <p:sp>
          <p:nvSpPr>
            <p:cNvPr id="16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3" name="Freeform 46"/>
          <p:cNvSpPr>
            <a:spLocks noEditPoints="1"/>
          </p:cNvSpPr>
          <p:nvPr/>
        </p:nvSpPr>
        <p:spPr bwMode="auto">
          <a:xfrm>
            <a:off x="6446794" y="255611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46"/>
          <p:cNvSpPr>
            <a:spLocks noEditPoints="1"/>
          </p:cNvSpPr>
          <p:nvPr/>
        </p:nvSpPr>
        <p:spPr bwMode="auto">
          <a:xfrm>
            <a:off x="6446794" y="358742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46"/>
          <p:cNvSpPr>
            <a:spLocks noEditPoints="1"/>
          </p:cNvSpPr>
          <p:nvPr/>
        </p:nvSpPr>
        <p:spPr bwMode="auto">
          <a:xfrm>
            <a:off x="6446794" y="460547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Freeform 46"/>
          <p:cNvSpPr>
            <a:spLocks noEditPoints="1"/>
          </p:cNvSpPr>
          <p:nvPr/>
        </p:nvSpPr>
        <p:spPr bwMode="auto">
          <a:xfrm>
            <a:off x="6446794" y="562352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30"/>
          <p:cNvGrpSpPr/>
          <p:nvPr/>
        </p:nvGrpSpPr>
        <p:grpSpPr>
          <a:xfrm>
            <a:off x="7188533" y="2544820"/>
            <a:ext cx="2699107" cy="691063"/>
            <a:chOff x="1224678" y="1233504"/>
            <a:chExt cx="2407799" cy="491450"/>
          </a:xfrm>
        </p:grpSpPr>
        <p:sp>
          <p:nvSpPr>
            <p:cNvPr id="168" name="Text Placeholder 3"/>
            <p:cNvSpPr txBox="1">
              <a:spLocks/>
            </p:cNvSpPr>
            <p:nvPr/>
          </p:nvSpPr>
          <p:spPr>
            <a:xfrm>
              <a:off x="1224678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Text Placeholder 3"/>
            <p:cNvSpPr txBox="1">
              <a:spLocks/>
            </p:cNvSpPr>
            <p:nvPr/>
          </p:nvSpPr>
          <p:spPr>
            <a:xfrm>
              <a:off x="1270277" y="1418802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170" name="Text Placeholder 3"/>
          <p:cNvSpPr txBox="1">
            <a:spLocks/>
          </p:cNvSpPr>
          <p:nvPr/>
        </p:nvSpPr>
        <p:spPr>
          <a:xfrm>
            <a:off x="10024630" y="2796461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459,769K</a:t>
            </a:r>
          </a:p>
        </p:txBody>
      </p:sp>
      <p:grpSp>
        <p:nvGrpSpPr>
          <p:cNvPr id="17" name="Group 30"/>
          <p:cNvGrpSpPr/>
          <p:nvPr/>
        </p:nvGrpSpPr>
        <p:grpSpPr>
          <a:xfrm>
            <a:off x="7252653" y="3576130"/>
            <a:ext cx="2647991" cy="691062"/>
            <a:chOff x="1270277" y="1233504"/>
            <a:chExt cx="2362200" cy="491449"/>
          </a:xfrm>
        </p:grpSpPr>
        <p:sp>
          <p:nvSpPr>
            <p:cNvPr id="172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7252653" y="4594180"/>
            <a:ext cx="2647991" cy="542431"/>
            <a:chOff x="1270277" y="1233504"/>
            <a:chExt cx="2362200" cy="385750"/>
          </a:xfrm>
        </p:grpSpPr>
        <p:sp>
          <p:nvSpPr>
            <p:cNvPr id="175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7252653" y="5612231"/>
            <a:ext cx="2647991" cy="691062"/>
            <a:chOff x="1270277" y="1233504"/>
            <a:chExt cx="2362200" cy="491449"/>
          </a:xfrm>
        </p:grpSpPr>
        <p:sp>
          <p:nvSpPr>
            <p:cNvPr id="178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180" name="Text Placeholder 3"/>
          <p:cNvSpPr txBox="1">
            <a:spLocks/>
          </p:cNvSpPr>
          <p:nvPr/>
        </p:nvSpPr>
        <p:spPr>
          <a:xfrm>
            <a:off x="10024628" y="3813794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559,700K</a:t>
            </a:r>
          </a:p>
        </p:txBody>
      </p:sp>
      <p:sp>
        <p:nvSpPr>
          <p:cNvPr id="181" name="Text Placeholder 3"/>
          <p:cNvSpPr txBox="1">
            <a:spLocks/>
          </p:cNvSpPr>
          <p:nvPr/>
        </p:nvSpPr>
        <p:spPr>
          <a:xfrm>
            <a:off x="10024628" y="4817868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400,809K</a:t>
            </a:r>
          </a:p>
        </p:txBody>
      </p:sp>
      <p:sp>
        <p:nvSpPr>
          <p:cNvPr id="182" name="Text Placeholder 3"/>
          <p:cNvSpPr txBox="1">
            <a:spLocks/>
          </p:cNvSpPr>
          <p:nvPr/>
        </p:nvSpPr>
        <p:spPr>
          <a:xfrm>
            <a:off x="10024630" y="5849895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909,369K</a:t>
            </a:r>
          </a:p>
        </p:txBody>
      </p:sp>
      <p:sp>
        <p:nvSpPr>
          <p:cNvPr id="95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6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5208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  <p:bldP spid="164" grpId="0" animBg="1"/>
      <p:bldP spid="165" grpId="0" animBg="1"/>
      <p:bldP spid="166" grpId="0" animBg="1"/>
      <p:bldP spid="170" grpId="0"/>
      <p:bldP spid="180" grpId="0"/>
      <p:bldP spid="181" grpId="0"/>
      <p:bldP spid="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391" y="1285805"/>
            <a:ext cx="11552149" cy="5334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2" name="矩形 1"/>
          <p:cNvSpPr/>
          <p:nvPr/>
        </p:nvSpPr>
        <p:spPr>
          <a:xfrm>
            <a:off x="1028775" y="1744117"/>
            <a:ext cx="7992888" cy="446449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9137261" y="2245876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9043704" y="1888133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043704" y="2245876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37261" y="369443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/>
        </p:nvSpPr>
        <p:spPr>
          <a:xfrm>
            <a:off x="9043704" y="333668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9043704" y="369443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137261" y="512487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>
            <a:spLocks/>
          </p:cNvSpPr>
          <p:nvPr/>
        </p:nvSpPr>
        <p:spPr>
          <a:xfrm>
            <a:off x="9043704" y="476713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9043704" y="512487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550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55576" cy="72419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9427" y="3544335"/>
            <a:ext cx="6787739" cy="29516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3080"/>
          <p:cNvSpPr txBox="1">
            <a:spLocks noChangeArrowheads="1"/>
          </p:cNvSpPr>
          <p:nvPr/>
        </p:nvSpPr>
        <p:spPr bwMode="auto">
          <a:xfrm>
            <a:off x="6876254" y="4389939"/>
            <a:ext cx="1760731" cy="139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5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9" name="矩形 8"/>
          <p:cNvSpPr/>
          <p:nvPr/>
        </p:nvSpPr>
        <p:spPr>
          <a:xfrm>
            <a:off x="8373352" y="4552314"/>
            <a:ext cx="2854669" cy="5600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373350" y="5103612"/>
            <a:ext cx="3978204" cy="461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333500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3" grpId="0" animBg="1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accent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</a:p>
        </p:txBody>
      </p:sp>
    </p:spTree>
    <p:extLst>
      <p:ext uri="{BB962C8B-B14F-4D97-AF65-F5344CB8AC3E}">
        <p14:creationId xmlns:p14="http://schemas.microsoft.com/office/powerpoint/2010/main" val="388809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797E5D2-36D6-4A0D-8487-DE1BEC65766B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193"/>
</p:tagLst>
</file>

<file path=ppt/theme/theme1.xml><?xml version="1.0" encoding="utf-8"?>
<a:theme xmlns:a="http://schemas.openxmlformats.org/drawingml/2006/main" name="1_自定义设计方案">
  <a:themeElements>
    <a:clrScheme name="自定义 28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F9D3D4"/>
      </a:accent2>
      <a:accent3>
        <a:srgbClr val="7030A0"/>
      </a:accent3>
      <a:accent4>
        <a:srgbClr val="F9D3D4"/>
      </a:accent4>
      <a:accent5>
        <a:srgbClr val="7030A0"/>
      </a:accent5>
      <a:accent6>
        <a:srgbClr val="F9D3D4"/>
      </a:accent6>
      <a:hlink>
        <a:srgbClr val="7030A0"/>
      </a:hlink>
      <a:folHlink>
        <a:srgbClr val="F9D3D4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2896</Words>
  <Application>Microsoft Office PowerPoint</Application>
  <PresentationFormat>自定义</PresentationFormat>
  <Paragraphs>247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Open Sans</vt:lpstr>
      <vt:lpstr>方正粗谭黑简体</vt:lpstr>
      <vt:lpstr>方正正准黑简体</vt:lpstr>
      <vt:lpstr>宋体</vt:lpstr>
      <vt:lpstr>微软雅黑</vt:lpstr>
      <vt:lpstr>Agency FB</vt:lpstr>
      <vt:lpstr>Arial</vt:lpstr>
      <vt:lpstr>Calibri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193</dc:title>
  <dc:creator/>
  <cp:lastModifiedBy/>
  <cp:revision>1</cp:revision>
  <dcterms:created xsi:type="dcterms:W3CDTF">2016-10-17T14:00:15Z</dcterms:created>
  <dcterms:modified xsi:type="dcterms:W3CDTF">2017-06-30T13:56:29Z</dcterms:modified>
</cp:coreProperties>
</file>