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6" r:id="rId2"/>
    <p:sldId id="258" r:id="rId3"/>
    <p:sldId id="257"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99D6"/>
    <a:srgbClr val="FEFEFE"/>
    <a:srgbClr val="FAFBFA"/>
    <a:srgbClr val="B2D632"/>
    <a:srgbClr val="06B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3593" autoAdjust="0"/>
  </p:normalViewPr>
  <p:slideViewPr>
    <p:cSldViewPr snapToGrid="0">
      <p:cViewPr varScale="1">
        <p:scale>
          <a:sx n="49" d="100"/>
          <a:sy n="49" d="100"/>
        </p:scale>
        <p:origin x="36" y="65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2022-1-20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5981942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ACE55-3DB0-4021-A862-56195674CA58}"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1F100F-3339-45DC-AED6-E93871D3C0B2}" type="slidenum">
              <a:rPr lang="zh-CN" altLang="en-US" smtClean="0"/>
              <a:t>‹#›</a:t>
            </a:fld>
            <a:endParaRPr lang="zh-CN" altLang="en-US"/>
          </a:p>
        </p:txBody>
      </p:sp>
    </p:spTree>
    <p:extLst>
      <p:ext uri="{BB962C8B-B14F-4D97-AF65-F5344CB8AC3E}">
        <p14:creationId xmlns:p14="http://schemas.microsoft.com/office/powerpoint/2010/main" val="2978835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a:t>
            </a:fld>
            <a:endParaRPr lang="zh-CN" altLang="en-US"/>
          </a:p>
        </p:txBody>
      </p:sp>
    </p:spTree>
    <p:extLst>
      <p:ext uri="{BB962C8B-B14F-4D97-AF65-F5344CB8AC3E}">
        <p14:creationId xmlns:p14="http://schemas.microsoft.com/office/powerpoint/2010/main" val="2397682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3</a:t>
            </a:fld>
            <a:endParaRPr lang="zh-CN" altLang="en-US"/>
          </a:p>
        </p:txBody>
      </p:sp>
    </p:spTree>
    <p:extLst>
      <p:ext uri="{BB962C8B-B14F-4D97-AF65-F5344CB8AC3E}">
        <p14:creationId xmlns:p14="http://schemas.microsoft.com/office/powerpoint/2010/main" val="1245760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291F100F-3339-45DC-AED6-E93871D3C0B2}" type="slidenum">
              <a:rPr lang="zh-CN" altLang="en-US" smtClean="0"/>
              <a:t>7</a:t>
            </a:fld>
            <a:endParaRPr lang="zh-CN" altLang="en-US"/>
          </a:p>
        </p:txBody>
      </p:sp>
    </p:spTree>
    <p:extLst>
      <p:ext uri="{BB962C8B-B14F-4D97-AF65-F5344CB8AC3E}">
        <p14:creationId xmlns:p14="http://schemas.microsoft.com/office/powerpoint/2010/main" val="742248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8</a:t>
            </a:fld>
            <a:endParaRPr lang="zh-CN" altLang="en-US"/>
          </a:p>
        </p:txBody>
      </p:sp>
    </p:spTree>
    <p:extLst>
      <p:ext uri="{BB962C8B-B14F-4D97-AF65-F5344CB8AC3E}">
        <p14:creationId xmlns:p14="http://schemas.microsoft.com/office/powerpoint/2010/main" val="1755205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13</a:t>
            </a:fld>
            <a:endParaRPr lang="zh-CN" altLang="en-US"/>
          </a:p>
        </p:txBody>
      </p:sp>
    </p:spTree>
    <p:extLst>
      <p:ext uri="{BB962C8B-B14F-4D97-AF65-F5344CB8AC3E}">
        <p14:creationId xmlns:p14="http://schemas.microsoft.com/office/powerpoint/2010/main" val="3717258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17</a:t>
            </a:fld>
            <a:endParaRPr lang="zh-CN" altLang="en-US"/>
          </a:p>
        </p:txBody>
      </p:sp>
    </p:spTree>
    <p:extLst>
      <p:ext uri="{BB962C8B-B14F-4D97-AF65-F5344CB8AC3E}">
        <p14:creationId xmlns:p14="http://schemas.microsoft.com/office/powerpoint/2010/main" val="3757256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18</a:t>
            </a:fld>
            <a:endParaRPr lang="zh-CN" altLang="en-US"/>
          </a:p>
        </p:txBody>
      </p:sp>
    </p:spTree>
    <p:extLst>
      <p:ext uri="{BB962C8B-B14F-4D97-AF65-F5344CB8AC3E}">
        <p14:creationId xmlns:p14="http://schemas.microsoft.com/office/powerpoint/2010/main" val="1771060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20</a:t>
            </a:fld>
            <a:endParaRPr lang="zh-CN" altLang="en-US"/>
          </a:p>
        </p:txBody>
      </p:sp>
    </p:spTree>
    <p:extLst>
      <p:ext uri="{BB962C8B-B14F-4D97-AF65-F5344CB8AC3E}">
        <p14:creationId xmlns:p14="http://schemas.microsoft.com/office/powerpoint/2010/main" val="3795697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22</a:t>
            </a:fld>
            <a:endParaRPr lang="zh-CN" altLang="en-US"/>
          </a:p>
        </p:txBody>
      </p:sp>
    </p:spTree>
    <p:extLst>
      <p:ext uri="{BB962C8B-B14F-4D97-AF65-F5344CB8AC3E}">
        <p14:creationId xmlns:p14="http://schemas.microsoft.com/office/powerpoint/2010/main" val="10036292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6B1F5"/>
            </a:gs>
            <a:gs pos="95000">
              <a:srgbClr val="B2D632"/>
            </a:gs>
          </a:gsLst>
          <a:lin ang="27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75B870-CA85-4DE5-84B5-8A14B07E3FEA}" type="datetimeFigureOut">
              <a:rPr lang="zh-CN" altLang="en-US" smtClean="0"/>
              <a:t>2022-1-20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D0EAAE-78BD-4277-8A7C-EC4E9DBDC91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image" Target="../media/image3.jpeg"/><Relationship Id="rId16"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2" name="Freeform 5"/>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3" name="Freeform 5"/>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4" name="Freeform 5"/>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5" name="Freeform 5"/>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6" name="Freeform 5"/>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7" name="Freeform 5"/>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8" name="Freeform 5"/>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9" name="Freeform 5"/>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0" name="Freeform 5"/>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2" name="Freeform 5"/>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3" name="Freeform 5"/>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4" name="Freeform 5"/>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5" name="Freeform 5"/>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6" name="Freeform 5"/>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7" name="Freeform 5"/>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8" name="Freeform 5"/>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9" name="Freeform 5"/>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0" name="Freeform 5"/>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1" name="Freeform 5"/>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4" name="文本框 73"/>
          <p:cNvSpPr txBox="1"/>
          <p:nvPr/>
        </p:nvSpPr>
        <p:spPr>
          <a:xfrm>
            <a:off x="6138842" y="2188659"/>
            <a:ext cx="5762285" cy="1605915"/>
          </a:xfrm>
          <a:prstGeom prst="rect">
            <a:avLst/>
          </a:prstGeom>
          <a:noFill/>
        </p:spPr>
        <p:txBody>
          <a:bodyPr wrap="square" rtlCol="0">
            <a:spAutoFit/>
          </a:bodyPr>
          <a:lstStyle/>
          <a:p>
            <a:r>
              <a:rPr lang="zh-CN" altLang="en-US" sz="4800" b="1" dirty="0">
                <a:solidFill>
                  <a:srgbClr val="3099D6"/>
                </a:solidFill>
                <a:latin typeface="微软雅黑" pitchFamily="34" charset="-122"/>
                <a:ea typeface="微软雅黑" pitchFamily="34" charset="-122"/>
              </a:rPr>
              <a:t>锐旗设计</a:t>
            </a:r>
            <a:r>
              <a:rPr lang="en-US" altLang="zh-CN" sz="4800" b="1" dirty="0">
                <a:solidFill>
                  <a:srgbClr val="3099D6"/>
                </a:solidFill>
                <a:latin typeface="微软雅黑" pitchFamily="34" charset="-122"/>
                <a:ea typeface="微软雅黑" pitchFamily="34" charset="-122"/>
              </a:rPr>
              <a:t> POWERPOINT</a:t>
            </a:r>
            <a:endParaRPr lang="zh-CN" altLang="en-US" sz="4800" b="1" dirty="0">
              <a:solidFill>
                <a:srgbClr val="3099D6"/>
              </a:solidFill>
              <a:latin typeface="微软雅黑" pitchFamily="34" charset="-122"/>
              <a:ea typeface="微软雅黑"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2</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41" name="Text Placeholder 2"/>
          <p:cNvSpPr txBox="1"/>
          <p:nvPr/>
        </p:nvSpPr>
        <p:spPr>
          <a:xfrm>
            <a:off x="2140" y="5054721"/>
            <a:ext cx="3030855" cy="382115"/>
          </a:xfrm>
          <a:prstGeom prst="rect">
            <a:avLst/>
          </a:prstGeom>
        </p:spPr>
        <p:txBody>
          <a:bodyPr/>
          <a:lstStyle>
            <a:defPPr>
              <a:defRPr lang="zh-CN"/>
            </a:defPPr>
            <a:lvl1pPr marL="228600" indent="-228600">
              <a:lnSpc>
                <a:spcPct val="90000"/>
              </a:lnSpc>
              <a:spcBef>
                <a:spcPts val="1000"/>
              </a:spcBef>
              <a:buFont typeface="Arial" pitchFamily="34" charset="0"/>
              <a:buChar char="•"/>
              <a:defRPr>
                <a:solidFill>
                  <a:schemeClr val="bg1"/>
                </a:solidFill>
              </a:defRPr>
            </a:lvl1pPr>
            <a:lvl2pPr marL="685800" indent="-228600">
              <a:lnSpc>
                <a:spcPct val="90000"/>
              </a:lnSpc>
              <a:spcBef>
                <a:spcPts val="500"/>
              </a:spcBef>
              <a:buFont typeface="Arial" pitchFamily="34" charset="0"/>
              <a:buChar char="•"/>
              <a:defRPr sz="2400"/>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dirty="0"/>
              <a:t>Gwen Stacy</a:t>
            </a:r>
          </a:p>
        </p:txBody>
      </p:sp>
      <p:sp>
        <p:nvSpPr>
          <p:cNvPr id="42" name="Text Placeholder 3"/>
          <p:cNvSpPr txBox="1"/>
          <p:nvPr/>
        </p:nvSpPr>
        <p:spPr>
          <a:xfrm>
            <a:off x="2140" y="5283950"/>
            <a:ext cx="3030855" cy="314195"/>
          </a:xfrm>
          <a:prstGeom prst="rect">
            <a:avLst/>
          </a:prstGeom>
        </p:spPr>
        <p:txBody>
          <a:bodyPr/>
          <a:lstStyle>
            <a:defPPr>
              <a:defRPr lang="zh-CN"/>
            </a:defPPr>
            <a:lvl1pPr marL="228600" indent="-228600">
              <a:lnSpc>
                <a:spcPct val="90000"/>
              </a:lnSpc>
              <a:spcBef>
                <a:spcPts val="1000"/>
              </a:spcBef>
              <a:buFont typeface="Arial" pitchFamily="34" charset="0"/>
              <a:buChar char="•"/>
              <a:defRPr>
                <a:solidFill>
                  <a:schemeClr val="bg1"/>
                </a:solidFill>
              </a:defRPr>
            </a:lvl1pPr>
            <a:lvl2pPr marL="685800" indent="-228600">
              <a:lnSpc>
                <a:spcPct val="90000"/>
              </a:lnSpc>
              <a:spcBef>
                <a:spcPts val="500"/>
              </a:spcBef>
              <a:buFont typeface="Arial" pitchFamily="34" charset="0"/>
              <a:buChar char="•"/>
              <a:defRPr sz="2400"/>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dirty="0"/>
              <a:t>Founder Presedent</a:t>
            </a:r>
          </a:p>
        </p:txBody>
      </p:sp>
      <p:pic>
        <p:nvPicPr>
          <p:cNvPr id="43" name="Picture Placeholder 19" descr="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51" y="1879600"/>
            <a:ext cx="3039347" cy="3039347"/>
          </a:xfrm>
          <a:prstGeom prst="rect">
            <a:avLst/>
          </a:prstGeom>
        </p:spPr>
      </p:pic>
      <p:pic>
        <p:nvPicPr>
          <p:cNvPr id="44" name="Picture Placeholder 20" descr="1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055723" y="1879600"/>
            <a:ext cx="3039347" cy="3039347"/>
          </a:xfrm>
          <a:prstGeom prst="rect">
            <a:avLst/>
          </a:prstGeom>
        </p:spPr>
      </p:pic>
      <p:pic>
        <p:nvPicPr>
          <p:cNvPr id="45" name="Picture Placeholder 21" descr="1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117798" y="1879600"/>
            <a:ext cx="3039347" cy="3039347"/>
          </a:xfrm>
          <a:prstGeom prst="rect">
            <a:avLst/>
          </a:prstGeom>
        </p:spPr>
      </p:pic>
      <p:pic>
        <p:nvPicPr>
          <p:cNvPr id="46" name="Picture Placeholder 22"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9179872" y="1879600"/>
            <a:ext cx="3039347" cy="3039347"/>
          </a:xfrm>
          <a:prstGeom prst="rect">
            <a:avLst/>
          </a:prstGeom>
        </p:spPr>
      </p:pic>
      <p:sp>
        <p:nvSpPr>
          <p:cNvPr id="47" name="Text Placeholder 9"/>
          <p:cNvSpPr txBox="1"/>
          <p:nvPr/>
        </p:nvSpPr>
        <p:spPr>
          <a:xfrm>
            <a:off x="3055723"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en-US" sz="1800" dirty="0">
                <a:solidFill>
                  <a:schemeClr val="bg1"/>
                </a:solidFill>
              </a:rPr>
              <a:t>Sophie Laporte</a:t>
            </a:r>
          </a:p>
        </p:txBody>
      </p:sp>
      <p:sp>
        <p:nvSpPr>
          <p:cNvPr id="48" name="Text Placeholder 10"/>
          <p:cNvSpPr txBox="1"/>
          <p:nvPr/>
        </p:nvSpPr>
        <p:spPr>
          <a:xfrm>
            <a:off x="3055723"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en-US" sz="1800" dirty="0">
                <a:solidFill>
                  <a:schemeClr val="bg1"/>
                </a:solidFill>
              </a:rPr>
              <a:t>CEO</a:t>
            </a:r>
          </a:p>
        </p:txBody>
      </p:sp>
      <p:sp>
        <p:nvSpPr>
          <p:cNvPr id="49" name="Text Placeholder 11"/>
          <p:cNvSpPr txBox="1"/>
          <p:nvPr/>
        </p:nvSpPr>
        <p:spPr>
          <a:xfrm>
            <a:off x="6126289"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en-US" sz="1800" dirty="0">
                <a:solidFill>
                  <a:schemeClr val="bg1"/>
                </a:solidFill>
              </a:rPr>
              <a:t>Gagan Sahota</a:t>
            </a:r>
          </a:p>
        </p:txBody>
      </p:sp>
      <p:sp>
        <p:nvSpPr>
          <p:cNvPr id="50" name="Text Placeholder 12"/>
          <p:cNvSpPr txBox="1"/>
          <p:nvPr/>
        </p:nvSpPr>
        <p:spPr>
          <a:xfrm>
            <a:off x="6126289"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en-US" sz="1800" dirty="0">
                <a:solidFill>
                  <a:schemeClr val="bg1"/>
                </a:solidFill>
              </a:rPr>
              <a:t>Chief Executive Oporation</a:t>
            </a:r>
          </a:p>
        </p:txBody>
      </p:sp>
      <p:sp>
        <p:nvSpPr>
          <p:cNvPr id="51" name="Text Placeholder 13"/>
          <p:cNvSpPr txBox="1"/>
          <p:nvPr/>
        </p:nvSpPr>
        <p:spPr>
          <a:xfrm>
            <a:off x="9188364"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en-US" sz="1800" dirty="0">
                <a:solidFill>
                  <a:schemeClr val="bg1"/>
                </a:solidFill>
              </a:rPr>
              <a:t>Jessica Yo</a:t>
            </a:r>
          </a:p>
        </p:txBody>
      </p:sp>
      <p:sp>
        <p:nvSpPr>
          <p:cNvPr id="52" name="Text Placeholder 14"/>
          <p:cNvSpPr txBox="1"/>
          <p:nvPr/>
        </p:nvSpPr>
        <p:spPr>
          <a:xfrm>
            <a:off x="9188364"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en-US" sz="1800" dirty="0">
                <a:solidFill>
                  <a:schemeClr val="bg1"/>
                </a:solidFill>
              </a:rPr>
              <a:t>Chief Executive Offiser</a:t>
            </a:r>
          </a:p>
        </p:txBody>
      </p:sp>
      <p:cxnSp>
        <p:nvCxnSpPr>
          <p:cNvPr id="53" name="Straight Connector 39"/>
          <p:cNvCxnSpPr/>
          <p:nvPr/>
        </p:nvCxnSpPr>
        <p:spPr>
          <a:xfrm>
            <a:off x="3045731"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4" name="Straight Connector 43"/>
          <p:cNvCxnSpPr/>
          <p:nvPr/>
        </p:nvCxnSpPr>
        <p:spPr>
          <a:xfrm>
            <a:off x="61162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5" name="Straight Connector 46"/>
          <p:cNvCxnSpPr/>
          <p:nvPr/>
        </p:nvCxnSpPr>
        <p:spPr>
          <a:xfrm>
            <a:off x="91754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15" descr="bg21.jpg"/>
          <p:cNvPicPr>
            <a:picLocks noChangeAspect="1"/>
          </p:cNvPicPr>
          <p:nvPr/>
        </p:nvPicPr>
        <p:blipFill>
          <a:blip r:embed="rId2">
            <a:extLst>
              <a:ext uri="{28A0092B-C50C-407E-A947-70E740481C1C}">
                <a14:useLocalDpi xmlns:a14="http://schemas.microsoft.com/office/drawing/2010/main" val="0"/>
              </a:ext>
            </a:extLst>
          </a:blip>
          <a:srcRect t="7802" b="7802"/>
          <a:stretch>
            <a:fillRect/>
          </a:stretch>
        </p:blipFill>
        <p:spPr>
          <a:xfrm>
            <a:off x="0" y="-264"/>
            <a:ext cx="12191846" cy="6858264"/>
          </a:xfrm>
          <a:prstGeom prst="rect">
            <a:avLst/>
          </a:prstGeom>
        </p:spPr>
      </p:pic>
      <p:sp>
        <p:nvSpPr>
          <p:cNvPr id="43" name="Rounded Rectangle 4"/>
          <p:cNvSpPr/>
          <p:nvPr/>
        </p:nvSpPr>
        <p:spPr>
          <a:xfrm>
            <a:off x="4944078" y="1841222"/>
            <a:ext cx="2263171" cy="42417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sp>
        <p:nvSpPr>
          <p:cNvPr id="44" name="Rounded Rectangle 6"/>
          <p:cNvSpPr/>
          <p:nvPr/>
        </p:nvSpPr>
        <p:spPr>
          <a:xfrm>
            <a:off x="4972078" y="2451568"/>
            <a:ext cx="2201305" cy="3135300"/>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45" name="TextBox 7"/>
          <p:cNvSpPr txBox="1"/>
          <p:nvPr/>
        </p:nvSpPr>
        <p:spPr>
          <a:xfrm>
            <a:off x="4944078" y="1967555"/>
            <a:ext cx="2263171" cy="369333"/>
          </a:xfrm>
          <a:prstGeom prst="rect">
            <a:avLst/>
          </a:prstGeom>
          <a:noFill/>
        </p:spPr>
        <p:txBody>
          <a:bodyPr wrap="square" rtlCol="0">
            <a:spAutoFit/>
          </a:bodyPr>
          <a:lstStyle/>
          <a:p>
            <a:pPr lvl="0" algn="ctr"/>
            <a:r>
              <a:rPr lang="en-US" altLang="ko-KR" dirty="0">
                <a:solidFill>
                  <a:srgbClr val="FFFFFF"/>
                </a:solidFill>
                <a:latin typeface="Roboto condensed"/>
                <a:cs typeface="Roboto condensed"/>
              </a:rPr>
              <a:t>Business Plan</a:t>
            </a:r>
            <a:endParaRPr lang="ko-KR" altLang="en-US" dirty="0">
              <a:solidFill>
                <a:srgbClr val="FFFFFF"/>
              </a:solidFill>
              <a:latin typeface="Roboto condensed"/>
              <a:cs typeface="Roboto condensed"/>
            </a:endParaRPr>
          </a:p>
        </p:txBody>
      </p:sp>
      <p:sp>
        <p:nvSpPr>
          <p:cNvPr id="46" name="TextBox 8"/>
          <p:cNvSpPr txBox="1"/>
          <p:nvPr/>
        </p:nvSpPr>
        <p:spPr>
          <a:xfrm>
            <a:off x="4944078" y="3933229"/>
            <a:ext cx="2263171" cy="1107997"/>
          </a:xfrm>
          <a:prstGeom prst="rect">
            <a:avLst/>
          </a:prstGeom>
          <a:noFill/>
        </p:spPr>
        <p:txBody>
          <a:bodyPr wrap="square" rtlCol="0">
            <a:spAutoFit/>
          </a:bodyPr>
          <a:lstStyle/>
          <a:p>
            <a:pPr lvl="0" algn="ctr">
              <a:lnSpc>
                <a:spcPct val="150000"/>
              </a:lnSpc>
            </a:pPr>
            <a:r>
              <a:rPr lang="en-US" altLang="ko-KR" sz="1100" dirty="0">
                <a:solidFill>
                  <a:schemeClr val="tx1">
                    <a:lumMod val="50000"/>
                    <a:lumOff val="50000"/>
                  </a:schemeClr>
                </a:solidFill>
                <a:latin typeface="Roboto condensed"/>
                <a:cs typeface="Roboto condensed"/>
              </a:rPr>
              <a:t>10 GB bandwith</a:t>
            </a:r>
          </a:p>
          <a:p>
            <a:pPr lvl="0" algn="ctr">
              <a:lnSpc>
                <a:spcPct val="150000"/>
              </a:lnSpc>
            </a:pPr>
            <a:r>
              <a:rPr lang="en-US" altLang="ko-KR" sz="1100" dirty="0">
                <a:solidFill>
                  <a:schemeClr val="tx1">
                    <a:lumMod val="50000"/>
                    <a:lumOff val="50000"/>
                  </a:schemeClr>
                </a:solidFill>
                <a:latin typeface="Roboto condensed"/>
                <a:cs typeface="Roboto condensed"/>
              </a:rPr>
              <a:t>50 MB Max File Size</a:t>
            </a:r>
          </a:p>
          <a:p>
            <a:pPr lvl="0" algn="ctr">
              <a:lnSpc>
                <a:spcPct val="150000"/>
              </a:lnSpc>
            </a:pPr>
            <a:r>
              <a:rPr lang="en-US" altLang="ko-KR" sz="1100" dirty="0">
                <a:solidFill>
                  <a:schemeClr val="tx1">
                    <a:lumMod val="50000"/>
                    <a:lumOff val="50000"/>
                  </a:schemeClr>
                </a:solidFill>
                <a:latin typeface="Roboto condensed"/>
                <a:cs typeface="Roboto condensed"/>
              </a:rPr>
              <a:t>5 GHZ CPU</a:t>
            </a:r>
          </a:p>
          <a:p>
            <a:pPr lvl="0" algn="ctr">
              <a:lnSpc>
                <a:spcPct val="150000"/>
              </a:lnSpc>
            </a:pPr>
            <a:r>
              <a:rPr lang="en-US" altLang="ko-KR" sz="1100" dirty="0">
                <a:solidFill>
                  <a:schemeClr val="tx1">
                    <a:lumMod val="50000"/>
                    <a:lumOff val="50000"/>
                  </a:schemeClr>
                </a:solidFill>
                <a:latin typeface="Roboto condensed"/>
                <a:cs typeface="Roboto condensed"/>
              </a:rPr>
              <a:t>1024 MB memory</a:t>
            </a:r>
            <a:endParaRPr lang="ko-KR" altLang="en-US" sz="1100" dirty="0">
              <a:solidFill>
                <a:schemeClr val="tx1">
                  <a:lumMod val="50000"/>
                  <a:lumOff val="50000"/>
                </a:schemeClr>
              </a:solidFill>
              <a:latin typeface="Roboto condensed"/>
              <a:cs typeface="Roboto condensed"/>
            </a:endParaRPr>
          </a:p>
        </p:txBody>
      </p:sp>
      <p:grpSp>
        <p:nvGrpSpPr>
          <p:cNvPr id="47" name="Group 9"/>
          <p:cNvGrpSpPr/>
          <p:nvPr/>
        </p:nvGrpSpPr>
        <p:grpSpPr>
          <a:xfrm>
            <a:off x="4944078" y="2589869"/>
            <a:ext cx="2263171" cy="898354"/>
            <a:chOff x="1066800" y="1831492"/>
            <a:chExt cx="1697400" cy="673774"/>
          </a:xfrm>
        </p:grpSpPr>
        <p:sp>
          <p:nvSpPr>
            <p:cNvPr id="50" name="TextBox 12"/>
            <p:cNvSpPr txBox="1"/>
            <p:nvPr/>
          </p:nvSpPr>
          <p:spPr>
            <a:xfrm>
              <a:off x="1066800" y="1831492"/>
              <a:ext cx="1697400" cy="623256"/>
            </a:xfrm>
            <a:prstGeom prst="rect">
              <a:avLst/>
            </a:prstGeom>
            <a:noFill/>
          </p:spPr>
          <p:txBody>
            <a:bodyPr wrap="square" rtlCol="0">
              <a:spAutoFit/>
            </a:bodyPr>
            <a:lstStyle/>
            <a:p>
              <a:pPr lvl="0" algn="ctr"/>
              <a:r>
                <a:rPr lang="en-US" altLang="ko-KR" sz="4800" dirty="0">
                  <a:solidFill>
                    <a:srgbClr val="3099D6"/>
                  </a:solidFill>
                  <a:latin typeface="Roboto condensed"/>
                  <a:cs typeface="Roboto condensed"/>
                </a:rPr>
                <a:t>20</a:t>
              </a:r>
              <a:endParaRPr lang="ko-KR" altLang="en-US" sz="4800" dirty="0">
                <a:solidFill>
                  <a:srgbClr val="3099D6"/>
                </a:solidFill>
                <a:latin typeface="Roboto condensed"/>
                <a:cs typeface="Roboto condensed"/>
              </a:endParaRPr>
            </a:p>
          </p:txBody>
        </p:sp>
        <p:sp>
          <p:nvSpPr>
            <p:cNvPr id="51" name="TextBox 13"/>
            <p:cNvSpPr txBox="1"/>
            <p:nvPr/>
          </p:nvSpPr>
          <p:spPr>
            <a:xfrm>
              <a:off x="1422400" y="2056952"/>
              <a:ext cx="450850" cy="392420"/>
            </a:xfrm>
            <a:prstGeom prst="rect">
              <a:avLst/>
            </a:prstGeom>
            <a:noFill/>
          </p:spPr>
          <p:txBody>
            <a:bodyPr wrap="square" rtlCol="0">
              <a:spAutoFit/>
            </a:bodyPr>
            <a:lstStyle/>
            <a:p>
              <a:pPr lvl="0" algn="ctr"/>
              <a:r>
                <a:rPr lang="en-US" altLang="ko-KR" sz="2800" dirty="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52" name="TextBox 14"/>
            <p:cNvSpPr txBox="1"/>
            <p:nvPr/>
          </p:nvSpPr>
          <p:spPr>
            <a:xfrm>
              <a:off x="1066800" y="2267121"/>
              <a:ext cx="1697400" cy="238145"/>
            </a:xfrm>
            <a:prstGeom prst="rect">
              <a:avLst/>
            </a:prstGeom>
            <a:noFill/>
          </p:spPr>
          <p:txBody>
            <a:bodyPr wrap="square" rtlCol="0" anchor="t">
              <a:spAutoFit/>
            </a:bodyPr>
            <a:lstStyle/>
            <a:p>
              <a:pPr lvl="0" algn="ctr">
                <a:lnSpc>
                  <a:spcPct val="150000"/>
                </a:lnSpc>
              </a:pPr>
              <a:r>
                <a:rPr lang="en-US" altLang="ko-KR" sz="1100" dirty="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48" name="Straight Connector 10"/>
          <p:cNvCxnSpPr/>
          <p:nvPr/>
        </p:nvCxnSpPr>
        <p:spPr>
          <a:xfrm>
            <a:off x="4972078" y="3722167"/>
            <a:ext cx="2201305"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49" name="TextBox 11"/>
          <p:cNvSpPr txBox="1"/>
          <p:nvPr/>
        </p:nvSpPr>
        <p:spPr>
          <a:xfrm>
            <a:off x="4944078" y="5637387"/>
            <a:ext cx="2263171" cy="369333"/>
          </a:xfrm>
          <a:prstGeom prst="rect">
            <a:avLst/>
          </a:prstGeom>
          <a:noFill/>
        </p:spPr>
        <p:txBody>
          <a:bodyPr wrap="square" rtlCol="0">
            <a:spAutoFit/>
          </a:bodyPr>
          <a:lstStyle/>
          <a:p>
            <a:pPr lvl="0" algn="ctr"/>
            <a:r>
              <a:rPr lang="en-US" altLang="ko-KR" dirty="0">
                <a:solidFill>
                  <a:srgbClr val="FFFFFF"/>
                </a:solidFill>
                <a:latin typeface="Roboto condensed"/>
                <a:cs typeface="Roboto condensed"/>
              </a:rPr>
              <a:t>Get Business Plan</a:t>
            </a:r>
            <a:endParaRPr lang="ko-KR" altLang="en-US" dirty="0">
              <a:solidFill>
                <a:srgbClr val="FFFFFF"/>
              </a:solidFill>
              <a:latin typeface="Roboto condensed"/>
              <a:cs typeface="Roboto condensed"/>
            </a:endParaRPr>
          </a:p>
        </p:txBody>
      </p:sp>
      <p:sp>
        <p:nvSpPr>
          <p:cNvPr id="54" name="Rounded Rectangle 19"/>
          <p:cNvSpPr/>
          <p:nvPr/>
        </p:nvSpPr>
        <p:spPr>
          <a:xfrm>
            <a:off x="7534511"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sp>
        <p:nvSpPr>
          <p:cNvPr id="55" name="Rounded Rectangle 20"/>
          <p:cNvSpPr/>
          <p:nvPr/>
        </p:nvSpPr>
        <p:spPr>
          <a:xfrm>
            <a:off x="7568377"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56" name="TextBox 21"/>
          <p:cNvSpPr txBox="1"/>
          <p:nvPr/>
        </p:nvSpPr>
        <p:spPr>
          <a:xfrm>
            <a:off x="7534511" y="2228211"/>
            <a:ext cx="2182739" cy="369333"/>
          </a:xfrm>
          <a:prstGeom prst="rect">
            <a:avLst/>
          </a:prstGeom>
          <a:noFill/>
        </p:spPr>
        <p:txBody>
          <a:bodyPr wrap="square" rtlCol="0">
            <a:spAutoFit/>
          </a:bodyPr>
          <a:lstStyle/>
          <a:p>
            <a:pPr lvl="0" algn="ctr"/>
            <a:r>
              <a:rPr lang="en-US" altLang="ko-KR" dirty="0">
                <a:solidFill>
                  <a:srgbClr val="FFFFFF"/>
                </a:solidFill>
                <a:latin typeface="Roboto condensed"/>
                <a:cs typeface="Roboto condensed"/>
              </a:rPr>
              <a:t>Gold Plan</a:t>
            </a:r>
            <a:endParaRPr lang="ko-KR" altLang="en-US" dirty="0">
              <a:solidFill>
                <a:srgbClr val="FFFFFF"/>
              </a:solidFill>
              <a:latin typeface="Roboto condensed"/>
              <a:cs typeface="Roboto condensed"/>
            </a:endParaRPr>
          </a:p>
        </p:txBody>
      </p:sp>
      <p:sp>
        <p:nvSpPr>
          <p:cNvPr id="57" name="TextBox 22"/>
          <p:cNvSpPr txBox="1"/>
          <p:nvPr/>
        </p:nvSpPr>
        <p:spPr>
          <a:xfrm>
            <a:off x="7534511" y="3906022"/>
            <a:ext cx="2182739" cy="1107997"/>
          </a:xfrm>
          <a:prstGeom prst="rect">
            <a:avLst/>
          </a:prstGeom>
          <a:noFill/>
        </p:spPr>
        <p:txBody>
          <a:bodyPr wrap="square" rtlCol="0">
            <a:spAutoFit/>
          </a:bodyPr>
          <a:lstStyle/>
          <a:p>
            <a:pPr lvl="0" algn="ctr">
              <a:lnSpc>
                <a:spcPct val="150000"/>
              </a:lnSpc>
            </a:pPr>
            <a:r>
              <a:rPr lang="en-US" altLang="ko-KR" sz="1100" dirty="0">
                <a:solidFill>
                  <a:schemeClr val="bg1">
                    <a:lumMod val="50000"/>
                  </a:schemeClr>
                </a:solidFill>
                <a:latin typeface="Roboto condensed"/>
                <a:cs typeface="Roboto condensed"/>
              </a:rPr>
              <a:t>Unlimited bandwith</a:t>
            </a:r>
          </a:p>
          <a:p>
            <a:pPr lvl="0" algn="ctr">
              <a:lnSpc>
                <a:spcPct val="150000"/>
              </a:lnSpc>
            </a:pPr>
            <a:r>
              <a:rPr lang="en-US" altLang="ko-KR" sz="1100" dirty="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 GHZ CPU</a:t>
            </a:r>
          </a:p>
          <a:p>
            <a:pPr lvl="0" algn="ctr">
              <a:lnSpc>
                <a:spcPct val="150000"/>
              </a:lnSpc>
            </a:pPr>
            <a:r>
              <a:rPr lang="en-US" altLang="ko-KR" sz="1100" dirty="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58" name="Group 23"/>
          <p:cNvGrpSpPr/>
          <p:nvPr/>
        </p:nvGrpSpPr>
        <p:grpSpPr>
          <a:xfrm>
            <a:off x="7534511" y="2712225"/>
            <a:ext cx="2182739" cy="898354"/>
            <a:chOff x="1066800" y="1831492"/>
            <a:chExt cx="1637075" cy="673774"/>
          </a:xfrm>
        </p:grpSpPr>
        <p:sp>
          <p:nvSpPr>
            <p:cNvPr id="61" name="TextBox 26"/>
            <p:cNvSpPr txBox="1"/>
            <p:nvPr/>
          </p:nvSpPr>
          <p:spPr>
            <a:xfrm>
              <a:off x="1066800" y="1831492"/>
              <a:ext cx="1637075" cy="623256"/>
            </a:xfrm>
            <a:prstGeom prst="rect">
              <a:avLst/>
            </a:prstGeom>
            <a:noFill/>
          </p:spPr>
          <p:txBody>
            <a:bodyPr wrap="square" rtlCol="0">
              <a:spAutoFit/>
            </a:bodyPr>
            <a:lstStyle/>
            <a:p>
              <a:pPr lvl="0" algn="ctr"/>
              <a:r>
                <a:rPr lang="en-US" altLang="ko-KR" sz="4800" dirty="0">
                  <a:solidFill>
                    <a:srgbClr val="3099D6"/>
                  </a:solidFill>
                  <a:latin typeface="Roboto condensed"/>
                  <a:cs typeface="Roboto condensed"/>
                </a:rPr>
                <a:t>25</a:t>
              </a:r>
              <a:endParaRPr lang="ko-KR" altLang="en-US" sz="4800" dirty="0">
                <a:solidFill>
                  <a:srgbClr val="3099D6"/>
                </a:solidFill>
                <a:latin typeface="Roboto condensed"/>
                <a:cs typeface="Roboto condensed"/>
              </a:endParaRPr>
            </a:p>
          </p:txBody>
        </p:sp>
        <p:sp>
          <p:nvSpPr>
            <p:cNvPr id="62" name="TextBox 27"/>
            <p:cNvSpPr txBox="1"/>
            <p:nvPr/>
          </p:nvSpPr>
          <p:spPr>
            <a:xfrm>
              <a:off x="1358900" y="2056952"/>
              <a:ext cx="450850" cy="392420"/>
            </a:xfrm>
            <a:prstGeom prst="rect">
              <a:avLst/>
            </a:prstGeom>
            <a:noFill/>
          </p:spPr>
          <p:txBody>
            <a:bodyPr wrap="square" rtlCol="0">
              <a:spAutoFit/>
            </a:bodyPr>
            <a:lstStyle/>
            <a:p>
              <a:pPr lvl="0" algn="ctr"/>
              <a:r>
                <a:rPr lang="en-US" altLang="ko-KR" sz="2800" dirty="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63" name="TextBox 28"/>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59" name="Straight Connector 24"/>
          <p:cNvCxnSpPr/>
          <p:nvPr/>
        </p:nvCxnSpPr>
        <p:spPr>
          <a:xfrm>
            <a:off x="7568377"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60" name="TextBox 25"/>
          <p:cNvSpPr txBox="1"/>
          <p:nvPr/>
        </p:nvSpPr>
        <p:spPr>
          <a:xfrm>
            <a:off x="7534511" y="5405144"/>
            <a:ext cx="2182739" cy="369333"/>
          </a:xfrm>
          <a:prstGeom prst="rect">
            <a:avLst/>
          </a:prstGeom>
          <a:noFill/>
        </p:spPr>
        <p:txBody>
          <a:bodyPr wrap="square" rtlCol="0">
            <a:spAutoFit/>
          </a:bodyPr>
          <a:lstStyle/>
          <a:p>
            <a:pPr lvl="0" algn="ctr"/>
            <a:r>
              <a:rPr lang="en-US" altLang="ko-KR" dirty="0">
                <a:solidFill>
                  <a:srgbClr val="FFFFFF"/>
                </a:solidFill>
                <a:latin typeface="Roboto condensed"/>
                <a:cs typeface="Roboto condensed"/>
              </a:rPr>
              <a:t>Get Gold Plan</a:t>
            </a:r>
            <a:endParaRPr lang="ko-KR" altLang="en-US" dirty="0">
              <a:solidFill>
                <a:srgbClr val="FFFFFF"/>
              </a:solidFill>
              <a:latin typeface="Roboto condensed"/>
              <a:cs typeface="Roboto condensed"/>
            </a:endParaRPr>
          </a:p>
        </p:txBody>
      </p:sp>
      <p:sp>
        <p:nvSpPr>
          <p:cNvPr id="65" name="Rounded Rectangle 86"/>
          <p:cNvSpPr/>
          <p:nvPr/>
        </p:nvSpPr>
        <p:spPr>
          <a:xfrm>
            <a:off x="2435527"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sp>
        <p:nvSpPr>
          <p:cNvPr id="66" name="Rounded Rectangle 87"/>
          <p:cNvSpPr/>
          <p:nvPr/>
        </p:nvSpPr>
        <p:spPr>
          <a:xfrm>
            <a:off x="2469393"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67" name="TextBox 88"/>
          <p:cNvSpPr txBox="1"/>
          <p:nvPr/>
        </p:nvSpPr>
        <p:spPr>
          <a:xfrm>
            <a:off x="2435527" y="2228211"/>
            <a:ext cx="2182739" cy="369333"/>
          </a:xfrm>
          <a:prstGeom prst="rect">
            <a:avLst/>
          </a:prstGeom>
          <a:noFill/>
        </p:spPr>
        <p:txBody>
          <a:bodyPr wrap="square" rtlCol="0">
            <a:spAutoFit/>
          </a:bodyPr>
          <a:lstStyle/>
          <a:p>
            <a:pPr lvl="0" algn="ctr"/>
            <a:r>
              <a:rPr lang="en-US" altLang="ko-KR" dirty="0">
                <a:solidFill>
                  <a:srgbClr val="FFFFFF"/>
                </a:solidFill>
                <a:latin typeface="Roboto condensed"/>
                <a:cs typeface="Roboto condensed"/>
              </a:rPr>
              <a:t>Normal Plan</a:t>
            </a:r>
            <a:endParaRPr lang="ko-KR" altLang="en-US" dirty="0">
              <a:solidFill>
                <a:srgbClr val="FFFFFF"/>
              </a:solidFill>
              <a:latin typeface="Roboto condensed"/>
              <a:cs typeface="Roboto condensed"/>
            </a:endParaRPr>
          </a:p>
        </p:txBody>
      </p:sp>
      <p:sp>
        <p:nvSpPr>
          <p:cNvPr id="68" name="TextBox 89"/>
          <p:cNvSpPr txBox="1"/>
          <p:nvPr/>
        </p:nvSpPr>
        <p:spPr>
          <a:xfrm>
            <a:off x="2435527" y="3906022"/>
            <a:ext cx="2182739" cy="1107997"/>
          </a:xfrm>
          <a:prstGeom prst="rect">
            <a:avLst/>
          </a:prstGeom>
          <a:noFill/>
        </p:spPr>
        <p:txBody>
          <a:bodyPr wrap="square" rtlCol="0">
            <a:spAutoFit/>
          </a:bodyPr>
          <a:lstStyle/>
          <a:p>
            <a:pPr lvl="0" algn="ctr">
              <a:lnSpc>
                <a:spcPct val="150000"/>
              </a:lnSpc>
            </a:pPr>
            <a:r>
              <a:rPr lang="en-US" altLang="ko-KR" sz="1100" dirty="0">
                <a:solidFill>
                  <a:schemeClr val="bg1">
                    <a:lumMod val="50000"/>
                  </a:schemeClr>
                </a:solidFill>
                <a:latin typeface="Roboto condensed"/>
                <a:cs typeface="Roboto condensed"/>
              </a:rPr>
              <a:t>Unlimited bandwith</a:t>
            </a:r>
          </a:p>
          <a:p>
            <a:pPr lvl="0" algn="ctr">
              <a:lnSpc>
                <a:spcPct val="150000"/>
              </a:lnSpc>
            </a:pPr>
            <a:r>
              <a:rPr lang="en-US" altLang="ko-KR" sz="1100" dirty="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 GHZ CPU</a:t>
            </a:r>
          </a:p>
          <a:p>
            <a:pPr lvl="0" algn="ctr">
              <a:lnSpc>
                <a:spcPct val="150000"/>
              </a:lnSpc>
            </a:pPr>
            <a:r>
              <a:rPr lang="en-US" altLang="ko-KR" sz="1100" dirty="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69" name="Group 90"/>
          <p:cNvGrpSpPr/>
          <p:nvPr/>
        </p:nvGrpSpPr>
        <p:grpSpPr>
          <a:xfrm>
            <a:off x="2435527" y="2712225"/>
            <a:ext cx="2182739" cy="898354"/>
            <a:chOff x="1066800" y="1831492"/>
            <a:chExt cx="1637075" cy="673774"/>
          </a:xfrm>
        </p:grpSpPr>
        <p:sp>
          <p:nvSpPr>
            <p:cNvPr id="72" name="TextBox 93"/>
            <p:cNvSpPr txBox="1"/>
            <p:nvPr/>
          </p:nvSpPr>
          <p:spPr>
            <a:xfrm>
              <a:off x="1066800" y="1831492"/>
              <a:ext cx="1637075" cy="623256"/>
            </a:xfrm>
            <a:prstGeom prst="rect">
              <a:avLst/>
            </a:prstGeom>
            <a:noFill/>
          </p:spPr>
          <p:txBody>
            <a:bodyPr wrap="square" rtlCol="0">
              <a:spAutoFit/>
            </a:bodyPr>
            <a:lstStyle/>
            <a:p>
              <a:pPr lvl="0" algn="ctr"/>
              <a:r>
                <a:rPr lang="en-US" altLang="ko-KR" sz="4800" dirty="0">
                  <a:solidFill>
                    <a:srgbClr val="3099D6"/>
                  </a:solidFill>
                  <a:latin typeface="Roboto condensed"/>
                  <a:cs typeface="Roboto condensed"/>
                </a:rPr>
                <a:t>15</a:t>
              </a:r>
              <a:endParaRPr lang="ko-KR" altLang="en-US" sz="4800" dirty="0">
                <a:solidFill>
                  <a:srgbClr val="3099D6"/>
                </a:solidFill>
                <a:latin typeface="Roboto condensed"/>
                <a:cs typeface="Roboto condensed"/>
              </a:endParaRPr>
            </a:p>
          </p:txBody>
        </p:sp>
        <p:sp>
          <p:nvSpPr>
            <p:cNvPr id="73" name="TextBox 94"/>
            <p:cNvSpPr txBox="1"/>
            <p:nvPr/>
          </p:nvSpPr>
          <p:spPr>
            <a:xfrm>
              <a:off x="1358900" y="2056952"/>
              <a:ext cx="450850" cy="392420"/>
            </a:xfrm>
            <a:prstGeom prst="rect">
              <a:avLst/>
            </a:prstGeom>
            <a:noFill/>
          </p:spPr>
          <p:txBody>
            <a:bodyPr wrap="square" rtlCol="0">
              <a:spAutoFit/>
            </a:bodyPr>
            <a:lstStyle/>
            <a:p>
              <a:pPr lvl="0" algn="ctr"/>
              <a:r>
                <a:rPr lang="en-US" altLang="ko-KR" sz="2800" dirty="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74" name="TextBox 95"/>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70" name="Straight Connector 91"/>
          <p:cNvCxnSpPr/>
          <p:nvPr/>
        </p:nvCxnSpPr>
        <p:spPr>
          <a:xfrm>
            <a:off x="2469393"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71" name="TextBox 92"/>
          <p:cNvSpPr txBox="1"/>
          <p:nvPr/>
        </p:nvSpPr>
        <p:spPr>
          <a:xfrm>
            <a:off x="2435527" y="5405144"/>
            <a:ext cx="2182739" cy="369333"/>
          </a:xfrm>
          <a:prstGeom prst="rect">
            <a:avLst/>
          </a:prstGeom>
          <a:noFill/>
        </p:spPr>
        <p:txBody>
          <a:bodyPr wrap="square" rtlCol="0">
            <a:spAutoFit/>
          </a:bodyPr>
          <a:lstStyle/>
          <a:p>
            <a:pPr lvl="0" algn="ctr"/>
            <a:r>
              <a:rPr lang="en-US" altLang="ko-KR" dirty="0">
                <a:solidFill>
                  <a:srgbClr val="FFFFFF"/>
                </a:solidFill>
                <a:latin typeface="Roboto condensed"/>
                <a:cs typeface="Roboto condensed"/>
              </a:rPr>
              <a:t>Get Normal Plan</a:t>
            </a:r>
            <a:endParaRPr lang="ko-KR" altLang="en-US" dirty="0">
              <a:solidFill>
                <a:srgbClr val="FFFFFF"/>
              </a:solidFill>
              <a:latin typeface="Roboto condensed"/>
              <a:cs typeface="Roboto condensed"/>
            </a:endParaRPr>
          </a:p>
        </p:txBody>
      </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3</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4</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42" name="Arc 8"/>
          <p:cNvSpPr/>
          <p:nvPr/>
        </p:nvSpPr>
        <p:spPr>
          <a:xfrm>
            <a:off x="930713"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43" name="Oval 10"/>
          <p:cNvSpPr/>
          <p:nvPr/>
        </p:nvSpPr>
        <p:spPr>
          <a:xfrm>
            <a:off x="2163470"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endParaRPr>
          </a:p>
        </p:txBody>
      </p:sp>
      <p:sp>
        <p:nvSpPr>
          <p:cNvPr id="44" name="AutoShape 137"/>
          <p:cNvSpPr/>
          <p:nvPr/>
        </p:nvSpPr>
        <p:spPr bwMode="auto">
          <a:xfrm>
            <a:off x="2368562" y="3290077"/>
            <a:ext cx="321760" cy="319572"/>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3200" dirty="0">
              <a:solidFill>
                <a:schemeClr val="bg1"/>
              </a:solidFill>
            </a:endParaRPr>
          </a:p>
        </p:txBody>
      </p:sp>
      <p:sp>
        <p:nvSpPr>
          <p:cNvPr id="45" name="Text Placeholder 2"/>
          <p:cNvSpPr txBox="1"/>
          <p:nvPr/>
        </p:nvSpPr>
        <p:spPr>
          <a:xfrm>
            <a:off x="923926"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25%</a:t>
            </a:r>
          </a:p>
        </p:txBody>
      </p:sp>
      <p:grpSp>
        <p:nvGrpSpPr>
          <p:cNvPr id="46" name="Group 13"/>
          <p:cNvGrpSpPr/>
          <p:nvPr/>
        </p:nvGrpSpPr>
        <p:grpSpPr>
          <a:xfrm>
            <a:off x="670679" y="4141663"/>
            <a:ext cx="2099538" cy="1752043"/>
            <a:chOff x="2076450" y="1398043"/>
            <a:chExt cx="1384300" cy="1155184"/>
          </a:xfrm>
        </p:grpSpPr>
        <p:sp>
          <p:nvSpPr>
            <p:cNvPr id="47"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a:solidFill>
                    <a:schemeClr val="bg1"/>
                  </a:solidFill>
                </a:rPr>
                <a:t>Air Plan</a:t>
              </a:r>
            </a:p>
          </p:txBody>
        </p:sp>
        <p:sp>
          <p:nvSpPr>
            <p:cNvPr id="48" name="Text Placeholder 8"/>
            <p:cNvSpPr txBox="1"/>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rPr>
                <a:t>Lorem ipsum dolor sit amet, consectetur adipiscing elit, sed do eiusmod tempor incididunt ut labore et dolore magna aliqua. </a:t>
              </a:r>
            </a:p>
          </p:txBody>
        </p:sp>
      </p:grpSp>
      <p:grpSp>
        <p:nvGrpSpPr>
          <p:cNvPr id="49" name="Group 22"/>
          <p:cNvGrpSpPr/>
          <p:nvPr/>
        </p:nvGrpSpPr>
        <p:grpSpPr>
          <a:xfrm>
            <a:off x="3558821" y="4141663"/>
            <a:ext cx="2099538" cy="1752043"/>
            <a:chOff x="2076450" y="1398043"/>
            <a:chExt cx="1384300" cy="1155184"/>
          </a:xfrm>
        </p:grpSpPr>
        <p:sp>
          <p:nvSpPr>
            <p:cNvPr id="50"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a:solidFill>
                    <a:schemeClr val="bg1"/>
                  </a:solidFill>
                </a:rPr>
                <a:t>Multifunction</a:t>
              </a:r>
            </a:p>
          </p:txBody>
        </p:sp>
        <p:sp>
          <p:nvSpPr>
            <p:cNvPr id="51" name="Text Placeholder 8"/>
            <p:cNvSpPr txBox="1"/>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rPr>
                <a:t>Lorem ipsum dolor sit amet, consectetur adipiscing elit, sed do eiusmod tempor incididunt ut labore et dolore magna aliqua. </a:t>
              </a:r>
            </a:p>
          </p:txBody>
        </p:sp>
      </p:grpSp>
      <p:grpSp>
        <p:nvGrpSpPr>
          <p:cNvPr id="52" name="Group 30"/>
          <p:cNvGrpSpPr/>
          <p:nvPr/>
        </p:nvGrpSpPr>
        <p:grpSpPr>
          <a:xfrm>
            <a:off x="6446964" y="4141663"/>
            <a:ext cx="2099538" cy="1752043"/>
            <a:chOff x="2076450" y="1398043"/>
            <a:chExt cx="1384300" cy="1155184"/>
          </a:xfrm>
        </p:grpSpPr>
        <p:sp>
          <p:nvSpPr>
            <p:cNvPr id="53"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a:solidFill>
                    <a:schemeClr val="bg1"/>
                  </a:solidFill>
                </a:rPr>
                <a:t>Speedup</a:t>
              </a:r>
            </a:p>
          </p:txBody>
        </p:sp>
        <p:sp>
          <p:nvSpPr>
            <p:cNvPr id="54" name="Text Placeholder 8"/>
            <p:cNvSpPr txBox="1"/>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rPr>
                <a:t>Lorem ipsum dolor sit amet, consectetur adipiscing elit, sed do eiusmod tempor incididunt ut labore et dolore magna aliqua. </a:t>
              </a:r>
            </a:p>
          </p:txBody>
        </p:sp>
      </p:grpSp>
      <p:grpSp>
        <p:nvGrpSpPr>
          <p:cNvPr id="55" name="Group 38"/>
          <p:cNvGrpSpPr/>
          <p:nvPr/>
        </p:nvGrpSpPr>
        <p:grpSpPr>
          <a:xfrm>
            <a:off x="9335105" y="4141663"/>
            <a:ext cx="2099538" cy="1752043"/>
            <a:chOff x="2076450" y="1398043"/>
            <a:chExt cx="1384300" cy="1155184"/>
          </a:xfrm>
        </p:grpSpPr>
        <p:sp>
          <p:nvSpPr>
            <p:cNvPr id="56"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a:solidFill>
                    <a:schemeClr val="bg1"/>
                  </a:solidFill>
                </a:rPr>
                <a:t>Noisy Music</a:t>
              </a:r>
            </a:p>
          </p:txBody>
        </p:sp>
        <p:sp>
          <p:nvSpPr>
            <p:cNvPr id="57" name="Text Placeholder 8"/>
            <p:cNvSpPr txBox="1"/>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a:solidFill>
                    <a:schemeClr val="bg1"/>
                  </a:solidFill>
                </a:rPr>
                <a:t>Lorem ipsum dolor sit amet, consectetur adipiscing elit, sed do eiusmod tempor incididunt ut labore et dolore magna aliqua. </a:t>
              </a:r>
            </a:p>
          </p:txBody>
        </p:sp>
      </p:grpSp>
      <p:sp>
        <p:nvSpPr>
          <p:cNvPr id="59" name="Arc 18"/>
          <p:cNvSpPr/>
          <p:nvPr/>
        </p:nvSpPr>
        <p:spPr>
          <a:xfrm>
            <a:off x="3818856"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0" name="Oval 19"/>
          <p:cNvSpPr/>
          <p:nvPr/>
        </p:nvSpPr>
        <p:spPr>
          <a:xfrm>
            <a:off x="5051613"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endParaRPr>
          </a:p>
        </p:txBody>
      </p:sp>
      <p:sp>
        <p:nvSpPr>
          <p:cNvPr id="61" name="Text Placeholder 2"/>
          <p:cNvSpPr txBox="1"/>
          <p:nvPr/>
        </p:nvSpPr>
        <p:spPr>
          <a:xfrm>
            <a:off x="3812069"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35%</a:t>
            </a:r>
          </a:p>
        </p:txBody>
      </p:sp>
      <p:grpSp>
        <p:nvGrpSpPr>
          <p:cNvPr id="62" name="Group 292"/>
          <p:cNvGrpSpPr/>
          <p:nvPr/>
        </p:nvGrpSpPr>
        <p:grpSpPr bwMode="auto">
          <a:xfrm>
            <a:off x="5227816" y="3300695"/>
            <a:ext cx="321759" cy="321759"/>
            <a:chOff x="0" y="0"/>
            <a:chExt cx="581" cy="578"/>
          </a:xfrm>
          <a:solidFill>
            <a:srgbClr val="FFFFFF"/>
          </a:solidFill>
        </p:grpSpPr>
        <p:sp>
          <p:nvSpPr>
            <p:cNvPr id="63" name="AutoShape 289"/>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4" name="AutoShape 290"/>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5" name="AutoShape 291"/>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67" name="Arc 26"/>
          <p:cNvSpPr/>
          <p:nvPr/>
        </p:nvSpPr>
        <p:spPr>
          <a:xfrm>
            <a:off x="6706998"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8" name="Oval 27"/>
          <p:cNvSpPr/>
          <p:nvPr/>
        </p:nvSpPr>
        <p:spPr>
          <a:xfrm>
            <a:off x="7939755"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endParaRPr>
          </a:p>
        </p:txBody>
      </p:sp>
      <p:sp>
        <p:nvSpPr>
          <p:cNvPr id="69" name="Text Placeholder 2"/>
          <p:cNvSpPr txBox="1"/>
          <p:nvPr/>
        </p:nvSpPr>
        <p:spPr>
          <a:xfrm>
            <a:off x="6700211"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50%</a:t>
            </a:r>
          </a:p>
        </p:txBody>
      </p:sp>
      <p:grpSp>
        <p:nvGrpSpPr>
          <p:cNvPr id="70" name="Group 319"/>
          <p:cNvGrpSpPr/>
          <p:nvPr/>
        </p:nvGrpSpPr>
        <p:grpSpPr bwMode="auto">
          <a:xfrm>
            <a:off x="8138391" y="3304154"/>
            <a:ext cx="315413" cy="322635"/>
            <a:chOff x="0" y="0"/>
            <a:chExt cx="560" cy="572"/>
          </a:xfrm>
          <a:solidFill>
            <a:srgbClr val="FFFFFF"/>
          </a:solidFill>
        </p:grpSpPr>
        <p:sp>
          <p:nvSpPr>
            <p:cNvPr id="71" name="AutoShape 317"/>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72" name="AutoShape 318"/>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74" name="Arc 34"/>
          <p:cNvSpPr/>
          <p:nvPr/>
        </p:nvSpPr>
        <p:spPr>
          <a:xfrm>
            <a:off x="9595139"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75" name="Oval 35"/>
          <p:cNvSpPr/>
          <p:nvPr/>
        </p:nvSpPr>
        <p:spPr>
          <a:xfrm>
            <a:off x="10827896"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endParaRPr>
          </a:p>
        </p:txBody>
      </p:sp>
      <p:sp>
        <p:nvSpPr>
          <p:cNvPr id="76" name="Text Placeholder 2"/>
          <p:cNvSpPr txBox="1"/>
          <p:nvPr/>
        </p:nvSpPr>
        <p:spPr>
          <a:xfrm>
            <a:off x="9588352"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59%</a:t>
            </a:r>
          </a:p>
        </p:txBody>
      </p:sp>
      <p:sp>
        <p:nvSpPr>
          <p:cNvPr id="77" name="AutoShape 478"/>
          <p:cNvSpPr/>
          <p:nvPr/>
        </p:nvSpPr>
        <p:spPr bwMode="auto">
          <a:xfrm>
            <a:off x="11039117" y="3295220"/>
            <a:ext cx="251717" cy="29549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32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8"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9"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0"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1"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2"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3"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4"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5"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6"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7"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8"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9"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0"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1"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2"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3"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4"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5"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6"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7"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8"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9"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0"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1"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2"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3"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4"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5"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6"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a:solidFill>
                    <a:srgbClr val="3099D6"/>
                  </a:solidFill>
                  <a:latin typeface="微软雅黑" pitchFamily="34" charset="-122"/>
                  <a:ea typeface="微软雅黑" pitchFamily="34" charset="-122"/>
                </a:rPr>
                <a:t>3</a:t>
              </a:r>
              <a:endParaRPr lang="zh-CN" altLang="en-US" sz="19900" b="1" dirty="0">
                <a:solidFill>
                  <a:srgbClr val="3099D6"/>
                </a:solidFill>
                <a:latin typeface="微软雅黑" pitchFamily="34" charset="-122"/>
                <a:ea typeface="微软雅黑" pitchFamily="34" charset="-122"/>
              </a:endParaRPr>
            </a:p>
          </p:txBody>
        </p:sp>
      </p:grpSp>
      <p:sp>
        <p:nvSpPr>
          <p:cNvPr id="49" name="文本框 48"/>
          <p:cNvSpPr txBox="1"/>
          <p:nvPr/>
        </p:nvSpPr>
        <p:spPr>
          <a:xfrm>
            <a:off x="1393021" y="4714518"/>
            <a:ext cx="9405958" cy="613410"/>
          </a:xfrm>
          <a:prstGeom prst="rect">
            <a:avLst/>
          </a:prstGeom>
          <a:noFill/>
        </p:spPr>
        <p:txBody>
          <a:bodyPr wrap="square" rtlCol="0">
            <a:spAutoFit/>
          </a:bodyPr>
          <a:lstStyle/>
          <a:p>
            <a:pPr algn="ctr"/>
            <a:r>
              <a:rPr lang="en-US" altLang="zh-CN" sz="3200" b="1" dirty="0">
                <a:solidFill>
                  <a:schemeClr val="bg1"/>
                </a:solidFill>
                <a:latin typeface="微软雅黑" pitchFamily="34" charset="-122"/>
                <a:ea typeface="微软雅黑" pitchFamily="34" charset="-122"/>
              </a:rPr>
              <a:t>东方御匠 POWERPOINT</a:t>
            </a:r>
            <a:endParaRPr lang="zh-CN" altLang="en-US" sz="3200" b="1" dirty="0">
              <a:solidFill>
                <a:schemeClr val="bg1"/>
              </a:solidFill>
              <a:latin typeface="微软雅黑" pitchFamily="34" charset="-122"/>
              <a:ea typeface="微软雅黑"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1</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grpSp>
        <p:nvGrpSpPr>
          <p:cNvPr id="41" name="그룹 38"/>
          <p:cNvGrpSpPr/>
          <p:nvPr/>
        </p:nvGrpSpPr>
        <p:grpSpPr>
          <a:xfrm>
            <a:off x="4557932" y="5120990"/>
            <a:ext cx="1334581" cy="845063"/>
            <a:chOff x="2874435" y="3579512"/>
            <a:chExt cx="952765" cy="603295"/>
          </a:xfrm>
        </p:grpSpPr>
        <p:sp>
          <p:nvSpPr>
            <p:cNvPr id="42"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3"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44" name="그룹 33"/>
          <p:cNvGrpSpPr/>
          <p:nvPr/>
        </p:nvGrpSpPr>
        <p:grpSpPr>
          <a:xfrm>
            <a:off x="4557932" y="2854635"/>
            <a:ext cx="1334581" cy="845063"/>
            <a:chOff x="2874435" y="1961549"/>
            <a:chExt cx="952765" cy="603295"/>
          </a:xfrm>
        </p:grpSpPr>
        <p:sp>
          <p:nvSpPr>
            <p:cNvPr id="45"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sp>
          <p:nvSpPr>
            <p:cNvPr id="46"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grpSp>
      <p:grpSp>
        <p:nvGrpSpPr>
          <p:cNvPr id="47" name="그룹 35"/>
          <p:cNvGrpSpPr/>
          <p:nvPr/>
        </p:nvGrpSpPr>
        <p:grpSpPr>
          <a:xfrm>
            <a:off x="10393671" y="4167477"/>
            <a:ext cx="1334581" cy="845063"/>
            <a:chOff x="7470510" y="1961549"/>
            <a:chExt cx="952765" cy="603295"/>
          </a:xfrm>
        </p:grpSpPr>
        <p:sp>
          <p:nvSpPr>
            <p:cNvPr id="48"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9"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50" name="그룹 34"/>
          <p:cNvGrpSpPr/>
          <p:nvPr/>
        </p:nvGrpSpPr>
        <p:grpSpPr>
          <a:xfrm>
            <a:off x="10393671" y="1900709"/>
            <a:ext cx="1334581" cy="845063"/>
            <a:chOff x="7470510" y="1280536"/>
            <a:chExt cx="952765" cy="603295"/>
          </a:xfrm>
        </p:grpSpPr>
        <p:sp>
          <p:nvSpPr>
            <p:cNvPr id="51"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52"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sp>
        <p:nvSpPr>
          <p:cNvPr id="54" name="Freeform 7"/>
          <p:cNvSpPr/>
          <p:nvPr/>
        </p:nvSpPr>
        <p:spPr bwMode="auto">
          <a:xfrm rot="18900000">
            <a:off x="7518259" y="1817216"/>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800" dirty="0"/>
          </a:p>
        </p:txBody>
      </p:sp>
      <p:grpSp>
        <p:nvGrpSpPr>
          <p:cNvPr id="55" name="Group 506"/>
          <p:cNvGrpSpPr/>
          <p:nvPr/>
        </p:nvGrpSpPr>
        <p:grpSpPr bwMode="auto">
          <a:xfrm>
            <a:off x="8211264" y="2589093"/>
            <a:ext cx="309425" cy="360549"/>
            <a:chOff x="0" y="0"/>
            <a:chExt cx="495" cy="574"/>
          </a:xfrm>
          <a:solidFill>
            <a:srgbClr val="3099D6"/>
          </a:solidFill>
        </p:grpSpPr>
        <p:sp>
          <p:nvSpPr>
            <p:cNvPr id="56" name="AutoShape 504"/>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505"/>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59" name="Freeform 6"/>
          <p:cNvSpPr/>
          <p:nvPr/>
        </p:nvSpPr>
        <p:spPr bwMode="auto">
          <a:xfrm rot="18900000">
            <a:off x="8169588" y="3082248"/>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800" dirty="0"/>
          </a:p>
        </p:txBody>
      </p:sp>
      <p:grpSp>
        <p:nvGrpSpPr>
          <p:cNvPr id="60" name="Group 675"/>
          <p:cNvGrpSpPr/>
          <p:nvPr/>
        </p:nvGrpSpPr>
        <p:grpSpPr bwMode="auto">
          <a:xfrm>
            <a:off x="8900582" y="3748710"/>
            <a:ext cx="230860" cy="399563"/>
            <a:chOff x="0" y="0"/>
            <a:chExt cx="332" cy="579"/>
          </a:xfrm>
          <a:solidFill>
            <a:srgbClr val="3099D6"/>
          </a:solidFill>
        </p:grpSpPr>
        <p:sp>
          <p:nvSpPr>
            <p:cNvPr id="61" name="AutoShape 673"/>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674"/>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Freeform 5"/>
          <p:cNvSpPr/>
          <p:nvPr/>
        </p:nvSpPr>
        <p:spPr bwMode="auto">
          <a:xfrm rot="18900000">
            <a:off x="6907212" y="3736235"/>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800" dirty="0"/>
          </a:p>
        </p:txBody>
      </p:sp>
      <p:grpSp>
        <p:nvGrpSpPr>
          <p:cNvPr id="65" name="Group 336"/>
          <p:cNvGrpSpPr/>
          <p:nvPr/>
        </p:nvGrpSpPr>
        <p:grpSpPr bwMode="auto">
          <a:xfrm>
            <a:off x="7568014" y="4397592"/>
            <a:ext cx="396604" cy="396604"/>
            <a:chOff x="0" y="0"/>
            <a:chExt cx="573" cy="574"/>
          </a:xfrm>
          <a:solidFill>
            <a:srgbClr val="3099D6"/>
          </a:solidFill>
        </p:grpSpPr>
        <p:sp>
          <p:nvSpPr>
            <p:cNvPr id="66" name="AutoShape 334"/>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335"/>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Freeform 8"/>
          <p:cNvSpPr/>
          <p:nvPr/>
        </p:nvSpPr>
        <p:spPr bwMode="auto">
          <a:xfrm rot="18900000">
            <a:off x="6254327" y="2471200"/>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800" dirty="0"/>
          </a:p>
        </p:txBody>
      </p:sp>
      <p:sp>
        <p:nvSpPr>
          <p:cNvPr id="70" name="AutoShape 116"/>
          <p:cNvSpPr/>
          <p:nvPr/>
        </p:nvSpPr>
        <p:spPr bwMode="auto">
          <a:xfrm>
            <a:off x="6954032" y="3236156"/>
            <a:ext cx="358129" cy="39660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3099D6"/>
          </a:solidFill>
          <a:ln>
            <a:noFill/>
          </a:ln>
        </p:spPr>
        <p:txBody>
          <a:bodyPr lIns="0" tIns="0" rIns="0" bIns="0"/>
          <a:lstStyle/>
          <a:p>
            <a:endParaRPr lang="en-US" sz="3200" dirty="0"/>
          </a:p>
        </p:txBody>
      </p:sp>
      <p:cxnSp>
        <p:nvCxnSpPr>
          <p:cNvPr id="71" name="직선 연결선 250"/>
          <p:cNvCxnSpPr/>
          <p:nvPr/>
        </p:nvCxnSpPr>
        <p:spPr>
          <a:xfrm>
            <a:off x="5892513" y="3011656"/>
            <a:ext cx="652885"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2" name="직선 연결선 250"/>
          <p:cNvCxnSpPr/>
          <p:nvPr/>
        </p:nvCxnSpPr>
        <p:spPr>
          <a:xfrm>
            <a:off x="5964092" y="5279813"/>
            <a:ext cx="119235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H="1">
            <a:off x="8966907" y="2042130"/>
            <a:ext cx="142676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flipH="1">
            <a:off x="9940040" y="4313591"/>
            <a:ext cx="453630"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75" name="Text Placeholder 8"/>
          <p:cNvSpPr txBox="1"/>
          <p:nvPr/>
        </p:nvSpPr>
        <p:spPr>
          <a:xfrm>
            <a:off x="273049" y="1924736"/>
            <a:ext cx="3433368" cy="406201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a:solidFill>
                  <a:schemeClr val="bg1"/>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endParaRPr>
          </a:p>
          <a:p>
            <a:pPr>
              <a:lnSpc>
                <a:spcPct val="130000"/>
              </a:lnSpc>
            </a:pPr>
            <a:r>
              <a:rPr lang="en-US" sz="1200" dirty="0">
                <a:solidFill>
                  <a:schemeClr val="bg1"/>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endParaRPr>
          </a:p>
        </p:txBody>
      </p:sp>
      <p:cxnSp>
        <p:nvCxnSpPr>
          <p:cNvPr id="76" name="Straight Connector 59"/>
          <p:cNvCxnSpPr/>
          <p:nvPr/>
        </p:nvCxnSpPr>
        <p:spPr>
          <a:xfrm flipV="1">
            <a:off x="4257890" y="1730164"/>
            <a:ext cx="0" cy="4483417"/>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2</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42" name="Oval 8"/>
          <p:cNvSpPr/>
          <p:nvPr/>
        </p:nvSpPr>
        <p:spPr>
          <a:xfrm>
            <a:off x="2856140"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grpSp>
        <p:nvGrpSpPr>
          <p:cNvPr id="43" name="Group 109"/>
          <p:cNvGrpSpPr/>
          <p:nvPr/>
        </p:nvGrpSpPr>
        <p:grpSpPr bwMode="auto">
          <a:xfrm>
            <a:off x="3474385" y="3327517"/>
            <a:ext cx="659268" cy="659268"/>
            <a:chOff x="0" y="0"/>
            <a:chExt cx="576" cy="576"/>
          </a:xfrm>
          <a:solidFill>
            <a:srgbClr val="3099D6"/>
          </a:solidFill>
        </p:grpSpPr>
        <p:sp>
          <p:nvSpPr>
            <p:cNvPr id="44" name="AutoShape 90"/>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45" name="AutoShape 91"/>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46" name="AutoShape 92"/>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47" name="AutoShape 93"/>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48" name="AutoShape 94"/>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49" name="AutoShape 95"/>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0" name="AutoShape 96"/>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1" name="AutoShape 97"/>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2" name="AutoShape 98"/>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3" name="AutoShape 99"/>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4" name="AutoShape 100"/>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5" name="AutoShape 101"/>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6" name="AutoShape 102"/>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103"/>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8" name="AutoShape 104"/>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59" name="AutoShape 105"/>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60" name="AutoShape 106"/>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61" name="AutoShape 107"/>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108"/>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Oval 11"/>
          <p:cNvSpPr/>
          <p:nvPr/>
        </p:nvSpPr>
        <p:spPr>
          <a:xfrm>
            <a:off x="7584585"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grpSp>
        <p:nvGrpSpPr>
          <p:cNvPr id="65" name="Group 120"/>
          <p:cNvGrpSpPr/>
          <p:nvPr/>
        </p:nvGrpSpPr>
        <p:grpSpPr bwMode="auto">
          <a:xfrm>
            <a:off x="8205019" y="3400133"/>
            <a:ext cx="659270" cy="531350"/>
            <a:chOff x="0" y="0"/>
            <a:chExt cx="575" cy="462"/>
          </a:xfrm>
          <a:solidFill>
            <a:srgbClr val="3099D6"/>
          </a:solidFill>
        </p:grpSpPr>
        <p:sp>
          <p:nvSpPr>
            <p:cNvPr id="66" name="AutoShape 118"/>
            <p:cNvSpPr/>
            <p:nvPr/>
          </p:nvSpPr>
          <p:spPr bwMode="auto">
            <a:xfrm>
              <a:off x="0" y="144"/>
              <a:ext cx="470" cy="31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9475" y="12449"/>
                  </a:moveTo>
                  <a:cubicBezTo>
                    <a:pt x="18075" y="15334"/>
                    <a:pt x="15786" y="17218"/>
                    <a:pt x="13204" y="17218"/>
                  </a:cubicBezTo>
                  <a:cubicBezTo>
                    <a:pt x="8965" y="17218"/>
                    <a:pt x="5514" y="12144"/>
                    <a:pt x="5490" y="5894"/>
                  </a:cubicBezTo>
                  <a:lnTo>
                    <a:pt x="6397" y="5894"/>
                  </a:lnTo>
                  <a:lnTo>
                    <a:pt x="8007" y="5894"/>
                  </a:lnTo>
                  <a:lnTo>
                    <a:pt x="4000" y="0"/>
                  </a:lnTo>
                  <a:lnTo>
                    <a:pt x="0" y="5894"/>
                  </a:lnTo>
                  <a:lnTo>
                    <a:pt x="2115" y="5894"/>
                  </a:lnTo>
                  <a:lnTo>
                    <a:pt x="2174" y="5894"/>
                  </a:lnTo>
                  <a:lnTo>
                    <a:pt x="2522" y="5894"/>
                  </a:lnTo>
                  <a:cubicBezTo>
                    <a:pt x="2547" y="14574"/>
                    <a:pt x="7319" y="21600"/>
                    <a:pt x="13204" y="21600"/>
                  </a:cubicBezTo>
                  <a:cubicBezTo>
                    <a:pt x="16611" y="21600"/>
                    <a:pt x="19644" y="19242"/>
                    <a:pt x="21600" y="15574"/>
                  </a:cubicBezTo>
                  <a:lnTo>
                    <a:pt x="20726" y="14288"/>
                  </a:lnTo>
                  <a:lnTo>
                    <a:pt x="19475" y="12449"/>
                  </a:lnTo>
                  <a:close/>
                  <a:moveTo>
                    <a:pt x="19475" y="1244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119"/>
            <p:cNvSpPr/>
            <p:nvPr/>
          </p:nvSpPr>
          <p:spPr bwMode="auto">
            <a:xfrm>
              <a:off x="104" y="0"/>
              <a:ext cx="471" cy="3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9954" y="15748"/>
                  </a:moveTo>
                  <a:lnTo>
                    <a:pt x="19953" y="15749"/>
                  </a:lnTo>
                  <a:lnTo>
                    <a:pt x="19090" y="15749"/>
                  </a:lnTo>
                  <a:cubicBezTo>
                    <a:pt x="19090" y="15749"/>
                    <a:pt x="19090" y="15749"/>
                    <a:pt x="19090" y="15748"/>
                  </a:cubicBezTo>
                  <a:cubicBezTo>
                    <a:pt x="19090" y="15719"/>
                    <a:pt x="19091" y="15691"/>
                    <a:pt x="19091" y="15663"/>
                  </a:cubicBezTo>
                  <a:cubicBezTo>
                    <a:pt x="19091" y="7013"/>
                    <a:pt x="14317" y="0"/>
                    <a:pt x="8428" y="0"/>
                  </a:cubicBezTo>
                  <a:cubicBezTo>
                    <a:pt x="5000" y="0"/>
                    <a:pt x="1950" y="2381"/>
                    <a:pt x="0" y="6075"/>
                  </a:cubicBezTo>
                  <a:lnTo>
                    <a:pt x="908" y="7404"/>
                  </a:lnTo>
                  <a:lnTo>
                    <a:pt x="2122" y="9181"/>
                  </a:lnTo>
                  <a:cubicBezTo>
                    <a:pt x="3517" y="6263"/>
                    <a:pt x="5822" y="4351"/>
                    <a:pt x="8428" y="4351"/>
                  </a:cubicBezTo>
                  <a:cubicBezTo>
                    <a:pt x="12674" y="4351"/>
                    <a:pt x="16129" y="9426"/>
                    <a:pt x="16129" y="15663"/>
                  </a:cubicBezTo>
                  <a:cubicBezTo>
                    <a:pt x="16129" y="15691"/>
                    <a:pt x="16127" y="15719"/>
                    <a:pt x="16127" y="15747"/>
                  </a:cubicBezTo>
                  <a:cubicBezTo>
                    <a:pt x="16127" y="15748"/>
                    <a:pt x="16127" y="15748"/>
                    <a:pt x="16127" y="15749"/>
                  </a:cubicBezTo>
                  <a:lnTo>
                    <a:pt x="15189" y="15749"/>
                  </a:lnTo>
                  <a:lnTo>
                    <a:pt x="15188" y="15747"/>
                  </a:lnTo>
                  <a:lnTo>
                    <a:pt x="13608" y="15747"/>
                  </a:lnTo>
                  <a:lnTo>
                    <a:pt x="17608" y="21600"/>
                  </a:lnTo>
                  <a:lnTo>
                    <a:pt x="21600" y="15747"/>
                  </a:lnTo>
                  <a:lnTo>
                    <a:pt x="19954" y="15747"/>
                  </a:lnTo>
                  <a:lnTo>
                    <a:pt x="19954" y="15748"/>
                  </a:lnTo>
                  <a:close/>
                  <a:moveTo>
                    <a:pt x="19954" y="1574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Oval 9"/>
          <p:cNvSpPr/>
          <p:nvPr/>
        </p:nvSpPr>
        <p:spPr>
          <a:xfrm>
            <a:off x="4432288"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grpSp>
        <p:nvGrpSpPr>
          <p:cNvPr id="70" name="Group 344"/>
          <p:cNvGrpSpPr/>
          <p:nvPr/>
        </p:nvGrpSpPr>
        <p:grpSpPr bwMode="auto">
          <a:xfrm>
            <a:off x="5079816" y="3316035"/>
            <a:ext cx="664186" cy="585466"/>
            <a:chOff x="0" y="0"/>
            <a:chExt cx="578" cy="508"/>
          </a:xfrm>
          <a:solidFill>
            <a:srgbClr val="3099D6"/>
          </a:solidFill>
        </p:grpSpPr>
        <p:sp>
          <p:nvSpPr>
            <p:cNvPr id="71" name="AutoShape 341"/>
            <p:cNvSpPr/>
            <p:nvPr/>
          </p:nvSpPr>
          <p:spPr bwMode="auto">
            <a:xfrm>
              <a:off x="0" y="96"/>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72" name="AutoShape 342"/>
            <p:cNvSpPr/>
            <p:nvPr/>
          </p:nvSpPr>
          <p:spPr bwMode="auto">
            <a:xfrm>
              <a:off x="176" y="80"/>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sp>
          <p:nvSpPr>
            <p:cNvPr id="73" name="AutoShape 343"/>
            <p:cNvSpPr/>
            <p:nvPr/>
          </p:nvSpPr>
          <p:spPr bwMode="auto">
            <a:xfrm>
              <a:off x="456" y="0"/>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75" name="Oval 10"/>
          <p:cNvSpPr/>
          <p:nvPr/>
        </p:nvSpPr>
        <p:spPr>
          <a:xfrm>
            <a:off x="6008437"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sp>
        <p:nvSpPr>
          <p:cNvPr id="76" name="AutoShape 472"/>
          <p:cNvSpPr/>
          <p:nvPr/>
        </p:nvSpPr>
        <p:spPr bwMode="auto">
          <a:xfrm>
            <a:off x="6631060" y="3327517"/>
            <a:ext cx="659268" cy="659268"/>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14635493 w 21600"/>
              <a:gd name="T11" fmla="*/ 31467139 h 21600"/>
              <a:gd name="T12" fmla="*/ 123995472 w 21600"/>
              <a:gd name="T13" fmla="*/ 35474208 h 21600"/>
              <a:gd name="T14" fmla="*/ 127025366 w 21600"/>
              <a:gd name="T15" fmla="*/ 44457861 h 21600"/>
              <a:gd name="T16" fmla="*/ 110713386 w 21600"/>
              <a:gd name="T17" fmla="*/ 61174865 h 21600"/>
              <a:gd name="T18" fmla="*/ 110468880 w 21600"/>
              <a:gd name="T19" fmla="*/ 61174865 h 21600"/>
              <a:gd name="T20" fmla="*/ 98313922 w 21600"/>
              <a:gd name="T21" fmla="*/ 47600459 h 21600"/>
              <a:gd name="T22" fmla="*/ 114635493 w 21600"/>
              <a:gd name="T23" fmla="*/ 31467139 h 21600"/>
              <a:gd name="T24" fmla="*/ 126940404 w 21600"/>
              <a:gd name="T25" fmla="*/ 145359493 h 21600"/>
              <a:gd name="T26" fmla="*/ 88530768 w 21600"/>
              <a:gd name="T27" fmla="*/ 170222348 h 21600"/>
              <a:gd name="T28" fmla="*/ 88493531 w 21600"/>
              <a:gd name="T29" fmla="*/ 170222348 h 21600"/>
              <a:gd name="T30" fmla="*/ 82199707 w 21600"/>
              <a:gd name="T31" fmla="*/ 167786627 h 21600"/>
              <a:gd name="T32" fmla="*/ 79613070 w 21600"/>
              <a:gd name="T33" fmla="*/ 159065621 h 21600"/>
              <a:gd name="T34" fmla="*/ 81278007 w 21600"/>
              <a:gd name="T35" fmla="*/ 144484543 h 21600"/>
              <a:gd name="T36" fmla="*/ 91466097 w 21600"/>
              <a:gd name="T37" fmla="*/ 100572057 h 21600"/>
              <a:gd name="T38" fmla="*/ 92246581 w 21600"/>
              <a:gd name="T39" fmla="*/ 95511378 h 21600"/>
              <a:gd name="T40" fmla="*/ 78907168 w 21600"/>
              <a:gd name="T41" fmla="*/ 104805501 h 21600"/>
              <a:gd name="T42" fmla="*/ 77552700 w 21600"/>
              <a:gd name="T43" fmla="*/ 105812261 h 21600"/>
              <a:gd name="T44" fmla="*/ 73582877 w 21600"/>
              <a:gd name="T45" fmla="*/ 95040488 h 21600"/>
              <a:gd name="T46" fmla="*/ 74363263 w 21600"/>
              <a:gd name="T47" fmla="*/ 94316454 h 21600"/>
              <a:gd name="T48" fmla="*/ 113855108 w 21600"/>
              <a:gd name="T49" fmla="*/ 70318947 h 21600"/>
              <a:gd name="T50" fmla="*/ 119132559 w 21600"/>
              <a:gd name="T51" fmla="*/ 73301115 h 21600"/>
              <a:gd name="T52" fmla="*/ 120646580 w 21600"/>
              <a:gd name="T53" fmla="*/ 80403058 h 21600"/>
              <a:gd name="T54" fmla="*/ 119142063 w 21600"/>
              <a:gd name="T55" fmla="*/ 94316454 h 21600"/>
              <a:gd name="T56" fmla="*/ 107956726 w 21600"/>
              <a:gd name="T57" fmla="*/ 139837428 h 21600"/>
              <a:gd name="T58" fmla="*/ 107213587 w 21600"/>
              <a:gd name="T59" fmla="*/ 144635460 h 21600"/>
              <a:gd name="T60" fmla="*/ 107345388 w 21600"/>
              <a:gd name="T61" fmla="*/ 145754925 h 21600"/>
              <a:gd name="T62" fmla="*/ 121616104 w 21600"/>
              <a:gd name="T63" fmla="*/ 135434936 h 21600"/>
              <a:gd name="T64" fmla="*/ 122829168 w 21600"/>
              <a:gd name="T65" fmla="*/ 134324975 h 21600"/>
              <a:gd name="T66" fmla="*/ 127072214 w 21600"/>
              <a:gd name="T67" fmla="*/ 143638203 h 21600"/>
              <a:gd name="T68" fmla="*/ 127664437 w 21600"/>
              <a:gd name="T69" fmla="*/ 144550400 h 21600"/>
              <a:gd name="T70" fmla="*/ 126940404 w 21600"/>
              <a:gd name="T71" fmla="*/ 145359493 h 21600"/>
              <a:gd name="T72" fmla="*/ 126940404 w 21600"/>
              <a:gd name="T73" fmla="*/ 145359493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2186" y="3345"/>
                </a:moveTo>
                <a:cubicBezTo>
                  <a:pt x="12618" y="3344"/>
                  <a:pt x="12961" y="3510"/>
                  <a:pt x="13181" y="3771"/>
                </a:cubicBezTo>
                <a:cubicBezTo>
                  <a:pt x="13402" y="4031"/>
                  <a:pt x="13503" y="4374"/>
                  <a:pt x="13503" y="4726"/>
                </a:cubicBezTo>
                <a:cubicBezTo>
                  <a:pt x="13503" y="5637"/>
                  <a:pt x="12779" y="6500"/>
                  <a:pt x="11769" y="6503"/>
                </a:cubicBezTo>
                <a:cubicBezTo>
                  <a:pt x="11760" y="6503"/>
                  <a:pt x="11751" y="6503"/>
                  <a:pt x="11743" y="6503"/>
                </a:cubicBezTo>
                <a:cubicBezTo>
                  <a:pt x="10951" y="6503"/>
                  <a:pt x="10456" y="5915"/>
                  <a:pt x="10451" y="5060"/>
                </a:cubicBezTo>
                <a:cubicBezTo>
                  <a:pt x="10452" y="4322"/>
                  <a:pt x="11045" y="3350"/>
                  <a:pt x="12186" y="3345"/>
                </a:cubicBezTo>
                <a:close/>
                <a:moveTo>
                  <a:pt x="13494" y="15452"/>
                </a:moveTo>
                <a:cubicBezTo>
                  <a:pt x="11983" y="17102"/>
                  <a:pt x="10120" y="18086"/>
                  <a:pt x="9411" y="18095"/>
                </a:cubicBezTo>
                <a:cubicBezTo>
                  <a:pt x="9410" y="18095"/>
                  <a:pt x="9408" y="18095"/>
                  <a:pt x="9407" y="18095"/>
                </a:cubicBezTo>
                <a:cubicBezTo>
                  <a:pt x="9167" y="18095"/>
                  <a:pt x="8918" y="18032"/>
                  <a:pt x="8738" y="17836"/>
                </a:cubicBezTo>
                <a:cubicBezTo>
                  <a:pt x="8556" y="17639"/>
                  <a:pt x="8463" y="17338"/>
                  <a:pt x="8463" y="16909"/>
                </a:cubicBezTo>
                <a:cubicBezTo>
                  <a:pt x="8463" y="16580"/>
                  <a:pt x="8517" y="15872"/>
                  <a:pt x="8640" y="15359"/>
                </a:cubicBezTo>
                <a:lnTo>
                  <a:pt x="9723" y="10691"/>
                </a:lnTo>
                <a:cubicBezTo>
                  <a:pt x="9776" y="10430"/>
                  <a:pt x="9805" y="10247"/>
                  <a:pt x="9806" y="10153"/>
                </a:cubicBezTo>
                <a:cubicBezTo>
                  <a:pt x="9619" y="10221"/>
                  <a:pt x="8795" y="10824"/>
                  <a:pt x="8388" y="11141"/>
                </a:cubicBezTo>
                <a:lnTo>
                  <a:pt x="8244" y="11248"/>
                </a:lnTo>
                <a:lnTo>
                  <a:pt x="7822" y="10103"/>
                </a:lnTo>
                <a:lnTo>
                  <a:pt x="7905" y="10026"/>
                </a:lnTo>
                <a:cubicBezTo>
                  <a:pt x="9430" y="8615"/>
                  <a:pt x="11262" y="7485"/>
                  <a:pt x="12103" y="7475"/>
                </a:cubicBezTo>
                <a:cubicBezTo>
                  <a:pt x="12343" y="7471"/>
                  <a:pt x="12552" y="7594"/>
                  <a:pt x="12664" y="7792"/>
                </a:cubicBezTo>
                <a:cubicBezTo>
                  <a:pt x="12780" y="7987"/>
                  <a:pt x="12825" y="8241"/>
                  <a:pt x="12825" y="8547"/>
                </a:cubicBezTo>
                <a:cubicBezTo>
                  <a:pt x="12825" y="8880"/>
                  <a:pt x="12769" y="9575"/>
                  <a:pt x="12665" y="10026"/>
                </a:cubicBezTo>
                <a:lnTo>
                  <a:pt x="11476" y="14865"/>
                </a:lnTo>
                <a:cubicBezTo>
                  <a:pt x="11420" y="15097"/>
                  <a:pt x="11397" y="15267"/>
                  <a:pt x="11397" y="15375"/>
                </a:cubicBezTo>
                <a:cubicBezTo>
                  <a:pt x="11396" y="15435"/>
                  <a:pt x="11405" y="15475"/>
                  <a:pt x="11411" y="15494"/>
                </a:cubicBezTo>
                <a:cubicBezTo>
                  <a:pt x="11537" y="15478"/>
                  <a:pt x="12381" y="14900"/>
                  <a:pt x="12928" y="14397"/>
                </a:cubicBezTo>
                <a:lnTo>
                  <a:pt x="13057" y="14279"/>
                </a:lnTo>
                <a:lnTo>
                  <a:pt x="13508" y="15269"/>
                </a:lnTo>
                <a:lnTo>
                  <a:pt x="13571" y="15366"/>
                </a:lnTo>
                <a:lnTo>
                  <a:pt x="13494" y="15452"/>
                </a:lnTo>
                <a:close/>
                <a:moveTo>
                  <a:pt x="13494" y="15452"/>
                </a:moveTo>
              </a:path>
            </a:pathLst>
          </a:custGeom>
          <a:solidFill>
            <a:srgbClr val="3099D6"/>
          </a:solidFill>
          <a:ln>
            <a:noFill/>
          </a:ln>
        </p:spPr>
        <p:txBody>
          <a:bodyPr lIns="0" tIns="0" rIns="0" bIns="0"/>
          <a:lstStyle/>
          <a:p>
            <a:endParaRPr lang="en-US" sz="3200" dirty="0"/>
          </a:p>
        </p:txBody>
      </p:sp>
      <p:grpSp>
        <p:nvGrpSpPr>
          <p:cNvPr id="77" name="Group 40"/>
          <p:cNvGrpSpPr/>
          <p:nvPr/>
        </p:nvGrpSpPr>
        <p:grpSpPr>
          <a:xfrm>
            <a:off x="194200" y="1920020"/>
            <a:ext cx="2784529" cy="1545046"/>
            <a:chOff x="1441450" y="1398043"/>
            <a:chExt cx="2019300" cy="1120445"/>
          </a:xfrm>
        </p:grpSpPr>
        <p:sp>
          <p:nvSpPr>
            <p:cNvPr id="7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solidFill>
                    <a:schemeClr val="bg1"/>
                  </a:solidFill>
                </a:rPr>
                <a:t>Being Social</a:t>
              </a:r>
            </a:p>
          </p:txBody>
        </p:sp>
        <p:sp>
          <p:nvSpPr>
            <p:cNvPr id="79" name="Text Placeholder 8"/>
            <p:cNvSpPr txBox="1"/>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a:solidFill>
                    <a:schemeClr val="bg1"/>
                  </a:solidFill>
                </a:rPr>
                <a:t>Lorem ipsum dolor sit amet, consectetur adipiscing elit, sed do eiusmod tempor incididunt ut labore et dolore magna aliqua. Ut enim ad minim veniam, quis nostrud exercitation </a:t>
              </a:r>
            </a:p>
          </p:txBody>
        </p:sp>
      </p:grpSp>
      <p:grpSp>
        <p:nvGrpSpPr>
          <p:cNvPr id="80" name="Group 43"/>
          <p:cNvGrpSpPr/>
          <p:nvPr/>
        </p:nvGrpSpPr>
        <p:grpSpPr>
          <a:xfrm>
            <a:off x="194200" y="4570003"/>
            <a:ext cx="2784529" cy="1545046"/>
            <a:chOff x="1441450" y="1398043"/>
            <a:chExt cx="2019300" cy="1120445"/>
          </a:xfrm>
        </p:grpSpPr>
        <p:sp>
          <p:nvSpPr>
            <p:cNvPr id="81"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solidFill>
                    <a:schemeClr val="bg1"/>
                  </a:solidFill>
                </a:rPr>
                <a:t>Strategical Movies</a:t>
              </a:r>
            </a:p>
          </p:txBody>
        </p:sp>
        <p:sp>
          <p:nvSpPr>
            <p:cNvPr id="82" name="Text Placeholder 8"/>
            <p:cNvSpPr txBox="1"/>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a:solidFill>
                    <a:schemeClr val="bg1"/>
                  </a:solidFill>
                </a:rPr>
                <a:t>Lorem ipsum dolor sit amet, consectetur adipiscing elit, sed do eiusmod tempor incididunt ut labore et dolore magna aliqua. Ut enim ad minim veniam, quis nostrud exercitation </a:t>
              </a:r>
            </a:p>
          </p:txBody>
        </p:sp>
      </p:grpSp>
      <p:grpSp>
        <p:nvGrpSpPr>
          <p:cNvPr id="83" name="Group 46"/>
          <p:cNvGrpSpPr/>
          <p:nvPr/>
        </p:nvGrpSpPr>
        <p:grpSpPr>
          <a:xfrm>
            <a:off x="9213272" y="1920020"/>
            <a:ext cx="2784529" cy="1545046"/>
            <a:chOff x="1441450" y="1398043"/>
            <a:chExt cx="2019300" cy="1120445"/>
          </a:xfrm>
        </p:grpSpPr>
        <p:sp>
          <p:nvSpPr>
            <p:cNvPr id="84"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a:solidFill>
                    <a:schemeClr val="bg1"/>
                  </a:solidFill>
                </a:rPr>
                <a:t>Time is Money</a:t>
              </a:r>
            </a:p>
          </p:txBody>
        </p:sp>
        <p:sp>
          <p:nvSpPr>
            <p:cNvPr id="85" name="Text Placeholder 8"/>
            <p:cNvSpPr txBox="1"/>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a:solidFill>
                    <a:schemeClr val="bg1"/>
                  </a:solidFill>
                </a:rPr>
                <a:t>Lorem ipsum dolor sit amet, consectetur adipiscing elit, sed do eiusmod tempor incididunt ut labore et dolore magna aliqua. Ut enim ad minim veniam, quis nostrud exercitation </a:t>
              </a:r>
            </a:p>
          </p:txBody>
        </p:sp>
      </p:grpSp>
      <p:grpSp>
        <p:nvGrpSpPr>
          <p:cNvPr id="86" name="Group 49"/>
          <p:cNvGrpSpPr/>
          <p:nvPr/>
        </p:nvGrpSpPr>
        <p:grpSpPr>
          <a:xfrm>
            <a:off x="9213272" y="4570003"/>
            <a:ext cx="2784529" cy="1545046"/>
            <a:chOff x="1441450" y="1398043"/>
            <a:chExt cx="2019300" cy="1120445"/>
          </a:xfrm>
        </p:grpSpPr>
        <p:sp>
          <p:nvSpPr>
            <p:cNvPr id="87"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a:solidFill>
                    <a:schemeClr val="bg1"/>
                  </a:solidFill>
                </a:rPr>
                <a:t>Being Mobile</a:t>
              </a:r>
            </a:p>
          </p:txBody>
        </p:sp>
        <p:sp>
          <p:nvSpPr>
            <p:cNvPr id="88" name="Text Placeholder 8"/>
            <p:cNvSpPr txBox="1"/>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a:solidFill>
                    <a:schemeClr val="bg1"/>
                  </a:solidFill>
                </a:rPr>
                <a:t>Lorem ipsum dolor sit amet, consectetur adipiscing elit, sed do eiusmod tempor incididunt ut labore et dolore magna aliqua. Ut enim ad minim veniam, quis nostrud exercitation </a:t>
              </a:r>
            </a:p>
          </p:txBody>
        </p:sp>
      </p:grpSp>
      <p:pic>
        <p:nvPicPr>
          <p:cNvPr id="89" name="图片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1534" y="1230371"/>
            <a:ext cx="6988933" cy="127109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3</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42" name="Chevron 4"/>
          <p:cNvSpPr/>
          <p:nvPr/>
        </p:nvSpPr>
        <p:spPr>
          <a:xfrm>
            <a:off x="1412499"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sp>
        <p:nvSpPr>
          <p:cNvPr id="43" name="TextBox 5"/>
          <p:cNvSpPr txBox="1"/>
          <p:nvPr/>
        </p:nvSpPr>
        <p:spPr>
          <a:xfrm>
            <a:off x="2332442" y="2722313"/>
            <a:ext cx="1044081" cy="401457"/>
          </a:xfrm>
          <a:prstGeom prst="rect">
            <a:avLst/>
          </a:prstGeom>
          <a:noFill/>
        </p:spPr>
        <p:txBody>
          <a:bodyPr wrap="square" rtlCol="0" anchor="t">
            <a:spAutoFit/>
          </a:bodyPr>
          <a:lstStyle/>
          <a:p>
            <a:pPr algn="ctr">
              <a:lnSpc>
                <a:spcPct val="140000"/>
              </a:lnSpc>
            </a:pPr>
            <a:r>
              <a:rPr lang="en-US" sz="1600" dirty="0">
                <a:solidFill>
                  <a:srgbClr val="3099D6"/>
                </a:solidFill>
                <a:latin typeface="Roboto condensed"/>
                <a:cs typeface="Roboto condensed"/>
              </a:rPr>
              <a:t>Step 1</a:t>
            </a:r>
          </a:p>
        </p:txBody>
      </p:sp>
      <p:sp>
        <p:nvSpPr>
          <p:cNvPr id="44" name="AutoShape 611"/>
          <p:cNvSpPr/>
          <p:nvPr/>
        </p:nvSpPr>
        <p:spPr bwMode="auto">
          <a:xfrm>
            <a:off x="2647848" y="2382976"/>
            <a:ext cx="327243" cy="387523"/>
          </a:xfrm>
          <a:custGeom>
            <a:avLst/>
            <a:gdLst>
              <a:gd name="T0" fmla="*/ 106442013 w 21600"/>
              <a:gd name="T1" fmla="*/ 55074414 h 21600"/>
              <a:gd name="T2" fmla="*/ 106382626 w 21600"/>
              <a:gd name="T3" fmla="*/ 212933 h 21600"/>
              <a:gd name="T4" fmla="*/ 73430397 w 21600"/>
              <a:gd name="T5" fmla="*/ 155346 h 21600"/>
              <a:gd name="T6" fmla="*/ 84360214 w 21600"/>
              <a:gd name="T7" fmla="*/ 18345077 h 21600"/>
              <a:gd name="T8" fmla="*/ 53132484 w 21600"/>
              <a:gd name="T9" fmla="*/ 70298741 h 21600"/>
              <a:gd name="T10" fmla="*/ 21943579 w 21600"/>
              <a:gd name="T11" fmla="*/ 18413499 h 21600"/>
              <a:gd name="T12" fmla="*/ 33011616 w 21600"/>
              <a:gd name="T13" fmla="*/ 0 h 21600"/>
              <a:gd name="T14" fmla="*/ 34678 w 21600"/>
              <a:gd name="T15" fmla="*/ 96669 h 21600"/>
              <a:gd name="T16" fmla="*/ 0 w 21600"/>
              <a:gd name="T17" fmla="*/ 54919067 h 21600"/>
              <a:gd name="T18" fmla="*/ 10929742 w 21600"/>
              <a:gd name="T19" fmla="*/ 36729237 h 21600"/>
              <a:gd name="T20" fmla="*/ 45612302 w 21600"/>
              <a:gd name="T21" fmla="*/ 94420261 h 21600"/>
              <a:gd name="T22" fmla="*/ 45612302 w 21600"/>
              <a:gd name="T23" fmla="*/ 170368565 h 21600"/>
              <a:gd name="T24" fmla="*/ 29863196 w 21600"/>
              <a:gd name="T25" fmla="*/ 170368565 h 21600"/>
              <a:gd name="T26" fmla="*/ 53363654 w 21600"/>
              <a:gd name="T27" fmla="*/ 209326746 h 21600"/>
              <a:gd name="T28" fmla="*/ 76825278 w 21600"/>
              <a:gd name="T29" fmla="*/ 170368565 h 21600"/>
              <a:gd name="T30" fmla="*/ 61277934 w 21600"/>
              <a:gd name="T31" fmla="*/ 170368565 h 21600"/>
              <a:gd name="T32" fmla="*/ 61277934 w 21600"/>
              <a:gd name="T33" fmla="*/ 93431896 h 21600"/>
              <a:gd name="T34" fmla="*/ 95374051 w 21600"/>
              <a:gd name="T35" fmla="*/ 36660915 h 21600"/>
              <a:gd name="T36" fmla="*/ 106442013 w 21600"/>
              <a:gd name="T37" fmla="*/ 55074414 h 21600"/>
              <a:gd name="T38" fmla="*/ 106442013 w 21600"/>
              <a:gd name="T39" fmla="*/ 55074414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moveTo>
                  <a:pt x="21600" y="5683"/>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45" name="TextBox 7"/>
          <p:cNvSpPr txBox="1"/>
          <p:nvPr/>
        </p:nvSpPr>
        <p:spPr>
          <a:xfrm>
            <a:off x="1142914"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a:t>
            </a:r>
          </a:p>
        </p:txBody>
      </p:sp>
      <p:sp>
        <p:nvSpPr>
          <p:cNvPr id="46" name="TextBox 8"/>
          <p:cNvSpPr txBox="1"/>
          <p:nvPr/>
        </p:nvSpPr>
        <p:spPr>
          <a:xfrm>
            <a:off x="1142915" y="3532535"/>
            <a:ext cx="2233608" cy="401457"/>
          </a:xfrm>
          <a:prstGeom prst="rect">
            <a:avLst/>
          </a:prstGeom>
          <a:noFill/>
        </p:spPr>
        <p:txBody>
          <a:bodyPr wrap="square" rtlCol="0" anchor="t">
            <a:spAutoFit/>
          </a:bodyPr>
          <a:lstStyle/>
          <a:p>
            <a:pPr algn="ctr">
              <a:lnSpc>
                <a:spcPct val="140000"/>
              </a:lnSpc>
            </a:pPr>
            <a:r>
              <a:rPr lang="en-US" sz="1600" dirty="0">
                <a:solidFill>
                  <a:schemeClr val="bg1"/>
                </a:solidFill>
                <a:latin typeface="Roboto condensed"/>
                <a:cs typeface="Roboto condensed"/>
              </a:rPr>
              <a:t>Desktop Application</a:t>
            </a:r>
          </a:p>
        </p:txBody>
      </p:sp>
      <p:sp>
        <p:nvSpPr>
          <p:cNvPr id="48" name="Chevron 10"/>
          <p:cNvSpPr/>
          <p:nvPr/>
        </p:nvSpPr>
        <p:spPr>
          <a:xfrm>
            <a:off x="3615197"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grpSp>
        <p:nvGrpSpPr>
          <p:cNvPr id="49" name="Group 500"/>
          <p:cNvGrpSpPr/>
          <p:nvPr/>
        </p:nvGrpSpPr>
        <p:grpSpPr bwMode="auto">
          <a:xfrm>
            <a:off x="4900395" y="2383331"/>
            <a:ext cx="332984" cy="384655"/>
            <a:chOff x="0" y="0"/>
            <a:chExt cx="495" cy="574"/>
          </a:xfrm>
          <a:solidFill>
            <a:srgbClr val="3099D6"/>
          </a:solidFill>
        </p:grpSpPr>
        <p:sp>
          <p:nvSpPr>
            <p:cNvPr id="53" name="AutoShape 497"/>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4" name="AutoShape 498"/>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5" name="AutoShape 499"/>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0" name="TextBox 12"/>
          <p:cNvSpPr txBox="1"/>
          <p:nvPr/>
        </p:nvSpPr>
        <p:spPr>
          <a:xfrm>
            <a:off x="4547874" y="2722313"/>
            <a:ext cx="1044081" cy="401457"/>
          </a:xfrm>
          <a:prstGeom prst="rect">
            <a:avLst/>
          </a:prstGeom>
          <a:noFill/>
        </p:spPr>
        <p:txBody>
          <a:bodyPr wrap="square" rtlCol="0" anchor="t">
            <a:spAutoFit/>
          </a:bodyPr>
          <a:lstStyle/>
          <a:p>
            <a:pPr algn="ctr">
              <a:lnSpc>
                <a:spcPct val="140000"/>
              </a:lnSpc>
            </a:pPr>
            <a:r>
              <a:rPr lang="en-US" sz="1600" dirty="0">
                <a:solidFill>
                  <a:srgbClr val="3099D6"/>
                </a:solidFill>
                <a:latin typeface="Roboto condensed"/>
                <a:cs typeface="Roboto condensed"/>
              </a:rPr>
              <a:t>Step 2</a:t>
            </a:r>
          </a:p>
        </p:txBody>
      </p:sp>
      <p:sp>
        <p:nvSpPr>
          <p:cNvPr id="51" name="TextBox 13"/>
          <p:cNvSpPr txBox="1"/>
          <p:nvPr/>
        </p:nvSpPr>
        <p:spPr>
          <a:xfrm>
            <a:off x="3534679"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a:t>
            </a:r>
          </a:p>
        </p:txBody>
      </p:sp>
      <p:sp>
        <p:nvSpPr>
          <p:cNvPr id="52" name="TextBox 14"/>
          <p:cNvSpPr txBox="1"/>
          <p:nvPr/>
        </p:nvSpPr>
        <p:spPr>
          <a:xfrm>
            <a:off x="3534680" y="3532535"/>
            <a:ext cx="2233608" cy="401457"/>
          </a:xfrm>
          <a:prstGeom prst="rect">
            <a:avLst/>
          </a:prstGeom>
          <a:noFill/>
        </p:spPr>
        <p:txBody>
          <a:bodyPr wrap="square" rtlCol="0" anchor="t">
            <a:spAutoFit/>
          </a:bodyPr>
          <a:lstStyle/>
          <a:p>
            <a:pPr algn="ctr">
              <a:lnSpc>
                <a:spcPct val="140000"/>
              </a:lnSpc>
            </a:pPr>
            <a:r>
              <a:rPr lang="en-US" sz="1600" dirty="0">
                <a:solidFill>
                  <a:schemeClr val="bg1"/>
                </a:solidFill>
                <a:latin typeface="Roboto condensed"/>
                <a:cs typeface="Roboto condensed"/>
              </a:rPr>
              <a:t>Website Design</a:t>
            </a:r>
          </a:p>
        </p:txBody>
      </p:sp>
      <p:sp>
        <p:nvSpPr>
          <p:cNvPr id="57" name="Chevron 19"/>
          <p:cNvSpPr/>
          <p:nvPr/>
        </p:nvSpPr>
        <p:spPr>
          <a:xfrm>
            <a:off x="5817894"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grpSp>
        <p:nvGrpSpPr>
          <p:cNvPr id="58" name="Group 694"/>
          <p:cNvGrpSpPr/>
          <p:nvPr/>
        </p:nvGrpSpPr>
        <p:grpSpPr bwMode="auto">
          <a:xfrm>
            <a:off x="7084817" y="2407147"/>
            <a:ext cx="384655" cy="338726"/>
            <a:chOff x="0" y="0"/>
            <a:chExt cx="576" cy="504"/>
          </a:xfrm>
          <a:solidFill>
            <a:srgbClr val="3099D6"/>
          </a:solidFill>
        </p:grpSpPr>
        <p:sp>
          <p:nvSpPr>
            <p:cNvPr id="62" name="AutoShape 692"/>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693"/>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9" name="TextBox 21"/>
          <p:cNvSpPr txBox="1"/>
          <p:nvPr/>
        </p:nvSpPr>
        <p:spPr>
          <a:xfrm>
            <a:off x="6739068" y="2722313"/>
            <a:ext cx="1044081" cy="401457"/>
          </a:xfrm>
          <a:prstGeom prst="rect">
            <a:avLst/>
          </a:prstGeom>
          <a:noFill/>
        </p:spPr>
        <p:txBody>
          <a:bodyPr wrap="square" rtlCol="0" anchor="t">
            <a:spAutoFit/>
          </a:bodyPr>
          <a:lstStyle/>
          <a:p>
            <a:pPr algn="ctr">
              <a:lnSpc>
                <a:spcPct val="140000"/>
              </a:lnSpc>
            </a:pPr>
            <a:r>
              <a:rPr lang="en-US" sz="1600" dirty="0">
                <a:solidFill>
                  <a:srgbClr val="3099D6"/>
                </a:solidFill>
                <a:latin typeface="Roboto condensed"/>
                <a:cs typeface="Roboto condensed"/>
              </a:rPr>
              <a:t>Step 3</a:t>
            </a:r>
          </a:p>
        </p:txBody>
      </p:sp>
      <p:sp>
        <p:nvSpPr>
          <p:cNvPr id="60" name="TextBox 22"/>
          <p:cNvSpPr txBox="1"/>
          <p:nvPr/>
        </p:nvSpPr>
        <p:spPr>
          <a:xfrm>
            <a:off x="5926443"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a:t>
            </a:r>
          </a:p>
        </p:txBody>
      </p:sp>
      <p:sp>
        <p:nvSpPr>
          <p:cNvPr id="61" name="TextBox 23"/>
          <p:cNvSpPr txBox="1"/>
          <p:nvPr/>
        </p:nvSpPr>
        <p:spPr>
          <a:xfrm>
            <a:off x="5926444" y="3532535"/>
            <a:ext cx="2233608" cy="401457"/>
          </a:xfrm>
          <a:prstGeom prst="rect">
            <a:avLst/>
          </a:prstGeom>
          <a:noFill/>
        </p:spPr>
        <p:txBody>
          <a:bodyPr wrap="square" rtlCol="0" anchor="t">
            <a:spAutoFit/>
          </a:bodyPr>
          <a:lstStyle/>
          <a:p>
            <a:pPr algn="ctr">
              <a:lnSpc>
                <a:spcPct val="140000"/>
              </a:lnSpc>
            </a:pPr>
            <a:r>
              <a:rPr lang="en-US" sz="1600" dirty="0">
                <a:solidFill>
                  <a:schemeClr val="bg1"/>
                </a:solidFill>
                <a:latin typeface="Roboto condensed"/>
                <a:cs typeface="Roboto condensed"/>
              </a:rPr>
              <a:t>Business Strategy</a:t>
            </a:r>
          </a:p>
        </p:txBody>
      </p:sp>
      <p:sp>
        <p:nvSpPr>
          <p:cNvPr id="65" name="Chevron 27"/>
          <p:cNvSpPr/>
          <p:nvPr/>
        </p:nvSpPr>
        <p:spPr>
          <a:xfrm>
            <a:off x="8020590"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sp>
        <p:nvSpPr>
          <p:cNvPr id="66" name="AutoShape 478"/>
          <p:cNvSpPr/>
          <p:nvPr/>
        </p:nvSpPr>
        <p:spPr bwMode="auto">
          <a:xfrm>
            <a:off x="9264210" y="2401080"/>
            <a:ext cx="330114" cy="38752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67" name="TextBox 29"/>
          <p:cNvSpPr txBox="1"/>
          <p:nvPr/>
        </p:nvSpPr>
        <p:spPr>
          <a:xfrm>
            <a:off x="8904382" y="2722313"/>
            <a:ext cx="1044081" cy="401457"/>
          </a:xfrm>
          <a:prstGeom prst="rect">
            <a:avLst/>
          </a:prstGeom>
          <a:noFill/>
        </p:spPr>
        <p:txBody>
          <a:bodyPr wrap="square" rtlCol="0" anchor="t">
            <a:spAutoFit/>
          </a:bodyPr>
          <a:lstStyle/>
          <a:p>
            <a:pPr algn="ctr">
              <a:lnSpc>
                <a:spcPct val="140000"/>
              </a:lnSpc>
            </a:pPr>
            <a:r>
              <a:rPr lang="en-US" sz="1600" dirty="0">
                <a:solidFill>
                  <a:srgbClr val="3099D6"/>
                </a:solidFill>
                <a:latin typeface="Roboto condensed"/>
                <a:cs typeface="Roboto condensed"/>
              </a:rPr>
              <a:t>Step 4</a:t>
            </a:r>
          </a:p>
        </p:txBody>
      </p:sp>
      <p:sp>
        <p:nvSpPr>
          <p:cNvPr id="68" name="TextBox 30"/>
          <p:cNvSpPr txBox="1"/>
          <p:nvPr/>
        </p:nvSpPr>
        <p:spPr>
          <a:xfrm>
            <a:off x="8318209"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a:t>
            </a:r>
          </a:p>
        </p:txBody>
      </p:sp>
      <p:sp>
        <p:nvSpPr>
          <p:cNvPr id="69" name="TextBox 31"/>
          <p:cNvSpPr txBox="1"/>
          <p:nvPr/>
        </p:nvSpPr>
        <p:spPr>
          <a:xfrm>
            <a:off x="8318210" y="3532535"/>
            <a:ext cx="2233608" cy="401457"/>
          </a:xfrm>
          <a:prstGeom prst="rect">
            <a:avLst/>
          </a:prstGeom>
          <a:noFill/>
        </p:spPr>
        <p:txBody>
          <a:bodyPr wrap="square" rtlCol="0" anchor="t">
            <a:spAutoFit/>
          </a:bodyPr>
          <a:lstStyle/>
          <a:p>
            <a:pPr algn="ctr">
              <a:lnSpc>
                <a:spcPct val="140000"/>
              </a:lnSpc>
            </a:pPr>
            <a:r>
              <a:rPr lang="en-US" sz="1600" dirty="0">
                <a:solidFill>
                  <a:schemeClr val="bg1"/>
                </a:solidFill>
                <a:latin typeface="Roboto condensed"/>
                <a:cs typeface="Roboto condensed"/>
              </a:rPr>
              <a:t>Data Analysis</a:t>
            </a:r>
          </a:p>
        </p:txBody>
      </p:sp>
      <p:sp>
        <p:nvSpPr>
          <p:cNvPr id="70" name="Text Placeholder 8"/>
          <p:cNvSpPr txBox="1"/>
          <p:nvPr/>
        </p:nvSpPr>
        <p:spPr>
          <a:xfrm>
            <a:off x="273050" y="5242340"/>
            <a:ext cx="11689246" cy="89175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200" dirty="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71" name="Straight Connector 37"/>
          <p:cNvCxnSpPr/>
          <p:nvPr/>
        </p:nvCxnSpPr>
        <p:spPr>
          <a:xfrm flipH="1">
            <a:off x="424783" y="5181953"/>
            <a:ext cx="114081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4</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41" name="AutoShape 158"/>
          <p:cNvSpPr/>
          <p:nvPr/>
        </p:nvSpPr>
        <p:spPr bwMode="auto">
          <a:xfrm>
            <a:off x="4292858" y="3682382"/>
            <a:ext cx="3177443" cy="2409591"/>
          </a:xfrm>
          <a:custGeom>
            <a:avLst/>
            <a:gdLst>
              <a:gd name="T0" fmla="*/ 2147483647 w 21600"/>
              <a:gd name="T1" fmla="*/ 0 h 21600"/>
              <a:gd name="T2" fmla="*/ 1005315103 w 21600"/>
              <a:gd name="T3" fmla="*/ 907700304 h 21600"/>
              <a:gd name="T4" fmla="*/ 0 w 21600"/>
              <a:gd name="T5" fmla="*/ 1485518270 h 21600"/>
              <a:gd name="T6" fmla="*/ 0 w 21600"/>
              <a:gd name="T7" fmla="*/ 1815400607 h 21600"/>
              <a:gd name="T8" fmla="*/ 1579200677 w 21600"/>
              <a:gd name="T9" fmla="*/ 907700304 h 21600"/>
              <a:gd name="T10" fmla="*/ 2147483647 w 21600"/>
              <a:gd name="T11" fmla="*/ 329797929 h 21600"/>
              <a:gd name="T12" fmla="*/ 2147483647 w 21600"/>
              <a:gd name="T13" fmla="*/ 907700304 h 21600"/>
              <a:gd name="T14" fmla="*/ 2147483647 w 21600"/>
              <a:gd name="T15" fmla="*/ 907700304 h 21600"/>
              <a:gd name="T16" fmla="*/ 2147483647 w 21600"/>
              <a:gd name="T17" fmla="*/ 0 h 21600"/>
              <a:gd name="T18" fmla="*/ 2147483647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0"/>
                </a:moveTo>
                <a:cubicBezTo>
                  <a:pt x="8890" y="0"/>
                  <a:pt x="5215" y="4845"/>
                  <a:pt x="5215" y="10800"/>
                </a:cubicBezTo>
                <a:cubicBezTo>
                  <a:pt x="5215" y="14591"/>
                  <a:pt x="2876" y="17675"/>
                  <a:pt x="0" y="17675"/>
                </a:cubicBezTo>
                <a:lnTo>
                  <a:pt x="0" y="21600"/>
                </a:lnTo>
                <a:cubicBezTo>
                  <a:pt x="4517" y="21600"/>
                  <a:pt x="8192" y="16755"/>
                  <a:pt x="8192" y="10800"/>
                </a:cubicBezTo>
                <a:cubicBezTo>
                  <a:pt x="8192" y="7009"/>
                  <a:pt x="10532" y="3924"/>
                  <a:pt x="13408" y="3924"/>
                </a:cubicBezTo>
                <a:cubicBezTo>
                  <a:pt x="16283" y="3924"/>
                  <a:pt x="18623" y="7009"/>
                  <a:pt x="18623" y="10800"/>
                </a:cubicBezTo>
                <a:lnTo>
                  <a:pt x="21600" y="10800"/>
                </a:lnTo>
                <a:cubicBezTo>
                  <a:pt x="21600" y="4845"/>
                  <a:pt x="17925" y="0"/>
                  <a:pt x="13408" y="0"/>
                </a:cubicBezTo>
                <a:close/>
                <a:moveTo>
                  <a:pt x="13408" y="0"/>
                </a:moveTo>
              </a:path>
            </a:pathLst>
          </a:custGeom>
          <a:solidFill>
            <a:schemeClr val="bg1">
              <a:alpha val="35000"/>
            </a:schemeClr>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vert="horz" wrap="square" lIns="91440" tIns="45720" rIns="91440" bIns="45720" numCol="1" anchor="t" anchorCtr="0" compatLnSpc="1"/>
          <a:lstStyle/>
          <a:p>
            <a:endParaRPr lang="en-US" sz="800" dirty="0"/>
          </a:p>
        </p:txBody>
      </p:sp>
      <p:sp>
        <p:nvSpPr>
          <p:cNvPr id="42" name="AutoShape 160"/>
          <p:cNvSpPr/>
          <p:nvPr/>
        </p:nvSpPr>
        <p:spPr bwMode="auto">
          <a:xfrm>
            <a:off x="7041792" y="3682382"/>
            <a:ext cx="2409359" cy="2409591"/>
          </a:xfrm>
          <a:custGeom>
            <a:avLst/>
            <a:gdLst>
              <a:gd name="T0" fmla="*/ 907700304 w 21600"/>
              <a:gd name="T1" fmla="*/ 1815400607 h 21600"/>
              <a:gd name="T2" fmla="*/ 0 w 21600"/>
              <a:gd name="T3" fmla="*/ 907700304 h 21600"/>
              <a:gd name="T4" fmla="*/ 329882381 w 21600"/>
              <a:gd name="T5" fmla="*/ 907700304 h 21600"/>
              <a:gd name="T6" fmla="*/ 907700304 w 21600"/>
              <a:gd name="T7" fmla="*/ 1485518270 h 21600"/>
              <a:gd name="T8" fmla="*/ 1485602679 w 21600"/>
              <a:gd name="T9" fmla="*/ 907700304 h 21600"/>
              <a:gd name="T10" fmla="*/ 907700304 w 21600"/>
              <a:gd name="T11" fmla="*/ 329882381 h 21600"/>
              <a:gd name="T12" fmla="*/ 907700304 w 21600"/>
              <a:gd name="T13" fmla="*/ 0 h 21600"/>
              <a:gd name="T14" fmla="*/ 1815400607 w 21600"/>
              <a:gd name="T15" fmla="*/ 907700304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lnTo>
                  <a:pt x="3925" y="10800"/>
                </a:lnTo>
                <a:cubicBezTo>
                  <a:pt x="3925" y="14591"/>
                  <a:pt x="7009" y="17675"/>
                  <a:pt x="10800" y="17675"/>
                </a:cubicBezTo>
                <a:cubicBezTo>
                  <a:pt x="14591" y="17675"/>
                  <a:pt x="17676" y="14591"/>
                  <a:pt x="17676" y="10800"/>
                </a:cubicBezTo>
                <a:cubicBezTo>
                  <a:pt x="17676" y="7009"/>
                  <a:pt x="14591" y="3925"/>
                  <a:pt x="10800" y="3925"/>
                </a:cubicBezTo>
                <a:lnTo>
                  <a:pt x="10800" y="0"/>
                </a:lnTo>
                <a:cubicBezTo>
                  <a:pt x="16755" y="0"/>
                  <a:pt x="21600" y="4845"/>
                  <a:pt x="21600" y="10800"/>
                </a:cubicBezTo>
                <a:cubicBezTo>
                  <a:pt x="21600" y="16755"/>
                  <a:pt x="16755" y="21600"/>
                  <a:pt x="10800" y="21600"/>
                </a:cubicBezTo>
                <a:close/>
                <a:moveTo>
                  <a:pt x="10800" y="21600"/>
                </a:moveTo>
              </a:path>
            </a:pathLst>
          </a:custGeom>
          <a:solidFill>
            <a:schemeClr val="bg1">
              <a:alpha val="35000"/>
            </a:schemeClr>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vert="horz" wrap="square" lIns="91440" tIns="45720" rIns="91440" bIns="45720" numCol="1" anchor="t" anchorCtr="0" compatLnSpc="1"/>
          <a:lstStyle/>
          <a:p>
            <a:endParaRPr lang="en-US" sz="800" dirty="0"/>
          </a:p>
        </p:txBody>
      </p:sp>
      <p:sp>
        <p:nvSpPr>
          <p:cNvPr id="43" name="AutoShape 162"/>
          <p:cNvSpPr/>
          <p:nvPr/>
        </p:nvSpPr>
        <p:spPr bwMode="auto">
          <a:xfrm>
            <a:off x="9014556" y="1709428"/>
            <a:ext cx="3177443" cy="2409591"/>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10800"/>
                </a:moveTo>
                <a:cubicBezTo>
                  <a:pt x="13408" y="14591"/>
                  <a:pt x="11068" y="17675"/>
                  <a:pt x="8192" y="17675"/>
                </a:cubicBezTo>
                <a:cubicBezTo>
                  <a:pt x="5317" y="17675"/>
                  <a:pt x="2977" y="14591"/>
                  <a:pt x="2977" y="10800"/>
                </a:cubicBezTo>
                <a:lnTo>
                  <a:pt x="0" y="10800"/>
                </a:lnTo>
                <a:cubicBezTo>
                  <a:pt x="0" y="16755"/>
                  <a:pt x="3675" y="21600"/>
                  <a:pt x="8192" y="21600"/>
                </a:cubicBezTo>
                <a:cubicBezTo>
                  <a:pt x="12710" y="21600"/>
                  <a:pt x="16385" y="16755"/>
                  <a:pt x="16385" y="10800"/>
                </a:cubicBezTo>
                <a:cubicBezTo>
                  <a:pt x="16385" y="7009"/>
                  <a:pt x="18724" y="3925"/>
                  <a:pt x="21600" y="3925"/>
                </a:cubicBezTo>
                <a:lnTo>
                  <a:pt x="21600" y="0"/>
                </a:lnTo>
                <a:cubicBezTo>
                  <a:pt x="17083" y="0"/>
                  <a:pt x="13408" y="4845"/>
                  <a:pt x="13408" y="10800"/>
                </a:cubicBezTo>
                <a:close/>
                <a:moveTo>
                  <a:pt x="13408" y="10800"/>
                </a:moveTo>
              </a:path>
            </a:pathLst>
          </a:custGeom>
          <a:solidFill>
            <a:schemeClr val="bg1">
              <a:alpha val="35000"/>
            </a:schemeClr>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vert="horz" wrap="square" lIns="91440" tIns="45720" rIns="91440" bIns="45720" numCol="1" anchor="t" anchorCtr="0" compatLnSpc="1"/>
          <a:lstStyle/>
          <a:p>
            <a:endParaRPr lang="en-US" sz="800" dirty="0"/>
          </a:p>
        </p:txBody>
      </p:sp>
      <p:sp>
        <p:nvSpPr>
          <p:cNvPr id="44" name="AutoShape 164"/>
          <p:cNvSpPr/>
          <p:nvPr/>
        </p:nvSpPr>
        <p:spPr bwMode="auto">
          <a:xfrm>
            <a:off x="7041792" y="1709428"/>
            <a:ext cx="2409359" cy="2409591"/>
          </a:xfrm>
          <a:custGeom>
            <a:avLst/>
            <a:gdLst>
              <a:gd name="T0" fmla="*/ 907700304 w 21600"/>
              <a:gd name="T1" fmla="*/ 1815400607 h 21600"/>
              <a:gd name="T2" fmla="*/ 0 w 21600"/>
              <a:gd name="T3" fmla="*/ 907700304 h 21600"/>
              <a:gd name="T4" fmla="*/ 907700304 w 21600"/>
              <a:gd name="T5" fmla="*/ 0 h 21600"/>
              <a:gd name="T6" fmla="*/ 1815400607 w 21600"/>
              <a:gd name="T7" fmla="*/ 907700304 h 21600"/>
              <a:gd name="T8" fmla="*/ 1485518270 w 21600"/>
              <a:gd name="T9" fmla="*/ 907700304 h 21600"/>
              <a:gd name="T10" fmla="*/ 907700304 w 21600"/>
              <a:gd name="T11" fmla="*/ 329882381 h 21600"/>
              <a:gd name="T12" fmla="*/ 329797929 w 21600"/>
              <a:gd name="T13" fmla="*/ 907700304 h 21600"/>
              <a:gd name="T14" fmla="*/ 907700304 w 21600"/>
              <a:gd name="T15" fmla="*/ 1485518270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lnTo>
                  <a:pt x="17675" y="10800"/>
                </a:lnTo>
                <a:cubicBezTo>
                  <a:pt x="17675" y="7009"/>
                  <a:pt x="14591" y="3925"/>
                  <a:pt x="10800" y="3925"/>
                </a:cubicBezTo>
                <a:cubicBezTo>
                  <a:pt x="7009" y="3925"/>
                  <a:pt x="3924" y="7009"/>
                  <a:pt x="3924" y="10800"/>
                </a:cubicBezTo>
                <a:cubicBezTo>
                  <a:pt x="3924" y="14591"/>
                  <a:pt x="7009" y="17675"/>
                  <a:pt x="10800" y="17675"/>
                </a:cubicBezTo>
                <a:lnTo>
                  <a:pt x="10800" y="21600"/>
                </a:lnTo>
                <a:close/>
                <a:moveTo>
                  <a:pt x="10800" y="21600"/>
                </a:moveTo>
              </a:path>
            </a:pathLst>
          </a:custGeom>
          <a:solidFill>
            <a:schemeClr val="bg1">
              <a:alpha val="35000"/>
            </a:schemeClr>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vert="horz" wrap="square" lIns="91440" tIns="45720" rIns="91440" bIns="45720" numCol="1" anchor="t" anchorCtr="0" compatLnSpc="1"/>
          <a:lstStyle/>
          <a:p>
            <a:endParaRPr lang="en-US" sz="800" dirty="0"/>
          </a:p>
        </p:txBody>
      </p:sp>
      <p:sp>
        <p:nvSpPr>
          <p:cNvPr id="45" name="AutoShape 162"/>
          <p:cNvSpPr/>
          <p:nvPr/>
        </p:nvSpPr>
        <p:spPr bwMode="auto">
          <a:xfrm>
            <a:off x="3087764" y="5653196"/>
            <a:ext cx="1205095" cy="1204805"/>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connsiteX0" fmla="*/ 13408 w 21600"/>
              <a:gd name="connsiteY0" fmla="*/ 10800 h 21600"/>
              <a:gd name="connsiteX1" fmla="*/ 8192 w 21600"/>
              <a:gd name="connsiteY1" fmla="*/ 17675 h 21600"/>
              <a:gd name="connsiteX2" fmla="*/ 0 w 21600"/>
              <a:gd name="connsiteY2" fmla="*/ 10800 h 21600"/>
              <a:gd name="connsiteX3" fmla="*/ 8192 w 21600"/>
              <a:gd name="connsiteY3" fmla="*/ 21600 h 21600"/>
              <a:gd name="connsiteX4" fmla="*/ 16385 w 21600"/>
              <a:gd name="connsiteY4" fmla="*/ 10800 h 21600"/>
              <a:gd name="connsiteX5" fmla="*/ 21600 w 21600"/>
              <a:gd name="connsiteY5" fmla="*/ 3925 h 21600"/>
              <a:gd name="connsiteX6" fmla="*/ 21600 w 21600"/>
              <a:gd name="connsiteY6" fmla="*/ 0 h 21600"/>
              <a:gd name="connsiteX7" fmla="*/ 13408 w 21600"/>
              <a:gd name="connsiteY7" fmla="*/ 10800 h 21600"/>
              <a:gd name="connsiteX8" fmla="*/ 13408 w 21600"/>
              <a:gd name="connsiteY8" fmla="*/ 10800 h 21600"/>
              <a:gd name="connsiteX0-1" fmla="*/ 6064 w 14256"/>
              <a:gd name="connsiteY0-2" fmla="*/ 10800 h 21837"/>
              <a:gd name="connsiteX1-3" fmla="*/ 848 w 14256"/>
              <a:gd name="connsiteY1-4" fmla="*/ 17675 h 21837"/>
              <a:gd name="connsiteX2-5" fmla="*/ 848 w 14256"/>
              <a:gd name="connsiteY2-6" fmla="*/ 21600 h 21837"/>
              <a:gd name="connsiteX3-7" fmla="*/ 9041 w 14256"/>
              <a:gd name="connsiteY3-8" fmla="*/ 10800 h 21837"/>
              <a:gd name="connsiteX4-9" fmla="*/ 14256 w 14256"/>
              <a:gd name="connsiteY4-10" fmla="*/ 3925 h 21837"/>
              <a:gd name="connsiteX5-11" fmla="*/ 14256 w 14256"/>
              <a:gd name="connsiteY5-12" fmla="*/ 0 h 21837"/>
              <a:gd name="connsiteX6-13" fmla="*/ 6064 w 14256"/>
              <a:gd name="connsiteY6-14" fmla="*/ 10800 h 21837"/>
              <a:gd name="connsiteX7-15" fmla="*/ 6064 w 14256"/>
              <a:gd name="connsiteY7-16" fmla="*/ 10800 h 21837"/>
              <a:gd name="connsiteX0-17" fmla="*/ 5247 w 13439"/>
              <a:gd name="connsiteY0-18" fmla="*/ 10800 h 17675"/>
              <a:gd name="connsiteX1-19" fmla="*/ 31 w 13439"/>
              <a:gd name="connsiteY1-20" fmla="*/ 17675 h 17675"/>
              <a:gd name="connsiteX2-21" fmla="*/ 8224 w 13439"/>
              <a:gd name="connsiteY2-22" fmla="*/ 10800 h 17675"/>
              <a:gd name="connsiteX3-23" fmla="*/ 13439 w 13439"/>
              <a:gd name="connsiteY3-24" fmla="*/ 3925 h 17675"/>
              <a:gd name="connsiteX4-25" fmla="*/ 13439 w 13439"/>
              <a:gd name="connsiteY4-26" fmla="*/ 0 h 17675"/>
              <a:gd name="connsiteX5-27" fmla="*/ 5247 w 13439"/>
              <a:gd name="connsiteY5-28" fmla="*/ 10800 h 17675"/>
              <a:gd name="connsiteX6-29" fmla="*/ 5247 w 13439"/>
              <a:gd name="connsiteY6-30" fmla="*/ 10800 h 17675"/>
              <a:gd name="connsiteX0-31" fmla="*/ 5247 w 13439"/>
              <a:gd name="connsiteY0-32" fmla="*/ 10800 h 17675"/>
              <a:gd name="connsiteX1-33" fmla="*/ 31 w 13439"/>
              <a:gd name="connsiteY1-34" fmla="*/ 17675 h 17675"/>
              <a:gd name="connsiteX2-35" fmla="*/ 8224 w 13439"/>
              <a:gd name="connsiteY2-36" fmla="*/ 10800 h 17675"/>
              <a:gd name="connsiteX3-37" fmla="*/ 13439 w 13439"/>
              <a:gd name="connsiteY3-38" fmla="*/ 3925 h 17675"/>
              <a:gd name="connsiteX4-39" fmla="*/ 13439 w 13439"/>
              <a:gd name="connsiteY4-40" fmla="*/ 0 h 17675"/>
              <a:gd name="connsiteX5-41" fmla="*/ 5247 w 13439"/>
              <a:gd name="connsiteY5-42" fmla="*/ 10800 h 17675"/>
              <a:gd name="connsiteX6-43" fmla="*/ 5247 w 13439"/>
              <a:gd name="connsiteY6-44" fmla="*/ 10800 h 17675"/>
              <a:gd name="connsiteX0-45" fmla="*/ 181 w 8373"/>
              <a:gd name="connsiteY0-46" fmla="*/ 10800 h 11918"/>
              <a:gd name="connsiteX1-47" fmla="*/ 3158 w 8373"/>
              <a:gd name="connsiteY1-48" fmla="*/ 10800 h 11918"/>
              <a:gd name="connsiteX2-49" fmla="*/ 8373 w 8373"/>
              <a:gd name="connsiteY2-50" fmla="*/ 3925 h 11918"/>
              <a:gd name="connsiteX3-51" fmla="*/ 8373 w 8373"/>
              <a:gd name="connsiteY3-52" fmla="*/ 0 h 11918"/>
              <a:gd name="connsiteX4-53" fmla="*/ 181 w 8373"/>
              <a:gd name="connsiteY4-54" fmla="*/ 10800 h 11918"/>
              <a:gd name="connsiteX5-55" fmla="*/ 181 w 8373"/>
              <a:gd name="connsiteY5-56" fmla="*/ 10800 h 11918"/>
              <a:gd name="connsiteX0-57" fmla="*/ 0 w 9784"/>
              <a:gd name="connsiteY0-58" fmla="*/ 9062 h 9062"/>
              <a:gd name="connsiteX1-59" fmla="*/ 3556 w 9784"/>
              <a:gd name="connsiteY1-60" fmla="*/ 9062 h 9062"/>
              <a:gd name="connsiteX2-61" fmla="*/ 9784 w 9784"/>
              <a:gd name="connsiteY2-62" fmla="*/ 3293 h 9062"/>
              <a:gd name="connsiteX3-63" fmla="*/ 9784 w 9784"/>
              <a:gd name="connsiteY3-64" fmla="*/ 0 h 9062"/>
              <a:gd name="connsiteX4-65" fmla="*/ 0 w 9784"/>
              <a:gd name="connsiteY4-66" fmla="*/ 9062 h 9062"/>
              <a:gd name="connsiteX5-67" fmla="*/ 0 w 9784"/>
              <a:gd name="connsiteY5-68" fmla="*/ 9062 h 9062"/>
              <a:gd name="connsiteX0-69" fmla="*/ 0 w 10000"/>
              <a:gd name="connsiteY0-70" fmla="*/ 10000 h 10537"/>
              <a:gd name="connsiteX1-71" fmla="*/ 3635 w 10000"/>
              <a:gd name="connsiteY1-72" fmla="*/ 10000 h 10537"/>
              <a:gd name="connsiteX2-73" fmla="*/ 10000 w 10000"/>
              <a:gd name="connsiteY2-74" fmla="*/ 3634 h 10537"/>
              <a:gd name="connsiteX3-75" fmla="*/ 10000 w 10000"/>
              <a:gd name="connsiteY3-76" fmla="*/ 0 h 10537"/>
              <a:gd name="connsiteX4-77" fmla="*/ 0 w 10000"/>
              <a:gd name="connsiteY4-78" fmla="*/ 10000 h 10537"/>
              <a:gd name="connsiteX5-79" fmla="*/ 0 w 10000"/>
              <a:gd name="connsiteY5-80" fmla="*/ 10000 h 10537"/>
              <a:gd name="connsiteX0-81" fmla="*/ 0 w 10000"/>
              <a:gd name="connsiteY0-82" fmla="*/ 10000 h 10000"/>
              <a:gd name="connsiteX1-83" fmla="*/ 3635 w 10000"/>
              <a:gd name="connsiteY1-84" fmla="*/ 10000 h 10000"/>
              <a:gd name="connsiteX2-85" fmla="*/ 10000 w 10000"/>
              <a:gd name="connsiteY2-86" fmla="*/ 3634 h 10000"/>
              <a:gd name="connsiteX3-87" fmla="*/ 10000 w 10000"/>
              <a:gd name="connsiteY3-88" fmla="*/ 0 h 10000"/>
              <a:gd name="connsiteX4-89" fmla="*/ 0 w 10000"/>
              <a:gd name="connsiteY4-90" fmla="*/ 10000 h 10000"/>
              <a:gd name="connsiteX5-91" fmla="*/ 0 w 10000"/>
              <a:gd name="connsiteY5-92" fmla="*/ 10000 h 10000"/>
            </a:gdLst>
            <a:ahLst/>
            <a:cxnLst>
              <a:cxn ang="0">
                <a:pos x="connsiteX0-81" y="connsiteY0-82"/>
              </a:cxn>
              <a:cxn ang="0">
                <a:pos x="connsiteX1-83" y="connsiteY1-84"/>
              </a:cxn>
              <a:cxn ang="0">
                <a:pos x="connsiteX2-85" y="connsiteY2-86"/>
              </a:cxn>
              <a:cxn ang="0">
                <a:pos x="connsiteX3-87" y="connsiteY3-88"/>
              </a:cxn>
              <a:cxn ang="0">
                <a:pos x="connsiteX4-89" y="connsiteY4-90"/>
              </a:cxn>
              <a:cxn ang="0">
                <a:pos x="connsiteX5-91" y="connsiteY5-92"/>
              </a:cxn>
            </a:cxnLst>
            <a:rect l="l" t="t" r="r" b="b"/>
            <a:pathLst>
              <a:path w="10000" h="10000">
                <a:moveTo>
                  <a:pt x="0" y="10000"/>
                </a:moveTo>
                <a:lnTo>
                  <a:pt x="3635" y="10000"/>
                </a:lnTo>
                <a:cubicBezTo>
                  <a:pt x="3837" y="7109"/>
                  <a:pt x="6489" y="3634"/>
                  <a:pt x="10000" y="3634"/>
                </a:cubicBezTo>
                <a:lnTo>
                  <a:pt x="10000" y="0"/>
                </a:lnTo>
                <a:cubicBezTo>
                  <a:pt x="4486" y="0"/>
                  <a:pt x="0" y="4486"/>
                  <a:pt x="0" y="10000"/>
                </a:cubicBezTo>
                <a:close/>
                <a:moveTo>
                  <a:pt x="0" y="10000"/>
                </a:moveTo>
              </a:path>
            </a:pathLst>
          </a:custGeom>
          <a:solidFill>
            <a:schemeClr val="bg1">
              <a:alpha val="35000"/>
            </a:schemeClr>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vert="horz" wrap="square" lIns="91440" tIns="45720" rIns="91440" bIns="45720" numCol="1" anchor="t" anchorCtr="0" compatLnSpc="1"/>
          <a:lstStyle/>
          <a:p>
            <a:endParaRPr lang="en-US" sz="800" dirty="0"/>
          </a:p>
        </p:txBody>
      </p:sp>
      <p:sp>
        <p:nvSpPr>
          <p:cNvPr id="47" name="AutoShape 159"/>
          <p:cNvSpPr/>
          <p:nvPr/>
        </p:nvSpPr>
        <p:spPr bwMode="auto">
          <a:xfrm>
            <a:off x="5618815"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48" name="Rectangle 166"/>
          <p:cNvSpPr/>
          <p:nvPr/>
        </p:nvSpPr>
        <p:spPr bwMode="auto">
          <a:xfrm>
            <a:off x="5919187"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a:solidFill>
                  <a:schemeClr val="bg1"/>
                </a:solidFill>
                <a:latin typeface="Roboto condensed"/>
                <a:ea typeface="ＭＳ Ｐゴシック" charset="0"/>
                <a:cs typeface="Roboto condensed"/>
                <a:sym typeface="Helvetica" charset="0"/>
              </a:rPr>
              <a:t>2011</a:t>
            </a:r>
          </a:p>
        </p:txBody>
      </p:sp>
      <p:grpSp>
        <p:nvGrpSpPr>
          <p:cNvPr id="49" name="Group 352"/>
          <p:cNvGrpSpPr/>
          <p:nvPr/>
        </p:nvGrpSpPr>
        <p:grpSpPr bwMode="auto">
          <a:xfrm>
            <a:off x="6118031" y="4615350"/>
            <a:ext cx="288753" cy="288753"/>
            <a:chOff x="0" y="0"/>
            <a:chExt cx="575" cy="575"/>
          </a:xfrm>
          <a:solidFill>
            <a:schemeClr val="bg1"/>
          </a:solidFill>
        </p:grpSpPr>
        <p:sp>
          <p:nvSpPr>
            <p:cNvPr id="50" name="AutoShape 348"/>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1" name="AutoShape 349"/>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2" name="AutoShape 350"/>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3" name="AutoShape 351"/>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AutoShape 161"/>
          <p:cNvSpPr/>
          <p:nvPr/>
        </p:nvSpPr>
        <p:spPr bwMode="auto">
          <a:xfrm>
            <a:off x="7591578"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56" name="Group 332"/>
          <p:cNvGrpSpPr/>
          <p:nvPr/>
        </p:nvGrpSpPr>
        <p:grpSpPr bwMode="auto">
          <a:xfrm>
            <a:off x="8104475" y="4603838"/>
            <a:ext cx="286613" cy="288751"/>
            <a:chOff x="0" y="0"/>
            <a:chExt cx="576" cy="576"/>
          </a:xfrm>
          <a:solidFill>
            <a:schemeClr val="bg1"/>
          </a:solidFill>
        </p:grpSpPr>
        <p:sp>
          <p:nvSpPr>
            <p:cNvPr id="58" name="AutoShape 325"/>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9" name="AutoShape 326"/>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0" name="Rectangle 327"/>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1" name="AutoShape 328"/>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2" name="Rectangle 329"/>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3" name="Rectangle 330"/>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4" name="AutoShape 331"/>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7" name="Rectangle 166"/>
          <p:cNvSpPr/>
          <p:nvPr/>
        </p:nvSpPr>
        <p:spPr bwMode="auto">
          <a:xfrm>
            <a:off x="7900320"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a:solidFill>
                  <a:schemeClr val="bg1"/>
                </a:solidFill>
                <a:latin typeface="Roboto condensed"/>
                <a:ea typeface="ＭＳ Ｐゴシック" charset="0"/>
                <a:cs typeface="Roboto condensed"/>
                <a:sym typeface="Helvetica" charset="0"/>
              </a:rPr>
              <a:t>2012</a:t>
            </a:r>
          </a:p>
        </p:txBody>
      </p:sp>
      <p:sp>
        <p:nvSpPr>
          <p:cNvPr id="66" name="AutoShape 165"/>
          <p:cNvSpPr/>
          <p:nvPr/>
        </p:nvSpPr>
        <p:spPr bwMode="auto">
          <a:xfrm>
            <a:off x="7591578"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67" name="AutoShape 597"/>
          <p:cNvSpPr/>
          <p:nvPr/>
        </p:nvSpPr>
        <p:spPr bwMode="auto">
          <a:xfrm>
            <a:off x="8100493" y="2614869"/>
            <a:ext cx="286613" cy="286613"/>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68" name="Rectangle 166"/>
          <p:cNvSpPr/>
          <p:nvPr/>
        </p:nvSpPr>
        <p:spPr bwMode="auto">
          <a:xfrm>
            <a:off x="7900320"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a:solidFill>
                  <a:schemeClr val="bg1"/>
                </a:solidFill>
                <a:latin typeface="Roboto condensed"/>
                <a:ea typeface="ＭＳ Ｐゴシック" charset="0"/>
                <a:cs typeface="Roboto condensed"/>
                <a:sym typeface="Helvetica" charset="0"/>
              </a:rPr>
              <a:t>2013</a:t>
            </a:r>
          </a:p>
        </p:txBody>
      </p:sp>
      <p:sp>
        <p:nvSpPr>
          <p:cNvPr id="70" name="AutoShape 163"/>
          <p:cNvSpPr/>
          <p:nvPr/>
        </p:nvSpPr>
        <p:spPr bwMode="auto">
          <a:xfrm>
            <a:off x="9564342"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71" name="Group 447"/>
          <p:cNvGrpSpPr/>
          <p:nvPr/>
        </p:nvGrpSpPr>
        <p:grpSpPr bwMode="auto">
          <a:xfrm>
            <a:off x="10061611" y="2614869"/>
            <a:ext cx="286613" cy="286613"/>
            <a:chOff x="0" y="0"/>
            <a:chExt cx="575" cy="575"/>
          </a:xfrm>
          <a:solidFill>
            <a:schemeClr val="bg1"/>
          </a:solidFill>
        </p:grpSpPr>
        <p:sp>
          <p:nvSpPr>
            <p:cNvPr id="73" name="AutoShape 443"/>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44"/>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5" name="AutoShape 445"/>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6" name="AutoShape 446"/>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Rectangle 166"/>
          <p:cNvSpPr/>
          <p:nvPr/>
        </p:nvSpPr>
        <p:spPr bwMode="auto">
          <a:xfrm>
            <a:off x="9865674"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a:solidFill>
                  <a:schemeClr val="bg1"/>
                </a:solidFill>
                <a:latin typeface="Roboto condensed"/>
                <a:ea typeface="ＭＳ Ｐゴシック" charset="0"/>
                <a:cs typeface="Roboto condensed"/>
                <a:sym typeface="Helvetica" charset="0"/>
              </a:rPr>
              <a:t>2014</a:t>
            </a:r>
          </a:p>
        </p:txBody>
      </p:sp>
      <p:sp>
        <p:nvSpPr>
          <p:cNvPr id="78" name="Oval 40"/>
          <p:cNvSpPr/>
          <p:nvPr/>
        </p:nvSpPr>
        <p:spPr>
          <a:xfrm>
            <a:off x="368768" y="1835089"/>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9" name="Group 41"/>
          <p:cNvGrpSpPr/>
          <p:nvPr/>
        </p:nvGrpSpPr>
        <p:grpSpPr>
          <a:xfrm>
            <a:off x="934607" y="1650674"/>
            <a:ext cx="4274015" cy="828460"/>
            <a:chOff x="1376362" y="1322611"/>
            <a:chExt cx="2338246" cy="614885"/>
          </a:xfrm>
        </p:grpSpPr>
        <p:sp>
          <p:nvSpPr>
            <p:cNvPr id="85" name="TextBox 47"/>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Number 2005</a:t>
              </a:r>
            </a:p>
          </p:txBody>
        </p:sp>
        <p:sp>
          <p:nvSpPr>
            <p:cNvPr id="86" name="TextBox 48"/>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80" name="Group 352"/>
          <p:cNvGrpSpPr/>
          <p:nvPr/>
        </p:nvGrpSpPr>
        <p:grpSpPr bwMode="auto">
          <a:xfrm>
            <a:off x="504370" y="1973221"/>
            <a:ext cx="216944" cy="216943"/>
            <a:chOff x="0" y="0"/>
            <a:chExt cx="575" cy="575"/>
          </a:xfrm>
          <a:solidFill>
            <a:schemeClr val="bg1"/>
          </a:solidFill>
        </p:grpSpPr>
        <p:sp>
          <p:nvSpPr>
            <p:cNvPr id="81" name="AutoShape 348"/>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2" name="AutoShape 349"/>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3" name="AutoShape 350"/>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4" name="AutoShape 351"/>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88" name="Oval 50"/>
          <p:cNvSpPr/>
          <p:nvPr/>
        </p:nvSpPr>
        <p:spPr>
          <a:xfrm>
            <a:off x="368768" y="2706386"/>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89" name="Group 51"/>
          <p:cNvGrpSpPr/>
          <p:nvPr/>
        </p:nvGrpSpPr>
        <p:grpSpPr>
          <a:xfrm>
            <a:off x="934607" y="2521971"/>
            <a:ext cx="4274015" cy="828460"/>
            <a:chOff x="1376362" y="1322611"/>
            <a:chExt cx="2338246" cy="614885"/>
          </a:xfrm>
        </p:grpSpPr>
        <p:sp>
          <p:nvSpPr>
            <p:cNvPr id="98" name="TextBox 60"/>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Website Designs</a:t>
              </a:r>
            </a:p>
          </p:txBody>
        </p:sp>
        <p:sp>
          <p:nvSpPr>
            <p:cNvPr id="99" name="TextBox 61"/>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90" name="Group 332"/>
          <p:cNvGrpSpPr/>
          <p:nvPr/>
        </p:nvGrpSpPr>
        <p:grpSpPr bwMode="auto">
          <a:xfrm>
            <a:off x="506244" y="2844519"/>
            <a:ext cx="215336" cy="216942"/>
            <a:chOff x="0" y="0"/>
            <a:chExt cx="576" cy="576"/>
          </a:xfrm>
          <a:solidFill>
            <a:schemeClr val="bg1"/>
          </a:solidFill>
        </p:grpSpPr>
        <p:sp>
          <p:nvSpPr>
            <p:cNvPr id="91" name="AutoShape 325"/>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2" name="AutoShape 326"/>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3" name="Rectangle 327"/>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4" name="AutoShape 328"/>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5" name="Rectangle 329"/>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6" name="Rectangle 330"/>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7" name="AutoShape 331"/>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01" name="Oval 63"/>
          <p:cNvSpPr/>
          <p:nvPr/>
        </p:nvSpPr>
        <p:spPr>
          <a:xfrm>
            <a:off x="368768" y="3577684"/>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2" name="Group 64"/>
          <p:cNvGrpSpPr/>
          <p:nvPr/>
        </p:nvGrpSpPr>
        <p:grpSpPr>
          <a:xfrm>
            <a:off x="934607" y="3393269"/>
            <a:ext cx="4274015" cy="828460"/>
            <a:chOff x="1376362" y="1322611"/>
            <a:chExt cx="2338246" cy="614885"/>
          </a:xfrm>
        </p:grpSpPr>
        <p:sp>
          <p:nvSpPr>
            <p:cNvPr id="104" name="TextBox 66"/>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Business Strategy</a:t>
              </a:r>
            </a:p>
          </p:txBody>
        </p:sp>
        <p:sp>
          <p:nvSpPr>
            <p:cNvPr id="105" name="TextBox 6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sp>
        <p:nvSpPr>
          <p:cNvPr id="103" name="AutoShape 597"/>
          <p:cNvSpPr/>
          <p:nvPr/>
        </p:nvSpPr>
        <p:spPr bwMode="auto">
          <a:xfrm>
            <a:off x="511179" y="3718020"/>
            <a:ext cx="215336" cy="215336"/>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107" name="Oval 69"/>
          <p:cNvSpPr/>
          <p:nvPr/>
        </p:nvSpPr>
        <p:spPr>
          <a:xfrm>
            <a:off x="368768" y="4448980"/>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8" name="Group 70"/>
          <p:cNvGrpSpPr/>
          <p:nvPr/>
        </p:nvGrpSpPr>
        <p:grpSpPr>
          <a:xfrm>
            <a:off x="934607" y="4264565"/>
            <a:ext cx="4274015" cy="828460"/>
            <a:chOff x="1376362" y="1322611"/>
            <a:chExt cx="2338246" cy="614885"/>
          </a:xfrm>
        </p:grpSpPr>
        <p:sp>
          <p:nvSpPr>
            <p:cNvPr id="114" name="TextBox 76"/>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Data Analysis</a:t>
              </a:r>
            </a:p>
          </p:txBody>
        </p:sp>
        <p:sp>
          <p:nvSpPr>
            <p:cNvPr id="115" name="TextBox 7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109" name="Group 447"/>
          <p:cNvGrpSpPr/>
          <p:nvPr/>
        </p:nvGrpSpPr>
        <p:grpSpPr bwMode="auto">
          <a:xfrm>
            <a:off x="515200" y="4600942"/>
            <a:ext cx="215336" cy="215336"/>
            <a:chOff x="0" y="0"/>
            <a:chExt cx="575" cy="575"/>
          </a:xfrm>
          <a:solidFill>
            <a:schemeClr val="bg1"/>
          </a:solidFill>
        </p:grpSpPr>
        <p:sp>
          <p:nvSpPr>
            <p:cNvPr id="110" name="AutoShape 443"/>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1" name="AutoShape 444"/>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2" name="AutoShape 445"/>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3" name="AutoShape 446"/>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8"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9"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0"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1"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2"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3"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4"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5"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6"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7"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8"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9"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0"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1"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2"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3"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4"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5"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6"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7"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8"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9"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0"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1"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2"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3"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4"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5"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6"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a:solidFill>
                    <a:srgbClr val="3099D6"/>
                  </a:solidFill>
                  <a:latin typeface="微软雅黑" pitchFamily="34" charset="-122"/>
                  <a:ea typeface="微软雅黑" pitchFamily="34" charset="-122"/>
                </a:rPr>
                <a:t>4</a:t>
              </a:r>
              <a:endParaRPr lang="zh-CN" altLang="en-US" sz="19900" b="1" dirty="0">
                <a:solidFill>
                  <a:srgbClr val="3099D6"/>
                </a:solidFill>
                <a:latin typeface="微软雅黑" pitchFamily="34" charset="-122"/>
                <a:ea typeface="微软雅黑" pitchFamily="34" charset="-122"/>
              </a:endParaRPr>
            </a:p>
          </p:txBody>
        </p:sp>
      </p:grpSp>
      <p:sp>
        <p:nvSpPr>
          <p:cNvPr id="49" name="文本框 48"/>
          <p:cNvSpPr txBox="1"/>
          <p:nvPr/>
        </p:nvSpPr>
        <p:spPr>
          <a:xfrm>
            <a:off x="1393021" y="4714518"/>
            <a:ext cx="9405958" cy="613410"/>
          </a:xfrm>
          <a:prstGeom prst="rect">
            <a:avLst/>
          </a:prstGeom>
          <a:noFill/>
        </p:spPr>
        <p:txBody>
          <a:bodyPr wrap="square" rtlCol="0">
            <a:spAutoFit/>
          </a:bodyPr>
          <a:lstStyle/>
          <a:p>
            <a:pPr algn="ctr"/>
            <a:r>
              <a:rPr lang="en-US" altLang="zh-CN" sz="3200" b="1" dirty="0">
                <a:solidFill>
                  <a:schemeClr val="bg1"/>
                </a:solidFill>
                <a:latin typeface="微软雅黑" pitchFamily="34" charset="-122"/>
                <a:ea typeface="微软雅黑" pitchFamily="34" charset="-122"/>
              </a:rPr>
              <a:t>东方御匠 POWERPOINT</a:t>
            </a:r>
            <a:endParaRPr lang="zh-CN" altLang="en-US" sz="3200" b="1" dirty="0">
              <a:solidFill>
                <a:schemeClr val="bg1"/>
              </a:solidFill>
              <a:latin typeface="微软雅黑" pitchFamily="34" charset="-122"/>
              <a:ea typeface="微软雅黑"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1</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grpSp>
        <p:nvGrpSpPr>
          <p:cNvPr id="41" name="Group 3"/>
          <p:cNvGrpSpPr/>
          <p:nvPr/>
        </p:nvGrpSpPr>
        <p:grpSpPr>
          <a:xfrm rot="2700000">
            <a:off x="1045315" y="3626219"/>
            <a:ext cx="767255" cy="1934377"/>
            <a:chOff x="4178985" y="2597150"/>
            <a:chExt cx="801573" cy="2020900"/>
          </a:xfrm>
        </p:grpSpPr>
        <p:sp>
          <p:nvSpPr>
            <p:cNvPr id="42" name="Freeform 133"/>
            <p:cNvSpPr/>
            <p:nvPr/>
          </p:nvSpPr>
          <p:spPr bwMode="auto">
            <a:xfrm flipH="1">
              <a:off x="4380108" y="3983646"/>
              <a:ext cx="383148" cy="634404"/>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800" dirty="0"/>
            </a:p>
          </p:txBody>
        </p:sp>
        <p:sp>
          <p:nvSpPr>
            <p:cNvPr id="43" name="Freeform 134"/>
            <p:cNvSpPr/>
            <p:nvPr/>
          </p:nvSpPr>
          <p:spPr bwMode="auto">
            <a:xfrm flipH="1">
              <a:off x="4413792" y="3978274"/>
              <a:ext cx="312270" cy="399544"/>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800" dirty="0"/>
            </a:p>
          </p:txBody>
        </p:sp>
        <p:sp>
          <p:nvSpPr>
            <p:cNvPr id="44" name="Freeform 135"/>
            <p:cNvSpPr/>
            <p:nvPr/>
          </p:nvSpPr>
          <p:spPr bwMode="auto">
            <a:xfrm flipH="1">
              <a:off x="4464149" y="3992708"/>
              <a:ext cx="204536" cy="288808"/>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800" dirty="0"/>
            </a:p>
          </p:txBody>
        </p:sp>
        <p:sp>
          <p:nvSpPr>
            <p:cNvPr id="45" name="Freeform 107"/>
            <p:cNvSpPr/>
            <p:nvPr/>
          </p:nvSpPr>
          <p:spPr bwMode="auto">
            <a:xfrm flipH="1">
              <a:off x="417898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 ang="0">
                  <a:pos x="connsiteX8-49" y="connsiteY8-50"/>
                </a:cxn>
                <a:cxn ang="0">
                  <a:pos x="connsiteX9-51" y="connsiteY9-52"/>
                </a:cxn>
                <a:cxn ang="0">
                  <a:pos x="connsiteX10-53" y="connsiteY10-54"/>
                </a:cxn>
                <a:cxn ang="0">
                  <a:pos x="connsiteX11-55" y="connsiteY11-56"/>
                </a:cxn>
                <a:cxn ang="0">
                  <a:pos x="connsiteX12-57" y="connsiteY12-58"/>
                </a:cxn>
                <a:cxn ang="0">
                  <a:pos x="connsiteX13-59" y="connsiteY13-60"/>
                </a:cxn>
                <a:cxn ang="0">
                  <a:pos x="connsiteX14-61" y="connsiteY14-62"/>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6" name="Freeform 107"/>
            <p:cNvSpPr/>
            <p:nvPr/>
          </p:nvSpPr>
          <p:spPr bwMode="auto">
            <a:xfrm>
              <a:off x="460944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 ang="0">
                  <a:pos x="connsiteX8-49" y="connsiteY8-50"/>
                </a:cxn>
                <a:cxn ang="0">
                  <a:pos x="connsiteX9-51" y="connsiteY9-52"/>
                </a:cxn>
                <a:cxn ang="0">
                  <a:pos x="connsiteX10-53" y="connsiteY10-54"/>
                </a:cxn>
                <a:cxn ang="0">
                  <a:pos x="connsiteX11-55" y="connsiteY11-56"/>
                </a:cxn>
                <a:cxn ang="0">
                  <a:pos x="connsiteX12-57" y="connsiteY12-58"/>
                </a:cxn>
                <a:cxn ang="0">
                  <a:pos x="connsiteX13-59" y="connsiteY13-60"/>
                </a:cxn>
                <a:cxn ang="0">
                  <a:pos x="connsiteX14-61" y="connsiteY14-62"/>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7" name="Freeform 108"/>
            <p:cNvSpPr/>
            <p:nvPr/>
          </p:nvSpPr>
          <p:spPr bwMode="auto">
            <a:xfrm>
              <a:off x="4226296" y="2597150"/>
              <a:ext cx="709127" cy="1298838"/>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8" name="Oval 113"/>
            <p:cNvSpPr>
              <a:spLocks noChangeArrowheads="1"/>
            </p:cNvSpPr>
            <p:nvPr/>
          </p:nvSpPr>
          <p:spPr bwMode="auto">
            <a:xfrm>
              <a:off x="4464149" y="3008591"/>
              <a:ext cx="236859" cy="230714"/>
            </a:xfrm>
            <a:prstGeom prst="ellipse">
              <a:avLst/>
            </a:pr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9" name="Oval 116"/>
            <p:cNvSpPr>
              <a:spLocks noChangeArrowheads="1"/>
            </p:cNvSpPr>
            <p:nvPr/>
          </p:nvSpPr>
          <p:spPr bwMode="auto">
            <a:xfrm>
              <a:off x="4511491" y="3311397"/>
              <a:ext cx="142175" cy="146900"/>
            </a:xfrm>
            <a:prstGeom prst="ellipse">
              <a:avLst/>
            </a:pr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50" name="Oval 119"/>
            <p:cNvSpPr>
              <a:spLocks noChangeArrowheads="1"/>
            </p:cNvSpPr>
            <p:nvPr/>
          </p:nvSpPr>
          <p:spPr bwMode="auto">
            <a:xfrm>
              <a:off x="4538857" y="3530389"/>
              <a:ext cx="87443" cy="85569"/>
            </a:xfrm>
            <a:prstGeom prst="ellipse">
              <a:avLst/>
            </a:pr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51" name="Rectangle 13"/>
            <p:cNvSpPr/>
            <p:nvPr/>
          </p:nvSpPr>
          <p:spPr>
            <a:xfrm>
              <a:off x="4499622" y="3895987"/>
              <a:ext cx="144641" cy="88637"/>
            </a:xfrm>
            <a:prstGeom prst="rect">
              <a:avLst/>
            </a:prstGeom>
            <a:solidFill>
              <a:schemeClr val="bg1">
                <a:alpha val="35000"/>
              </a:schemeClr>
            </a:solidFill>
            <a:ln>
              <a:noFill/>
            </a:ln>
          </p:spPr>
          <p:txBody>
            <a:bodyPr vert="horz" wrap="square" lIns="91440" tIns="45720" rIns="91440" bIns="45720" numCol="1" anchor="t" anchorCtr="0" compatLnSpc="1"/>
            <a:lstStyle/>
            <a:p>
              <a:endParaRPr lang="en-US" sz="800" dirty="0">
                <a:solidFill>
                  <a:schemeClr val="tx1"/>
                </a:solidFill>
              </a:endParaRPr>
            </a:p>
          </p:txBody>
        </p:sp>
      </p:grpSp>
      <p:sp>
        <p:nvSpPr>
          <p:cNvPr id="52" name="Freeform 14"/>
          <p:cNvSpPr/>
          <p:nvPr/>
        </p:nvSpPr>
        <p:spPr>
          <a:xfrm>
            <a:off x="2156992" y="1935650"/>
            <a:ext cx="10485942" cy="1952998"/>
          </a:xfrm>
          <a:custGeom>
            <a:avLst/>
            <a:gdLst>
              <a:gd name="connsiteX0" fmla="*/ 0 w 7473950"/>
              <a:gd name="connsiteY0" fmla="*/ 1390650 h 1392017"/>
              <a:gd name="connsiteX1" fmla="*/ 2197100 w 7473950"/>
              <a:gd name="connsiteY1" fmla="*/ 279400 h 1392017"/>
              <a:gd name="connsiteX2" fmla="*/ 4756150 w 7473950"/>
              <a:gd name="connsiteY2" fmla="*/ 1390650 h 1392017"/>
              <a:gd name="connsiteX3" fmla="*/ 7473950 w 7473950"/>
              <a:gd name="connsiteY3" fmla="*/ 0 h 1392017"/>
            </a:gdLst>
            <a:ahLst/>
            <a:cxnLst>
              <a:cxn ang="0">
                <a:pos x="connsiteX0" y="connsiteY0"/>
              </a:cxn>
              <a:cxn ang="0">
                <a:pos x="connsiteX1" y="connsiteY1"/>
              </a:cxn>
              <a:cxn ang="0">
                <a:pos x="connsiteX2" y="connsiteY2"/>
              </a:cxn>
              <a:cxn ang="0">
                <a:pos x="connsiteX3" y="connsiteY3"/>
              </a:cxn>
            </a:cxnLst>
            <a:rect l="l" t="t" r="r" b="b"/>
            <a:pathLst>
              <a:path w="7473950" h="1392017">
                <a:moveTo>
                  <a:pt x="0" y="1390650"/>
                </a:moveTo>
                <a:cubicBezTo>
                  <a:pt x="702204" y="835025"/>
                  <a:pt x="1404408" y="279400"/>
                  <a:pt x="2197100" y="279400"/>
                </a:cubicBezTo>
                <a:cubicBezTo>
                  <a:pt x="2989792" y="279400"/>
                  <a:pt x="3876675" y="1437217"/>
                  <a:pt x="4756150" y="1390650"/>
                </a:cubicBezTo>
                <a:cubicBezTo>
                  <a:pt x="5635625" y="1344083"/>
                  <a:pt x="6968067" y="250825"/>
                  <a:pt x="7473950" y="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p>
        </p:txBody>
      </p:sp>
      <p:sp>
        <p:nvSpPr>
          <p:cNvPr id="54" name="Rounded Rectangle 16"/>
          <p:cNvSpPr/>
          <p:nvPr/>
        </p:nvSpPr>
        <p:spPr>
          <a:xfrm>
            <a:off x="3334696" y="2582460"/>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lstStyle/>
          <a:p>
            <a:endParaRPr lang="en-US" sz="800" dirty="0">
              <a:solidFill>
                <a:schemeClr val="tx1"/>
              </a:solidFill>
            </a:endParaRPr>
          </a:p>
        </p:txBody>
      </p:sp>
      <p:grpSp>
        <p:nvGrpSpPr>
          <p:cNvPr id="55" name="Group 17"/>
          <p:cNvGrpSpPr/>
          <p:nvPr/>
        </p:nvGrpSpPr>
        <p:grpSpPr>
          <a:xfrm>
            <a:off x="3482283" y="2781985"/>
            <a:ext cx="275113" cy="240501"/>
            <a:chOff x="3175" y="-1587"/>
            <a:chExt cx="492126" cy="430212"/>
          </a:xfrm>
          <a:solidFill>
            <a:schemeClr val="bg1"/>
          </a:solidFill>
        </p:grpSpPr>
        <p:sp>
          <p:nvSpPr>
            <p:cNvPr id="56"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800"/>
            </a:p>
          </p:txBody>
        </p:sp>
        <p:sp>
          <p:nvSpPr>
            <p:cNvPr id="57" name="Freeform 151"/>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800"/>
            </a:p>
          </p:txBody>
        </p:sp>
        <p:sp>
          <p:nvSpPr>
            <p:cNvPr id="58"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800"/>
            </a:p>
          </p:txBody>
        </p:sp>
      </p:grpSp>
      <p:grpSp>
        <p:nvGrpSpPr>
          <p:cNvPr id="59" name="Group 21"/>
          <p:cNvGrpSpPr/>
          <p:nvPr/>
        </p:nvGrpSpPr>
        <p:grpSpPr>
          <a:xfrm>
            <a:off x="3209969" y="3217664"/>
            <a:ext cx="1771888" cy="1623748"/>
            <a:chOff x="667471" y="2995559"/>
            <a:chExt cx="1262929" cy="1157341"/>
          </a:xfrm>
        </p:grpSpPr>
        <p:sp>
          <p:nvSpPr>
            <p:cNvPr id="60" name="TextBox 22"/>
            <p:cNvSpPr txBox="1"/>
            <p:nvPr/>
          </p:nvSpPr>
          <p:spPr>
            <a:xfrm>
              <a:off x="667471" y="2995559"/>
              <a:ext cx="1156100" cy="241307"/>
            </a:xfrm>
            <a:prstGeom prst="rect">
              <a:avLst/>
            </a:prstGeom>
            <a:noFill/>
          </p:spPr>
          <p:txBody>
            <a:bodyPr wrap="square" rtlCol="0">
              <a:spAutoFit/>
            </a:bodyPr>
            <a:lstStyle/>
            <a:p>
              <a:pPr lvl="0"/>
              <a:r>
                <a:rPr lang="en-US" altLang="ko-KR" sz="1600" dirty="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1" name="텍스트 개체 틀 2"/>
            <p:cNvSpPr txBox="1"/>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Curabitur elementum posuere pretium. </a:t>
              </a:r>
            </a:p>
          </p:txBody>
        </p:sp>
      </p:grpSp>
      <p:grpSp>
        <p:nvGrpSpPr>
          <p:cNvPr id="62" name="Group 24"/>
          <p:cNvGrpSpPr/>
          <p:nvPr/>
        </p:nvGrpSpPr>
        <p:grpSpPr>
          <a:xfrm>
            <a:off x="7491154" y="4080365"/>
            <a:ext cx="1771888" cy="1623748"/>
            <a:chOff x="667471" y="2995559"/>
            <a:chExt cx="1262929" cy="1157341"/>
          </a:xfrm>
        </p:grpSpPr>
        <p:sp>
          <p:nvSpPr>
            <p:cNvPr id="63" name="TextBox 25"/>
            <p:cNvSpPr txBox="1"/>
            <p:nvPr/>
          </p:nvSpPr>
          <p:spPr>
            <a:xfrm>
              <a:off x="667471" y="2995559"/>
              <a:ext cx="1156100" cy="241307"/>
            </a:xfrm>
            <a:prstGeom prst="rect">
              <a:avLst/>
            </a:prstGeom>
            <a:noFill/>
          </p:spPr>
          <p:txBody>
            <a:bodyPr wrap="square" rtlCol="0">
              <a:spAutoFit/>
            </a:bodyPr>
            <a:lstStyle/>
            <a:p>
              <a:pPr lvl="0"/>
              <a:r>
                <a:rPr lang="en-US" altLang="ko-KR" sz="1600" dirty="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4" name="텍스트 개체 틀 2"/>
            <p:cNvSpPr txBox="1"/>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Curabitur elementum posuere pretium. </a:t>
              </a:r>
            </a:p>
          </p:txBody>
        </p:sp>
      </p:grpSp>
      <p:sp>
        <p:nvSpPr>
          <p:cNvPr id="66" name="Rounded Rectangle 28"/>
          <p:cNvSpPr/>
          <p:nvPr/>
        </p:nvSpPr>
        <p:spPr>
          <a:xfrm>
            <a:off x="7619945" y="338872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lstStyle/>
          <a:p>
            <a:endParaRPr lang="en-US" sz="800" dirty="0">
              <a:solidFill>
                <a:schemeClr val="tx1"/>
              </a:solidFill>
            </a:endParaRPr>
          </a:p>
        </p:txBody>
      </p:sp>
      <p:sp>
        <p:nvSpPr>
          <p:cNvPr id="67" name="Freeform 28"/>
          <p:cNvSpPr>
            <a:spLocks noEditPoints="1"/>
          </p:cNvSpPr>
          <p:nvPr/>
        </p:nvSpPr>
        <p:spPr bwMode="auto">
          <a:xfrm>
            <a:off x="7790778" y="3545294"/>
            <a:ext cx="238873" cy="23887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lstStyle/>
          <a:p>
            <a:endParaRPr lang="id-ID" sz="800"/>
          </a:p>
        </p:txBody>
      </p:sp>
      <p:grpSp>
        <p:nvGrpSpPr>
          <p:cNvPr id="68" name="Group 30"/>
          <p:cNvGrpSpPr/>
          <p:nvPr/>
        </p:nvGrpSpPr>
        <p:grpSpPr>
          <a:xfrm>
            <a:off x="9989998" y="3725635"/>
            <a:ext cx="1771888" cy="1623748"/>
            <a:chOff x="667471" y="2995559"/>
            <a:chExt cx="1262929" cy="1157341"/>
          </a:xfrm>
        </p:grpSpPr>
        <p:sp>
          <p:nvSpPr>
            <p:cNvPr id="69" name="TextBox 31"/>
            <p:cNvSpPr txBox="1"/>
            <p:nvPr/>
          </p:nvSpPr>
          <p:spPr>
            <a:xfrm>
              <a:off x="667471" y="2995559"/>
              <a:ext cx="1156100" cy="241307"/>
            </a:xfrm>
            <a:prstGeom prst="rect">
              <a:avLst/>
            </a:prstGeom>
            <a:noFill/>
          </p:spPr>
          <p:txBody>
            <a:bodyPr wrap="square" rtlCol="0">
              <a:spAutoFit/>
            </a:bodyPr>
            <a:lstStyle/>
            <a:p>
              <a:pPr lvl="0"/>
              <a:r>
                <a:rPr lang="en-US" altLang="ko-KR" sz="1600" dirty="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70" name="텍스트 개체 틀 2"/>
            <p:cNvSpPr txBox="1"/>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Curabitur elementum posuere pretium. </a:t>
              </a:r>
            </a:p>
          </p:txBody>
        </p:sp>
      </p:grpSp>
      <p:sp>
        <p:nvSpPr>
          <p:cNvPr id="72" name="Rounded Rectangle 34"/>
          <p:cNvSpPr/>
          <p:nvPr/>
        </p:nvSpPr>
        <p:spPr>
          <a:xfrm>
            <a:off x="10118789" y="303399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lstStyle/>
          <a:p>
            <a:endParaRPr lang="en-US" sz="800" dirty="0">
              <a:solidFill>
                <a:schemeClr val="tx1"/>
              </a:solidFill>
            </a:endParaRPr>
          </a:p>
        </p:txBody>
      </p:sp>
      <p:grpSp>
        <p:nvGrpSpPr>
          <p:cNvPr id="73" name="Group 35"/>
          <p:cNvGrpSpPr/>
          <p:nvPr/>
        </p:nvGrpSpPr>
        <p:grpSpPr>
          <a:xfrm>
            <a:off x="10262363" y="3168144"/>
            <a:ext cx="277004" cy="274341"/>
            <a:chOff x="0" y="1589"/>
            <a:chExt cx="495294" cy="490530"/>
          </a:xfrm>
          <a:solidFill>
            <a:schemeClr val="bg1"/>
          </a:solidFill>
        </p:grpSpPr>
        <p:sp>
          <p:nvSpPr>
            <p:cNvPr id="74" name="Freeform 166"/>
            <p:cNvSpPr>
              <a:spLocks noEditPoints="1"/>
            </p:cNvSpPr>
            <p:nvPr/>
          </p:nvSpPr>
          <p:spPr bwMode="auto">
            <a:xfrm>
              <a:off x="0" y="47624"/>
              <a:ext cx="452431" cy="444495"/>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800"/>
            </a:p>
          </p:txBody>
        </p:sp>
        <p:sp>
          <p:nvSpPr>
            <p:cNvPr id="75" name="Freeform 167"/>
            <p:cNvSpPr>
              <a:spLocks noEditPoints="1"/>
            </p:cNvSpPr>
            <p:nvPr/>
          </p:nvSpPr>
          <p:spPr bwMode="auto">
            <a:xfrm>
              <a:off x="219073" y="246061"/>
              <a:ext cx="76199" cy="7619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800"/>
            </a:p>
          </p:txBody>
        </p:sp>
        <p:sp>
          <p:nvSpPr>
            <p:cNvPr id="76" name="Freeform 168"/>
            <p:cNvSpPr>
              <a:spLocks noEditPoints="1"/>
            </p:cNvSpPr>
            <p:nvPr/>
          </p:nvSpPr>
          <p:spPr bwMode="auto">
            <a:xfrm>
              <a:off x="419095" y="1589"/>
              <a:ext cx="76199" cy="76199"/>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800"/>
            </a:p>
          </p:txBody>
        </p:sp>
        <p:sp>
          <p:nvSpPr>
            <p:cNvPr id="77" name="Freeform 169"/>
            <p:cNvSpPr>
              <a:spLocks noEditPoints="1"/>
            </p:cNvSpPr>
            <p:nvPr/>
          </p:nvSpPr>
          <p:spPr bwMode="auto">
            <a:xfrm>
              <a:off x="126999" y="231774"/>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800"/>
            </a:p>
          </p:txBody>
        </p:sp>
        <p:sp>
          <p:nvSpPr>
            <p:cNvPr id="78" name="Oval 170"/>
            <p:cNvSpPr>
              <a:spLocks noChangeArrowheads="1"/>
            </p:cNvSpPr>
            <p:nvPr/>
          </p:nvSpPr>
          <p:spPr bwMode="auto">
            <a:xfrm>
              <a:off x="188912" y="338134"/>
              <a:ext cx="30164" cy="3016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800"/>
            </a:p>
          </p:txBody>
        </p:sp>
        <p:sp>
          <p:nvSpPr>
            <p:cNvPr id="79" name="Oval 171"/>
            <p:cNvSpPr>
              <a:spLocks noChangeArrowheads="1"/>
            </p:cNvSpPr>
            <p:nvPr/>
          </p:nvSpPr>
          <p:spPr bwMode="auto">
            <a:xfrm>
              <a:off x="433389" y="107949"/>
              <a:ext cx="31749" cy="3174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800"/>
            </a:p>
          </p:txBody>
        </p:sp>
      </p:grpSp>
      <p:grpSp>
        <p:nvGrpSpPr>
          <p:cNvPr id="80" name="Group 42"/>
          <p:cNvGrpSpPr/>
          <p:nvPr/>
        </p:nvGrpSpPr>
        <p:grpSpPr>
          <a:xfrm>
            <a:off x="5401593" y="2849479"/>
            <a:ext cx="1771888" cy="1623748"/>
            <a:chOff x="667471" y="2995559"/>
            <a:chExt cx="1262929" cy="1157341"/>
          </a:xfrm>
        </p:grpSpPr>
        <p:sp>
          <p:nvSpPr>
            <p:cNvPr id="81" name="TextBox 43"/>
            <p:cNvSpPr txBox="1"/>
            <p:nvPr/>
          </p:nvSpPr>
          <p:spPr>
            <a:xfrm>
              <a:off x="667471" y="2995559"/>
              <a:ext cx="1156100" cy="241307"/>
            </a:xfrm>
            <a:prstGeom prst="rect">
              <a:avLst/>
            </a:prstGeom>
            <a:noFill/>
          </p:spPr>
          <p:txBody>
            <a:bodyPr wrap="square" rtlCol="0">
              <a:spAutoFit/>
            </a:bodyPr>
            <a:lstStyle/>
            <a:p>
              <a:pPr lvl="0"/>
              <a:r>
                <a:rPr lang="en-US" altLang="ko-KR" sz="1600" dirty="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82" name="텍스트 개체 틀 2"/>
            <p:cNvSpPr txBox="1"/>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Curabitur elementum posuere pretium. </a:t>
              </a:r>
            </a:p>
          </p:txBody>
        </p:sp>
      </p:grpSp>
      <p:sp>
        <p:nvSpPr>
          <p:cNvPr id="84" name="Rounded Rectangle 46"/>
          <p:cNvSpPr/>
          <p:nvPr/>
        </p:nvSpPr>
        <p:spPr>
          <a:xfrm>
            <a:off x="5535229" y="2145917"/>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lstStyle/>
          <a:p>
            <a:endParaRPr lang="en-US" sz="800" dirty="0">
              <a:solidFill>
                <a:schemeClr val="tx1"/>
              </a:solidFill>
            </a:endParaRPr>
          </a:p>
        </p:txBody>
      </p:sp>
      <p:sp>
        <p:nvSpPr>
          <p:cNvPr id="85" name="Freeform 39"/>
          <p:cNvSpPr>
            <a:spLocks noEditPoints="1"/>
          </p:cNvSpPr>
          <p:nvPr/>
        </p:nvSpPr>
        <p:spPr bwMode="auto">
          <a:xfrm>
            <a:off x="5700220" y="2297935"/>
            <a:ext cx="253372" cy="25263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a:noFill/>
          </a:ln>
        </p:spPr>
        <p:txBody>
          <a:bodyPr vert="horz" wrap="square" lIns="91440" tIns="45720" rIns="91440" bIns="45720" numCol="1" anchor="t" anchorCtr="0" compatLnSpc="1"/>
          <a:lstStyle/>
          <a:p>
            <a:endParaRPr lang="ko-KR" altLang="en-US" sz="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183697" y="741152"/>
            <a:ext cx="1268294" cy="1123736"/>
            <a:chOff x="6427571" y="704222"/>
            <a:chExt cx="1268294" cy="1123736"/>
          </a:xfrm>
        </p:grpSpPr>
        <p:sp>
          <p:nvSpPr>
            <p:cNvPr id="40" name="Freeform 5"/>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41" name="Freeform 5"/>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pPr algn="ctr"/>
              <a:endParaRPr lang="zh-CN" altLang="en-US" dirty="0"/>
            </a:p>
          </p:txBody>
        </p:sp>
        <p:sp>
          <p:nvSpPr>
            <p:cNvPr id="42" name="文本框 41"/>
            <p:cNvSpPr txBox="1"/>
            <p:nvPr/>
          </p:nvSpPr>
          <p:spPr>
            <a:xfrm>
              <a:off x="6604770" y="942924"/>
              <a:ext cx="913896" cy="646331"/>
            </a:xfrm>
            <a:prstGeom prst="rect">
              <a:avLst/>
            </a:prstGeom>
            <a:noFill/>
          </p:spPr>
          <p:txBody>
            <a:bodyPr wrap="square" rtlCol="0">
              <a:spAutoFit/>
            </a:bodyPr>
            <a:lstStyle/>
            <a:p>
              <a:pPr algn="ctr"/>
              <a:r>
                <a:rPr lang="en-US" altLang="zh-CN" sz="3600" dirty="0">
                  <a:solidFill>
                    <a:srgbClr val="3099D6"/>
                  </a:solidFill>
                  <a:latin typeface="微软雅黑" pitchFamily="34" charset="-122"/>
                  <a:ea typeface="微软雅黑" pitchFamily="34" charset="-122"/>
                </a:rPr>
                <a:t>01</a:t>
              </a:r>
              <a:endParaRPr lang="zh-CN" altLang="en-US" sz="3600" dirty="0">
                <a:solidFill>
                  <a:srgbClr val="3099D6"/>
                </a:solidFill>
                <a:latin typeface="微软雅黑" pitchFamily="34" charset="-122"/>
                <a:ea typeface="微软雅黑" pitchFamily="34" charset="-122"/>
              </a:endParaRPr>
            </a:p>
          </p:txBody>
        </p:sp>
      </p:grpSp>
      <p:grpSp>
        <p:nvGrpSpPr>
          <p:cNvPr id="44" name="组合 43"/>
          <p:cNvGrpSpPr/>
          <p:nvPr/>
        </p:nvGrpSpPr>
        <p:grpSpPr>
          <a:xfrm>
            <a:off x="5183697" y="2158472"/>
            <a:ext cx="1268294" cy="1123736"/>
            <a:chOff x="6427571" y="704222"/>
            <a:chExt cx="1268294" cy="1123736"/>
          </a:xfrm>
        </p:grpSpPr>
        <p:sp>
          <p:nvSpPr>
            <p:cNvPr id="45" name="Freeform 5"/>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46" name="Freeform 5"/>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pPr algn="ctr"/>
              <a:endParaRPr lang="zh-CN" altLang="en-US" dirty="0"/>
            </a:p>
          </p:txBody>
        </p:sp>
        <p:sp>
          <p:nvSpPr>
            <p:cNvPr id="47" name="文本框 46"/>
            <p:cNvSpPr txBox="1"/>
            <p:nvPr/>
          </p:nvSpPr>
          <p:spPr>
            <a:xfrm>
              <a:off x="6604770" y="942924"/>
              <a:ext cx="913896" cy="646331"/>
            </a:xfrm>
            <a:prstGeom prst="rect">
              <a:avLst/>
            </a:prstGeom>
            <a:noFill/>
          </p:spPr>
          <p:txBody>
            <a:bodyPr wrap="square" rtlCol="0">
              <a:spAutoFit/>
            </a:bodyPr>
            <a:lstStyle/>
            <a:p>
              <a:pPr algn="ctr"/>
              <a:r>
                <a:rPr lang="en-US" altLang="zh-CN" sz="3600" dirty="0">
                  <a:solidFill>
                    <a:srgbClr val="3099D6"/>
                  </a:solidFill>
                  <a:latin typeface="微软雅黑" pitchFamily="34" charset="-122"/>
                  <a:ea typeface="微软雅黑" pitchFamily="34" charset="-122"/>
                </a:rPr>
                <a:t>02</a:t>
              </a:r>
              <a:endParaRPr lang="zh-CN" altLang="en-US" sz="3600" dirty="0">
                <a:solidFill>
                  <a:srgbClr val="3099D6"/>
                </a:solidFill>
                <a:latin typeface="微软雅黑" pitchFamily="34" charset="-122"/>
                <a:ea typeface="微软雅黑" pitchFamily="34" charset="-122"/>
              </a:endParaRPr>
            </a:p>
          </p:txBody>
        </p:sp>
      </p:grpSp>
      <p:grpSp>
        <p:nvGrpSpPr>
          <p:cNvPr id="48" name="组合 47"/>
          <p:cNvGrpSpPr/>
          <p:nvPr/>
        </p:nvGrpSpPr>
        <p:grpSpPr>
          <a:xfrm>
            <a:off x="5183697" y="3575792"/>
            <a:ext cx="1268294" cy="1123736"/>
            <a:chOff x="6427571" y="704222"/>
            <a:chExt cx="1268294" cy="1123736"/>
          </a:xfrm>
        </p:grpSpPr>
        <p:sp>
          <p:nvSpPr>
            <p:cNvPr id="49" name="Freeform 5"/>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0" name="Freeform 5"/>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pPr algn="ctr"/>
              <a:endParaRPr lang="zh-CN" altLang="en-US" dirty="0"/>
            </a:p>
          </p:txBody>
        </p:sp>
        <p:sp>
          <p:nvSpPr>
            <p:cNvPr id="51" name="文本框 50"/>
            <p:cNvSpPr txBox="1"/>
            <p:nvPr/>
          </p:nvSpPr>
          <p:spPr>
            <a:xfrm>
              <a:off x="6604770" y="942924"/>
              <a:ext cx="913896" cy="646331"/>
            </a:xfrm>
            <a:prstGeom prst="rect">
              <a:avLst/>
            </a:prstGeom>
            <a:noFill/>
          </p:spPr>
          <p:txBody>
            <a:bodyPr wrap="square" rtlCol="0">
              <a:spAutoFit/>
            </a:bodyPr>
            <a:lstStyle/>
            <a:p>
              <a:pPr algn="ctr"/>
              <a:r>
                <a:rPr lang="en-US" altLang="zh-CN" sz="3600" dirty="0">
                  <a:solidFill>
                    <a:srgbClr val="3099D6"/>
                  </a:solidFill>
                  <a:latin typeface="微软雅黑" pitchFamily="34" charset="-122"/>
                  <a:ea typeface="微软雅黑" pitchFamily="34" charset="-122"/>
                </a:rPr>
                <a:t>03</a:t>
              </a:r>
              <a:endParaRPr lang="zh-CN" altLang="en-US" sz="3600" dirty="0">
                <a:solidFill>
                  <a:srgbClr val="3099D6"/>
                </a:solidFill>
                <a:latin typeface="微软雅黑" pitchFamily="34" charset="-122"/>
                <a:ea typeface="微软雅黑" pitchFamily="34" charset="-122"/>
              </a:endParaRPr>
            </a:p>
          </p:txBody>
        </p:sp>
      </p:grpSp>
      <p:grpSp>
        <p:nvGrpSpPr>
          <p:cNvPr id="52" name="组合 51"/>
          <p:cNvGrpSpPr/>
          <p:nvPr/>
        </p:nvGrpSpPr>
        <p:grpSpPr>
          <a:xfrm>
            <a:off x="5183697" y="4993112"/>
            <a:ext cx="1268294" cy="1123736"/>
            <a:chOff x="6427571" y="704222"/>
            <a:chExt cx="1268294" cy="1123736"/>
          </a:xfrm>
        </p:grpSpPr>
        <p:sp>
          <p:nvSpPr>
            <p:cNvPr id="53" name="Freeform 5"/>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4" name="Freeform 5"/>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pPr algn="ctr"/>
              <a:endParaRPr lang="zh-CN" altLang="en-US" dirty="0"/>
            </a:p>
          </p:txBody>
        </p:sp>
        <p:sp>
          <p:nvSpPr>
            <p:cNvPr id="55" name="文本框 54"/>
            <p:cNvSpPr txBox="1"/>
            <p:nvPr/>
          </p:nvSpPr>
          <p:spPr>
            <a:xfrm>
              <a:off x="6604770" y="942924"/>
              <a:ext cx="913896" cy="646331"/>
            </a:xfrm>
            <a:prstGeom prst="rect">
              <a:avLst/>
            </a:prstGeom>
            <a:noFill/>
          </p:spPr>
          <p:txBody>
            <a:bodyPr wrap="square" rtlCol="0">
              <a:spAutoFit/>
            </a:bodyPr>
            <a:lstStyle/>
            <a:p>
              <a:pPr algn="ctr"/>
              <a:r>
                <a:rPr lang="en-US" altLang="zh-CN" sz="3600" dirty="0">
                  <a:solidFill>
                    <a:srgbClr val="3099D6"/>
                  </a:solidFill>
                  <a:latin typeface="微软雅黑" pitchFamily="34" charset="-122"/>
                  <a:ea typeface="微软雅黑" pitchFamily="34" charset="-122"/>
                </a:rPr>
                <a:t>04</a:t>
              </a:r>
              <a:endParaRPr lang="zh-CN" altLang="en-US" sz="3600" dirty="0">
                <a:solidFill>
                  <a:srgbClr val="3099D6"/>
                </a:solidFill>
                <a:latin typeface="微软雅黑" pitchFamily="34" charset="-122"/>
                <a:ea typeface="微软雅黑" pitchFamily="34" charset="-122"/>
              </a:endParaRPr>
            </a:p>
          </p:txBody>
        </p:sp>
      </p:grpSp>
      <p:grpSp>
        <p:nvGrpSpPr>
          <p:cNvPr id="3" name="组合 2"/>
          <p:cNvGrpSpPr/>
          <p:nvPr/>
        </p:nvGrpSpPr>
        <p:grpSpPr>
          <a:xfrm>
            <a:off x="-2319555" y="481392"/>
            <a:ext cx="6230592" cy="5895216"/>
            <a:chOff x="2967063" y="-1922322"/>
            <a:chExt cx="13335755" cy="12617928"/>
          </a:xfrm>
        </p:grpSpPr>
        <p:sp>
          <p:nvSpPr>
            <p:cNvPr id="19" name="Freeform 5"/>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0" name="Freeform 5"/>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1" name="Freeform 5"/>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2" name="Freeform 5"/>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3" name="Freeform 5"/>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4" name="Freeform 5"/>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5" name="Freeform 5"/>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6" name="Freeform 5"/>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7" name="Freeform 5"/>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8" name="Freeform 5"/>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9" name="Freeform 5"/>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0" name="Freeform 5"/>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1" name="Freeform 5"/>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2" name="Freeform 5"/>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3" name="Freeform 5"/>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4" name="Freeform 5"/>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5" name="Freeform 5"/>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6" name="Freeform 5"/>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7" name="Freeform 5"/>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8" name="Freeform 5"/>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grpSp>
      <p:sp>
        <p:nvSpPr>
          <p:cNvPr id="56" name="文本框 55"/>
          <p:cNvSpPr txBox="1"/>
          <p:nvPr/>
        </p:nvSpPr>
        <p:spPr>
          <a:xfrm>
            <a:off x="280391" y="2367171"/>
            <a:ext cx="3783610" cy="2123658"/>
          </a:xfrm>
          <a:prstGeom prst="rect">
            <a:avLst/>
          </a:prstGeom>
          <a:noFill/>
        </p:spPr>
        <p:txBody>
          <a:bodyPr wrap="square" rtlCol="0">
            <a:spAutoFit/>
          </a:bodyPr>
          <a:lstStyle/>
          <a:p>
            <a:r>
              <a:rPr lang="en-US" altLang="zh-CN" sz="6600" b="1" dirty="0">
                <a:solidFill>
                  <a:srgbClr val="3099D6"/>
                </a:solidFill>
                <a:latin typeface="微软雅黑" pitchFamily="34" charset="-122"/>
                <a:ea typeface="微软雅黑" pitchFamily="34" charset="-122"/>
              </a:rPr>
              <a:t>CON</a:t>
            </a:r>
          </a:p>
          <a:p>
            <a:r>
              <a:rPr lang="en-US" altLang="zh-CN" sz="6600" b="1" dirty="0">
                <a:solidFill>
                  <a:srgbClr val="3099D6"/>
                </a:solidFill>
                <a:latin typeface="微软雅黑" pitchFamily="34" charset="-122"/>
                <a:ea typeface="微软雅黑" pitchFamily="34" charset="-122"/>
              </a:rPr>
              <a:t>TENTS</a:t>
            </a:r>
            <a:endParaRPr lang="zh-CN" altLang="en-US" sz="6600" b="1" dirty="0">
              <a:solidFill>
                <a:srgbClr val="3099D6"/>
              </a:solidFill>
              <a:latin typeface="微软雅黑" pitchFamily="34" charset="-122"/>
              <a:ea typeface="微软雅黑" pitchFamily="34" charset="-122"/>
            </a:endParaRPr>
          </a:p>
        </p:txBody>
      </p:sp>
      <p:sp>
        <p:nvSpPr>
          <p:cNvPr id="57" name="文本框 56"/>
          <p:cNvSpPr txBox="1"/>
          <p:nvPr/>
        </p:nvSpPr>
        <p:spPr>
          <a:xfrm>
            <a:off x="6671456" y="1041409"/>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58" name="文本框 57"/>
          <p:cNvSpPr txBox="1"/>
          <p:nvPr/>
        </p:nvSpPr>
        <p:spPr>
          <a:xfrm>
            <a:off x="6671456" y="2458729"/>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59" name="文本框 58"/>
          <p:cNvSpPr txBox="1"/>
          <p:nvPr/>
        </p:nvSpPr>
        <p:spPr>
          <a:xfrm>
            <a:off x="6671456" y="3876049"/>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60" name="文本框 59"/>
          <p:cNvSpPr txBox="1"/>
          <p:nvPr/>
        </p:nvSpPr>
        <p:spPr>
          <a:xfrm>
            <a:off x="6671456" y="5293369"/>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2</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41" name="Freeform 114"/>
          <p:cNvSpPr>
            <a:spLocks noChangeAspect="1"/>
          </p:cNvSpPr>
          <p:nvPr/>
        </p:nvSpPr>
        <p:spPr bwMode="gray">
          <a:xfrm>
            <a:off x="5100494" y="1196397"/>
            <a:ext cx="6644371" cy="507042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grpSp>
        <p:nvGrpSpPr>
          <p:cNvPr id="42" name="Group 4"/>
          <p:cNvGrpSpPr/>
          <p:nvPr/>
        </p:nvGrpSpPr>
        <p:grpSpPr>
          <a:xfrm>
            <a:off x="5919898" y="2439510"/>
            <a:ext cx="4843448" cy="2796378"/>
            <a:chOff x="4681799" y="1811024"/>
            <a:chExt cx="3539000" cy="2043251"/>
          </a:xfrm>
        </p:grpSpPr>
        <p:sp>
          <p:nvSpPr>
            <p:cNvPr id="43" name="Teardrop 5"/>
            <p:cNvSpPr/>
            <p:nvPr/>
          </p:nvSpPr>
          <p:spPr>
            <a:xfrm rot="2700000" flipV="1">
              <a:off x="4681799" y="18110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4" name="Teardrop 6"/>
            <p:cNvSpPr/>
            <p:nvPr/>
          </p:nvSpPr>
          <p:spPr>
            <a:xfrm rot="2700000" flipV="1">
              <a:off x="5862629" y="224613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Teardrop 7"/>
            <p:cNvSpPr/>
            <p:nvPr/>
          </p:nvSpPr>
          <p:spPr>
            <a:xfrm rot="2700000" flipV="1">
              <a:off x="6351967" y="34268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6" name="Teardrop 8"/>
            <p:cNvSpPr/>
            <p:nvPr/>
          </p:nvSpPr>
          <p:spPr>
            <a:xfrm rot="2700000" flipV="1">
              <a:off x="7561332" y="322126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7" name="Group 9"/>
            <p:cNvGrpSpPr/>
            <p:nvPr/>
          </p:nvGrpSpPr>
          <p:grpSpPr>
            <a:xfrm>
              <a:off x="7661228" y="3300960"/>
              <a:ext cx="141895" cy="203933"/>
              <a:chOff x="-1587" y="-1587"/>
              <a:chExt cx="341312" cy="490537"/>
            </a:xfrm>
            <a:solidFill>
              <a:schemeClr val="accent5"/>
            </a:solidFill>
          </p:grpSpPr>
          <p:sp>
            <p:nvSpPr>
              <p:cNvPr id="70"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71" name="Freeform 140"/>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8" name="Group 10"/>
            <p:cNvGrpSpPr/>
            <p:nvPr/>
          </p:nvGrpSpPr>
          <p:grpSpPr>
            <a:xfrm>
              <a:off x="4750412" y="1917371"/>
              <a:ext cx="196089" cy="171419"/>
              <a:chOff x="3175" y="-1587"/>
              <a:chExt cx="492126" cy="430212"/>
            </a:xfrm>
            <a:solidFill>
              <a:schemeClr val="accent5"/>
            </a:solidFill>
          </p:grpSpPr>
          <p:sp>
            <p:nvSpPr>
              <p:cNvPr id="67"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8" name="Freeform 151"/>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9"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9" name="Group 11"/>
            <p:cNvGrpSpPr/>
            <p:nvPr/>
          </p:nvGrpSpPr>
          <p:grpSpPr>
            <a:xfrm>
              <a:off x="5939529" y="2333212"/>
              <a:ext cx="197437" cy="195539"/>
              <a:chOff x="0" y="1588"/>
              <a:chExt cx="495300" cy="490537"/>
            </a:xfrm>
            <a:solidFill>
              <a:schemeClr val="accent5"/>
            </a:solidFill>
          </p:grpSpPr>
          <p:sp>
            <p:nvSpPr>
              <p:cNvPr id="61"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2"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3"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4"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5"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6"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latin typeface="+mn-lt"/>
                  <a:ea typeface="+mn-ea"/>
                </a:endParaRPr>
              </a:p>
            </p:txBody>
          </p:sp>
        </p:grpSp>
        <p:sp>
          <p:nvSpPr>
            <p:cNvPr id="50"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ln>
          </p:spPr>
          <p:txBody>
            <a:bodyPr vert="horz" wrap="square" lIns="91440" tIns="45720" rIns="91440" bIns="45720" numCol="1" anchor="t" anchorCtr="0" compatLnSpc="1"/>
            <a:lstStyle/>
            <a:p>
              <a:endParaRPr lang="ko-KR" altLang="en-US" sz="3200"/>
            </a:p>
          </p:txBody>
        </p:sp>
        <p:sp>
          <p:nvSpPr>
            <p:cNvPr id="51" name="Teardrop 13"/>
            <p:cNvSpPr/>
            <p:nvPr/>
          </p:nvSpPr>
          <p:spPr>
            <a:xfrm rot="2700000" flipV="1">
              <a:off x="7874785" y="1957935"/>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2"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ln>
          </p:spPr>
          <p:txBody>
            <a:bodyPr vert="horz" wrap="square" lIns="91440" tIns="45720" rIns="91440" bIns="45720" numCol="1" anchor="t" anchorCtr="0" compatLnSpc="1"/>
            <a:lstStyle/>
            <a:p>
              <a:endParaRPr lang="ko-KR" altLang="en-US" sz="3200"/>
            </a:p>
          </p:txBody>
        </p:sp>
        <p:cxnSp>
          <p:nvCxnSpPr>
            <p:cNvPr id="53" name="Straight Connector 15"/>
            <p:cNvCxnSpPr>
              <a:stCxn id="43" idx="7"/>
              <a:endCxn id="44"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4" name="Straight Connector 16"/>
            <p:cNvCxnSpPr>
              <a:stCxn id="43" idx="7"/>
              <a:endCxn id="45"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5" name="Straight Connector 17"/>
            <p:cNvCxnSpPr>
              <a:stCxn id="43" idx="7"/>
              <a:endCxn id="46"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6" name="Straight Connector 18"/>
            <p:cNvCxnSpPr>
              <a:stCxn id="44" idx="7"/>
              <a:endCxn id="51"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7" name="Straight Connector 19"/>
            <p:cNvCxnSpPr>
              <a:stCxn id="44" idx="7"/>
              <a:endCxn id="46"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8" name="Straight Connector 20"/>
            <p:cNvCxnSpPr>
              <a:stCxn id="45" idx="7"/>
              <a:endCxn id="46"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9" name="Straight Connector 21"/>
            <p:cNvCxnSpPr>
              <a:stCxn id="51" idx="7"/>
              <a:endCxn id="46"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60" name="Straight Connector 22"/>
            <p:cNvCxnSpPr>
              <a:stCxn id="51" idx="7"/>
              <a:endCxn id="45"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73" name="AutoShape 124"/>
          <p:cNvSpPr/>
          <p:nvPr/>
        </p:nvSpPr>
        <p:spPr bwMode="auto">
          <a:xfrm>
            <a:off x="560984" y="4185870"/>
            <a:ext cx="280624" cy="543349"/>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74" name="Rectangle 129"/>
          <p:cNvSpPr/>
          <p:nvPr/>
        </p:nvSpPr>
        <p:spPr bwMode="auto">
          <a:xfrm>
            <a:off x="945162"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Females</a:t>
            </a:r>
          </a:p>
        </p:txBody>
      </p:sp>
      <p:sp>
        <p:nvSpPr>
          <p:cNvPr id="75" name="Rectangle 129"/>
          <p:cNvSpPr/>
          <p:nvPr/>
        </p:nvSpPr>
        <p:spPr bwMode="auto">
          <a:xfrm>
            <a:off x="945162"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a:solidFill>
                  <a:schemeClr val="bg1"/>
                </a:solidFill>
                <a:latin typeface="Roboto condensed"/>
                <a:ea typeface="ＭＳ Ｐゴシック" charset="0"/>
                <a:cs typeface="Roboto condensed"/>
                <a:sym typeface="Helvetica" charset="0"/>
              </a:rPr>
              <a:t>51M</a:t>
            </a:r>
          </a:p>
        </p:txBody>
      </p:sp>
      <p:sp>
        <p:nvSpPr>
          <p:cNvPr id="77" name="AutoShape 137"/>
          <p:cNvSpPr/>
          <p:nvPr/>
        </p:nvSpPr>
        <p:spPr bwMode="auto">
          <a:xfrm>
            <a:off x="2208249" y="4173994"/>
            <a:ext cx="243504" cy="540381"/>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78" name="Rectangle 129"/>
          <p:cNvSpPr/>
          <p:nvPr/>
        </p:nvSpPr>
        <p:spPr bwMode="auto">
          <a:xfrm>
            <a:off x="2553548"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Males</a:t>
            </a:r>
          </a:p>
        </p:txBody>
      </p:sp>
      <p:sp>
        <p:nvSpPr>
          <p:cNvPr id="79" name="Rectangle 129"/>
          <p:cNvSpPr/>
          <p:nvPr/>
        </p:nvSpPr>
        <p:spPr bwMode="auto">
          <a:xfrm>
            <a:off x="2553548"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a:solidFill>
                  <a:schemeClr val="bg1"/>
                </a:solidFill>
                <a:latin typeface="Roboto condensed"/>
                <a:ea typeface="ＭＳ Ｐゴシック" charset="0"/>
                <a:cs typeface="Roboto condensed"/>
                <a:sym typeface="Helvetica" charset="0"/>
              </a:rPr>
              <a:t>46M</a:t>
            </a:r>
          </a:p>
        </p:txBody>
      </p:sp>
      <p:sp>
        <p:nvSpPr>
          <p:cNvPr id="81" name="AutoShape 116"/>
          <p:cNvSpPr/>
          <p:nvPr/>
        </p:nvSpPr>
        <p:spPr bwMode="auto">
          <a:xfrm>
            <a:off x="551422" y="5114278"/>
            <a:ext cx="331106" cy="61015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82" name="Rectangle 129"/>
          <p:cNvSpPr/>
          <p:nvPr/>
        </p:nvSpPr>
        <p:spPr bwMode="auto">
          <a:xfrm>
            <a:off x="945162"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Females</a:t>
            </a:r>
          </a:p>
        </p:txBody>
      </p:sp>
      <p:sp>
        <p:nvSpPr>
          <p:cNvPr id="83" name="Rectangle 129"/>
          <p:cNvSpPr/>
          <p:nvPr/>
        </p:nvSpPr>
        <p:spPr bwMode="auto">
          <a:xfrm>
            <a:off x="945162"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a:solidFill>
                  <a:schemeClr val="bg1"/>
                </a:solidFill>
                <a:latin typeface="Roboto condensed"/>
                <a:ea typeface="ＭＳ Ｐゴシック" charset="0"/>
                <a:cs typeface="Roboto condensed"/>
                <a:sym typeface="Helvetica" charset="0"/>
              </a:rPr>
              <a:t>21M</a:t>
            </a:r>
          </a:p>
        </p:txBody>
      </p:sp>
      <p:sp>
        <p:nvSpPr>
          <p:cNvPr id="85" name="AutoShape 138"/>
          <p:cNvSpPr/>
          <p:nvPr/>
        </p:nvSpPr>
        <p:spPr bwMode="auto">
          <a:xfrm>
            <a:off x="2178989" y="5138031"/>
            <a:ext cx="331106" cy="58343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86" name="Rectangle 129"/>
          <p:cNvSpPr/>
          <p:nvPr/>
        </p:nvSpPr>
        <p:spPr bwMode="auto">
          <a:xfrm>
            <a:off x="2553548"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Males</a:t>
            </a:r>
          </a:p>
        </p:txBody>
      </p:sp>
      <p:sp>
        <p:nvSpPr>
          <p:cNvPr id="87" name="Rectangle 129"/>
          <p:cNvSpPr/>
          <p:nvPr/>
        </p:nvSpPr>
        <p:spPr bwMode="auto">
          <a:xfrm>
            <a:off x="2553548"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a:solidFill>
                  <a:schemeClr val="bg1"/>
                </a:solidFill>
                <a:latin typeface="Roboto condensed"/>
                <a:ea typeface="ＭＳ Ｐゴシック" charset="0"/>
                <a:cs typeface="Roboto condensed"/>
                <a:sym typeface="Helvetica" charset="0"/>
              </a:rPr>
              <a:t>18M</a:t>
            </a:r>
          </a:p>
        </p:txBody>
      </p:sp>
      <p:sp>
        <p:nvSpPr>
          <p:cNvPr id="88" name="TextBox 47"/>
          <p:cNvSpPr txBox="1"/>
          <p:nvPr/>
        </p:nvSpPr>
        <p:spPr>
          <a:xfrm>
            <a:off x="447135" y="1791247"/>
            <a:ext cx="4067181" cy="1514261"/>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89" name="Straight Connector 56"/>
          <p:cNvCxnSpPr/>
          <p:nvPr/>
        </p:nvCxnSpPr>
        <p:spPr>
          <a:xfrm flipH="1">
            <a:off x="560985" y="3747003"/>
            <a:ext cx="395333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3</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grpSp>
        <p:nvGrpSpPr>
          <p:cNvPr id="41" name="Group 12"/>
          <p:cNvGrpSpPr/>
          <p:nvPr/>
        </p:nvGrpSpPr>
        <p:grpSpPr>
          <a:xfrm>
            <a:off x="689025" y="1894928"/>
            <a:ext cx="2291799" cy="2082521"/>
            <a:chOff x="773037" y="1691915"/>
            <a:chExt cx="1621641" cy="1473559"/>
          </a:xfrm>
          <a:solidFill>
            <a:schemeClr val="accent2"/>
          </a:solidFill>
        </p:grpSpPr>
        <p:sp>
          <p:nvSpPr>
            <p:cNvPr id="42"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3"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4"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5"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6"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7"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8"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49"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grpSp>
      <p:sp>
        <p:nvSpPr>
          <p:cNvPr id="50" name="Freeform 114"/>
          <p:cNvSpPr>
            <a:spLocks noChangeAspect="1"/>
          </p:cNvSpPr>
          <p:nvPr/>
        </p:nvSpPr>
        <p:spPr bwMode="gray">
          <a:xfrm>
            <a:off x="4887525" y="1988374"/>
            <a:ext cx="2493316" cy="19026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51" name="Freeform 54"/>
          <p:cNvSpPr>
            <a:spLocks noChangeAspect="1"/>
          </p:cNvSpPr>
          <p:nvPr/>
        </p:nvSpPr>
        <p:spPr bwMode="gray">
          <a:xfrm>
            <a:off x="8733515" y="1963854"/>
            <a:ext cx="2478096" cy="1988707"/>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a:noFill/>
          </a:ln>
        </p:spPr>
        <p:txBody>
          <a:bodyPr vert="horz" wrap="square" lIns="91440" tIns="45720" rIns="91440" bIns="45720" numCol="1" anchor="t" anchorCtr="0" compatLnSpc="1"/>
          <a:lstStyle/>
          <a:p>
            <a:endParaRPr lang="en-US" sz="800" dirty="0"/>
          </a:p>
        </p:txBody>
      </p:sp>
      <p:sp>
        <p:nvSpPr>
          <p:cNvPr id="53" name="TextBox 16"/>
          <p:cNvSpPr txBox="1"/>
          <p:nvPr/>
        </p:nvSpPr>
        <p:spPr>
          <a:xfrm>
            <a:off x="644694" y="4207330"/>
            <a:ext cx="2575595" cy="478720"/>
          </a:xfrm>
          <a:prstGeom prst="rect">
            <a:avLst/>
          </a:prstGeom>
          <a:noFill/>
        </p:spPr>
        <p:txBody>
          <a:bodyPr wrap="square" rtlCol="0" anchor="t">
            <a:spAutoFit/>
          </a:bodyPr>
          <a:lstStyle/>
          <a:p>
            <a:pPr>
              <a:lnSpc>
                <a:spcPct val="140000"/>
              </a:lnSpc>
            </a:pPr>
            <a:r>
              <a:rPr lang="en-US" sz="2000" dirty="0">
                <a:solidFill>
                  <a:schemeClr val="bg1"/>
                </a:solidFill>
                <a:latin typeface="Roboto condensed"/>
                <a:cs typeface="Roboto condensed"/>
              </a:rPr>
              <a:t>North Americ</a:t>
            </a:r>
          </a:p>
        </p:txBody>
      </p:sp>
      <p:sp>
        <p:nvSpPr>
          <p:cNvPr id="54" name="TextBox 17"/>
          <p:cNvSpPr txBox="1"/>
          <p:nvPr/>
        </p:nvSpPr>
        <p:spPr>
          <a:xfrm>
            <a:off x="644694"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55" name="AutoShape 124"/>
          <p:cNvSpPr/>
          <p:nvPr/>
        </p:nvSpPr>
        <p:spPr bwMode="auto">
          <a:xfrm>
            <a:off x="756180"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6" name="AutoShape 137"/>
          <p:cNvSpPr/>
          <p:nvPr/>
        </p:nvSpPr>
        <p:spPr bwMode="auto">
          <a:xfrm>
            <a:off x="1953636"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7" name="Rectangle 129"/>
          <p:cNvSpPr/>
          <p:nvPr/>
        </p:nvSpPr>
        <p:spPr bwMode="auto">
          <a:xfrm>
            <a:off x="1069548"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Females</a:t>
            </a:r>
          </a:p>
        </p:txBody>
      </p:sp>
      <p:sp>
        <p:nvSpPr>
          <p:cNvPr id="58" name="Rectangle 129"/>
          <p:cNvSpPr/>
          <p:nvPr/>
        </p:nvSpPr>
        <p:spPr bwMode="auto">
          <a:xfrm>
            <a:off x="1044148"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a:solidFill>
                  <a:schemeClr val="bg1"/>
                </a:solidFill>
                <a:latin typeface="Roboto condensed"/>
                <a:ea typeface="ＭＳ Ｐゴシック" charset="0"/>
                <a:cs typeface="Roboto condensed"/>
                <a:sym typeface="Helvetica" charset="0"/>
              </a:rPr>
              <a:t>51M</a:t>
            </a:r>
          </a:p>
        </p:txBody>
      </p:sp>
      <p:sp>
        <p:nvSpPr>
          <p:cNvPr id="59" name="Rectangle 129"/>
          <p:cNvSpPr/>
          <p:nvPr/>
        </p:nvSpPr>
        <p:spPr bwMode="auto">
          <a:xfrm>
            <a:off x="2241908"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Males</a:t>
            </a:r>
          </a:p>
        </p:txBody>
      </p:sp>
      <p:sp>
        <p:nvSpPr>
          <p:cNvPr id="60" name="Rectangle 129"/>
          <p:cNvSpPr/>
          <p:nvPr/>
        </p:nvSpPr>
        <p:spPr bwMode="auto">
          <a:xfrm>
            <a:off x="2216508"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a:solidFill>
                  <a:schemeClr val="bg1"/>
                </a:solidFill>
                <a:latin typeface="Roboto condensed"/>
                <a:ea typeface="ＭＳ Ｐゴシック" charset="0"/>
                <a:cs typeface="Roboto condensed"/>
                <a:sym typeface="Helvetica" charset="0"/>
              </a:rPr>
              <a:t>46M</a:t>
            </a:r>
          </a:p>
        </p:txBody>
      </p:sp>
      <p:cxnSp>
        <p:nvCxnSpPr>
          <p:cNvPr id="61" name="Straight Connector 25"/>
          <p:cNvCxnSpPr/>
          <p:nvPr/>
        </p:nvCxnSpPr>
        <p:spPr>
          <a:xfrm>
            <a:off x="756180"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63" name="TextBox 28"/>
          <p:cNvSpPr txBox="1"/>
          <p:nvPr/>
        </p:nvSpPr>
        <p:spPr>
          <a:xfrm>
            <a:off x="4827369" y="4207330"/>
            <a:ext cx="2575595" cy="478720"/>
          </a:xfrm>
          <a:prstGeom prst="rect">
            <a:avLst/>
          </a:prstGeom>
          <a:noFill/>
        </p:spPr>
        <p:txBody>
          <a:bodyPr wrap="square" rtlCol="0" anchor="t">
            <a:spAutoFit/>
          </a:bodyPr>
          <a:lstStyle/>
          <a:p>
            <a:pPr>
              <a:lnSpc>
                <a:spcPct val="140000"/>
              </a:lnSpc>
            </a:pPr>
            <a:r>
              <a:rPr lang="en-US" sz="2000" dirty="0">
                <a:solidFill>
                  <a:schemeClr val="bg1"/>
                </a:solidFill>
                <a:latin typeface="Roboto condensed"/>
                <a:cs typeface="Roboto condensed"/>
              </a:rPr>
              <a:t>China</a:t>
            </a:r>
          </a:p>
        </p:txBody>
      </p:sp>
      <p:sp>
        <p:nvSpPr>
          <p:cNvPr id="64" name="TextBox 29"/>
          <p:cNvSpPr txBox="1"/>
          <p:nvPr/>
        </p:nvSpPr>
        <p:spPr>
          <a:xfrm>
            <a:off x="4827369"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65" name="AutoShape 124"/>
          <p:cNvSpPr/>
          <p:nvPr/>
        </p:nvSpPr>
        <p:spPr bwMode="auto">
          <a:xfrm>
            <a:off x="4938855"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6" name="AutoShape 137"/>
          <p:cNvSpPr/>
          <p:nvPr/>
        </p:nvSpPr>
        <p:spPr bwMode="auto">
          <a:xfrm>
            <a:off x="6136311"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7" name="Rectangle 129"/>
          <p:cNvSpPr/>
          <p:nvPr/>
        </p:nvSpPr>
        <p:spPr bwMode="auto">
          <a:xfrm>
            <a:off x="5252223"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Females</a:t>
            </a:r>
          </a:p>
        </p:txBody>
      </p:sp>
      <p:sp>
        <p:nvSpPr>
          <p:cNvPr id="68" name="Rectangle 129"/>
          <p:cNvSpPr/>
          <p:nvPr/>
        </p:nvSpPr>
        <p:spPr bwMode="auto">
          <a:xfrm>
            <a:off x="5226823"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a:solidFill>
                  <a:schemeClr val="bg1"/>
                </a:solidFill>
                <a:latin typeface="Roboto condensed"/>
                <a:ea typeface="ＭＳ Ｐゴシック" charset="0"/>
                <a:cs typeface="Roboto condensed"/>
                <a:sym typeface="Helvetica" charset="0"/>
              </a:rPr>
              <a:t>23M</a:t>
            </a:r>
          </a:p>
        </p:txBody>
      </p:sp>
      <p:sp>
        <p:nvSpPr>
          <p:cNvPr id="69" name="Rectangle 129"/>
          <p:cNvSpPr/>
          <p:nvPr/>
        </p:nvSpPr>
        <p:spPr bwMode="auto">
          <a:xfrm>
            <a:off x="6424583"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Males</a:t>
            </a:r>
          </a:p>
        </p:txBody>
      </p:sp>
      <p:sp>
        <p:nvSpPr>
          <p:cNvPr id="70" name="Rectangle 129"/>
          <p:cNvSpPr/>
          <p:nvPr/>
        </p:nvSpPr>
        <p:spPr bwMode="auto">
          <a:xfrm>
            <a:off x="6399183"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a:solidFill>
                  <a:schemeClr val="bg1"/>
                </a:solidFill>
                <a:latin typeface="Roboto condensed"/>
                <a:ea typeface="ＭＳ Ｐゴシック" charset="0"/>
                <a:cs typeface="Roboto condensed"/>
                <a:sym typeface="Helvetica" charset="0"/>
              </a:rPr>
              <a:t>41M</a:t>
            </a:r>
          </a:p>
        </p:txBody>
      </p:sp>
      <p:cxnSp>
        <p:nvCxnSpPr>
          <p:cNvPr id="71" name="Straight Connector 36"/>
          <p:cNvCxnSpPr/>
          <p:nvPr/>
        </p:nvCxnSpPr>
        <p:spPr>
          <a:xfrm>
            <a:off x="4938855"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73" name="TextBox 38"/>
          <p:cNvSpPr txBox="1"/>
          <p:nvPr/>
        </p:nvSpPr>
        <p:spPr>
          <a:xfrm>
            <a:off x="8971711" y="4207330"/>
            <a:ext cx="2575595" cy="478720"/>
          </a:xfrm>
          <a:prstGeom prst="rect">
            <a:avLst/>
          </a:prstGeom>
          <a:noFill/>
        </p:spPr>
        <p:txBody>
          <a:bodyPr wrap="square" rtlCol="0" anchor="t">
            <a:spAutoFit/>
          </a:bodyPr>
          <a:lstStyle/>
          <a:p>
            <a:pPr>
              <a:lnSpc>
                <a:spcPct val="140000"/>
              </a:lnSpc>
            </a:pPr>
            <a:r>
              <a:rPr lang="en-US" sz="2000" dirty="0">
                <a:solidFill>
                  <a:schemeClr val="bg1"/>
                </a:solidFill>
                <a:latin typeface="Roboto condensed"/>
                <a:cs typeface="Roboto condensed"/>
              </a:rPr>
              <a:t>Australia</a:t>
            </a:r>
          </a:p>
        </p:txBody>
      </p:sp>
      <p:sp>
        <p:nvSpPr>
          <p:cNvPr id="74" name="TextBox 39"/>
          <p:cNvSpPr txBox="1"/>
          <p:nvPr/>
        </p:nvSpPr>
        <p:spPr>
          <a:xfrm>
            <a:off x="8971711"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75" name="AutoShape 124"/>
          <p:cNvSpPr/>
          <p:nvPr/>
        </p:nvSpPr>
        <p:spPr bwMode="auto">
          <a:xfrm>
            <a:off x="9083197"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6" name="AutoShape 137"/>
          <p:cNvSpPr/>
          <p:nvPr/>
        </p:nvSpPr>
        <p:spPr bwMode="auto">
          <a:xfrm>
            <a:off x="10280653"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7" name="Rectangle 129"/>
          <p:cNvSpPr/>
          <p:nvPr/>
        </p:nvSpPr>
        <p:spPr bwMode="auto">
          <a:xfrm>
            <a:off x="9396565"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Females</a:t>
            </a:r>
          </a:p>
        </p:txBody>
      </p:sp>
      <p:sp>
        <p:nvSpPr>
          <p:cNvPr id="78" name="Rectangle 129"/>
          <p:cNvSpPr/>
          <p:nvPr/>
        </p:nvSpPr>
        <p:spPr bwMode="auto">
          <a:xfrm>
            <a:off x="9371165"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a:solidFill>
                  <a:schemeClr val="bg1"/>
                </a:solidFill>
                <a:latin typeface="Roboto condensed"/>
                <a:ea typeface="ＭＳ Ｐゴシック" charset="0"/>
                <a:cs typeface="Roboto condensed"/>
                <a:sym typeface="Helvetica" charset="0"/>
              </a:rPr>
              <a:t>56M</a:t>
            </a:r>
          </a:p>
        </p:txBody>
      </p:sp>
      <p:sp>
        <p:nvSpPr>
          <p:cNvPr id="79" name="Rectangle 129"/>
          <p:cNvSpPr/>
          <p:nvPr/>
        </p:nvSpPr>
        <p:spPr bwMode="auto">
          <a:xfrm>
            <a:off x="10568925"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a:solidFill>
                  <a:schemeClr val="bg1"/>
                </a:solidFill>
                <a:latin typeface="Roboto condensed"/>
                <a:ea typeface="ＭＳ Ｐゴシック" charset="0"/>
                <a:cs typeface="Roboto condensed"/>
                <a:sym typeface="Helvetica" charset="0"/>
              </a:rPr>
              <a:t>Males</a:t>
            </a:r>
          </a:p>
        </p:txBody>
      </p:sp>
      <p:sp>
        <p:nvSpPr>
          <p:cNvPr id="80" name="Rectangle 129"/>
          <p:cNvSpPr/>
          <p:nvPr/>
        </p:nvSpPr>
        <p:spPr bwMode="auto">
          <a:xfrm>
            <a:off x="10543525"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defTabSz="-635">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a:solidFill>
                  <a:schemeClr val="bg1"/>
                </a:solidFill>
                <a:latin typeface="Roboto condensed"/>
                <a:ea typeface="ＭＳ Ｐゴシック" charset="0"/>
                <a:cs typeface="Roboto condensed"/>
                <a:sym typeface="Helvetica" charset="0"/>
              </a:rPr>
              <a:t>35M</a:t>
            </a:r>
          </a:p>
        </p:txBody>
      </p:sp>
      <p:cxnSp>
        <p:nvCxnSpPr>
          <p:cNvPr id="81" name="Straight Connector 46"/>
          <p:cNvCxnSpPr/>
          <p:nvPr/>
        </p:nvCxnSpPr>
        <p:spPr>
          <a:xfrm>
            <a:off x="9083197"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cxnSp>
        <p:nvCxnSpPr>
          <p:cNvPr id="82" name="Straight Connector 47"/>
          <p:cNvCxnSpPr/>
          <p:nvPr/>
        </p:nvCxnSpPr>
        <p:spPr>
          <a:xfrm>
            <a:off x="4076812"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83" name="Straight Connector 49"/>
          <p:cNvCxnSpPr/>
          <p:nvPr/>
        </p:nvCxnSpPr>
        <p:spPr>
          <a:xfrm>
            <a:off x="8124174"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2" name="Freeform 5"/>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3" name="Freeform 5"/>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4" name="Freeform 5"/>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5" name="Freeform 5"/>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6" name="Freeform 5"/>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7" name="Freeform 5"/>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8" name="Freeform 5"/>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9" name="Freeform 5"/>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0" name="Freeform 5"/>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2" name="Freeform 5"/>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3" name="Freeform 5"/>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4" name="Freeform 5"/>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5" name="Freeform 5"/>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6" name="Freeform 5"/>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7" name="Freeform 5"/>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8" name="Freeform 5"/>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9" name="Freeform 5"/>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0" name="Freeform 5"/>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1" name="Freeform 5"/>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3" name="椭圆 72"/>
          <p:cNvSpPr/>
          <p:nvPr/>
        </p:nvSpPr>
        <p:spPr>
          <a:xfrm>
            <a:off x="1004505" y="-915735"/>
            <a:ext cx="673230" cy="673230"/>
          </a:xfrm>
          <a:prstGeom prst="ellipse">
            <a:avLst/>
          </a:prstGeom>
          <a:solidFill>
            <a:srgbClr val="3099D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6138842" y="2188659"/>
            <a:ext cx="5762285" cy="1605915"/>
          </a:xfrm>
          <a:prstGeom prst="rect">
            <a:avLst/>
          </a:prstGeom>
          <a:noFill/>
        </p:spPr>
        <p:txBody>
          <a:bodyPr wrap="square" rtlCol="0">
            <a:spAutoFit/>
          </a:bodyPr>
          <a:lstStyle/>
          <a:p>
            <a:r>
              <a:rPr lang="zh-CN" altLang="en-US" sz="4800" b="1" dirty="0">
                <a:solidFill>
                  <a:srgbClr val="3099D6"/>
                </a:solidFill>
                <a:latin typeface="微软雅黑" pitchFamily="34" charset="-122"/>
                <a:ea typeface="微软雅黑" pitchFamily="34" charset="-122"/>
              </a:rPr>
              <a:t>锐旗设计</a:t>
            </a:r>
            <a:r>
              <a:rPr lang="en-US" altLang="zh-CN" sz="4800" b="1" dirty="0">
                <a:solidFill>
                  <a:srgbClr val="3099D6"/>
                </a:solidFill>
                <a:latin typeface="微软雅黑" pitchFamily="34" charset="-122"/>
                <a:ea typeface="微软雅黑" pitchFamily="34" charset="-122"/>
              </a:rPr>
              <a:t>POWERPOINT</a:t>
            </a:r>
            <a:endParaRPr lang="zh-CN" altLang="en-US" sz="4800" b="1" dirty="0">
              <a:solidFill>
                <a:srgbClr val="3099D6"/>
              </a:solidFill>
              <a:latin typeface="微软雅黑" pitchFamily="34" charset="-122"/>
              <a:ea typeface="微软雅黑"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8"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9"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0"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1"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2"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3"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4"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5"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6"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7"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8"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9"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0"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1"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2"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3"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4"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5"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6"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7"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8"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9"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0"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1"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2"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3"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4"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5"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6"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a:solidFill>
                    <a:srgbClr val="3099D6"/>
                  </a:solidFill>
                  <a:latin typeface="微软雅黑" pitchFamily="34" charset="-122"/>
                  <a:ea typeface="微软雅黑" pitchFamily="34" charset="-122"/>
                </a:rPr>
                <a:t>1</a:t>
              </a:r>
              <a:endParaRPr lang="zh-CN" altLang="en-US" sz="19900" b="1" dirty="0">
                <a:solidFill>
                  <a:srgbClr val="3099D6"/>
                </a:solidFill>
                <a:latin typeface="微软雅黑" pitchFamily="34" charset="-122"/>
                <a:ea typeface="微软雅黑" pitchFamily="34" charset="-122"/>
              </a:endParaRPr>
            </a:p>
          </p:txBody>
        </p:sp>
      </p:grpSp>
      <p:sp>
        <p:nvSpPr>
          <p:cNvPr id="49" name="文本框 48"/>
          <p:cNvSpPr txBox="1"/>
          <p:nvPr/>
        </p:nvSpPr>
        <p:spPr>
          <a:xfrm>
            <a:off x="1393021" y="4714518"/>
            <a:ext cx="9405958" cy="613410"/>
          </a:xfrm>
          <a:prstGeom prst="rect">
            <a:avLst/>
          </a:prstGeom>
          <a:noFill/>
        </p:spPr>
        <p:txBody>
          <a:bodyPr wrap="square" rtlCol="0">
            <a:spAutoFit/>
          </a:bodyPr>
          <a:lstStyle/>
          <a:p>
            <a:pPr algn="ctr"/>
            <a:r>
              <a:rPr lang="en-US" altLang="zh-CN" sz="3200" b="1" dirty="0">
                <a:solidFill>
                  <a:schemeClr val="bg1"/>
                </a:solidFill>
                <a:latin typeface="微软雅黑" pitchFamily="34" charset="-122"/>
                <a:ea typeface="微软雅黑" pitchFamily="34" charset="-122"/>
              </a:rPr>
              <a:t>东方御匠 POWERPOINT</a:t>
            </a:r>
            <a:endParaRPr lang="zh-CN" altLang="en-US" sz="3200" b="1" dirty="0">
              <a:solidFill>
                <a:schemeClr val="bg1"/>
              </a:solidFill>
              <a:latin typeface="微软雅黑" pitchFamily="34" charset="-122"/>
              <a:ea typeface="微软雅黑"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52" name="组合 51"/>
          <p:cNvGrpSpPr/>
          <p:nvPr/>
        </p:nvGrpSpPr>
        <p:grpSpPr>
          <a:xfrm>
            <a:off x="1153229" y="2135469"/>
            <a:ext cx="137160" cy="137160"/>
            <a:chOff x="6164580" y="2205556"/>
            <a:chExt cx="426720" cy="426720"/>
          </a:xfrm>
        </p:grpSpPr>
        <p:cxnSp>
          <p:nvCxnSpPr>
            <p:cNvPr id="53" name="直接连接符 5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2143829" y="1253059"/>
            <a:ext cx="137160" cy="137160"/>
            <a:chOff x="6164580" y="2205556"/>
            <a:chExt cx="426720" cy="426720"/>
          </a:xfrm>
        </p:grpSpPr>
        <p:cxnSp>
          <p:nvCxnSpPr>
            <p:cNvPr id="56" name="直接连接符 5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2545080" y="3079488"/>
            <a:ext cx="137160" cy="137160"/>
            <a:chOff x="6164580" y="2205556"/>
            <a:chExt cx="426720" cy="426720"/>
          </a:xfrm>
        </p:grpSpPr>
        <p:cxnSp>
          <p:nvCxnSpPr>
            <p:cNvPr id="59" name="直接连接符 58"/>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10661819" y="1318859"/>
            <a:ext cx="137160" cy="137160"/>
            <a:chOff x="6164580" y="2205556"/>
            <a:chExt cx="426720" cy="426720"/>
          </a:xfrm>
        </p:grpSpPr>
        <p:cxnSp>
          <p:nvCxnSpPr>
            <p:cNvPr id="62" name="直接连接符 6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9210375" y="3511895"/>
            <a:ext cx="104046" cy="104046"/>
            <a:chOff x="6164580" y="2205556"/>
            <a:chExt cx="426720" cy="426720"/>
          </a:xfrm>
        </p:grpSpPr>
        <p:cxnSp>
          <p:nvCxnSpPr>
            <p:cNvPr id="65" name="直接连接符 6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1</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41" name="Oval 18"/>
          <p:cNvSpPr/>
          <p:nvPr/>
        </p:nvSpPr>
        <p:spPr>
          <a:xfrm>
            <a:off x="637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000" dirty="0">
                <a:solidFill>
                  <a:srgbClr val="3099D6"/>
                </a:solidFill>
                <a:latin typeface="Roboto condensed light"/>
                <a:cs typeface="Roboto condensed light"/>
              </a:rPr>
              <a:t>About Company</a:t>
            </a:r>
          </a:p>
        </p:txBody>
      </p:sp>
      <p:sp>
        <p:nvSpPr>
          <p:cNvPr id="42" name="Oval 19"/>
          <p:cNvSpPr/>
          <p:nvPr/>
        </p:nvSpPr>
        <p:spPr>
          <a:xfrm>
            <a:off x="2854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000" dirty="0">
                <a:solidFill>
                  <a:srgbClr val="3099D6"/>
                </a:solidFill>
                <a:latin typeface="Roboto condensed light"/>
                <a:cs typeface="Roboto condensed light"/>
              </a:rPr>
              <a:t>Chart Diagram</a:t>
            </a:r>
          </a:p>
        </p:txBody>
      </p:sp>
      <p:sp>
        <p:nvSpPr>
          <p:cNvPr id="43" name="Oval 20"/>
          <p:cNvSpPr/>
          <p:nvPr/>
        </p:nvSpPr>
        <p:spPr>
          <a:xfrm>
            <a:off x="5070475"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000" dirty="0">
                <a:solidFill>
                  <a:srgbClr val="3099D6"/>
                </a:solidFill>
                <a:latin typeface="Roboto condensed light"/>
                <a:cs typeface="Roboto condensed light"/>
              </a:rPr>
              <a:t>Maping Sample</a:t>
            </a:r>
            <a:endParaRPr lang="en-US" sz="2000" dirty="0">
              <a:solidFill>
                <a:srgbClr val="3099D6"/>
              </a:solidFill>
            </a:endParaRPr>
          </a:p>
        </p:txBody>
      </p:sp>
      <p:sp>
        <p:nvSpPr>
          <p:cNvPr id="44" name="Oval 21"/>
          <p:cNvSpPr/>
          <p:nvPr/>
        </p:nvSpPr>
        <p:spPr>
          <a:xfrm>
            <a:off x="7286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000" dirty="0">
                <a:solidFill>
                  <a:srgbClr val="3099D6"/>
                </a:solidFill>
                <a:latin typeface="Roboto condensed light"/>
                <a:cs typeface="Roboto condensed light"/>
              </a:rPr>
              <a:t>Mobile &amp; Tablet Application</a:t>
            </a:r>
            <a:endParaRPr lang="en-US" sz="2000" dirty="0">
              <a:solidFill>
                <a:srgbClr val="3099D6"/>
              </a:solidFill>
            </a:endParaRPr>
          </a:p>
        </p:txBody>
      </p:sp>
      <p:sp>
        <p:nvSpPr>
          <p:cNvPr id="45" name="Oval 22"/>
          <p:cNvSpPr/>
          <p:nvPr/>
        </p:nvSpPr>
        <p:spPr>
          <a:xfrm>
            <a:off x="9503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000" dirty="0">
                <a:solidFill>
                  <a:srgbClr val="3099D6"/>
                </a:solidFill>
                <a:latin typeface="Roboto condensed light"/>
                <a:cs typeface="Roboto condensed light"/>
              </a:rPr>
              <a:t>Our Working</a:t>
            </a:r>
            <a:endParaRPr lang="en-US" sz="2000" dirty="0">
              <a:solidFill>
                <a:srgbClr val="3099D6"/>
              </a:solidFill>
            </a:endParaRPr>
          </a:p>
        </p:txBody>
      </p:sp>
      <p:sp>
        <p:nvSpPr>
          <p:cNvPr id="46" name="Right Arrow 23"/>
          <p:cNvSpPr/>
          <p:nvPr/>
        </p:nvSpPr>
        <p:spPr>
          <a:xfrm>
            <a:off x="2688859"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p>
        </p:txBody>
      </p:sp>
      <p:sp>
        <p:nvSpPr>
          <p:cNvPr id="47" name="Right Arrow 24"/>
          <p:cNvSpPr/>
          <p:nvPr/>
        </p:nvSpPr>
        <p:spPr>
          <a:xfrm>
            <a:off x="4906923"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p>
        </p:txBody>
      </p:sp>
      <p:sp>
        <p:nvSpPr>
          <p:cNvPr id="48" name="Right Arrow 25"/>
          <p:cNvSpPr/>
          <p:nvPr/>
        </p:nvSpPr>
        <p:spPr>
          <a:xfrm>
            <a:off x="7128381"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p>
        </p:txBody>
      </p:sp>
      <p:sp>
        <p:nvSpPr>
          <p:cNvPr id="49" name="Right Arrow 26"/>
          <p:cNvSpPr/>
          <p:nvPr/>
        </p:nvSpPr>
        <p:spPr>
          <a:xfrm>
            <a:off x="9341656"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p>
        </p:txBody>
      </p:sp>
      <p:sp>
        <p:nvSpPr>
          <p:cNvPr id="51"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2</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46" name="Rectangle 3"/>
          <p:cNvSpPr/>
          <p:nvPr/>
        </p:nvSpPr>
        <p:spPr>
          <a:xfrm>
            <a:off x="0" y="2463486"/>
            <a:ext cx="12203038" cy="1580335"/>
          </a:xfrm>
          <a:prstGeom prst="rect">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dirty="0">
              <a:solidFill>
                <a:srgbClr val="3099D6"/>
              </a:solidFill>
              <a:latin typeface="Roboto condensed light"/>
              <a:cs typeface="Roboto condensed light"/>
            </a:endParaRPr>
          </a:p>
        </p:txBody>
      </p:sp>
      <p:pic>
        <p:nvPicPr>
          <p:cNvPr id="47" name="Picture Placeholder 3" descr="business_people2.png"/>
          <p:cNvPicPr>
            <a:picLocks noChangeAspect="1"/>
          </p:cNvPicPr>
          <p:nvPr/>
        </p:nvPicPr>
        <p:blipFill rotWithShape="1">
          <a:blip r:embed="rId2">
            <a:extLst>
              <a:ext uri="{28A0092B-C50C-407E-A947-70E740481C1C}">
                <a14:useLocalDpi xmlns:a14="http://schemas.microsoft.com/office/drawing/2010/main" val="0"/>
              </a:ext>
            </a:extLst>
          </a:blip>
          <a:srcRect l="24011" t="-52256" r="21606" b="1"/>
          <a:stretch>
            <a:fillRect/>
          </a:stretch>
        </p:blipFill>
        <p:spPr>
          <a:xfrm flipH="1">
            <a:off x="6088748" y="12700"/>
            <a:ext cx="6114290" cy="6845300"/>
          </a:xfrm>
          <a:prstGeom prst="rect">
            <a:avLst/>
          </a:prstGeom>
        </p:spPr>
      </p:pic>
      <p:sp>
        <p:nvSpPr>
          <p:cNvPr id="48" name="텍스트 개체 틀 2"/>
          <p:cNvSpPr txBox="1"/>
          <p:nvPr/>
        </p:nvSpPr>
        <p:spPr>
          <a:xfrm>
            <a:off x="409077" y="4347830"/>
            <a:ext cx="5016269" cy="157211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400" b="1" dirty="0">
                <a:solidFill>
                  <a:schemeClr val="bg1"/>
                </a:solidFill>
                <a:latin typeface="Roboto condensed"/>
                <a:cs typeface="Roboto condensed"/>
              </a:rPr>
              <a:t>First Section : </a:t>
            </a:r>
            <a:r>
              <a:rPr lang="en-US" altLang="ko-KR" sz="1400" dirty="0">
                <a:solidFill>
                  <a:schemeClr val="bg1"/>
                </a:solidFill>
                <a:latin typeface="Roboto condensed"/>
                <a:cs typeface="Roboto condensed"/>
              </a:rPr>
              <a:t>usto eu magna luctus suscipit. Sed lectus. Integer euismod lacus luctuss magna. Quisque cursus, metus vitae pharetra auctor, sem massa mattis sem, at interdum magna augue eget diam. Vestibulum ante ipsum primis in faucibus orci luctus et usto eu magna luctus suscipit. Sed lectus. Integer euismod lacus luctuss magna. </a:t>
            </a:r>
          </a:p>
        </p:txBody>
      </p:sp>
      <p:sp>
        <p:nvSpPr>
          <p:cNvPr id="49" name="텍스트 개체 틀 2"/>
          <p:cNvSpPr txBox="1"/>
          <p:nvPr/>
        </p:nvSpPr>
        <p:spPr>
          <a:xfrm>
            <a:off x="504327" y="2699888"/>
            <a:ext cx="5016269" cy="11157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i="1" dirty="0">
                <a:solidFill>
                  <a:srgbClr val="3099D6"/>
                </a:solidFill>
                <a:latin typeface="Roboto condensed light"/>
                <a:cs typeface="Roboto condensed light"/>
              </a:rPr>
              <a:t>Sed lectus. Integer euismod lacus luctuss magna. Quisque cursus, metus vitae pharetra auctor, sem massa mattis sem, at interdum magna augue eget diam. </a:t>
            </a:r>
          </a:p>
        </p:txBody>
      </p:sp>
      <p:sp>
        <p:nvSpPr>
          <p:cNvPr id="50" name="텍스트 개체 틀 2"/>
          <p:cNvSpPr txBox="1"/>
          <p:nvPr/>
        </p:nvSpPr>
        <p:spPr>
          <a:xfrm>
            <a:off x="-101600" y="1837773"/>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a:solidFill>
                  <a:schemeClr val="bg1">
                    <a:alpha val="30000"/>
                  </a:schemeClr>
                </a:solidFill>
                <a:latin typeface="Roboto condensed light"/>
                <a:cs typeface="Roboto condensed light"/>
              </a:rPr>
              <a:t>“</a:t>
            </a:r>
          </a:p>
        </p:txBody>
      </p:sp>
      <p:sp>
        <p:nvSpPr>
          <p:cNvPr id="51" name="텍스트 개체 틀 2"/>
          <p:cNvSpPr txBox="1"/>
          <p:nvPr/>
        </p:nvSpPr>
        <p:spPr>
          <a:xfrm>
            <a:off x="5171816" y="2750594"/>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a:solidFill>
                  <a:schemeClr val="bg1">
                    <a:alpha val="30000"/>
                  </a:schemeClr>
                </a:solidFill>
                <a:latin typeface="Roboto condensed light"/>
                <a:cs typeface="Roboto condensed light"/>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3</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sp>
        <p:nvSpPr>
          <p:cNvPr id="51" name="AutoShape 688"/>
          <p:cNvSpPr/>
          <p:nvPr/>
        </p:nvSpPr>
        <p:spPr bwMode="auto">
          <a:xfrm>
            <a:off x="633007" y="2351081"/>
            <a:ext cx="435937" cy="43892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52" name="Oval 5"/>
          <p:cNvSpPr/>
          <p:nvPr/>
        </p:nvSpPr>
        <p:spPr>
          <a:xfrm>
            <a:off x="377727"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54" name="Group 425"/>
          <p:cNvGrpSpPr/>
          <p:nvPr/>
        </p:nvGrpSpPr>
        <p:grpSpPr bwMode="auto">
          <a:xfrm>
            <a:off x="634499" y="3929427"/>
            <a:ext cx="432951" cy="334417"/>
            <a:chOff x="0" y="0"/>
            <a:chExt cx="572" cy="440"/>
          </a:xfrm>
          <a:solidFill>
            <a:schemeClr val="bg1"/>
          </a:solidFill>
        </p:grpSpPr>
        <p:sp>
          <p:nvSpPr>
            <p:cNvPr id="56"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7"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8"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Oval 8"/>
          <p:cNvSpPr/>
          <p:nvPr/>
        </p:nvSpPr>
        <p:spPr>
          <a:xfrm>
            <a:off x="377727"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0" name="Group 593"/>
          <p:cNvGrpSpPr/>
          <p:nvPr/>
        </p:nvGrpSpPr>
        <p:grpSpPr bwMode="auto">
          <a:xfrm>
            <a:off x="620793" y="5431473"/>
            <a:ext cx="438923" cy="364276"/>
            <a:chOff x="0" y="0"/>
            <a:chExt cx="575" cy="480"/>
          </a:xfrm>
          <a:solidFill>
            <a:schemeClr val="bg1"/>
          </a:solidFill>
        </p:grpSpPr>
        <p:sp>
          <p:nvSpPr>
            <p:cNvPr id="62"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4"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1" name="Oval 14"/>
          <p:cNvSpPr/>
          <p:nvPr/>
        </p:nvSpPr>
        <p:spPr>
          <a:xfrm>
            <a:off x="377727"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6" name="Group 90"/>
          <p:cNvGrpSpPr/>
          <p:nvPr/>
        </p:nvGrpSpPr>
        <p:grpSpPr bwMode="auto">
          <a:xfrm>
            <a:off x="6952204" y="2345822"/>
            <a:ext cx="438923" cy="435937"/>
            <a:chOff x="0" y="0"/>
            <a:chExt cx="578" cy="573"/>
          </a:xfrm>
          <a:solidFill>
            <a:schemeClr val="bg1"/>
          </a:solidFill>
        </p:grpSpPr>
        <p:sp>
          <p:nvSpPr>
            <p:cNvPr id="68"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9"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7" name="Oval 20"/>
          <p:cNvSpPr/>
          <p:nvPr/>
        </p:nvSpPr>
        <p:spPr>
          <a:xfrm>
            <a:off x="6720851"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1" name="Group 437"/>
          <p:cNvGrpSpPr/>
          <p:nvPr/>
        </p:nvGrpSpPr>
        <p:grpSpPr bwMode="auto">
          <a:xfrm>
            <a:off x="7002617" y="3832474"/>
            <a:ext cx="367262" cy="435937"/>
            <a:chOff x="0" y="0"/>
            <a:chExt cx="483" cy="576"/>
          </a:xfrm>
          <a:solidFill>
            <a:schemeClr val="bg1"/>
          </a:solidFill>
        </p:grpSpPr>
        <p:sp>
          <p:nvSpPr>
            <p:cNvPr id="73"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Oval 25"/>
          <p:cNvSpPr/>
          <p:nvPr/>
        </p:nvSpPr>
        <p:spPr>
          <a:xfrm>
            <a:off x="6720851"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sp>
        <p:nvSpPr>
          <p:cNvPr id="76" name="TextBox 29"/>
          <p:cNvSpPr txBox="1"/>
          <p:nvPr/>
        </p:nvSpPr>
        <p:spPr>
          <a:xfrm>
            <a:off x="1397982" y="1889572"/>
            <a:ext cx="1805878" cy="556050"/>
          </a:xfrm>
          <a:prstGeom prst="rect">
            <a:avLst/>
          </a:prstGeom>
          <a:noFill/>
        </p:spPr>
        <p:txBody>
          <a:bodyPr wrap="square" rtlCol="0" anchor="t">
            <a:spAutoFit/>
          </a:bodyPr>
          <a:lstStyle/>
          <a:p>
            <a:pPr>
              <a:lnSpc>
                <a:spcPct val="140000"/>
              </a:lnSpc>
            </a:pPr>
            <a:r>
              <a:rPr lang="en-US" sz="2400" dirty="0">
                <a:solidFill>
                  <a:schemeClr val="bg1"/>
                </a:solidFill>
                <a:latin typeface="Roboto condensed"/>
                <a:cs typeface="Roboto condensed"/>
              </a:rPr>
              <a:t>Social Media</a:t>
            </a:r>
          </a:p>
        </p:txBody>
      </p:sp>
      <p:sp>
        <p:nvSpPr>
          <p:cNvPr id="77" name="TextBox 30"/>
          <p:cNvSpPr txBox="1"/>
          <p:nvPr/>
        </p:nvSpPr>
        <p:spPr>
          <a:xfrm>
            <a:off x="1397982"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79" name="TextBox 32"/>
          <p:cNvSpPr txBox="1"/>
          <p:nvPr/>
        </p:nvSpPr>
        <p:spPr>
          <a:xfrm>
            <a:off x="1397982" y="3422950"/>
            <a:ext cx="1805878" cy="556050"/>
          </a:xfrm>
          <a:prstGeom prst="rect">
            <a:avLst/>
          </a:prstGeom>
          <a:noFill/>
        </p:spPr>
        <p:txBody>
          <a:bodyPr wrap="square" rtlCol="0" anchor="t">
            <a:spAutoFit/>
          </a:bodyPr>
          <a:lstStyle/>
          <a:p>
            <a:pPr>
              <a:lnSpc>
                <a:spcPct val="140000"/>
              </a:lnSpc>
            </a:pPr>
            <a:r>
              <a:rPr lang="en-US" sz="2400" dirty="0">
                <a:solidFill>
                  <a:schemeClr val="bg1"/>
                </a:solidFill>
                <a:latin typeface="Roboto condensed"/>
                <a:cs typeface="Roboto condensed"/>
              </a:rPr>
              <a:t>Code</a:t>
            </a:r>
          </a:p>
        </p:txBody>
      </p:sp>
      <p:sp>
        <p:nvSpPr>
          <p:cNvPr id="80" name="TextBox 33"/>
          <p:cNvSpPr txBox="1"/>
          <p:nvPr/>
        </p:nvSpPr>
        <p:spPr>
          <a:xfrm>
            <a:off x="1397982"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2" name="TextBox 35"/>
          <p:cNvSpPr txBox="1"/>
          <p:nvPr/>
        </p:nvSpPr>
        <p:spPr>
          <a:xfrm>
            <a:off x="1397982" y="4956328"/>
            <a:ext cx="1805878" cy="556050"/>
          </a:xfrm>
          <a:prstGeom prst="rect">
            <a:avLst/>
          </a:prstGeom>
          <a:noFill/>
        </p:spPr>
        <p:txBody>
          <a:bodyPr wrap="square" rtlCol="0" anchor="t">
            <a:spAutoFit/>
          </a:bodyPr>
          <a:lstStyle/>
          <a:p>
            <a:pPr>
              <a:lnSpc>
                <a:spcPct val="140000"/>
              </a:lnSpc>
            </a:pPr>
            <a:r>
              <a:rPr lang="en-US" sz="2400" dirty="0">
                <a:solidFill>
                  <a:schemeClr val="bg1"/>
                </a:solidFill>
                <a:latin typeface="Roboto condensed"/>
                <a:cs typeface="Roboto condensed"/>
              </a:rPr>
              <a:t>Photography</a:t>
            </a:r>
          </a:p>
        </p:txBody>
      </p:sp>
      <p:sp>
        <p:nvSpPr>
          <p:cNvPr id="83" name="TextBox 36"/>
          <p:cNvSpPr txBox="1"/>
          <p:nvPr/>
        </p:nvSpPr>
        <p:spPr>
          <a:xfrm>
            <a:off x="1397982"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5" name="TextBox 38"/>
          <p:cNvSpPr txBox="1"/>
          <p:nvPr/>
        </p:nvSpPr>
        <p:spPr>
          <a:xfrm>
            <a:off x="7745958" y="1889572"/>
            <a:ext cx="1805878" cy="556050"/>
          </a:xfrm>
          <a:prstGeom prst="rect">
            <a:avLst/>
          </a:prstGeom>
          <a:noFill/>
        </p:spPr>
        <p:txBody>
          <a:bodyPr wrap="square" rtlCol="0" anchor="t">
            <a:spAutoFit/>
          </a:bodyPr>
          <a:lstStyle/>
          <a:p>
            <a:pPr>
              <a:lnSpc>
                <a:spcPct val="140000"/>
              </a:lnSpc>
            </a:pPr>
            <a:r>
              <a:rPr lang="en-US" sz="2400" dirty="0">
                <a:solidFill>
                  <a:schemeClr val="bg1"/>
                </a:solidFill>
                <a:latin typeface="Roboto condensed"/>
                <a:cs typeface="Roboto condensed"/>
              </a:rPr>
              <a:t>Copywriting</a:t>
            </a:r>
          </a:p>
        </p:txBody>
      </p:sp>
      <p:sp>
        <p:nvSpPr>
          <p:cNvPr id="86" name="TextBox 39"/>
          <p:cNvSpPr txBox="1"/>
          <p:nvPr/>
        </p:nvSpPr>
        <p:spPr>
          <a:xfrm>
            <a:off x="7745958"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8" name="TextBox 41"/>
          <p:cNvSpPr txBox="1"/>
          <p:nvPr/>
        </p:nvSpPr>
        <p:spPr>
          <a:xfrm>
            <a:off x="7745958" y="3422950"/>
            <a:ext cx="1805878" cy="556050"/>
          </a:xfrm>
          <a:prstGeom prst="rect">
            <a:avLst/>
          </a:prstGeom>
          <a:noFill/>
        </p:spPr>
        <p:txBody>
          <a:bodyPr wrap="square" rtlCol="0" anchor="t">
            <a:spAutoFit/>
          </a:bodyPr>
          <a:lstStyle/>
          <a:p>
            <a:pPr>
              <a:lnSpc>
                <a:spcPct val="140000"/>
              </a:lnSpc>
            </a:pPr>
            <a:r>
              <a:rPr lang="en-US" sz="2400" dirty="0">
                <a:solidFill>
                  <a:schemeClr val="bg1"/>
                </a:solidFill>
                <a:latin typeface="Roboto condensed"/>
                <a:cs typeface="Roboto condensed"/>
              </a:rPr>
              <a:t>Infographic</a:t>
            </a:r>
          </a:p>
        </p:txBody>
      </p:sp>
      <p:sp>
        <p:nvSpPr>
          <p:cNvPr id="89" name="TextBox 42"/>
          <p:cNvSpPr txBox="1"/>
          <p:nvPr/>
        </p:nvSpPr>
        <p:spPr>
          <a:xfrm>
            <a:off x="7745958"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1" name="TextBox 44"/>
          <p:cNvSpPr txBox="1"/>
          <p:nvPr/>
        </p:nvSpPr>
        <p:spPr>
          <a:xfrm>
            <a:off x="7745958" y="4956328"/>
            <a:ext cx="1805878" cy="556050"/>
          </a:xfrm>
          <a:prstGeom prst="rect">
            <a:avLst/>
          </a:prstGeom>
          <a:noFill/>
        </p:spPr>
        <p:txBody>
          <a:bodyPr wrap="square" rtlCol="0" anchor="t">
            <a:spAutoFit/>
          </a:bodyPr>
          <a:lstStyle/>
          <a:p>
            <a:pPr>
              <a:lnSpc>
                <a:spcPct val="140000"/>
              </a:lnSpc>
            </a:pPr>
            <a:r>
              <a:rPr lang="en-US" sz="2400" dirty="0">
                <a:solidFill>
                  <a:schemeClr val="bg1"/>
                </a:solidFill>
                <a:latin typeface="Roboto condensed"/>
                <a:cs typeface="Roboto condensed"/>
              </a:rPr>
              <a:t>Cloud</a:t>
            </a:r>
          </a:p>
        </p:txBody>
      </p:sp>
      <p:sp>
        <p:nvSpPr>
          <p:cNvPr id="92" name="TextBox 45"/>
          <p:cNvSpPr txBox="1"/>
          <p:nvPr/>
        </p:nvSpPr>
        <p:spPr>
          <a:xfrm>
            <a:off x="7745958"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4" name="Oval 47"/>
          <p:cNvSpPr/>
          <p:nvPr/>
        </p:nvSpPr>
        <p:spPr>
          <a:xfrm>
            <a:off x="6720851"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95" name="Group 222"/>
          <p:cNvGrpSpPr/>
          <p:nvPr/>
        </p:nvGrpSpPr>
        <p:grpSpPr bwMode="auto">
          <a:xfrm>
            <a:off x="6993857" y="5445444"/>
            <a:ext cx="400107" cy="310530"/>
            <a:chOff x="0" y="0"/>
            <a:chExt cx="576" cy="443"/>
          </a:xfrm>
          <a:solidFill>
            <a:schemeClr val="bg1"/>
          </a:solidFill>
        </p:grpSpPr>
        <p:sp>
          <p:nvSpPr>
            <p:cNvPr id="96" name="AutoShape 220"/>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7" name="AutoShape 221"/>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2" descr="dobusiness-slider1.jpg"/>
          <p:cNvPicPr>
            <a:picLocks noChangeAspect="1"/>
          </p:cNvPicPr>
          <p:nvPr/>
        </p:nvPicPr>
        <p:blipFill rotWithShape="1">
          <a:blip r:embed="rId3" cstate="print">
            <a:extLst>
              <a:ext uri="{28A0092B-C50C-407E-A947-70E740481C1C}">
                <a14:useLocalDpi xmlns:a14="http://schemas.microsoft.com/office/drawing/2010/main" val="0"/>
              </a:ext>
            </a:extLst>
          </a:blip>
          <a:srcRect t="9781" b="1209"/>
          <a:stretch>
            <a:fillRect/>
          </a:stretch>
        </p:blipFill>
        <p:spPr>
          <a:xfrm>
            <a:off x="0" y="0"/>
            <a:ext cx="12192000" cy="6858000"/>
          </a:xfrm>
          <a:prstGeom prst="rect">
            <a:avLst/>
          </a:prstGeom>
        </p:spPr>
      </p:pic>
      <p:sp>
        <p:nvSpPr>
          <p:cNvPr id="42" name="Teardrop 3"/>
          <p:cNvSpPr/>
          <p:nvPr/>
        </p:nvSpPr>
        <p:spPr>
          <a:xfrm rot="10800000">
            <a:off x="1236133" y="1337733"/>
            <a:ext cx="4106333" cy="4106333"/>
          </a:xfrm>
          <a:prstGeom prst="teardrop">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43" name="Group 7"/>
          <p:cNvGrpSpPr/>
          <p:nvPr/>
        </p:nvGrpSpPr>
        <p:grpSpPr>
          <a:xfrm>
            <a:off x="1253064" y="2607360"/>
            <a:ext cx="3895335" cy="1820958"/>
            <a:chOff x="817585" y="1645661"/>
            <a:chExt cx="2921501" cy="1365719"/>
          </a:xfrm>
        </p:grpSpPr>
        <p:sp>
          <p:nvSpPr>
            <p:cNvPr id="44" name="TextBox 8"/>
            <p:cNvSpPr txBox="1"/>
            <p:nvPr/>
          </p:nvSpPr>
          <p:spPr>
            <a:xfrm>
              <a:off x="1020787" y="1645661"/>
              <a:ext cx="2629399" cy="1315745"/>
            </a:xfrm>
            <a:prstGeom prst="rect">
              <a:avLst/>
            </a:prstGeom>
            <a:noFill/>
          </p:spPr>
          <p:txBody>
            <a:bodyPr wrap="square" rtlCol="0">
              <a:spAutoFit/>
            </a:bodyPr>
            <a:lstStyle/>
            <a:p>
              <a:pPr algn="ctr"/>
              <a:r>
                <a:rPr lang="en-US" sz="3600" dirty="0">
                  <a:solidFill>
                    <a:schemeClr val="bg1">
                      <a:alpha val="90000"/>
                    </a:schemeClr>
                  </a:solidFill>
                  <a:latin typeface="Roboto condensed"/>
                  <a:cs typeface="Roboto condensed"/>
                </a:rPr>
                <a:t>We are small stars doing big things in this universe.</a:t>
              </a:r>
            </a:p>
          </p:txBody>
        </p:sp>
        <p:sp>
          <p:nvSpPr>
            <p:cNvPr id="45" name="TextBox 9"/>
            <p:cNvSpPr txBox="1"/>
            <p:nvPr/>
          </p:nvSpPr>
          <p:spPr>
            <a:xfrm>
              <a:off x="817585" y="2820943"/>
              <a:ext cx="2921501" cy="190437"/>
            </a:xfrm>
            <a:prstGeom prst="rect">
              <a:avLst/>
            </a:prstGeom>
            <a:noFill/>
          </p:spPr>
          <p:txBody>
            <a:bodyPr wrap="square" rtlCol="0">
              <a:spAutoFit/>
            </a:bodyPr>
            <a:lstStyle/>
            <a:p>
              <a:pPr algn="ctr"/>
              <a:r>
                <a:rPr lang="en-US" sz="1050" dirty="0">
                  <a:solidFill>
                    <a:schemeClr val="bg1">
                      <a:alpha val="50000"/>
                    </a:schemeClr>
                  </a:solidFill>
                  <a:latin typeface="Roboto condensed"/>
                  <a:cs typeface="Roboto condensed"/>
                </a:rPr>
                <a:t>Meet our team</a:t>
              </a:r>
            </a:p>
          </p:txBody>
        </p:sp>
      </p:gr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4</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rgbClr val="3099D6"/>
                </a:solidFill>
                <a:latin typeface="微软雅黑" pitchFamily="34" charset="-122"/>
                <a:ea typeface="微软雅黑" pitchFamily="34" charset="-122"/>
              </a:rPr>
              <a:t>东方御匠 POWERPOINT</a:t>
            </a:r>
            <a:endParaRPr lang="zh-CN" altLang="en-US" sz="2800" b="1" dirty="0">
              <a:solidFill>
                <a:srgbClr val="3099D6"/>
              </a:solidFill>
              <a:latin typeface="微软雅黑" pitchFamily="34" charset="-122"/>
              <a:ea typeface="微软雅黑"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5"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7"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8"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9"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0"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1"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2"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3"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4"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5"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6"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7"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8"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19"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0"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1"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2"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3"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4"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5"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6"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7"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8"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29"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0"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1"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2"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3"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4"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5"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sp>
              <p:nvSpPr>
                <p:cNvPr id="36"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a:solidFill>
                    <a:srgbClr val="3099D6"/>
                  </a:solidFill>
                  <a:latin typeface="微软雅黑" pitchFamily="34" charset="-122"/>
                  <a:ea typeface="微软雅黑" pitchFamily="34" charset="-122"/>
                </a:rPr>
                <a:t>2</a:t>
              </a:r>
              <a:endParaRPr lang="zh-CN" altLang="en-US" sz="19900" b="1" dirty="0">
                <a:solidFill>
                  <a:srgbClr val="3099D6"/>
                </a:solidFill>
                <a:latin typeface="微软雅黑" pitchFamily="34" charset="-122"/>
                <a:ea typeface="微软雅黑" pitchFamily="34" charset="-122"/>
              </a:endParaRPr>
            </a:p>
          </p:txBody>
        </p:sp>
      </p:grpSp>
      <p:sp>
        <p:nvSpPr>
          <p:cNvPr id="49" name="文本框 48"/>
          <p:cNvSpPr txBox="1"/>
          <p:nvPr/>
        </p:nvSpPr>
        <p:spPr>
          <a:xfrm>
            <a:off x="1393021" y="4714518"/>
            <a:ext cx="9405958" cy="613410"/>
          </a:xfrm>
          <a:prstGeom prst="rect">
            <a:avLst/>
          </a:prstGeom>
          <a:noFill/>
        </p:spPr>
        <p:txBody>
          <a:bodyPr wrap="square" rtlCol="0">
            <a:spAutoFit/>
          </a:bodyPr>
          <a:lstStyle/>
          <a:p>
            <a:pPr algn="ctr"/>
            <a:r>
              <a:rPr lang="en-US" altLang="zh-CN" sz="3200" b="1" dirty="0">
                <a:solidFill>
                  <a:schemeClr val="bg1"/>
                </a:solidFill>
                <a:latin typeface="微软雅黑" pitchFamily="34" charset="-122"/>
                <a:ea typeface="微软雅黑" pitchFamily="34" charset="-122"/>
              </a:rPr>
              <a:t>东方御匠 POWERPOINT</a:t>
            </a:r>
            <a:endParaRPr lang="zh-CN" altLang="en-US" sz="3200" b="1" dirty="0">
              <a:solidFill>
                <a:schemeClr val="bg1"/>
              </a:solidFill>
              <a:latin typeface="微软雅黑" pitchFamily="34" charset="-122"/>
              <a:ea typeface="微软雅黑"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6" name="Freeform 5"/>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7" name="Freeform 5"/>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0" name="Freeform 5"/>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1" name="Freeform 5"/>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2" name="Freeform 5"/>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3" name="Freeform 5"/>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4" name="Freeform 5"/>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5" name="Freeform 5"/>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6" name="Freeform 5"/>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7" name="Freeform 5"/>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8" name="Freeform 5"/>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19" name="Freeform 5"/>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0" name="Freeform 5"/>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1" name="Freeform 5"/>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2" name="Freeform 5"/>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3" name="Freeform 5"/>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4" name="Freeform 5"/>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5" name="Freeform 5"/>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6" name="Freeform 5"/>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7" name="Freeform 5"/>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8" name="Freeform 5"/>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29" name="Freeform 5"/>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0" name="Freeform 5"/>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1" name="Freeform 5"/>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2" name="Freeform 5"/>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3" name="Freeform 5"/>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4" name="Freeform 5"/>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5" name="Freeform 5"/>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6" name="Freeform 5"/>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7" name="Freeform 5"/>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8" name="Freeform 5"/>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sp>
              <p:nvSpPr>
                <p:cNvPr id="39" name="Freeform 5"/>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a:solidFill>
                    <a:srgbClr val="3099D6"/>
                  </a:solidFill>
                  <a:latin typeface="微软雅黑" pitchFamily="34" charset="-122"/>
                  <a:ea typeface="微软雅黑" pitchFamily="34" charset="-122"/>
                </a:rPr>
                <a:t>1</a:t>
              </a:r>
              <a:endParaRPr lang="zh-CN" altLang="en-US" sz="6600" b="1" dirty="0">
                <a:solidFill>
                  <a:srgbClr val="3099D6"/>
                </a:solidFill>
                <a:latin typeface="微软雅黑" pitchFamily="34" charset="-122"/>
                <a:ea typeface="微软雅黑" pitchFamily="34" charset="-122"/>
              </a:endParaRPr>
            </a:p>
          </p:txBody>
        </p:sp>
      </p:grpSp>
      <p:sp>
        <p:nvSpPr>
          <p:cNvPr id="40" name="文本框 39"/>
          <p:cNvSpPr txBox="1"/>
          <p:nvPr/>
        </p:nvSpPr>
        <p:spPr>
          <a:xfrm>
            <a:off x="2295830" y="542970"/>
            <a:ext cx="5674529" cy="548640"/>
          </a:xfrm>
          <a:prstGeom prst="rect">
            <a:avLst/>
          </a:prstGeom>
          <a:noFill/>
        </p:spPr>
        <p:txBody>
          <a:bodyPr wrap="square" rtlCol="0">
            <a:spAutoFit/>
          </a:bodyPr>
          <a:lstStyle/>
          <a:p>
            <a:r>
              <a:rPr lang="en-US" altLang="zh-CN" sz="2800" b="1" dirty="0">
                <a:solidFill>
                  <a:schemeClr val="bg1"/>
                </a:solidFill>
                <a:latin typeface="微软雅黑" pitchFamily="34" charset="-122"/>
                <a:ea typeface="微软雅黑" pitchFamily="34" charset="-122"/>
              </a:rPr>
              <a:t>东方御匠 POWERPOINT</a:t>
            </a:r>
            <a:endParaRPr lang="zh-CN" altLang="en-US" sz="2800" b="1" dirty="0">
              <a:solidFill>
                <a:schemeClr val="bg1"/>
              </a:solidFill>
              <a:latin typeface="微软雅黑" pitchFamily="34" charset="-122"/>
              <a:ea typeface="微软雅黑" pitchFamily="34" charset="-122"/>
            </a:endParaRPr>
          </a:p>
        </p:txBody>
      </p:sp>
      <p:pic>
        <p:nvPicPr>
          <p:cNvPr id="58" name="Picture Placeholder 19" desc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43750" y="1967614"/>
            <a:ext cx="1259219" cy="1259219"/>
          </a:xfrm>
          <a:prstGeom prst="ellipse">
            <a:avLst/>
          </a:prstGeom>
        </p:spPr>
      </p:pic>
      <p:pic>
        <p:nvPicPr>
          <p:cNvPr id="59" name="Picture Placeholder 20" descr="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804571" y="1967614"/>
            <a:ext cx="1259219" cy="1259219"/>
          </a:xfrm>
          <a:prstGeom prst="ellipse">
            <a:avLst/>
          </a:prstGeom>
        </p:spPr>
      </p:pic>
      <p:pic>
        <p:nvPicPr>
          <p:cNvPr id="60" name="Picture Placeholder 21" descr="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265393" y="1967614"/>
            <a:ext cx="1259219" cy="1259219"/>
          </a:xfrm>
          <a:prstGeom prst="ellipse">
            <a:avLst/>
          </a:prstGeom>
        </p:spPr>
      </p:pic>
      <p:pic>
        <p:nvPicPr>
          <p:cNvPr id="61" name="Picture Placeholder 22" descr="4.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726215" y="1967614"/>
            <a:ext cx="1259219" cy="1259219"/>
          </a:xfrm>
          <a:prstGeom prst="ellipse">
            <a:avLst/>
          </a:prstGeom>
        </p:spPr>
      </p:pic>
      <p:pic>
        <p:nvPicPr>
          <p:cNvPr id="62" name="Picture Placeholder 23" descr="5.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187037" y="1967614"/>
            <a:ext cx="1259219" cy="1259219"/>
          </a:xfrm>
          <a:prstGeom prst="ellipse">
            <a:avLst/>
          </a:prstGeom>
        </p:spPr>
      </p:pic>
      <p:pic>
        <p:nvPicPr>
          <p:cNvPr id="63" name="Picture Placeholder 24" descr="6.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647858" y="1967614"/>
            <a:ext cx="1259219" cy="1259219"/>
          </a:xfrm>
          <a:prstGeom prst="ellipse">
            <a:avLst/>
          </a:prstGeom>
        </p:spPr>
      </p:pic>
      <p:pic>
        <p:nvPicPr>
          <p:cNvPr id="64" name="Picture Placeholder 25" descr="7.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a:off x="9108680" y="1967614"/>
            <a:ext cx="1259219" cy="1259219"/>
          </a:xfrm>
          <a:prstGeom prst="ellipse">
            <a:avLst/>
          </a:prstGeom>
        </p:spPr>
      </p:pic>
      <p:pic>
        <p:nvPicPr>
          <p:cNvPr id="65" name="Picture Placeholder 26" descr="8.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a:off x="10569498" y="1967614"/>
            <a:ext cx="1259219" cy="1259219"/>
          </a:xfrm>
          <a:prstGeom prst="ellipse">
            <a:avLst/>
          </a:prstGeom>
        </p:spPr>
      </p:pic>
      <p:pic>
        <p:nvPicPr>
          <p:cNvPr id="66" name="Picture Placeholder 27" descr="9.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343750" y="3420346"/>
            <a:ext cx="1259219" cy="1259219"/>
          </a:xfrm>
          <a:prstGeom prst="ellipse">
            <a:avLst/>
          </a:prstGeom>
        </p:spPr>
      </p:pic>
      <p:pic>
        <p:nvPicPr>
          <p:cNvPr id="67" name="Picture Placeholder 28" descr="10.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a:off x="1804571" y="3420346"/>
            <a:ext cx="1259219" cy="1259219"/>
          </a:xfrm>
          <a:prstGeom prst="ellipse">
            <a:avLst/>
          </a:prstGeom>
        </p:spPr>
      </p:pic>
      <p:pic>
        <p:nvPicPr>
          <p:cNvPr id="68" name="Picture Placeholder 29" descr="11.jp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a:xfrm>
            <a:off x="3265393" y="3420346"/>
            <a:ext cx="1259219" cy="1259219"/>
          </a:xfrm>
          <a:prstGeom prst="ellipse">
            <a:avLst/>
          </a:prstGeom>
        </p:spPr>
      </p:pic>
      <p:pic>
        <p:nvPicPr>
          <p:cNvPr id="69" name="Picture Placeholder 30" descr="12.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a:xfrm>
            <a:off x="4726215" y="3420346"/>
            <a:ext cx="1259219" cy="1259219"/>
          </a:xfrm>
          <a:prstGeom prst="ellipse">
            <a:avLst/>
          </a:prstGeom>
        </p:spPr>
      </p:pic>
      <p:pic>
        <p:nvPicPr>
          <p:cNvPr id="70" name="Picture Placeholder 31" descr="13.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a:xfrm>
            <a:off x="6187037" y="3420346"/>
            <a:ext cx="1259219" cy="1259219"/>
          </a:xfrm>
          <a:prstGeom prst="ellipse">
            <a:avLst/>
          </a:prstGeom>
        </p:spPr>
      </p:pic>
      <p:pic>
        <p:nvPicPr>
          <p:cNvPr id="71" name="Picture Placeholder 32" descr="14.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a:xfrm>
            <a:off x="7647858" y="3420346"/>
            <a:ext cx="1259219" cy="1259219"/>
          </a:xfrm>
          <a:prstGeom prst="ellipse">
            <a:avLst/>
          </a:prstGeom>
        </p:spPr>
      </p:pic>
      <p:pic>
        <p:nvPicPr>
          <p:cNvPr id="72" name="Picture Placeholder 33" descr="15.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a:xfrm>
            <a:off x="9108680" y="3420346"/>
            <a:ext cx="1259219" cy="1259219"/>
          </a:xfrm>
          <a:prstGeom prst="ellipse">
            <a:avLst/>
          </a:prstGeom>
        </p:spPr>
      </p:pic>
      <p:pic>
        <p:nvPicPr>
          <p:cNvPr id="73" name="Picture Placeholder 34" descr="16.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a:xfrm>
            <a:off x="10569498" y="3420346"/>
            <a:ext cx="1259219" cy="1259219"/>
          </a:xfrm>
          <a:prstGeom prst="ellipse">
            <a:avLst/>
          </a:prstGeom>
        </p:spPr>
      </p:pic>
      <p:sp>
        <p:nvSpPr>
          <p:cNvPr id="74" name="Text Placeholder 8"/>
          <p:cNvSpPr txBox="1"/>
          <p:nvPr/>
        </p:nvSpPr>
        <p:spPr>
          <a:xfrm>
            <a:off x="202430" y="5653973"/>
            <a:ext cx="11787140" cy="899227"/>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75" name="Straight Connector 41"/>
          <p:cNvCxnSpPr/>
          <p:nvPr/>
        </p:nvCxnSpPr>
        <p:spPr>
          <a:xfrm flipH="1">
            <a:off x="355434" y="5364480"/>
            <a:ext cx="11503651"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wodezhiwu.com  老徐的网站</Template>
  <TotalTime>1</TotalTime>
  <Words>1728</Words>
  <Application>Microsoft Office PowerPoint</Application>
  <PresentationFormat>宽屏</PresentationFormat>
  <Paragraphs>222</Paragraphs>
  <Slides>22</Slides>
  <Notes>9</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微软雅黑</vt:lpstr>
      <vt:lpstr>Arial</vt:lpstr>
      <vt:lpstr>Calibri</vt:lpstr>
      <vt:lpstr>Calibri Light</vt:lpstr>
      <vt:lpstr>Roboto condensed</vt:lpstr>
      <vt:lpstr>Roboto condensed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105</cp:revision>
  <dcterms:created xsi:type="dcterms:W3CDTF">2014-12-02T14:52:00Z</dcterms:created>
  <dcterms:modified xsi:type="dcterms:W3CDTF">2022-01-20T07:06:42Z</dcterms:modified>
  <cp:category>wodezhiwu.com  老徐的网站</cp:category>
</cp:coreProperties>
</file>