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charts/chart1.xml" ContentType="application/vnd.openxmlformats-officedocument.drawingml.chart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8" r:id="rId2"/>
    <p:sldId id="268" r:id="rId3"/>
    <p:sldId id="284" r:id="rId4"/>
    <p:sldId id="271" r:id="rId5"/>
    <p:sldId id="274" r:id="rId6"/>
    <p:sldId id="269" r:id="rId7"/>
    <p:sldId id="285" r:id="rId8"/>
    <p:sldId id="288" r:id="rId9"/>
    <p:sldId id="275" r:id="rId10"/>
    <p:sldId id="276" r:id="rId11"/>
    <p:sldId id="262" r:id="rId12"/>
    <p:sldId id="286" r:id="rId13"/>
    <p:sldId id="290" r:id="rId14"/>
    <p:sldId id="264" r:id="rId15"/>
    <p:sldId id="277" r:id="rId16"/>
    <p:sldId id="278" r:id="rId17"/>
    <p:sldId id="287" r:id="rId18"/>
    <p:sldId id="289" r:id="rId19"/>
    <p:sldId id="292" r:id="rId20"/>
    <p:sldId id="291" r:id="rId21"/>
    <p:sldId id="283" r:id="rId22"/>
    <p:sldId id="281" r:id="rId23"/>
    <p:sldId id="293" r:id="rId24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562"/>
    <a:srgbClr val="15629C"/>
    <a:srgbClr val="0066CC"/>
    <a:srgbClr val="007EA8"/>
    <a:srgbClr val="0099FF"/>
    <a:srgbClr val="003366"/>
    <a:srgbClr val="000000"/>
    <a:srgbClr val="21A23E"/>
    <a:srgbClr val="82D640"/>
    <a:srgbClr val="2F7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 snapToObjects="1">
      <p:cViewPr varScale="1">
        <p:scale>
          <a:sx n="67" d="100"/>
          <a:sy n="67" d="100"/>
        </p:scale>
        <p:origin x="126" y="9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rgbClr val="1D8AC1"/>
              </a:solidFill>
            </a:ln>
            <a:effectLst/>
          </c:spPr>
          <c:marker>
            <c:symbol val="circle"/>
            <c:size val="9"/>
            <c:spPr>
              <a:solidFill>
                <a:srgbClr val="56C1DA"/>
              </a:solidFill>
              <a:ln w="28575">
                <a:solidFill>
                  <a:srgbClr val="1D8AC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B10-43A4-8841-57C3BA930A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05280032"/>
        <c:axId val="895356624"/>
      </c:lineChart>
      <c:catAx>
        <c:axId val="905280032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895356624"/>
        <c:crosses val="autoZero"/>
        <c:auto val="1"/>
        <c:lblAlgn val="ctr"/>
        <c:lblOffset val="100"/>
        <c:noMultiLvlLbl val="0"/>
      </c:catAx>
      <c:valAx>
        <c:axId val="89535662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90528003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DC75F-3A63-43E2-BDC1-14E8AA6E48AF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815EEF-EEF1-43AA-8181-37D716CC5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60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15EEF-EEF1-43AA-8181-37D716CC5F2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99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15EEF-EEF1-43AA-8181-37D716CC5F2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789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15EEF-EEF1-43AA-8181-37D716CC5F2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856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15EEF-EEF1-43AA-8181-37D716CC5F2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6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15EEF-EEF1-43AA-8181-37D716CC5F2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824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15EEF-EEF1-43AA-8181-37D716CC5F2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048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499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397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156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0103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40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695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354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997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31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4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1708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096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7792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 1"/>
          <p:cNvGrpSpPr/>
          <p:nvPr/>
        </p:nvGrpSpPr>
        <p:grpSpPr>
          <a:xfrm>
            <a:off x="465324" y="366829"/>
            <a:ext cx="4006318" cy="4006318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8" name="空心弧 57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15629C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0" prst="angle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840859" y="1073681"/>
            <a:ext cx="3288066" cy="1446550"/>
            <a:chOff x="2996774" y="1070852"/>
            <a:chExt cx="3288637" cy="1446994"/>
          </a:xfrm>
        </p:grpSpPr>
        <p:sp>
          <p:nvSpPr>
            <p:cNvPr id="196" name="TextBox 195"/>
            <p:cNvSpPr txBox="1"/>
            <p:nvPr/>
          </p:nvSpPr>
          <p:spPr>
            <a:xfrm>
              <a:off x="3249359" y="1070852"/>
              <a:ext cx="2826386" cy="144699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r>
                <a:rPr lang="en-US" altLang="zh-CN" sz="85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68000"/>
                      </a:srgbClr>
                    </a:outerShdw>
                  </a:effectLst>
                  <a:latin typeface="方正粗宋简体" pitchFamily="65" charset="-122"/>
                  <a:ea typeface="方正粗宋简体" pitchFamily="65" charset="-122"/>
                </a:rPr>
                <a:t>2017</a:t>
              </a:r>
              <a:endParaRPr lang="zh-CN" altLang="en-US" sz="8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68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endParaRPr>
            </a:p>
          </p:txBody>
        </p:sp>
        <p:sp>
          <p:nvSpPr>
            <p:cNvPr id="197" name="矩形 196"/>
            <p:cNvSpPr/>
            <p:nvPr/>
          </p:nvSpPr>
          <p:spPr>
            <a:xfrm>
              <a:off x="2996774" y="2405484"/>
              <a:ext cx="3288637" cy="457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8" name="矩形 197"/>
          <p:cNvSpPr/>
          <p:nvPr/>
        </p:nvSpPr>
        <p:spPr>
          <a:xfrm>
            <a:off x="993814" y="2474982"/>
            <a:ext cx="3047471" cy="523058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 defTabSz="934009">
              <a:defRPr/>
            </a:pPr>
            <a:r>
              <a:rPr lang="zh-CN" altLang="en-US" sz="2800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7000"/>
                    </a:prst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商务工作计划</a:t>
            </a:r>
            <a:r>
              <a:rPr lang="en-US" altLang="zh-CN" sz="2800" kern="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7000"/>
                    </a:prst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PPT</a:t>
            </a:r>
            <a:endParaRPr lang="zh-CN" altLang="en-US" sz="2800" kern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67000"/>
                  </a:prstClr>
                </a:outerShdw>
              </a:effectLst>
              <a:latin typeface="方正综艺简体" pitchFamily="2" charset="-122"/>
              <a:ea typeface="方正综艺简体" pitchFamily="2" charset="-122"/>
            </a:endParaRPr>
          </a:p>
        </p:txBody>
      </p:sp>
      <p:grpSp>
        <p:nvGrpSpPr>
          <p:cNvPr id="235" name="组合 234"/>
          <p:cNvGrpSpPr/>
          <p:nvPr/>
        </p:nvGrpSpPr>
        <p:grpSpPr>
          <a:xfrm>
            <a:off x="-1919831" y="4405793"/>
            <a:ext cx="158411" cy="1583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6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71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37" name="椭圆 16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71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38" name="TextBox 237"/>
          <p:cNvSpPr txBox="1"/>
          <p:nvPr/>
        </p:nvSpPr>
        <p:spPr>
          <a:xfrm>
            <a:off x="1205344" y="3031981"/>
            <a:ext cx="2680498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 Report Template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839377" y="1342951"/>
            <a:ext cx="38779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商务融资公司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0" lvl="1"/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69000"/>
                    </a:srgbClr>
                  </a:outerShdw>
                </a:effectLst>
                <a:latin typeface="+mj-ea"/>
                <a:ea typeface="+mj-ea"/>
              </a:rPr>
              <a:t>战略合作项目名称</a:t>
            </a:r>
            <a:endParaRPr lang="en-US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69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2962" y="2799053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055633" y="27990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065659" y="2799053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02962" y="314612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055634" y="314612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065273" y="314612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</p:spTree>
    <p:extLst>
      <p:ext uri="{BB962C8B-B14F-4D97-AF65-F5344CB8AC3E}">
        <p14:creationId xmlns:p14="http://schemas.microsoft.com/office/powerpoint/2010/main" val="9056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/>
      <p:bldP spid="238" grpId="0"/>
      <p:bldP spid="60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TWO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工作亮点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3709" y="48187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/>
              <a:t>LOGO | COMPANY</a:t>
            </a:r>
            <a:endParaRPr kumimoji="1" lang="zh-CN" altLang="en-US" sz="1000" dirty="0"/>
          </a:p>
        </p:txBody>
      </p:sp>
      <p:grpSp>
        <p:nvGrpSpPr>
          <p:cNvPr id="36" name="组合 10"/>
          <p:cNvGrpSpPr/>
          <p:nvPr/>
        </p:nvGrpSpPr>
        <p:grpSpPr>
          <a:xfrm>
            <a:off x="683568" y="951570"/>
            <a:ext cx="2844316" cy="3672408"/>
            <a:chOff x="647564" y="987574"/>
            <a:chExt cx="2844316" cy="3672408"/>
          </a:xfrm>
        </p:grpSpPr>
        <p:sp>
          <p:nvSpPr>
            <p:cNvPr id="37" name="圆角矩形 36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gradFill>
              <a:gsLst>
                <a:gs pos="0">
                  <a:sysClr val="windowText" lastClr="000000">
                    <a:lumMod val="77000"/>
                    <a:lumOff val="23000"/>
                  </a:sysClr>
                </a:gs>
                <a:gs pos="100000">
                  <a:sysClr val="windowText" lastClr="000000">
                    <a:lumMod val="57000"/>
                  </a:sysClr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8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56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57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8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59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0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1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2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63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39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0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1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2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876919" y="2319722"/>
            <a:ext cx="2457631" cy="141832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倍字间距。</a:t>
            </a:r>
          </a:p>
        </p:txBody>
      </p:sp>
      <p:sp>
        <p:nvSpPr>
          <p:cNvPr id="65" name="TextBox 87"/>
          <p:cNvSpPr txBox="1"/>
          <p:nvPr/>
        </p:nvSpPr>
        <p:spPr>
          <a:xfrm>
            <a:off x="948398" y="1995686"/>
            <a:ext cx="2314673" cy="307760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defTabSz="457200"/>
            <a:r>
              <a:rPr lang="zh-CN" altLang="en-US" sz="1400" b="1" dirty="0">
                <a:solidFill>
                  <a:srgbClr val="56C1DA"/>
                </a:solidFill>
                <a:effectLst/>
                <a:latin typeface="Century Gothic"/>
                <a:ea typeface="微软雅黑"/>
              </a:rPr>
              <a:t>点击此处添加标题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3779913" y="3338454"/>
            <a:ext cx="4788532" cy="1084896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倍字间距。</a:t>
            </a:r>
            <a:endParaRPr lang="en-US" altLang="zh-CN" sz="1000" dirty="0">
              <a:solidFill>
                <a:srgbClr val="404040"/>
              </a:solidFill>
              <a:latin typeface="Century Gothic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endParaRPr lang="en-US" altLang="zh-CN" sz="1000" dirty="0">
              <a:solidFill>
                <a:srgbClr val="404040"/>
              </a:solidFill>
              <a:latin typeface="Century Gothic"/>
            </a:endParaRPr>
          </a:p>
          <a:p>
            <a:pPr marL="171450" indent="-171450" defTabSz="45720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latin typeface="Century Gothic"/>
              </a:rPr>
              <a:t>倍字间距。</a:t>
            </a:r>
            <a:endParaRPr lang="en-US" altLang="zh-CN" sz="1000" dirty="0">
              <a:solidFill>
                <a:srgbClr val="404040"/>
              </a:solidFill>
              <a:latin typeface="Century Gothic"/>
            </a:endParaRPr>
          </a:p>
        </p:txBody>
      </p:sp>
      <p:graphicFrame>
        <p:nvGraphicFramePr>
          <p:cNvPr id="67" name="图表 66"/>
          <p:cNvGraphicFramePr/>
          <p:nvPr>
            <p:extLst>
              <p:ext uri="{D42A27DB-BD31-4B8C-83A1-F6EECF244321}">
                <p14:modId xmlns:p14="http://schemas.microsoft.com/office/powerpoint/2010/main" val="3053657039"/>
              </p:ext>
            </p:extLst>
          </p:nvPr>
        </p:nvGraphicFramePr>
        <p:xfrm>
          <a:off x="3779913" y="951570"/>
          <a:ext cx="4788532" cy="2053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107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023709" y="48187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/>
              <a:t>LOGO | COMPANY</a:t>
            </a:r>
            <a:endParaRPr kumimoji="1" lang="zh-CN" altLang="en-US" sz="1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TWO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工作亮点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69" name="同侧圆角矩形 68"/>
          <p:cNvSpPr/>
          <p:nvPr/>
        </p:nvSpPr>
        <p:spPr>
          <a:xfrm>
            <a:off x="395536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56C1DA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0" name="同侧圆角矩形 69"/>
          <p:cNvSpPr/>
          <p:nvPr/>
        </p:nvSpPr>
        <p:spPr>
          <a:xfrm>
            <a:off x="395536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30043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72" name="TextBox 79"/>
          <p:cNvSpPr txBox="1"/>
          <p:nvPr/>
        </p:nvSpPr>
        <p:spPr>
          <a:xfrm>
            <a:off x="530043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TEXT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HERE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cxnSp>
        <p:nvCxnSpPr>
          <p:cNvPr id="73" name="直接连接符 83"/>
          <p:cNvCxnSpPr/>
          <p:nvPr/>
        </p:nvCxnSpPr>
        <p:spPr>
          <a:xfrm>
            <a:off x="650223" y="2823778"/>
            <a:ext cx="2193593" cy="0"/>
          </a:xfrm>
          <a:prstGeom prst="line">
            <a:avLst/>
          </a:prstGeom>
          <a:noFill/>
          <a:ln w="34925" cap="rnd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74" name="直接连接符 84"/>
          <p:cNvCxnSpPr/>
          <p:nvPr/>
        </p:nvCxnSpPr>
        <p:spPr>
          <a:xfrm>
            <a:off x="650223" y="2821982"/>
            <a:ext cx="1437509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75" name="矩形 74"/>
          <p:cNvSpPr/>
          <p:nvPr/>
        </p:nvSpPr>
        <p:spPr>
          <a:xfrm>
            <a:off x="575558" y="1205347"/>
            <a:ext cx="825867" cy="646331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70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%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/>
            </a:endParaRPr>
          </a:p>
        </p:txBody>
      </p:sp>
      <p:grpSp>
        <p:nvGrpSpPr>
          <p:cNvPr id="76" name="组合 88"/>
          <p:cNvGrpSpPr/>
          <p:nvPr/>
        </p:nvGrpSpPr>
        <p:grpSpPr>
          <a:xfrm>
            <a:off x="627025" y="3543859"/>
            <a:ext cx="452588" cy="452588"/>
            <a:chOff x="2654675" y="1308599"/>
            <a:chExt cx="452588" cy="452588"/>
          </a:xfrm>
        </p:grpSpPr>
        <p:sp>
          <p:nvSpPr>
            <p:cNvPr id="77" name="椭圆 76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78" name="组合 91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79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85" name="矩形 84"/>
          <p:cNvSpPr/>
          <p:nvPr/>
        </p:nvSpPr>
        <p:spPr>
          <a:xfrm>
            <a:off x="1307469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</a:p>
        </p:txBody>
      </p:sp>
      <p:sp>
        <p:nvSpPr>
          <p:cNvPr id="86" name="同侧圆角矩形 85"/>
          <p:cNvSpPr/>
          <p:nvPr/>
        </p:nvSpPr>
        <p:spPr>
          <a:xfrm>
            <a:off x="3239852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82D640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7" name="同侧圆角矩形 86"/>
          <p:cNvSpPr/>
          <p:nvPr/>
        </p:nvSpPr>
        <p:spPr>
          <a:xfrm>
            <a:off x="3239852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374358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9" name="TextBox 102"/>
          <p:cNvSpPr txBox="1"/>
          <p:nvPr/>
        </p:nvSpPr>
        <p:spPr>
          <a:xfrm>
            <a:off x="3374358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TEXT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HERE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cxnSp>
        <p:nvCxnSpPr>
          <p:cNvPr id="90" name="直接连接符 103"/>
          <p:cNvCxnSpPr/>
          <p:nvPr/>
        </p:nvCxnSpPr>
        <p:spPr>
          <a:xfrm>
            <a:off x="3494539" y="2823778"/>
            <a:ext cx="2193593" cy="0"/>
          </a:xfrm>
          <a:prstGeom prst="line">
            <a:avLst/>
          </a:prstGeom>
          <a:noFill/>
          <a:ln w="34925" cap="rnd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91" name="直接连接符 104"/>
          <p:cNvCxnSpPr/>
          <p:nvPr/>
        </p:nvCxnSpPr>
        <p:spPr>
          <a:xfrm>
            <a:off x="3494533" y="2821982"/>
            <a:ext cx="1096796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92" name="矩形 91"/>
          <p:cNvSpPr/>
          <p:nvPr/>
        </p:nvSpPr>
        <p:spPr>
          <a:xfrm>
            <a:off x="3419880" y="1205342"/>
            <a:ext cx="902807" cy="646329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50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%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/>
            </a:endParaRPr>
          </a:p>
        </p:txBody>
      </p:sp>
      <p:grpSp>
        <p:nvGrpSpPr>
          <p:cNvPr id="93" name="组合 133"/>
          <p:cNvGrpSpPr/>
          <p:nvPr/>
        </p:nvGrpSpPr>
        <p:grpSpPr>
          <a:xfrm>
            <a:off x="3471340" y="3543859"/>
            <a:ext cx="452588" cy="452588"/>
            <a:chOff x="2654675" y="1308599"/>
            <a:chExt cx="452588" cy="452588"/>
          </a:xfrm>
        </p:grpSpPr>
        <p:sp>
          <p:nvSpPr>
            <p:cNvPr id="94" name="椭圆 93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95" name="组合 13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96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02" name="矩形 101"/>
          <p:cNvSpPr/>
          <p:nvPr/>
        </p:nvSpPr>
        <p:spPr>
          <a:xfrm>
            <a:off x="4151784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03" name="同侧圆角矩形 102"/>
          <p:cNvSpPr/>
          <p:nvPr/>
        </p:nvSpPr>
        <p:spPr>
          <a:xfrm>
            <a:off x="6084168" y="1095586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FCA826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4" name="同侧圆角矩形 103"/>
          <p:cNvSpPr/>
          <p:nvPr/>
        </p:nvSpPr>
        <p:spPr>
          <a:xfrm>
            <a:off x="6084168" y="3255828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218676" y="2125765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06" name="TextBox 148"/>
          <p:cNvSpPr txBox="1"/>
          <p:nvPr/>
        </p:nvSpPr>
        <p:spPr>
          <a:xfrm>
            <a:off x="6218676" y="1845869"/>
            <a:ext cx="2421778" cy="311621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TEXT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HERE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cxnSp>
        <p:nvCxnSpPr>
          <p:cNvPr id="107" name="直接连接符 150"/>
          <p:cNvCxnSpPr/>
          <p:nvPr/>
        </p:nvCxnSpPr>
        <p:spPr>
          <a:xfrm>
            <a:off x="6338855" y="2823778"/>
            <a:ext cx="2193593" cy="0"/>
          </a:xfrm>
          <a:prstGeom prst="line">
            <a:avLst/>
          </a:prstGeom>
          <a:noFill/>
          <a:ln w="34925" cap="rnd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108" name="直接连接符 151"/>
          <p:cNvCxnSpPr/>
          <p:nvPr/>
        </p:nvCxnSpPr>
        <p:spPr>
          <a:xfrm>
            <a:off x="6338849" y="2821982"/>
            <a:ext cx="2013573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109" name="矩形 108"/>
          <p:cNvSpPr/>
          <p:nvPr/>
        </p:nvSpPr>
        <p:spPr>
          <a:xfrm>
            <a:off x="6264196" y="1205347"/>
            <a:ext cx="894797" cy="646331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90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/>
                <a:ea typeface="方正粗宋简体" panose="03000509000000000000" pitchFamily="65" charset="-122"/>
              </a:rPr>
              <a:t>%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/>
            </a:endParaRPr>
          </a:p>
        </p:txBody>
      </p:sp>
      <p:grpSp>
        <p:nvGrpSpPr>
          <p:cNvPr id="110" name="组合 154"/>
          <p:cNvGrpSpPr/>
          <p:nvPr/>
        </p:nvGrpSpPr>
        <p:grpSpPr>
          <a:xfrm>
            <a:off x="6315658" y="3543859"/>
            <a:ext cx="452588" cy="452588"/>
            <a:chOff x="2654675" y="1308599"/>
            <a:chExt cx="452588" cy="452588"/>
          </a:xfrm>
        </p:grpSpPr>
        <p:sp>
          <p:nvSpPr>
            <p:cNvPr id="111" name="椭圆 110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12" name="组合 15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113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19" name="矩形 118"/>
          <p:cNvSpPr/>
          <p:nvPr/>
        </p:nvSpPr>
        <p:spPr>
          <a:xfrm>
            <a:off x="6996102" y="3322383"/>
            <a:ext cx="1656184" cy="6847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0869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+mj-ea"/>
                <a:ea typeface="+mj-ea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>
                <a:solidFill>
                  <a:srgbClr val="1562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标题文字内容</a:t>
            </a:r>
            <a:endParaRPr lang="en-US" altLang="zh-CN" sz="3600" b="1" dirty="0">
              <a:solidFill>
                <a:srgbClr val="1562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+mj-ea"/>
                <a:ea typeface="+mj-ea"/>
              </a:rPr>
              <a:t>PART 03</a:t>
            </a:r>
            <a:endParaRPr lang="zh-CN" altLang="en-US" sz="16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grpSp>
        <p:nvGrpSpPr>
          <p:cNvPr id="15" name="组 1"/>
          <p:cNvGrpSpPr/>
          <p:nvPr/>
        </p:nvGrpSpPr>
        <p:grpSpPr>
          <a:xfrm>
            <a:off x="2123056" y="1908810"/>
            <a:ext cx="1100528" cy="1100528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空心弧 15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FFFF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38100" prst="angle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15629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6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3</a:t>
              </a:r>
              <a:endParaRPr kumimoji="1"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541" y="3560070"/>
            <a:ext cx="6353140" cy="115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80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931863" y="1471613"/>
            <a:ext cx="1352550" cy="1354137"/>
            <a:chOff x="1003844" y="1472285"/>
            <a:chExt cx="1352926" cy="1352926"/>
          </a:xfrm>
        </p:grpSpPr>
        <p:sp>
          <p:nvSpPr>
            <p:cNvPr id="34" name="泪滴形 24"/>
            <p:cNvSpPr>
              <a:spLocks/>
            </p:cNvSpPr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rgbClr val="175562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02336" y="1811706"/>
              <a:ext cx="778091" cy="461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35%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755650" y="2860675"/>
            <a:ext cx="1512888" cy="1514475"/>
            <a:chOff x="827584" y="2860726"/>
            <a:chExt cx="1512620" cy="1513898"/>
          </a:xfrm>
        </p:grpSpPr>
        <p:sp>
          <p:nvSpPr>
            <p:cNvPr id="37" name="泪滴形 38"/>
            <p:cNvSpPr>
              <a:spLocks/>
            </p:cNvSpPr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00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14871" y="3493898"/>
              <a:ext cx="807894" cy="4617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50%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2303463" y="1258888"/>
            <a:ext cx="1566862" cy="1566862"/>
            <a:chOff x="2375123" y="1258934"/>
            <a:chExt cx="1567555" cy="1566277"/>
          </a:xfrm>
        </p:grpSpPr>
        <p:sp>
          <p:nvSpPr>
            <p:cNvPr id="40" name="泪滴形 34"/>
            <p:cNvSpPr>
              <a:spLocks/>
            </p:cNvSpPr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915112" y="1698507"/>
              <a:ext cx="806807" cy="4602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50%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2303463" y="2860675"/>
            <a:ext cx="1727200" cy="1727200"/>
            <a:chOff x="2376067" y="2860726"/>
            <a:chExt cx="1727248" cy="1727248"/>
          </a:xfrm>
        </p:grpSpPr>
        <p:sp>
          <p:nvSpPr>
            <p:cNvPr id="43" name="泪滴形 36"/>
            <p:cNvSpPr>
              <a:spLocks/>
            </p:cNvSpPr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rgbClr val="175562"/>
            </a:solidFill>
            <a:ln>
              <a:noFill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961870" y="3651323"/>
              <a:ext cx="817586" cy="4619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80%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4594225" y="1533525"/>
            <a:ext cx="501650" cy="506413"/>
            <a:chOff x="4929188" y="1303338"/>
            <a:chExt cx="501650" cy="506412"/>
          </a:xfrm>
        </p:grpSpPr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rgbClr val="15629C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995863" y="1358901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589463" y="2286000"/>
            <a:ext cx="506412" cy="506413"/>
            <a:chOff x="1339850" y="2163763"/>
            <a:chExt cx="506413" cy="506412"/>
          </a:xfrm>
        </p:grpSpPr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1500187" y="2276476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1447800" y="2276476"/>
              <a:ext cx="288926" cy="277811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4594225" y="3038475"/>
            <a:ext cx="501650" cy="506413"/>
            <a:chOff x="5093055" y="2766720"/>
            <a:chExt cx="501650" cy="506413"/>
          </a:xfrm>
        </p:grpSpPr>
        <p:sp>
          <p:nvSpPr>
            <p:cNvPr id="57" name="Freeform 21"/>
            <p:cNvSpPr>
              <a:spLocks/>
            </p:cNvSpPr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rgbClr val="15629C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23"/>
            <p:cNvSpPr>
              <a:spLocks/>
            </p:cNvSpPr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24"/>
            <p:cNvSpPr>
              <a:spLocks/>
            </p:cNvSpPr>
            <p:nvPr/>
          </p:nvSpPr>
          <p:spPr bwMode="auto">
            <a:xfrm>
              <a:off x="5212118" y="2871495"/>
              <a:ext cx="277812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4589463" y="3790950"/>
            <a:ext cx="506412" cy="506413"/>
            <a:chOff x="6137274" y="1900165"/>
            <a:chExt cx="506413" cy="506412"/>
          </a:xfrm>
        </p:grpSpPr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30"/>
            <p:cNvSpPr>
              <a:spLocks noEditPoints="1"/>
            </p:cNvSpPr>
            <p:nvPr/>
          </p:nvSpPr>
          <p:spPr bwMode="auto">
            <a:xfrm>
              <a:off x="6208711" y="1979540"/>
              <a:ext cx="327026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5240338" y="1458913"/>
            <a:ext cx="31480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>
                <a:latin typeface="微软雅黑"/>
                <a:ea typeface="微软雅黑"/>
                <a:cs typeface="微软雅黑"/>
              </a:rPr>
              <a:t>设计的发展存在着一个时代价值观的问题即什么是设计？为什么而设计？对于多元化的今天，围绕这个问题，不同的时期就会形成不同的设计面貌。</a:t>
            </a:r>
            <a:endParaRPr lang="en-US" altLang="zh-CN" sz="10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65" name="Text Box 11"/>
          <p:cNvSpPr txBox="1">
            <a:spLocks noChangeArrowheads="1"/>
          </p:cNvSpPr>
          <p:nvPr/>
        </p:nvSpPr>
        <p:spPr bwMode="auto">
          <a:xfrm>
            <a:off x="5240338" y="2244725"/>
            <a:ext cx="3148012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>
                <a:latin typeface="微软雅黑"/>
                <a:ea typeface="微软雅黑"/>
                <a:cs typeface="微软雅黑"/>
              </a:rPr>
              <a:t>设计的发展存在着一个时代价值观的问题即什么是设计？为什么而设计？对于多元化的今天，围绕这个问题，不同的时期就会形成不同的设计面貌。</a:t>
            </a:r>
            <a:endParaRPr lang="en-US" altLang="zh-CN" sz="10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66" name="Text Box 11"/>
          <p:cNvSpPr txBox="1">
            <a:spLocks noChangeArrowheads="1"/>
          </p:cNvSpPr>
          <p:nvPr/>
        </p:nvSpPr>
        <p:spPr bwMode="auto">
          <a:xfrm>
            <a:off x="5240338" y="3028950"/>
            <a:ext cx="3148012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>
                <a:latin typeface="微软雅黑"/>
                <a:ea typeface="微软雅黑"/>
                <a:cs typeface="微软雅黑"/>
              </a:rPr>
              <a:t>设计的发展存在着一个时代价值观的问题即什么是设计？为什么而设计？对于多元化的今天，围绕这个问题，不同的时期就会形成不同的设计面貌。</a:t>
            </a:r>
            <a:endParaRPr lang="en-US" altLang="zh-CN" sz="10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67" name="Text Box 11"/>
          <p:cNvSpPr txBox="1">
            <a:spLocks noChangeArrowheads="1"/>
          </p:cNvSpPr>
          <p:nvPr/>
        </p:nvSpPr>
        <p:spPr bwMode="auto">
          <a:xfrm>
            <a:off x="5240338" y="3814763"/>
            <a:ext cx="31480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>
                <a:latin typeface="微软雅黑"/>
                <a:ea typeface="微软雅黑"/>
                <a:cs typeface="微软雅黑"/>
              </a:rPr>
              <a:t>设计的发展存在着一个时代价值观的问题即什么是设计？为什么而设计？对于多元化的今天，围绕这个问题，不同的时期就会形成不同的设计面貌。</a:t>
            </a:r>
            <a:endParaRPr lang="en-US" altLang="zh-CN" sz="10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68" name="文本框 26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THREE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经验教训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340763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1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3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6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 27"/>
          <p:cNvGrpSpPr/>
          <p:nvPr/>
        </p:nvGrpSpPr>
        <p:grpSpPr>
          <a:xfrm>
            <a:off x="1105194" y="1139940"/>
            <a:ext cx="1755621" cy="1765998"/>
            <a:chOff x="770465" y="1097583"/>
            <a:chExt cx="2024813" cy="2036782"/>
          </a:xfrm>
        </p:grpSpPr>
        <p:sp>
          <p:nvSpPr>
            <p:cNvPr id="3" name="Freeform 4"/>
            <p:cNvSpPr>
              <a:spLocks noEditPoints="1"/>
            </p:cNvSpPr>
            <p:nvPr/>
          </p:nvSpPr>
          <p:spPr bwMode="auto">
            <a:xfrm>
              <a:off x="770465" y="1097583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82D640"/>
            </a:solidFill>
            <a:ln w="635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51986" y="1672041"/>
              <a:ext cx="874158" cy="76944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4800" b="1" dirty="0">
                  <a:solidFill>
                    <a:srgbClr val="82D640"/>
                  </a:solidFill>
                </a:rPr>
                <a:t>01</a:t>
              </a:r>
              <a:endParaRPr kumimoji="1" lang="zh-CN" altLang="en-US" sz="4800" b="1" dirty="0">
                <a:solidFill>
                  <a:srgbClr val="82D640"/>
                </a:solidFill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2827470" y="1280647"/>
            <a:ext cx="1755621" cy="1765998"/>
            <a:chOff x="2697412" y="1893277"/>
            <a:chExt cx="2024813" cy="2036782"/>
          </a:xfrm>
        </p:grpSpPr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2697412" y="1893277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56C1DA"/>
            </a:solidFill>
            <a:ln w="6350">
              <a:noFill/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74998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78934" y="2467735"/>
              <a:ext cx="874158" cy="76944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4800" b="1" dirty="0">
                  <a:solidFill>
                    <a:srgbClr val="56C1DA"/>
                  </a:solidFill>
                </a:rPr>
                <a:t>02</a:t>
              </a:r>
              <a:endParaRPr kumimoji="1" lang="zh-CN" altLang="en-US" sz="4800" b="1" dirty="0">
                <a:solidFill>
                  <a:srgbClr val="56C1DA"/>
                </a:solidFill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4583091" y="1154623"/>
            <a:ext cx="1755621" cy="1765998"/>
            <a:chOff x="4608039" y="1095999"/>
            <a:chExt cx="2024813" cy="2036782"/>
          </a:xfrm>
        </p:grpSpPr>
        <p:sp>
          <p:nvSpPr>
            <p:cNvPr id="9" name="Freeform 4"/>
            <p:cNvSpPr>
              <a:spLocks noEditPoints="1"/>
            </p:cNvSpPr>
            <p:nvPr/>
          </p:nvSpPr>
          <p:spPr bwMode="auto">
            <a:xfrm>
              <a:off x="4608039" y="1095999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21A23E"/>
            </a:solidFill>
            <a:ln w="635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89561" y="1670457"/>
              <a:ext cx="874158" cy="76944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4800" b="1" dirty="0">
                  <a:solidFill>
                    <a:srgbClr val="21A23E"/>
                  </a:solidFill>
                </a:rPr>
                <a:t>03</a:t>
              </a:r>
              <a:endParaRPr kumimoji="1" lang="zh-CN" altLang="en-US" sz="4800" b="1" dirty="0">
                <a:solidFill>
                  <a:srgbClr val="21A23E"/>
                </a:solidFill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309346" y="1280647"/>
            <a:ext cx="1755621" cy="1765998"/>
            <a:chOff x="6534985" y="1891694"/>
            <a:chExt cx="2024813" cy="2036782"/>
          </a:xfrm>
        </p:grpSpPr>
        <p:sp>
          <p:nvSpPr>
            <p:cNvPr id="12" name="Freeform 4"/>
            <p:cNvSpPr>
              <a:spLocks noEditPoints="1"/>
            </p:cNvSpPr>
            <p:nvPr/>
          </p:nvSpPr>
          <p:spPr bwMode="auto">
            <a:xfrm>
              <a:off x="6534985" y="1891694"/>
              <a:ext cx="2024813" cy="2036782"/>
            </a:xfrm>
            <a:custGeom>
              <a:avLst/>
              <a:gdLst>
                <a:gd name="T0" fmla="*/ 191 w 1052"/>
                <a:gd name="T1" fmla="*/ 580 h 1057"/>
                <a:gd name="T2" fmla="*/ 208 w 1052"/>
                <a:gd name="T3" fmla="*/ 646 h 1057"/>
                <a:gd name="T4" fmla="*/ 228 w 1052"/>
                <a:gd name="T5" fmla="*/ 690 h 1057"/>
                <a:gd name="T6" fmla="*/ 274 w 1052"/>
                <a:gd name="T7" fmla="*/ 757 h 1057"/>
                <a:gd name="T8" fmla="*/ 323 w 1052"/>
                <a:gd name="T9" fmla="*/ 800 h 1057"/>
                <a:gd name="T10" fmla="*/ 393 w 1052"/>
                <a:gd name="T11" fmla="*/ 841 h 1057"/>
                <a:gd name="T12" fmla="*/ 440 w 1052"/>
                <a:gd name="T13" fmla="*/ 857 h 1057"/>
                <a:gd name="T14" fmla="*/ 508 w 1052"/>
                <a:gd name="T15" fmla="*/ 867 h 1057"/>
                <a:gd name="T16" fmla="*/ 576 w 1052"/>
                <a:gd name="T17" fmla="*/ 864 h 1057"/>
                <a:gd name="T18" fmla="*/ 641 w 1052"/>
                <a:gd name="T19" fmla="*/ 847 h 1057"/>
                <a:gd name="T20" fmla="*/ 686 w 1052"/>
                <a:gd name="T21" fmla="*/ 827 h 1057"/>
                <a:gd name="T22" fmla="*/ 753 w 1052"/>
                <a:gd name="T23" fmla="*/ 780 h 1057"/>
                <a:gd name="T24" fmla="*/ 796 w 1052"/>
                <a:gd name="T25" fmla="*/ 732 h 1057"/>
                <a:gd name="T26" fmla="*/ 836 w 1052"/>
                <a:gd name="T27" fmla="*/ 661 h 1057"/>
                <a:gd name="T28" fmla="*/ 852 w 1052"/>
                <a:gd name="T29" fmla="*/ 613 h 1057"/>
                <a:gd name="T30" fmla="*/ 862 w 1052"/>
                <a:gd name="T31" fmla="*/ 545 h 1057"/>
                <a:gd name="T32" fmla="*/ 859 w 1052"/>
                <a:gd name="T33" fmla="*/ 477 h 1057"/>
                <a:gd name="T34" fmla="*/ 842 w 1052"/>
                <a:gd name="T35" fmla="*/ 412 h 1057"/>
                <a:gd name="T36" fmla="*/ 822 w 1052"/>
                <a:gd name="T37" fmla="*/ 366 h 1057"/>
                <a:gd name="T38" fmla="*/ 776 w 1052"/>
                <a:gd name="T39" fmla="*/ 300 h 1057"/>
                <a:gd name="T40" fmla="*/ 727 w 1052"/>
                <a:gd name="T41" fmla="*/ 256 h 1057"/>
                <a:gd name="T42" fmla="*/ 657 w 1052"/>
                <a:gd name="T43" fmla="*/ 216 h 1057"/>
                <a:gd name="T44" fmla="*/ 610 w 1052"/>
                <a:gd name="T45" fmla="*/ 199 h 1057"/>
                <a:gd name="T46" fmla="*/ 542 w 1052"/>
                <a:gd name="T47" fmla="*/ 189 h 1057"/>
                <a:gd name="T48" fmla="*/ 474 w 1052"/>
                <a:gd name="T49" fmla="*/ 192 h 1057"/>
                <a:gd name="T50" fmla="*/ 409 w 1052"/>
                <a:gd name="T51" fmla="*/ 209 h 1057"/>
                <a:gd name="T52" fmla="*/ 364 w 1052"/>
                <a:gd name="T53" fmla="*/ 230 h 1057"/>
                <a:gd name="T54" fmla="*/ 298 w 1052"/>
                <a:gd name="T55" fmla="*/ 276 h 1057"/>
                <a:gd name="T56" fmla="*/ 254 w 1052"/>
                <a:gd name="T57" fmla="*/ 325 h 1057"/>
                <a:gd name="T58" fmla="*/ 214 w 1052"/>
                <a:gd name="T59" fmla="*/ 396 h 1057"/>
                <a:gd name="T60" fmla="*/ 198 w 1052"/>
                <a:gd name="T61" fmla="*/ 443 h 1057"/>
                <a:gd name="T62" fmla="*/ 188 w 1052"/>
                <a:gd name="T63" fmla="*/ 511 h 1057"/>
                <a:gd name="T64" fmla="*/ 780 w 1052"/>
                <a:gd name="T65" fmla="*/ 923 h 1057"/>
                <a:gd name="T66" fmla="*/ 670 w 1052"/>
                <a:gd name="T67" fmla="*/ 975 h 1057"/>
                <a:gd name="T68" fmla="*/ 550 w 1052"/>
                <a:gd name="T69" fmla="*/ 998 h 1057"/>
                <a:gd name="T70" fmla="*/ 425 w 1052"/>
                <a:gd name="T71" fmla="*/ 1051 h 1057"/>
                <a:gd name="T72" fmla="*/ 300 w 1052"/>
                <a:gd name="T73" fmla="*/ 1011 h 1057"/>
                <a:gd name="T74" fmla="*/ 240 w 1052"/>
                <a:gd name="T75" fmla="*/ 902 h 1057"/>
                <a:gd name="T76" fmla="*/ 162 w 1052"/>
                <a:gd name="T77" fmla="*/ 825 h 1057"/>
                <a:gd name="T78" fmla="*/ 45 w 1052"/>
                <a:gd name="T79" fmla="*/ 755 h 1057"/>
                <a:gd name="T80" fmla="*/ 5 w 1052"/>
                <a:gd name="T81" fmla="*/ 628 h 1057"/>
                <a:gd name="T82" fmla="*/ 0 w 1052"/>
                <a:gd name="T83" fmla="*/ 461 h 1057"/>
                <a:gd name="T84" fmla="*/ 84 w 1052"/>
                <a:gd name="T85" fmla="*/ 371 h 1057"/>
                <a:gd name="T86" fmla="*/ 132 w 1052"/>
                <a:gd name="T87" fmla="*/ 272 h 1057"/>
                <a:gd name="T88" fmla="*/ 151 w 1052"/>
                <a:gd name="T89" fmla="*/ 152 h 1057"/>
                <a:gd name="T90" fmla="*/ 269 w 1052"/>
                <a:gd name="T91" fmla="*/ 62 h 1057"/>
                <a:gd name="T92" fmla="*/ 392 w 1052"/>
                <a:gd name="T93" fmla="*/ 77 h 1057"/>
                <a:gd name="T94" fmla="*/ 525 w 1052"/>
                <a:gd name="T95" fmla="*/ 58 h 1057"/>
                <a:gd name="T96" fmla="*/ 646 w 1052"/>
                <a:gd name="T97" fmla="*/ 74 h 1057"/>
                <a:gd name="T98" fmla="*/ 766 w 1052"/>
                <a:gd name="T99" fmla="*/ 54 h 1057"/>
                <a:gd name="T100" fmla="*/ 820 w 1052"/>
                <a:gd name="T101" fmla="*/ 163 h 1057"/>
                <a:gd name="T102" fmla="*/ 904 w 1052"/>
                <a:gd name="T103" fmla="*/ 252 h 1057"/>
                <a:gd name="T104" fmla="*/ 962 w 1052"/>
                <a:gd name="T105" fmla="*/ 359 h 1057"/>
                <a:gd name="T106" fmla="*/ 1052 w 1052"/>
                <a:gd name="T107" fmla="*/ 461 h 1057"/>
                <a:gd name="T108" fmla="*/ 1049 w 1052"/>
                <a:gd name="T109" fmla="*/ 611 h 1057"/>
                <a:gd name="T110" fmla="*/ 962 w 1052"/>
                <a:gd name="T111" fmla="*/ 697 h 1057"/>
                <a:gd name="T112" fmla="*/ 904 w 1052"/>
                <a:gd name="T113" fmla="*/ 804 h 1057"/>
                <a:gd name="T114" fmla="*/ 887 w 1052"/>
                <a:gd name="T115" fmla="*/ 91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2" h="1057">
                  <a:moveTo>
                    <a:pt x="187" y="528"/>
                  </a:moveTo>
                  <a:lnTo>
                    <a:pt x="188" y="545"/>
                  </a:lnTo>
                  <a:lnTo>
                    <a:pt x="189" y="563"/>
                  </a:lnTo>
                  <a:lnTo>
                    <a:pt x="190" y="572"/>
                  </a:lnTo>
                  <a:lnTo>
                    <a:pt x="191" y="580"/>
                  </a:lnTo>
                  <a:lnTo>
                    <a:pt x="194" y="597"/>
                  </a:lnTo>
                  <a:lnTo>
                    <a:pt x="196" y="605"/>
                  </a:lnTo>
                  <a:lnTo>
                    <a:pt x="198" y="613"/>
                  </a:lnTo>
                  <a:lnTo>
                    <a:pt x="202" y="629"/>
                  </a:lnTo>
                  <a:lnTo>
                    <a:pt x="208" y="646"/>
                  </a:lnTo>
                  <a:lnTo>
                    <a:pt x="214" y="661"/>
                  </a:lnTo>
                  <a:lnTo>
                    <a:pt x="217" y="668"/>
                  </a:lnTo>
                  <a:lnTo>
                    <a:pt x="220" y="676"/>
                  </a:lnTo>
                  <a:lnTo>
                    <a:pt x="224" y="683"/>
                  </a:lnTo>
                  <a:lnTo>
                    <a:pt x="228" y="690"/>
                  </a:lnTo>
                  <a:lnTo>
                    <a:pt x="236" y="704"/>
                  </a:lnTo>
                  <a:lnTo>
                    <a:pt x="245" y="718"/>
                  </a:lnTo>
                  <a:lnTo>
                    <a:pt x="254" y="732"/>
                  </a:lnTo>
                  <a:lnTo>
                    <a:pt x="264" y="745"/>
                  </a:lnTo>
                  <a:lnTo>
                    <a:pt x="274" y="757"/>
                  </a:lnTo>
                  <a:lnTo>
                    <a:pt x="286" y="768"/>
                  </a:lnTo>
                  <a:lnTo>
                    <a:pt x="298" y="780"/>
                  </a:lnTo>
                  <a:lnTo>
                    <a:pt x="304" y="785"/>
                  </a:lnTo>
                  <a:lnTo>
                    <a:pt x="310" y="790"/>
                  </a:lnTo>
                  <a:lnTo>
                    <a:pt x="323" y="800"/>
                  </a:lnTo>
                  <a:lnTo>
                    <a:pt x="336" y="809"/>
                  </a:lnTo>
                  <a:lnTo>
                    <a:pt x="350" y="819"/>
                  </a:lnTo>
                  <a:lnTo>
                    <a:pt x="364" y="827"/>
                  </a:lnTo>
                  <a:lnTo>
                    <a:pt x="378" y="835"/>
                  </a:lnTo>
                  <a:lnTo>
                    <a:pt x="393" y="841"/>
                  </a:lnTo>
                  <a:lnTo>
                    <a:pt x="401" y="845"/>
                  </a:lnTo>
                  <a:lnTo>
                    <a:pt x="409" y="847"/>
                  </a:lnTo>
                  <a:lnTo>
                    <a:pt x="424" y="853"/>
                  </a:lnTo>
                  <a:lnTo>
                    <a:pt x="432" y="855"/>
                  </a:lnTo>
                  <a:lnTo>
                    <a:pt x="440" y="857"/>
                  </a:lnTo>
                  <a:lnTo>
                    <a:pt x="449" y="859"/>
                  </a:lnTo>
                  <a:lnTo>
                    <a:pt x="457" y="861"/>
                  </a:lnTo>
                  <a:lnTo>
                    <a:pt x="474" y="864"/>
                  </a:lnTo>
                  <a:lnTo>
                    <a:pt x="491" y="866"/>
                  </a:lnTo>
                  <a:lnTo>
                    <a:pt x="508" y="867"/>
                  </a:lnTo>
                  <a:lnTo>
                    <a:pt x="525" y="868"/>
                  </a:lnTo>
                  <a:lnTo>
                    <a:pt x="542" y="867"/>
                  </a:lnTo>
                  <a:lnTo>
                    <a:pt x="559" y="866"/>
                  </a:lnTo>
                  <a:lnTo>
                    <a:pt x="568" y="865"/>
                  </a:lnTo>
                  <a:lnTo>
                    <a:pt x="576" y="864"/>
                  </a:lnTo>
                  <a:lnTo>
                    <a:pt x="593" y="861"/>
                  </a:lnTo>
                  <a:lnTo>
                    <a:pt x="602" y="859"/>
                  </a:lnTo>
                  <a:lnTo>
                    <a:pt x="610" y="857"/>
                  </a:lnTo>
                  <a:lnTo>
                    <a:pt x="626" y="853"/>
                  </a:lnTo>
                  <a:lnTo>
                    <a:pt x="641" y="847"/>
                  </a:lnTo>
                  <a:lnTo>
                    <a:pt x="657" y="841"/>
                  </a:lnTo>
                  <a:lnTo>
                    <a:pt x="664" y="838"/>
                  </a:lnTo>
                  <a:lnTo>
                    <a:pt x="672" y="835"/>
                  </a:lnTo>
                  <a:lnTo>
                    <a:pt x="679" y="831"/>
                  </a:lnTo>
                  <a:lnTo>
                    <a:pt x="686" y="827"/>
                  </a:lnTo>
                  <a:lnTo>
                    <a:pt x="700" y="819"/>
                  </a:lnTo>
                  <a:lnTo>
                    <a:pt x="714" y="809"/>
                  </a:lnTo>
                  <a:lnTo>
                    <a:pt x="727" y="800"/>
                  </a:lnTo>
                  <a:lnTo>
                    <a:pt x="740" y="790"/>
                  </a:lnTo>
                  <a:lnTo>
                    <a:pt x="753" y="780"/>
                  </a:lnTo>
                  <a:lnTo>
                    <a:pt x="764" y="768"/>
                  </a:lnTo>
                  <a:lnTo>
                    <a:pt x="776" y="757"/>
                  </a:lnTo>
                  <a:lnTo>
                    <a:pt x="781" y="751"/>
                  </a:lnTo>
                  <a:lnTo>
                    <a:pt x="786" y="745"/>
                  </a:lnTo>
                  <a:lnTo>
                    <a:pt x="796" y="732"/>
                  </a:lnTo>
                  <a:lnTo>
                    <a:pt x="805" y="718"/>
                  </a:lnTo>
                  <a:lnTo>
                    <a:pt x="814" y="704"/>
                  </a:lnTo>
                  <a:lnTo>
                    <a:pt x="822" y="690"/>
                  </a:lnTo>
                  <a:lnTo>
                    <a:pt x="830" y="676"/>
                  </a:lnTo>
                  <a:lnTo>
                    <a:pt x="836" y="661"/>
                  </a:lnTo>
                  <a:lnTo>
                    <a:pt x="840" y="653"/>
                  </a:lnTo>
                  <a:lnTo>
                    <a:pt x="842" y="646"/>
                  </a:lnTo>
                  <a:lnTo>
                    <a:pt x="848" y="629"/>
                  </a:lnTo>
                  <a:lnTo>
                    <a:pt x="850" y="621"/>
                  </a:lnTo>
                  <a:lnTo>
                    <a:pt x="852" y="613"/>
                  </a:lnTo>
                  <a:lnTo>
                    <a:pt x="854" y="605"/>
                  </a:lnTo>
                  <a:lnTo>
                    <a:pt x="856" y="597"/>
                  </a:lnTo>
                  <a:lnTo>
                    <a:pt x="859" y="580"/>
                  </a:lnTo>
                  <a:lnTo>
                    <a:pt x="861" y="563"/>
                  </a:lnTo>
                  <a:lnTo>
                    <a:pt x="862" y="545"/>
                  </a:lnTo>
                  <a:lnTo>
                    <a:pt x="863" y="528"/>
                  </a:lnTo>
                  <a:lnTo>
                    <a:pt x="862" y="511"/>
                  </a:lnTo>
                  <a:lnTo>
                    <a:pt x="861" y="494"/>
                  </a:lnTo>
                  <a:lnTo>
                    <a:pt x="860" y="485"/>
                  </a:lnTo>
                  <a:lnTo>
                    <a:pt x="859" y="477"/>
                  </a:lnTo>
                  <a:lnTo>
                    <a:pt x="856" y="459"/>
                  </a:lnTo>
                  <a:lnTo>
                    <a:pt x="854" y="451"/>
                  </a:lnTo>
                  <a:lnTo>
                    <a:pt x="852" y="443"/>
                  </a:lnTo>
                  <a:lnTo>
                    <a:pt x="848" y="427"/>
                  </a:lnTo>
                  <a:lnTo>
                    <a:pt x="842" y="412"/>
                  </a:lnTo>
                  <a:lnTo>
                    <a:pt x="836" y="396"/>
                  </a:lnTo>
                  <a:lnTo>
                    <a:pt x="833" y="389"/>
                  </a:lnTo>
                  <a:lnTo>
                    <a:pt x="830" y="380"/>
                  </a:lnTo>
                  <a:lnTo>
                    <a:pt x="826" y="373"/>
                  </a:lnTo>
                  <a:lnTo>
                    <a:pt x="822" y="366"/>
                  </a:lnTo>
                  <a:lnTo>
                    <a:pt x="814" y="352"/>
                  </a:lnTo>
                  <a:lnTo>
                    <a:pt x="805" y="338"/>
                  </a:lnTo>
                  <a:lnTo>
                    <a:pt x="796" y="325"/>
                  </a:lnTo>
                  <a:lnTo>
                    <a:pt x="786" y="312"/>
                  </a:lnTo>
                  <a:lnTo>
                    <a:pt x="776" y="300"/>
                  </a:lnTo>
                  <a:lnTo>
                    <a:pt x="764" y="288"/>
                  </a:lnTo>
                  <a:lnTo>
                    <a:pt x="753" y="276"/>
                  </a:lnTo>
                  <a:lnTo>
                    <a:pt x="747" y="271"/>
                  </a:lnTo>
                  <a:lnTo>
                    <a:pt x="740" y="266"/>
                  </a:lnTo>
                  <a:lnTo>
                    <a:pt x="727" y="256"/>
                  </a:lnTo>
                  <a:lnTo>
                    <a:pt x="714" y="247"/>
                  </a:lnTo>
                  <a:lnTo>
                    <a:pt x="700" y="238"/>
                  </a:lnTo>
                  <a:lnTo>
                    <a:pt x="686" y="230"/>
                  </a:lnTo>
                  <a:lnTo>
                    <a:pt x="672" y="222"/>
                  </a:lnTo>
                  <a:lnTo>
                    <a:pt x="657" y="216"/>
                  </a:lnTo>
                  <a:lnTo>
                    <a:pt x="649" y="212"/>
                  </a:lnTo>
                  <a:lnTo>
                    <a:pt x="641" y="209"/>
                  </a:lnTo>
                  <a:lnTo>
                    <a:pt x="626" y="203"/>
                  </a:lnTo>
                  <a:lnTo>
                    <a:pt x="618" y="201"/>
                  </a:lnTo>
                  <a:lnTo>
                    <a:pt x="610" y="199"/>
                  </a:lnTo>
                  <a:lnTo>
                    <a:pt x="602" y="197"/>
                  </a:lnTo>
                  <a:lnTo>
                    <a:pt x="593" y="195"/>
                  </a:lnTo>
                  <a:lnTo>
                    <a:pt x="576" y="192"/>
                  </a:lnTo>
                  <a:lnTo>
                    <a:pt x="559" y="190"/>
                  </a:lnTo>
                  <a:lnTo>
                    <a:pt x="542" y="189"/>
                  </a:lnTo>
                  <a:lnTo>
                    <a:pt x="525" y="188"/>
                  </a:lnTo>
                  <a:lnTo>
                    <a:pt x="508" y="189"/>
                  </a:lnTo>
                  <a:lnTo>
                    <a:pt x="491" y="190"/>
                  </a:lnTo>
                  <a:lnTo>
                    <a:pt x="482" y="191"/>
                  </a:lnTo>
                  <a:lnTo>
                    <a:pt x="474" y="192"/>
                  </a:lnTo>
                  <a:lnTo>
                    <a:pt x="457" y="195"/>
                  </a:lnTo>
                  <a:lnTo>
                    <a:pt x="449" y="197"/>
                  </a:lnTo>
                  <a:lnTo>
                    <a:pt x="440" y="199"/>
                  </a:lnTo>
                  <a:lnTo>
                    <a:pt x="424" y="203"/>
                  </a:lnTo>
                  <a:lnTo>
                    <a:pt x="409" y="209"/>
                  </a:lnTo>
                  <a:lnTo>
                    <a:pt x="393" y="216"/>
                  </a:lnTo>
                  <a:lnTo>
                    <a:pt x="386" y="219"/>
                  </a:lnTo>
                  <a:lnTo>
                    <a:pt x="378" y="222"/>
                  </a:lnTo>
                  <a:lnTo>
                    <a:pt x="371" y="226"/>
                  </a:lnTo>
                  <a:lnTo>
                    <a:pt x="364" y="230"/>
                  </a:lnTo>
                  <a:lnTo>
                    <a:pt x="350" y="238"/>
                  </a:lnTo>
                  <a:lnTo>
                    <a:pt x="336" y="247"/>
                  </a:lnTo>
                  <a:lnTo>
                    <a:pt x="323" y="256"/>
                  </a:lnTo>
                  <a:lnTo>
                    <a:pt x="310" y="266"/>
                  </a:lnTo>
                  <a:lnTo>
                    <a:pt x="298" y="276"/>
                  </a:lnTo>
                  <a:lnTo>
                    <a:pt x="286" y="288"/>
                  </a:lnTo>
                  <a:lnTo>
                    <a:pt x="274" y="300"/>
                  </a:lnTo>
                  <a:lnTo>
                    <a:pt x="269" y="306"/>
                  </a:lnTo>
                  <a:lnTo>
                    <a:pt x="264" y="312"/>
                  </a:lnTo>
                  <a:lnTo>
                    <a:pt x="254" y="325"/>
                  </a:lnTo>
                  <a:lnTo>
                    <a:pt x="245" y="338"/>
                  </a:lnTo>
                  <a:lnTo>
                    <a:pt x="236" y="352"/>
                  </a:lnTo>
                  <a:lnTo>
                    <a:pt x="228" y="366"/>
                  </a:lnTo>
                  <a:lnTo>
                    <a:pt x="220" y="380"/>
                  </a:lnTo>
                  <a:lnTo>
                    <a:pt x="214" y="396"/>
                  </a:lnTo>
                  <a:lnTo>
                    <a:pt x="211" y="404"/>
                  </a:lnTo>
                  <a:lnTo>
                    <a:pt x="208" y="412"/>
                  </a:lnTo>
                  <a:lnTo>
                    <a:pt x="202" y="427"/>
                  </a:lnTo>
                  <a:lnTo>
                    <a:pt x="200" y="435"/>
                  </a:lnTo>
                  <a:lnTo>
                    <a:pt x="198" y="443"/>
                  </a:lnTo>
                  <a:lnTo>
                    <a:pt x="196" y="451"/>
                  </a:lnTo>
                  <a:lnTo>
                    <a:pt x="194" y="459"/>
                  </a:lnTo>
                  <a:lnTo>
                    <a:pt x="191" y="477"/>
                  </a:lnTo>
                  <a:lnTo>
                    <a:pt x="189" y="494"/>
                  </a:lnTo>
                  <a:lnTo>
                    <a:pt x="188" y="511"/>
                  </a:lnTo>
                  <a:lnTo>
                    <a:pt x="187" y="528"/>
                  </a:lnTo>
                  <a:close/>
                  <a:moveTo>
                    <a:pt x="887" y="917"/>
                  </a:moveTo>
                  <a:lnTo>
                    <a:pt x="820" y="893"/>
                  </a:lnTo>
                  <a:lnTo>
                    <a:pt x="800" y="909"/>
                  </a:lnTo>
                  <a:lnTo>
                    <a:pt x="780" y="923"/>
                  </a:lnTo>
                  <a:lnTo>
                    <a:pt x="781" y="996"/>
                  </a:lnTo>
                  <a:lnTo>
                    <a:pt x="766" y="1003"/>
                  </a:lnTo>
                  <a:lnTo>
                    <a:pt x="751" y="1011"/>
                  </a:lnTo>
                  <a:lnTo>
                    <a:pt x="693" y="967"/>
                  </a:lnTo>
                  <a:lnTo>
                    <a:pt x="670" y="975"/>
                  </a:lnTo>
                  <a:lnTo>
                    <a:pt x="658" y="979"/>
                  </a:lnTo>
                  <a:lnTo>
                    <a:pt x="646" y="982"/>
                  </a:lnTo>
                  <a:lnTo>
                    <a:pt x="625" y="1051"/>
                  </a:lnTo>
                  <a:lnTo>
                    <a:pt x="591" y="1057"/>
                  </a:lnTo>
                  <a:lnTo>
                    <a:pt x="550" y="998"/>
                  </a:lnTo>
                  <a:lnTo>
                    <a:pt x="525" y="999"/>
                  </a:lnTo>
                  <a:lnTo>
                    <a:pt x="500" y="998"/>
                  </a:lnTo>
                  <a:lnTo>
                    <a:pt x="459" y="1057"/>
                  </a:lnTo>
                  <a:lnTo>
                    <a:pt x="442" y="1054"/>
                  </a:lnTo>
                  <a:lnTo>
                    <a:pt x="425" y="1051"/>
                  </a:lnTo>
                  <a:lnTo>
                    <a:pt x="404" y="982"/>
                  </a:lnTo>
                  <a:lnTo>
                    <a:pt x="380" y="975"/>
                  </a:lnTo>
                  <a:lnTo>
                    <a:pt x="369" y="971"/>
                  </a:lnTo>
                  <a:lnTo>
                    <a:pt x="357" y="967"/>
                  </a:lnTo>
                  <a:lnTo>
                    <a:pt x="300" y="1011"/>
                  </a:lnTo>
                  <a:lnTo>
                    <a:pt x="284" y="1003"/>
                  </a:lnTo>
                  <a:lnTo>
                    <a:pt x="269" y="996"/>
                  </a:lnTo>
                  <a:lnTo>
                    <a:pt x="270" y="923"/>
                  </a:lnTo>
                  <a:lnTo>
                    <a:pt x="250" y="909"/>
                  </a:lnTo>
                  <a:lnTo>
                    <a:pt x="240" y="902"/>
                  </a:lnTo>
                  <a:lnTo>
                    <a:pt x="230" y="893"/>
                  </a:lnTo>
                  <a:lnTo>
                    <a:pt x="163" y="917"/>
                  </a:lnTo>
                  <a:lnTo>
                    <a:pt x="151" y="905"/>
                  </a:lnTo>
                  <a:lnTo>
                    <a:pt x="138" y="892"/>
                  </a:lnTo>
                  <a:lnTo>
                    <a:pt x="162" y="825"/>
                  </a:lnTo>
                  <a:lnTo>
                    <a:pt x="147" y="804"/>
                  </a:lnTo>
                  <a:lnTo>
                    <a:pt x="132" y="784"/>
                  </a:lnTo>
                  <a:lnTo>
                    <a:pt x="61" y="785"/>
                  </a:lnTo>
                  <a:lnTo>
                    <a:pt x="53" y="770"/>
                  </a:lnTo>
                  <a:lnTo>
                    <a:pt x="45" y="755"/>
                  </a:lnTo>
                  <a:lnTo>
                    <a:pt x="88" y="697"/>
                  </a:lnTo>
                  <a:lnTo>
                    <a:pt x="80" y="674"/>
                  </a:lnTo>
                  <a:lnTo>
                    <a:pt x="76" y="662"/>
                  </a:lnTo>
                  <a:lnTo>
                    <a:pt x="73" y="650"/>
                  </a:lnTo>
                  <a:lnTo>
                    <a:pt x="5" y="628"/>
                  </a:lnTo>
                  <a:lnTo>
                    <a:pt x="0" y="595"/>
                  </a:lnTo>
                  <a:lnTo>
                    <a:pt x="58" y="553"/>
                  </a:lnTo>
                  <a:lnTo>
                    <a:pt x="57" y="528"/>
                  </a:lnTo>
                  <a:lnTo>
                    <a:pt x="58" y="503"/>
                  </a:lnTo>
                  <a:lnTo>
                    <a:pt x="0" y="461"/>
                  </a:lnTo>
                  <a:lnTo>
                    <a:pt x="2" y="445"/>
                  </a:lnTo>
                  <a:lnTo>
                    <a:pt x="5" y="428"/>
                  </a:lnTo>
                  <a:lnTo>
                    <a:pt x="73" y="407"/>
                  </a:lnTo>
                  <a:lnTo>
                    <a:pt x="80" y="382"/>
                  </a:lnTo>
                  <a:lnTo>
                    <a:pt x="84" y="371"/>
                  </a:lnTo>
                  <a:lnTo>
                    <a:pt x="88" y="359"/>
                  </a:lnTo>
                  <a:lnTo>
                    <a:pt x="45" y="302"/>
                  </a:lnTo>
                  <a:lnTo>
                    <a:pt x="53" y="286"/>
                  </a:lnTo>
                  <a:lnTo>
                    <a:pt x="61" y="271"/>
                  </a:lnTo>
                  <a:lnTo>
                    <a:pt x="132" y="272"/>
                  </a:lnTo>
                  <a:lnTo>
                    <a:pt x="147" y="252"/>
                  </a:lnTo>
                  <a:lnTo>
                    <a:pt x="154" y="242"/>
                  </a:lnTo>
                  <a:lnTo>
                    <a:pt x="162" y="232"/>
                  </a:lnTo>
                  <a:lnTo>
                    <a:pt x="138" y="164"/>
                  </a:lnTo>
                  <a:lnTo>
                    <a:pt x="151" y="152"/>
                  </a:lnTo>
                  <a:lnTo>
                    <a:pt x="163" y="140"/>
                  </a:lnTo>
                  <a:lnTo>
                    <a:pt x="230" y="163"/>
                  </a:lnTo>
                  <a:lnTo>
                    <a:pt x="250" y="148"/>
                  </a:lnTo>
                  <a:lnTo>
                    <a:pt x="270" y="134"/>
                  </a:lnTo>
                  <a:lnTo>
                    <a:pt x="269" y="62"/>
                  </a:lnTo>
                  <a:lnTo>
                    <a:pt x="284" y="54"/>
                  </a:lnTo>
                  <a:lnTo>
                    <a:pt x="300" y="46"/>
                  </a:lnTo>
                  <a:lnTo>
                    <a:pt x="357" y="89"/>
                  </a:lnTo>
                  <a:lnTo>
                    <a:pt x="380" y="81"/>
                  </a:lnTo>
                  <a:lnTo>
                    <a:pt x="392" y="77"/>
                  </a:lnTo>
                  <a:lnTo>
                    <a:pt x="404" y="74"/>
                  </a:lnTo>
                  <a:lnTo>
                    <a:pt x="425" y="5"/>
                  </a:lnTo>
                  <a:lnTo>
                    <a:pt x="459" y="0"/>
                  </a:lnTo>
                  <a:lnTo>
                    <a:pt x="500" y="59"/>
                  </a:lnTo>
                  <a:lnTo>
                    <a:pt x="525" y="58"/>
                  </a:lnTo>
                  <a:lnTo>
                    <a:pt x="550" y="59"/>
                  </a:lnTo>
                  <a:lnTo>
                    <a:pt x="591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4"/>
                  </a:lnTo>
                  <a:lnTo>
                    <a:pt x="670" y="81"/>
                  </a:lnTo>
                  <a:lnTo>
                    <a:pt x="682" y="85"/>
                  </a:lnTo>
                  <a:lnTo>
                    <a:pt x="693" y="89"/>
                  </a:lnTo>
                  <a:lnTo>
                    <a:pt x="751" y="46"/>
                  </a:lnTo>
                  <a:lnTo>
                    <a:pt x="766" y="54"/>
                  </a:lnTo>
                  <a:lnTo>
                    <a:pt x="781" y="62"/>
                  </a:lnTo>
                  <a:lnTo>
                    <a:pt x="780" y="134"/>
                  </a:lnTo>
                  <a:lnTo>
                    <a:pt x="800" y="148"/>
                  </a:lnTo>
                  <a:lnTo>
                    <a:pt x="810" y="155"/>
                  </a:lnTo>
                  <a:lnTo>
                    <a:pt x="820" y="163"/>
                  </a:lnTo>
                  <a:lnTo>
                    <a:pt x="887" y="140"/>
                  </a:lnTo>
                  <a:lnTo>
                    <a:pt x="900" y="152"/>
                  </a:lnTo>
                  <a:lnTo>
                    <a:pt x="912" y="164"/>
                  </a:lnTo>
                  <a:lnTo>
                    <a:pt x="888" y="232"/>
                  </a:lnTo>
                  <a:lnTo>
                    <a:pt x="904" y="252"/>
                  </a:lnTo>
                  <a:lnTo>
                    <a:pt x="918" y="272"/>
                  </a:lnTo>
                  <a:lnTo>
                    <a:pt x="990" y="271"/>
                  </a:lnTo>
                  <a:lnTo>
                    <a:pt x="997" y="286"/>
                  </a:lnTo>
                  <a:lnTo>
                    <a:pt x="1005" y="302"/>
                  </a:lnTo>
                  <a:lnTo>
                    <a:pt x="962" y="359"/>
                  </a:lnTo>
                  <a:lnTo>
                    <a:pt x="970" y="382"/>
                  </a:lnTo>
                  <a:lnTo>
                    <a:pt x="974" y="395"/>
                  </a:lnTo>
                  <a:lnTo>
                    <a:pt x="977" y="407"/>
                  </a:lnTo>
                  <a:lnTo>
                    <a:pt x="1045" y="428"/>
                  </a:lnTo>
                  <a:lnTo>
                    <a:pt x="1052" y="461"/>
                  </a:lnTo>
                  <a:lnTo>
                    <a:pt x="992" y="503"/>
                  </a:lnTo>
                  <a:lnTo>
                    <a:pt x="993" y="528"/>
                  </a:lnTo>
                  <a:lnTo>
                    <a:pt x="992" y="553"/>
                  </a:lnTo>
                  <a:lnTo>
                    <a:pt x="1052" y="595"/>
                  </a:lnTo>
                  <a:lnTo>
                    <a:pt x="1049" y="611"/>
                  </a:lnTo>
                  <a:lnTo>
                    <a:pt x="1045" y="628"/>
                  </a:lnTo>
                  <a:lnTo>
                    <a:pt x="977" y="650"/>
                  </a:lnTo>
                  <a:lnTo>
                    <a:pt x="970" y="674"/>
                  </a:lnTo>
                  <a:lnTo>
                    <a:pt x="966" y="686"/>
                  </a:lnTo>
                  <a:lnTo>
                    <a:pt x="962" y="697"/>
                  </a:lnTo>
                  <a:lnTo>
                    <a:pt x="1005" y="755"/>
                  </a:lnTo>
                  <a:lnTo>
                    <a:pt x="997" y="770"/>
                  </a:lnTo>
                  <a:lnTo>
                    <a:pt x="990" y="785"/>
                  </a:lnTo>
                  <a:lnTo>
                    <a:pt x="918" y="784"/>
                  </a:lnTo>
                  <a:lnTo>
                    <a:pt x="904" y="804"/>
                  </a:lnTo>
                  <a:lnTo>
                    <a:pt x="897" y="814"/>
                  </a:lnTo>
                  <a:lnTo>
                    <a:pt x="888" y="825"/>
                  </a:lnTo>
                  <a:lnTo>
                    <a:pt x="912" y="892"/>
                  </a:lnTo>
                  <a:lnTo>
                    <a:pt x="900" y="905"/>
                  </a:lnTo>
                  <a:lnTo>
                    <a:pt x="887" y="917"/>
                  </a:lnTo>
                  <a:close/>
                </a:path>
              </a:pathLst>
            </a:custGeom>
            <a:solidFill>
              <a:srgbClr val="FCA826"/>
            </a:solidFill>
            <a:ln w="6350">
              <a:noFill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16507" y="2466152"/>
              <a:ext cx="874158" cy="76944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en-US" altLang="zh-CN" sz="4800" b="1" dirty="0">
                  <a:solidFill>
                    <a:srgbClr val="FCA826"/>
                  </a:solidFill>
                </a:rPr>
                <a:t>04</a:t>
              </a:r>
              <a:endParaRPr kumimoji="1" lang="zh-CN" altLang="en-US" sz="4800" b="1" dirty="0">
                <a:solidFill>
                  <a:srgbClr val="FCA826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208345" y="3447412"/>
            <a:ext cx="168094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rgbClr val="103154"/>
              </a:solidFill>
              <a:latin typeface="微软雅黑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93478" y="3072325"/>
            <a:ext cx="1300373" cy="32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78909" y="3447412"/>
            <a:ext cx="164810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rgbClr val="103154"/>
              </a:solidFill>
              <a:latin typeface="微软雅黑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64042" y="3072325"/>
            <a:ext cx="1300373" cy="32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949392" y="3447412"/>
            <a:ext cx="162246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rgbClr val="103154"/>
              </a:solidFill>
              <a:latin typeface="微软雅黑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34525" y="3072325"/>
            <a:ext cx="1300373" cy="32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512146" y="3447412"/>
            <a:ext cx="1614653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rgbClr val="103154"/>
              </a:solidFill>
              <a:latin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7278" y="3072325"/>
            <a:ext cx="1300373" cy="32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/>
              <a:t>LOGO | COMPANY</a:t>
            </a:r>
            <a:endParaRPr kumimoji="1" lang="zh-CN" altLang="en-US" sz="1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THREE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经验教训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8913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>
            <a:spLocks noChangeAspect="1"/>
          </p:cNvSpPr>
          <p:nvPr/>
        </p:nvSpPr>
        <p:spPr>
          <a:xfrm>
            <a:off x="3402000" y="1671253"/>
            <a:ext cx="2340000" cy="2340000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17"/>
          <p:cNvGrpSpPr/>
          <p:nvPr/>
        </p:nvGrpSpPr>
        <p:grpSpPr>
          <a:xfrm>
            <a:off x="3491880" y="1761133"/>
            <a:ext cx="2160240" cy="2160240"/>
            <a:chOff x="3635896" y="2420888"/>
            <a:chExt cx="2160240" cy="2160240"/>
          </a:xfrm>
        </p:grpSpPr>
        <p:sp>
          <p:nvSpPr>
            <p:cNvPr id="4" name="任意多边形 12"/>
            <p:cNvSpPr/>
            <p:nvPr/>
          </p:nvSpPr>
          <p:spPr>
            <a:xfrm>
              <a:off x="3657588" y="2420888"/>
              <a:ext cx="1058429" cy="864096"/>
            </a:xfrm>
            <a:custGeom>
              <a:avLst/>
              <a:gdLst>
                <a:gd name="connsiteX0" fmla="*/ 1058429 w 1058429"/>
                <a:gd name="connsiteY0" fmla="*/ 0 h 864096"/>
                <a:gd name="connsiteX1" fmla="*/ 1058429 w 1058429"/>
                <a:gd name="connsiteY1" fmla="*/ 864096 h 864096"/>
                <a:gd name="connsiteX2" fmla="*/ 0 w 1058429"/>
                <a:gd name="connsiteY2" fmla="*/ 864096 h 864096"/>
                <a:gd name="connsiteX3" fmla="*/ 253 w 1058429"/>
                <a:gd name="connsiteY3" fmla="*/ 862438 h 864096"/>
                <a:gd name="connsiteX4" fmla="*/ 1058429 w 1058429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429" h="864096">
                  <a:moveTo>
                    <a:pt x="1058429" y="0"/>
                  </a:moveTo>
                  <a:lnTo>
                    <a:pt x="1058429" y="864096"/>
                  </a:lnTo>
                  <a:lnTo>
                    <a:pt x="0" y="864096"/>
                  </a:lnTo>
                  <a:lnTo>
                    <a:pt x="253" y="862438"/>
                  </a:lnTo>
                  <a:cubicBezTo>
                    <a:pt x="100970" y="370246"/>
                    <a:pt x="536462" y="0"/>
                    <a:pt x="1058429" y="0"/>
                  </a:cubicBezTo>
                  <a:close/>
                </a:path>
              </a:pathLst>
            </a:custGeom>
            <a:solidFill>
              <a:srgbClr val="56C1D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14"/>
            <p:cNvSpPr/>
            <p:nvPr/>
          </p:nvSpPr>
          <p:spPr>
            <a:xfrm>
              <a:off x="4716016" y="2420888"/>
              <a:ext cx="1080120" cy="1440160"/>
            </a:xfrm>
            <a:custGeom>
              <a:avLst/>
              <a:gdLst>
                <a:gd name="connsiteX0" fmla="*/ 0 w 1080120"/>
                <a:gd name="connsiteY0" fmla="*/ 0 h 1440160"/>
                <a:gd name="connsiteX1" fmla="*/ 1080120 w 1080120"/>
                <a:gd name="connsiteY1" fmla="*/ 1080120 h 1440160"/>
                <a:gd name="connsiteX2" fmla="*/ 1031560 w 1080120"/>
                <a:gd name="connsiteY2" fmla="*/ 1401315 h 1440160"/>
                <a:gd name="connsiteX3" fmla="*/ 1017343 w 1080120"/>
                <a:gd name="connsiteY3" fmla="*/ 1440160 h 1440160"/>
                <a:gd name="connsiteX4" fmla="*/ 0 w 1080120"/>
                <a:gd name="connsiteY4" fmla="*/ 1440160 h 144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440160">
                  <a:moveTo>
                    <a:pt x="0" y="0"/>
                  </a:moveTo>
                  <a:cubicBezTo>
                    <a:pt x="596534" y="0"/>
                    <a:pt x="1080120" y="483586"/>
                    <a:pt x="1080120" y="1080120"/>
                  </a:cubicBezTo>
                  <a:cubicBezTo>
                    <a:pt x="1080120" y="1191970"/>
                    <a:pt x="1063119" y="1299850"/>
                    <a:pt x="1031560" y="1401315"/>
                  </a:cubicBezTo>
                  <a:lnTo>
                    <a:pt x="1017343" y="1440160"/>
                  </a:lnTo>
                  <a:lnTo>
                    <a:pt x="0" y="1440160"/>
                  </a:lnTo>
                  <a:close/>
                </a:path>
              </a:pathLst>
            </a:custGeom>
            <a:solidFill>
              <a:srgbClr val="FCA826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13"/>
            <p:cNvSpPr/>
            <p:nvPr/>
          </p:nvSpPr>
          <p:spPr>
            <a:xfrm>
              <a:off x="3635896" y="3284984"/>
              <a:ext cx="1080120" cy="1296144"/>
            </a:xfrm>
            <a:custGeom>
              <a:avLst/>
              <a:gdLst>
                <a:gd name="connsiteX0" fmla="*/ 21691 w 1080120"/>
                <a:gd name="connsiteY0" fmla="*/ 0 h 1296144"/>
                <a:gd name="connsiteX1" fmla="*/ 1080120 w 1080120"/>
                <a:gd name="connsiteY1" fmla="*/ 0 h 1296144"/>
                <a:gd name="connsiteX2" fmla="*/ 1080120 w 1080120"/>
                <a:gd name="connsiteY2" fmla="*/ 1296144 h 1296144"/>
                <a:gd name="connsiteX3" fmla="*/ 0 w 1080120"/>
                <a:gd name="connsiteY3" fmla="*/ 216024 h 1296144"/>
                <a:gd name="connsiteX4" fmla="*/ 5577 w 1080120"/>
                <a:gd name="connsiteY4" fmla="*/ 105588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20" h="1296144">
                  <a:moveTo>
                    <a:pt x="21691" y="0"/>
                  </a:moveTo>
                  <a:lnTo>
                    <a:pt x="1080120" y="0"/>
                  </a:lnTo>
                  <a:lnTo>
                    <a:pt x="1080120" y="1296144"/>
                  </a:lnTo>
                  <a:cubicBezTo>
                    <a:pt x="483586" y="1296144"/>
                    <a:pt x="0" y="812558"/>
                    <a:pt x="0" y="216024"/>
                  </a:cubicBezTo>
                  <a:cubicBezTo>
                    <a:pt x="0" y="178741"/>
                    <a:pt x="1889" y="141899"/>
                    <a:pt x="5577" y="105588"/>
                  </a:cubicBezTo>
                  <a:close/>
                </a:path>
              </a:pathLst>
            </a:custGeom>
            <a:solidFill>
              <a:srgbClr val="82D640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15"/>
            <p:cNvSpPr/>
            <p:nvPr/>
          </p:nvSpPr>
          <p:spPr>
            <a:xfrm>
              <a:off x="4716017" y="3861048"/>
              <a:ext cx="1017343" cy="720080"/>
            </a:xfrm>
            <a:custGeom>
              <a:avLst/>
              <a:gdLst>
                <a:gd name="connsiteX0" fmla="*/ 0 w 1017343"/>
                <a:gd name="connsiteY0" fmla="*/ 0 h 720080"/>
                <a:gd name="connsiteX1" fmla="*/ 1017343 w 1017343"/>
                <a:gd name="connsiteY1" fmla="*/ 0 h 720080"/>
                <a:gd name="connsiteX2" fmla="*/ 995239 w 1017343"/>
                <a:gd name="connsiteY2" fmla="*/ 60392 h 720080"/>
                <a:gd name="connsiteX3" fmla="*/ 0 w 1017343"/>
                <a:gd name="connsiteY3" fmla="*/ 72008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343" h="720080">
                  <a:moveTo>
                    <a:pt x="0" y="0"/>
                  </a:moveTo>
                  <a:lnTo>
                    <a:pt x="1017343" y="0"/>
                  </a:lnTo>
                  <a:lnTo>
                    <a:pt x="995239" y="60392"/>
                  </a:lnTo>
                  <a:cubicBezTo>
                    <a:pt x="831268" y="448063"/>
                    <a:pt x="447401" y="720080"/>
                    <a:pt x="0" y="720080"/>
                  </a:cubicBezTo>
                  <a:close/>
                </a:path>
              </a:pathLst>
            </a:custGeom>
            <a:solidFill>
              <a:srgbClr val="17556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肘形连接符 7"/>
          <p:cNvCxnSpPr>
            <a:stCxn id="13" idx="3"/>
          </p:cNvCxnSpPr>
          <p:nvPr/>
        </p:nvCxnSpPr>
        <p:spPr>
          <a:xfrm>
            <a:off x="2915816" y="1495675"/>
            <a:ext cx="1080120" cy="697506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8"/>
          <p:cNvCxnSpPr/>
          <p:nvPr/>
        </p:nvCxnSpPr>
        <p:spPr>
          <a:xfrm flipV="1">
            <a:off x="5148064" y="1761133"/>
            <a:ext cx="1159292" cy="591485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9"/>
          <p:cNvCxnSpPr/>
          <p:nvPr/>
        </p:nvCxnSpPr>
        <p:spPr>
          <a:xfrm>
            <a:off x="5220072" y="3489887"/>
            <a:ext cx="1087284" cy="237109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/>
          <p:nvPr/>
        </p:nvCxnSpPr>
        <p:spPr>
          <a:xfrm flipV="1">
            <a:off x="2915816" y="3273301"/>
            <a:ext cx="936104" cy="453695"/>
          </a:xfrm>
          <a:prstGeom prst="bentConnector3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 11"/>
          <p:cNvGrpSpPr/>
          <p:nvPr/>
        </p:nvGrpSpPr>
        <p:grpSpPr>
          <a:xfrm>
            <a:off x="879231" y="883969"/>
            <a:ext cx="2036585" cy="854080"/>
            <a:chOff x="879231" y="751636"/>
            <a:chExt cx="2036585" cy="854080"/>
          </a:xfrm>
        </p:grpSpPr>
        <p:sp>
          <p:nvSpPr>
            <p:cNvPr id="13" name="文本框 12"/>
            <p:cNvSpPr txBox="1"/>
            <p:nvPr/>
          </p:nvSpPr>
          <p:spPr>
            <a:xfrm>
              <a:off x="879231" y="1120968"/>
              <a:ext cx="203658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404040"/>
                  </a:solidFill>
                  <a:cs typeface="Arial" panose="020B0604020202020204" pitchFamily="34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179443" y="751636"/>
              <a:ext cx="17363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 dirty="0">
                  <a:solidFill>
                    <a:srgbClr val="56C1DA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56C1DA"/>
                  </a:solidFill>
                </a:rPr>
                <a:t>Text</a:t>
              </a: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79231" y="3199626"/>
            <a:ext cx="2046354" cy="854080"/>
            <a:chOff x="869462" y="751636"/>
            <a:chExt cx="2046354" cy="854080"/>
          </a:xfrm>
        </p:grpSpPr>
        <p:sp>
          <p:nvSpPr>
            <p:cNvPr id="16" name="文本框 15"/>
            <p:cNvSpPr txBox="1"/>
            <p:nvPr/>
          </p:nvSpPr>
          <p:spPr>
            <a:xfrm>
              <a:off x="869462" y="1120968"/>
              <a:ext cx="2046354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404040"/>
                  </a:solidFill>
                  <a:cs typeface="Arial" panose="020B0604020202020204" pitchFamily="34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179443" y="751636"/>
              <a:ext cx="17363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 dirty="0">
                  <a:solidFill>
                    <a:srgbClr val="82D640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82D640"/>
                  </a:solidFill>
                </a:rPr>
                <a:t>Text</a:t>
              </a: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297587" y="1243532"/>
            <a:ext cx="2036585" cy="854080"/>
            <a:chOff x="3491880" y="419288"/>
            <a:chExt cx="2036585" cy="854080"/>
          </a:xfrm>
        </p:grpSpPr>
        <p:sp>
          <p:nvSpPr>
            <p:cNvPr id="19" name="文本框 18"/>
            <p:cNvSpPr txBox="1"/>
            <p:nvPr/>
          </p:nvSpPr>
          <p:spPr>
            <a:xfrm>
              <a:off x="3491880" y="788620"/>
              <a:ext cx="203658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404040"/>
                  </a:solidFill>
                  <a:cs typeface="Arial" panose="020B0604020202020204" pitchFamily="34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3491880" y="419288"/>
              <a:ext cx="17363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FCA826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FCA826"/>
                  </a:solidFill>
                </a:rPr>
                <a:t>Text</a:t>
              </a: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6307356" y="3432179"/>
            <a:ext cx="2036585" cy="854080"/>
            <a:chOff x="3491880" y="419288"/>
            <a:chExt cx="2036585" cy="854080"/>
          </a:xfrm>
        </p:grpSpPr>
        <p:sp>
          <p:nvSpPr>
            <p:cNvPr id="22" name="文本框 21"/>
            <p:cNvSpPr txBox="1"/>
            <p:nvPr/>
          </p:nvSpPr>
          <p:spPr>
            <a:xfrm>
              <a:off x="3491880" y="788620"/>
              <a:ext cx="203658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404040"/>
                  </a:solidFill>
                  <a:cs typeface="Arial" panose="020B0604020202020204" pitchFamily="34" charset="0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491880" y="419288"/>
              <a:ext cx="17363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175562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175562"/>
                  </a:solidFill>
                </a:rPr>
                <a:t>Text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THREE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经验教训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/>
              <a:t>LOGO | COMPANY</a:t>
            </a:r>
            <a:endParaRPr kumimoji="1"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21713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/>
              <a:t>LOGO | COMPANY</a:t>
            </a:r>
            <a:endParaRPr kumimoji="1" lang="zh-CN" altLang="en-US" sz="1000" dirty="0"/>
          </a:p>
        </p:txBody>
      </p:sp>
      <p:sp>
        <p:nvSpPr>
          <p:cNvPr id="3" name="文本框 2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THREE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经验教训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23634"/>
            <a:ext cx="2890328" cy="2935692"/>
          </a:xfrm>
          <a:prstGeom prst="rect">
            <a:avLst/>
          </a:prstGeom>
          <a:solidFill>
            <a:srgbClr val="1755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398" y="1465950"/>
            <a:ext cx="2669929" cy="397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" name="矩形 5"/>
          <p:cNvSpPr/>
          <p:nvPr/>
        </p:nvSpPr>
        <p:spPr>
          <a:xfrm>
            <a:off x="220398" y="1976112"/>
            <a:ext cx="2400743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30322" y="1285427"/>
            <a:ext cx="4363055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30" name="TextBox 51"/>
          <p:cNvSpPr txBox="1"/>
          <p:nvPr/>
        </p:nvSpPr>
        <p:spPr>
          <a:xfrm>
            <a:off x="3730323" y="1018681"/>
            <a:ext cx="224127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56C1DA"/>
                </a:solidFill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3730322" y="2168825"/>
            <a:ext cx="4363055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32" name="TextBox 53"/>
          <p:cNvSpPr txBox="1"/>
          <p:nvPr/>
        </p:nvSpPr>
        <p:spPr>
          <a:xfrm>
            <a:off x="3730323" y="1819153"/>
            <a:ext cx="2241270" cy="4411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82D64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600" b="1" dirty="0">
              <a:solidFill>
                <a:srgbClr val="82D640"/>
              </a:solidFill>
              <a:latin typeface="Calibri"/>
              <a:ea typeface="宋体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0322" y="2969200"/>
            <a:ext cx="4363055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34" name="TextBox 55"/>
          <p:cNvSpPr txBox="1"/>
          <p:nvPr/>
        </p:nvSpPr>
        <p:spPr>
          <a:xfrm>
            <a:off x="3730323" y="2619528"/>
            <a:ext cx="2241270" cy="4411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175562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600" b="1" dirty="0">
              <a:solidFill>
                <a:srgbClr val="175562"/>
              </a:solidFill>
              <a:latin typeface="Calibri"/>
              <a:ea typeface="宋体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30322" y="3769769"/>
            <a:ext cx="4363055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36" name="TextBox 57"/>
          <p:cNvSpPr txBox="1"/>
          <p:nvPr/>
        </p:nvSpPr>
        <p:spPr>
          <a:xfrm>
            <a:off x="3730323" y="3420097"/>
            <a:ext cx="2241270" cy="4411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CA826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600" b="1" dirty="0">
              <a:solidFill>
                <a:srgbClr val="FCA826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7519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+mj-ea"/>
                <a:ea typeface="+mj-ea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>
                <a:solidFill>
                  <a:srgbClr val="17556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标题文字内容</a:t>
            </a:r>
            <a:endParaRPr lang="en-US" altLang="zh-CN" sz="3600" b="1" dirty="0">
              <a:solidFill>
                <a:srgbClr val="17556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+mj-ea"/>
                <a:ea typeface="+mj-ea"/>
              </a:rPr>
              <a:t>PART 04</a:t>
            </a:r>
            <a:endParaRPr lang="zh-CN" altLang="en-US" sz="16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grpSp>
        <p:nvGrpSpPr>
          <p:cNvPr id="15" name="组 1"/>
          <p:cNvGrpSpPr/>
          <p:nvPr/>
        </p:nvGrpSpPr>
        <p:grpSpPr>
          <a:xfrm>
            <a:off x="2123056" y="1908810"/>
            <a:ext cx="1100528" cy="1100528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空心弧 15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FFC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38100" prst="angle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17556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6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4</a:t>
              </a:r>
              <a:endParaRPr kumimoji="1"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68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14" name="组合 31"/>
          <p:cNvGrpSpPr>
            <a:grpSpLocks/>
          </p:cNvGrpSpPr>
          <p:nvPr/>
        </p:nvGrpSpPr>
        <p:grpSpPr bwMode="auto">
          <a:xfrm>
            <a:off x="971550" y="955675"/>
            <a:ext cx="2487613" cy="2108200"/>
            <a:chOff x="4892554" y="1179176"/>
            <a:chExt cx="2088232" cy="1769047"/>
          </a:xfrm>
        </p:grpSpPr>
        <p:sp>
          <p:nvSpPr>
            <p:cNvPr id="33" name="矩形 32"/>
            <p:cNvSpPr/>
            <p:nvPr/>
          </p:nvSpPr>
          <p:spPr>
            <a:xfrm>
              <a:off x="4892554" y="1610781"/>
              <a:ext cx="2088232" cy="1337442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4892554" y="1179176"/>
              <a:ext cx="2088232" cy="431605"/>
            </a:xfrm>
            <a:prstGeom prst="triangl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</p:txBody>
        </p:sp>
      </p:grpSp>
      <p:grpSp>
        <p:nvGrpSpPr>
          <p:cNvPr id="21515" name="组合 34"/>
          <p:cNvGrpSpPr>
            <a:grpSpLocks/>
          </p:cNvGrpSpPr>
          <p:nvPr/>
        </p:nvGrpSpPr>
        <p:grpSpPr bwMode="auto">
          <a:xfrm>
            <a:off x="971550" y="3214688"/>
            <a:ext cx="2487613" cy="1373187"/>
            <a:chOff x="4892554" y="3147815"/>
            <a:chExt cx="2088232" cy="1152127"/>
          </a:xfrm>
          <a:solidFill>
            <a:srgbClr val="FFC000"/>
          </a:solidFill>
        </p:grpSpPr>
        <p:sp>
          <p:nvSpPr>
            <p:cNvPr id="36" name="矩形 35"/>
            <p:cNvSpPr/>
            <p:nvPr/>
          </p:nvSpPr>
          <p:spPr>
            <a:xfrm>
              <a:off x="4892554" y="3147815"/>
              <a:ext cx="2088232" cy="720579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flipV="1">
              <a:off x="4892554" y="3868394"/>
              <a:ext cx="2088232" cy="431548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Bodoni MT"/>
                <a:ea typeface="微软雅黑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1530350" y="1212850"/>
            <a:ext cx="13716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+mn-ea"/>
              </a:rPr>
              <a:t>75</a:t>
            </a:r>
            <a:endParaRPr lang="zh-CN" altLang="en-US" sz="6600" kern="0" dirty="0">
              <a:solidFill>
                <a:sysClr val="window" lastClr="FFFFFF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413000" y="1358900"/>
            <a:ext cx="6858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+mn-ea"/>
              </a:rPr>
              <a:t>%</a:t>
            </a:r>
            <a:endParaRPr lang="zh-CN" altLang="en-US" sz="2400" kern="0" dirty="0">
              <a:solidFill>
                <a:sysClr val="window" lastClr="FFFFFF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30350" y="3248025"/>
            <a:ext cx="13716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+mn-ea"/>
              </a:rPr>
              <a:t>25</a:t>
            </a:r>
            <a:endParaRPr lang="zh-CN" altLang="en-US" sz="6600" kern="0" dirty="0">
              <a:solidFill>
                <a:sysClr val="window" lastClr="FFFFFF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451100" y="3392488"/>
            <a:ext cx="685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+mn-ea"/>
              </a:rPr>
              <a:t>%</a:t>
            </a:r>
            <a:endParaRPr lang="zh-CN" altLang="en-US" sz="2400" kern="0" dirty="0">
              <a:solidFill>
                <a:sysClr val="window" lastClr="FFFFFF"/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155700" y="2181225"/>
            <a:ext cx="208756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请输入相关内容</a:t>
            </a:r>
            <a:endParaRPr lang="en-US" altLang="zh-CN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请输入相关内容</a:t>
            </a:r>
          </a:p>
        </p:txBody>
      </p:sp>
      <p:cxnSp>
        <p:nvCxnSpPr>
          <p:cNvPr id="67" name="Straight Connector 57"/>
          <p:cNvCxnSpPr/>
          <p:nvPr/>
        </p:nvCxnSpPr>
        <p:spPr bwMode="auto">
          <a:xfrm>
            <a:off x="3243263" y="1747838"/>
            <a:ext cx="4929187" cy="0"/>
          </a:xfrm>
          <a:prstGeom prst="line">
            <a:avLst/>
          </a:prstGeom>
          <a:solidFill>
            <a:srgbClr val="ECB100"/>
          </a:solidFill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round/>
            <a:headEnd type="oval" w="sm" len="sm"/>
            <a:tailEnd type="oval" w="sm" len="sm"/>
          </a:ln>
          <a:effectLst/>
        </p:spPr>
      </p:cxn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4572000" y="1793875"/>
            <a:ext cx="360045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>
                <a:latin typeface="微软雅黑"/>
                <a:ea typeface="微软雅黑"/>
                <a:cs typeface="微软雅黑"/>
              </a:rPr>
              <a:t>随着计算机技术的发展及印刷技术进步，平面设计在视觉感观领域的表现也越来越丰富，这对今天的平面设计都提出了空前挑战，为平面设计者提供了更为广阔的发展窨。从技术上讲，平面设计更重要。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4560888" y="1339850"/>
            <a:ext cx="2286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微软雅黑"/>
                <a:ea typeface="微软雅黑"/>
                <a:cs typeface="微软雅黑"/>
              </a:rPr>
              <a:t>在这里填写项目标题</a:t>
            </a:r>
          </a:p>
        </p:txBody>
      </p:sp>
      <p:cxnSp>
        <p:nvCxnSpPr>
          <p:cNvPr id="75" name="Straight Connector 57"/>
          <p:cNvCxnSpPr/>
          <p:nvPr/>
        </p:nvCxnSpPr>
        <p:spPr bwMode="auto">
          <a:xfrm>
            <a:off x="3243263" y="3455988"/>
            <a:ext cx="4900612" cy="0"/>
          </a:xfrm>
          <a:prstGeom prst="line">
            <a:avLst/>
          </a:prstGeom>
          <a:solidFill>
            <a:srgbClr val="ECB100"/>
          </a:solidFill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round/>
            <a:headEnd type="oval" w="sm" len="sm"/>
            <a:tailEnd type="oval" w="sm" len="sm"/>
          </a:ln>
          <a:effectLst/>
        </p:spPr>
      </p:cxn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4543425" y="3502025"/>
            <a:ext cx="360045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随着计算机技术的发展及印刷技术进步，平面设计在视觉感观领域的表现也越来越丰富，这对今天的平面设计都提出了空前挑战，为平面设计者提供了更为广阔的发展窨。从技术上讲，平面设计更重要。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532313" y="3046413"/>
            <a:ext cx="22875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微软雅黑"/>
                <a:ea typeface="微软雅黑"/>
                <a:cs typeface="微软雅黑"/>
              </a:rPr>
              <a:t>在这里填写项目标题</a:t>
            </a:r>
          </a:p>
        </p:txBody>
      </p:sp>
      <p:sp>
        <p:nvSpPr>
          <p:cNvPr id="27" name="文本框 1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FOUR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阶段计划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782926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3" grpId="0"/>
      <p:bldP spid="76" grpId="0"/>
      <p:bldP spid="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3175" y="1995488"/>
            <a:ext cx="5651500" cy="1728787"/>
            <a:chOff x="0" y="1707654"/>
            <a:chExt cx="5652120" cy="1728192"/>
          </a:xfrm>
        </p:grpSpPr>
        <p:sp>
          <p:nvSpPr>
            <p:cNvPr id="104" name="矩形 103"/>
            <p:cNvSpPr/>
            <p:nvPr/>
          </p:nvSpPr>
          <p:spPr>
            <a:xfrm>
              <a:off x="0" y="1707654"/>
              <a:ext cx="5652120" cy="172819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76208" y="1948871"/>
              <a:ext cx="2535516" cy="1245758"/>
            </a:xfrm>
            <a:prstGeom prst="rect">
              <a:avLst/>
            </a:prstGeom>
          </p:spPr>
          <p:txBody>
            <a:bodyPr lIns="91409" tIns="45703" rIns="91409" bIns="45703">
              <a:spAutoFit/>
            </a:bodyPr>
            <a:lstStyle/>
            <a:p>
              <a:pPr algn="just" defTabSz="91408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随着计算机技术的发展及印刷技术的进步，平面设计在视觉感观领域的表现也越来越丰富，这对今天的平面设计都提出了空前的挑战，也为平面设计者提供了更为广阔的发展窨。从技术上讲，平面设计更重要。</a:t>
              </a:r>
            </a:p>
          </p:txBody>
        </p:sp>
      </p:grpSp>
      <p:grpSp>
        <p:nvGrpSpPr>
          <p:cNvPr id="106" name="组合 105"/>
          <p:cNvGrpSpPr>
            <a:grpSpLocks/>
          </p:cNvGrpSpPr>
          <p:nvPr/>
        </p:nvGrpSpPr>
        <p:grpSpPr bwMode="auto">
          <a:xfrm>
            <a:off x="2703513" y="1347788"/>
            <a:ext cx="2862262" cy="3168650"/>
            <a:chOff x="2699792" y="1059582"/>
            <a:chExt cx="2862064" cy="3168352"/>
          </a:xfrm>
        </p:grpSpPr>
        <p:sp>
          <p:nvSpPr>
            <p:cNvPr id="107" name="矩形 106"/>
            <p:cNvSpPr/>
            <p:nvPr/>
          </p:nvSpPr>
          <p:spPr>
            <a:xfrm>
              <a:off x="2699792" y="1059582"/>
              <a:ext cx="2862064" cy="3168352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6890" name="组合 107"/>
            <p:cNvGrpSpPr>
              <a:grpSpLocks/>
            </p:cNvGrpSpPr>
            <p:nvPr/>
          </p:nvGrpSpPr>
          <p:grpSpPr bwMode="auto">
            <a:xfrm>
              <a:off x="2699792" y="3363838"/>
              <a:ext cx="2862064" cy="864096"/>
              <a:chOff x="3006080" y="3003798"/>
              <a:chExt cx="2862064" cy="864096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3006080" y="3004375"/>
                <a:ext cx="2862064" cy="863519"/>
              </a:xfrm>
              <a:prstGeom prst="rect">
                <a:avLst/>
              </a:prstGeom>
              <a:solidFill>
                <a:schemeClr val="bg1">
                  <a:alpha val="8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11" name="直接连接符 110"/>
              <p:cNvCxnSpPr/>
              <p:nvPr/>
            </p:nvCxnSpPr>
            <p:spPr>
              <a:xfrm>
                <a:off x="3006080" y="3004375"/>
                <a:ext cx="28620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891" name="矩形 108"/>
            <p:cNvSpPr>
              <a:spLocks noChangeArrowheads="1"/>
            </p:cNvSpPr>
            <p:nvPr/>
          </p:nvSpPr>
          <p:spPr bwMode="auto">
            <a:xfrm>
              <a:off x="3003569" y="3468424"/>
              <a:ext cx="2254509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zh-CN" altLang="en-US" sz="1100">
                  <a:latin typeface="微软雅黑"/>
                  <a:ea typeface="微软雅黑"/>
                  <a:cs typeface="微软雅黑"/>
                </a:rPr>
                <a:t>随着计算机技术的发展及印刷技术的进步，平面设计在视觉感观领域的表现和应用也越来越丰富。</a:t>
              </a:r>
            </a:p>
          </p:txBody>
        </p:sp>
      </p:grp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149225" y="1397000"/>
            <a:ext cx="25193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/>
                <a:ea typeface="微软雅黑"/>
                <a:cs typeface="微软雅黑"/>
              </a:rPr>
              <a:t>这里填写标题</a:t>
            </a:r>
          </a:p>
        </p:txBody>
      </p:sp>
      <p:grpSp>
        <p:nvGrpSpPr>
          <p:cNvPr id="113" name="组合 112"/>
          <p:cNvGrpSpPr>
            <a:grpSpLocks/>
          </p:cNvGrpSpPr>
          <p:nvPr/>
        </p:nvGrpSpPr>
        <p:grpSpPr bwMode="auto">
          <a:xfrm>
            <a:off x="5807075" y="1489075"/>
            <a:ext cx="584200" cy="584200"/>
            <a:chOff x="395536" y="3651870"/>
            <a:chExt cx="764591" cy="764591"/>
          </a:xfrm>
        </p:grpSpPr>
        <p:sp>
          <p:nvSpPr>
            <p:cNvPr id="114" name="椭圆 113"/>
            <p:cNvSpPr/>
            <p:nvPr/>
          </p:nvSpPr>
          <p:spPr>
            <a:xfrm>
              <a:off x="395536" y="3651870"/>
              <a:ext cx="764591" cy="76459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/>
            </a:p>
          </p:txBody>
        </p:sp>
        <p:pic>
          <p:nvPicPr>
            <p:cNvPr id="36888" name="Picture 7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87331" y="3805013"/>
              <a:ext cx="381000" cy="411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6" name="组合 115"/>
          <p:cNvGrpSpPr>
            <a:grpSpLocks/>
          </p:cNvGrpSpPr>
          <p:nvPr/>
        </p:nvGrpSpPr>
        <p:grpSpPr bwMode="auto">
          <a:xfrm>
            <a:off x="5807075" y="2586038"/>
            <a:ext cx="584200" cy="585787"/>
            <a:chOff x="3221085" y="3651870"/>
            <a:chExt cx="764591" cy="764591"/>
          </a:xfrm>
        </p:grpSpPr>
        <p:sp>
          <p:nvSpPr>
            <p:cNvPr id="117" name="椭圆 116"/>
            <p:cNvSpPr/>
            <p:nvPr/>
          </p:nvSpPr>
          <p:spPr>
            <a:xfrm>
              <a:off x="3221085" y="3651870"/>
              <a:ext cx="764591" cy="764591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/>
            </a:p>
          </p:txBody>
        </p:sp>
        <p:pic>
          <p:nvPicPr>
            <p:cNvPr id="36886" name="Picture 10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72011" y="3778161"/>
              <a:ext cx="462738" cy="43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9" name="组合 118"/>
          <p:cNvGrpSpPr>
            <a:grpSpLocks/>
          </p:cNvGrpSpPr>
          <p:nvPr/>
        </p:nvGrpSpPr>
        <p:grpSpPr bwMode="auto">
          <a:xfrm>
            <a:off x="5807075" y="3684588"/>
            <a:ext cx="584200" cy="584200"/>
            <a:chOff x="6046633" y="3651870"/>
            <a:chExt cx="764591" cy="764591"/>
          </a:xfrm>
        </p:grpSpPr>
        <p:sp>
          <p:nvSpPr>
            <p:cNvPr id="120" name="椭圆 119"/>
            <p:cNvSpPr/>
            <p:nvPr/>
          </p:nvSpPr>
          <p:spPr>
            <a:xfrm>
              <a:off x="6046633" y="3651870"/>
              <a:ext cx="764591" cy="76459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/>
            </a:p>
          </p:txBody>
        </p:sp>
        <p:pic>
          <p:nvPicPr>
            <p:cNvPr id="36884" name="Picture 9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224066" y="3805013"/>
              <a:ext cx="409724" cy="43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" name="矩形 121"/>
          <p:cNvSpPr>
            <a:spLocks noChangeArrowheads="1"/>
          </p:cNvSpPr>
          <p:nvPr/>
        </p:nvSpPr>
        <p:spPr bwMode="auto">
          <a:xfrm>
            <a:off x="6461125" y="1519238"/>
            <a:ext cx="20161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>
                <a:latin typeface="微软雅黑"/>
                <a:ea typeface="微软雅黑"/>
                <a:cs typeface="微软雅黑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123" name="矩形 122"/>
          <p:cNvSpPr>
            <a:spLocks noChangeArrowheads="1"/>
          </p:cNvSpPr>
          <p:nvPr/>
        </p:nvSpPr>
        <p:spPr bwMode="auto">
          <a:xfrm>
            <a:off x="6461125" y="2601913"/>
            <a:ext cx="20161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>
                <a:latin typeface="微软雅黑"/>
                <a:ea typeface="微软雅黑"/>
                <a:cs typeface="微软雅黑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124" name="矩形 123"/>
          <p:cNvSpPr>
            <a:spLocks noChangeArrowheads="1"/>
          </p:cNvSpPr>
          <p:nvPr/>
        </p:nvSpPr>
        <p:spPr bwMode="auto">
          <a:xfrm>
            <a:off x="6461125" y="3702050"/>
            <a:ext cx="20161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>
                <a:latin typeface="微软雅黑"/>
                <a:ea typeface="微软雅黑"/>
                <a:cs typeface="微软雅黑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32" name="文本框 1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FOUR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阶段计划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419361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7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22" grpId="0"/>
      <p:bldP spid="123" grpId="0"/>
      <p:bldP spid="1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-2571750" y="0"/>
            <a:ext cx="5143500" cy="5143500"/>
            <a:chOff x="942673" y="622206"/>
            <a:chExt cx="2065543" cy="206554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942673" y="622206"/>
              <a:ext cx="2065543" cy="2065543"/>
            </a:xfrm>
            <a:custGeom>
              <a:avLst/>
              <a:gdLst>
                <a:gd name="T0" fmla="*/ 1580 w 1582"/>
                <a:gd name="T1" fmla="*/ 832 h 1582"/>
                <a:gd name="T2" fmla="*/ 1566 w 1582"/>
                <a:gd name="T3" fmla="*/ 952 h 1582"/>
                <a:gd name="T4" fmla="*/ 1534 w 1582"/>
                <a:gd name="T5" fmla="*/ 1064 h 1582"/>
                <a:gd name="T6" fmla="*/ 1486 w 1582"/>
                <a:gd name="T7" fmla="*/ 1168 h 1582"/>
                <a:gd name="T8" fmla="*/ 1424 w 1582"/>
                <a:gd name="T9" fmla="*/ 1266 h 1582"/>
                <a:gd name="T10" fmla="*/ 1350 w 1582"/>
                <a:gd name="T11" fmla="*/ 1352 h 1582"/>
                <a:gd name="T12" fmla="*/ 1264 w 1582"/>
                <a:gd name="T13" fmla="*/ 1426 h 1582"/>
                <a:gd name="T14" fmla="*/ 1168 w 1582"/>
                <a:gd name="T15" fmla="*/ 1488 h 1582"/>
                <a:gd name="T16" fmla="*/ 1062 w 1582"/>
                <a:gd name="T17" fmla="*/ 1534 h 1582"/>
                <a:gd name="T18" fmla="*/ 950 w 1582"/>
                <a:gd name="T19" fmla="*/ 1566 h 1582"/>
                <a:gd name="T20" fmla="*/ 832 w 1582"/>
                <a:gd name="T21" fmla="*/ 1582 h 1582"/>
                <a:gd name="T22" fmla="*/ 750 w 1582"/>
                <a:gd name="T23" fmla="*/ 1582 h 1582"/>
                <a:gd name="T24" fmla="*/ 632 w 1582"/>
                <a:gd name="T25" fmla="*/ 1566 h 1582"/>
                <a:gd name="T26" fmla="*/ 518 w 1582"/>
                <a:gd name="T27" fmla="*/ 1534 h 1582"/>
                <a:gd name="T28" fmla="*/ 414 w 1582"/>
                <a:gd name="T29" fmla="*/ 1488 h 1582"/>
                <a:gd name="T30" fmla="*/ 318 w 1582"/>
                <a:gd name="T31" fmla="*/ 1426 h 1582"/>
                <a:gd name="T32" fmla="*/ 232 w 1582"/>
                <a:gd name="T33" fmla="*/ 1352 h 1582"/>
                <a:gd name="T34" fmla="*/ 156 w 1582"/>
                <a:gd name="T35" fmla="*/ 1266 h 1582"/>
                <a:gd name="T36" fmla="*/ 96 w 1582"/>
                <a:gd name="T37" fmla="*/ 1168 h 1582"/>
                <a:gd name="T38" fmla="*/ 48 w 1582"/>
                <a:gd name="T39" fmla="*/ 1064 h 1582"/>
                <a:gd name="T40" fmla="*/ 16 w 1582"/>
                <a:gd name="T41" fmla="*/ 952 h 1582"/>
                <a:gd name="T42" fmla="*/ 0 w 1582"/>
                <a:gd name="T43" fmla="*/ 832 h 1582"/>
                <a:gd name="T44" fmla="*/ 0 w 1582"/>
                <a:gd name="T45" fmla="*/ 752 h 1582"/>
                <a:gd name="T46" fmla="*/ 16 w 1582"/>
                <a:gd name="T47" fmla="*/ 632 h 1582"/>
                <a:gd name="T48" fmla="*/ 48 w 1582"/>
                <a:gd name="T49" fmla="*/ 520 h 1582"/>
                <a:gd name="T50" fmla="*/ 96 w 1582"/>
                <a:gd name="T51" fmla="*/ 414 h 1582"/>
                <a:gd name="T52" fmla="*/ 156 w 1582"/>
                <a:gd name="T53" fmla="*/ 318 h 1582"/>
                <a:gd name="T54" fmla="*/ 232 w 1582"/>
                <a:gd name="T55" fmla="*/ 232 h 1582"/>
                <a:gd name="T56" fmla="*/ 318 w 1582"/>
                <a:gd name="T57" fmla="*/ 158 h 1582"/>
                <a:gd name="T58" fmla="*/ 414 w 1582"/>
                <a:gd name="T59" fmla="*/ 96 h 1582"/>
                <a:gd name="T60" fmla="*/ 518 w 1582"/>
                <a:gd name="T61" fmla="*/ 48 h 1582"/>
                <a:gd name="T62" fmla="*/ 632 w 1582"/>
                <a:gd name="T63" fmla="*/ 16 h 1582"/>
                <a:gd name="T64" fmla="*/ 750 w 1582"/>
                <a:gd name="T65" fmla="*/ 2 h 1582"/>
                <a:gd name="T66" fmla="*/ 832 w 1582"/>
                <a:gd name="T67" fmla="*/ 2 h 1582"/>
                <a:gd name="T68" fmla="*/ 950 w 1582"/>
                <a:gd name="T69" fmla="*/ 16 h 1582"/>
                <a:gd name="T70" fmla="*/ 1062 w 1582"/>
                <a:gd name="T71" fmla="*/ 48 h 1582"/>
                <a:gd name="T72" fmla="*/ 1168 w 1582"/>
                <a:gd name="T73" fmla="*/ 96 h 1582"/>
                <a:gd name="T74" fmla="*/ 1264 w 1582"/>
                <a:gd name="T75" fmla="*/ 158 h 1582"/>
                <a:gd name="T76" fmla="*/ 1350 w 1582"/>
                <a:gd name="T77" fmla="*/ 232 h 1582"/>
                <a:gd name="T78" fmla="*/ 1424 w 1582"/>
                <a:gd name="T79" fmla="*/ 318 h 1582"/>
                <a:gd name="T80" fmla="*/ 1486 w 1582"/>
                <a:gd name="T81" fmla="*/ 414 h 1582"/>
                <a:gd name="T82" fmla="*/ 1534 w 1582"/>
                <a:gd name="T83" fmla="*/ 520 h 1582"/>
                <a:gd name="T84" fmla="*/ 1566 w 1582"/>
                <a:gd name="T85" fmla="*/ 632 h 1582"/>
                <a:gd name="T86" fmla="*/ 1580 w 1582"/>
                <a:gd name="T87" fmla="*/ 75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305645" y="776273"/>
              <a:ext cx="1415328" cy="1856638"/>
            </a:xfrm>
            <a:custGeom>
              <a:avLst/>
              <a:gdLst>
                <a:gd name="T0" fmla="*/ 1024 w 1084"/>
                <a:gd name="T1" fmla="*/ 902 h 1422"/>
                <a:gd name="T2" fmla="*/ 868 w 1084"/>
                <a:gd name="T3" fmla="*/ 822 h 1422"/>
                <a:gd name="T4" fmla="*/ 764 w 1084"/>
                <a:gd name="T5" fmla="*/ 854 h 1422"/>
                <a:gd name="T6" fmla="*/ 710 w 1084"/>
                <a:gd name="T7" fmla="*/ 788 h 1422"/>
                <a:gd name="T8" fmla="*/ 664 w 1084"/>
                <a:gd name="T9" fmla="*/ 788 h 1422"/>
                <a:gd name="T10" fmla="*/ 634 w 1084"/>
                <a:gd name="T11" fmla="*/ 712 h 1422"/>
                <a:gd name="T12" fmla="*/ 576 w 1084"/>
                <a:gd name="T13" fmla="*/ 724 h 1422"/>
                <a:gd name="T14" fmla="*/ 576 w 1084"/>
                <a:gd name="T15" fmla="*/ 626 h 1422"/>
                <a:gd name="T16" fmla="*/ 724 w 1084"/>
                <a:gd name="T17" fmla="*/ 682 h 1422"/>
                <a:gd name="T18" fmla="*/ 762 w 1084"/>
                <a:gd name="T19" fmla="*/ 600 h 1422"/>
                <a:gd name="T20" fmla="*/ 806 w 1084"/>
                <a:gd name="T21" fmla="*/ 504 h 1422"/>
                <a:gd name="T22" fmla="*/ 926 w 1084"/>
                <a:gd name="T23" fmla="*/ 238 h 1422"/>
                <a:gd name="T24" fmla="*/ 844 w 1084"/>
                <a:gd name="T25" fmla="*/ 144 h 1422"/>
                <a:gd name="T26" fmla="*/ 800 w 1084"/>
                <a:gd name="T27" fmla="*/ 286 h 1422"/>
                <a:gd name="T28" fmla="*/ 628 w 1084"/>
                <a:gd name="T29" fmla="*/ 182 h 1422"/>
                <a:gd name="T30" fmla="*/ 752 w 1084"/>
                <a:gd name="T31" fmla="*/ 114 h 1422"/>
                <a:gd name="T32" fmla="*/ 714 w 1084"/>
                <a:gd name="T33" fmla="*/ 20 h 1422"/>
                <a:gd name="T34" fmla="*/ 440 w 1084"/>
                <a:gd name="T35" fmla="*/ 42 h 1422"/>
                <a:gd name="T36" fmla="*/ 272 w 1084"/>
                <a:gd name="T37" fmla="*/ 42 h 1422"/>
                <a:gd name="T38" fmla="*/ 48 w 1084"/>
                <a:gd name="T39" fmla="*/ 58 h 1422"/>
                <a:gd name="T40" fmla="*/ 28 w 1084"/>
                <a:gd name="T41" fmla="*/ 92 h 1422"/>
                <a:gd name="T42" fmla="*/ 60 w 1084"/>
                <a:gd name="T43" fmla="*/ 134 h 1422"/>
                <a:gd name="T44" fmla="*/ 22 w 1084"/>
                <a:gd name="T45" fmla="*/ 204 h 1422"/>
                <a:gd name="T46" fmla="*/ 32 w 1084"/>
                <a:gd name="T47" fmla="*/ 290 h 1422"/>
                <a:gd name="T48" fmla="*/ 136 w 1084"/>
                <a:gd name="T49" fmla="*/ 184 h 1422"/>
                <a:gd name="T50" fmla="*/ 308 w 1084"/>
                <a:gd name="T51" fmla="*/ 320 h 1422"/>
                <a:gd name="T52" fmla="*/ 370 w 1084"/>
                <a:gd name="T53" fmla="*/ 604 h 1422"/>
                <a:gd name="T54" fmla="*/ 534 w 1084"/>
                <a:gd name="T55" fmla="*/ 762 h 1422"/>
                <a:gd name="T56" fmla="*/ 698 w 1084"/>
                <a:gd name="T57" fmla="*/ 882 h 1422"/>
                <a:gd name="T58" fmla="*/ 740 w 1084"/>
                <a:gd name="T59" fmla="*/ 890 h 1422"/>
                <a:gd name="T60" fmla="*/ 742 w 1084"/>
                <a:gd name="T61" fmla="*/ 1056 h 1422"/>
                <a:gd name="T62" fmla="*/ 784 w 1084"/>
                <a:gd name="T63" fmla="*/ 1158 h 1422"/>
                <a:gd name="T64" fmla="*/ 694 w 1084"/>
                <a:gd name="T65" fmla="*/ 1422 h 1422"/>
                <a:gd name="T66" fmla="*/ 958 w 1084"/>
                <a:gd name="T67" fmla="*/ 1244 h 1422"/>
                <a:gd name="T68" fmla="*/ 1046 w 1084"/>
                <a:gd name="T69" fmla="*/ 1164 h 1422"/>
                <a:gd name="T70" fmla="*/ 1024 w 1084"/>
                <a:gd name="T71" fmla="*/ 96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4" h="1422">
                  <a:moveTo>
                    <a:pt x="1024" y="962"/>
                  </a:moveTo>
                  <a:lnTo>
                    <a:pt x="1024" y="902"/>
                  </a:lnTo>
                  <a:lnTo>
                    <a:pt x="968" y="854"/>
                  </a:lnTo>
                  <a:lnTo>
                    <a:pt x="868" y="822"/>
                  </a:lnTo>
                  <a:lnTo>
                    <a:pt x="784" y="822"/>
                  </a:lnTo>
                  <a:lnTo>
                    <a:pt x="764" y="854"/>
                  </a:lnTo>
                  <a:lnTo>
                    <a:pt x="730" y="834"/>
                  </a:lnTo>
                  <a:lnTo>
                    <a:pt x="710" y="788"/>
                  </a:lnTo>
                  <a:lnTo>
                    <a:pt x="664" y="788"/>
                  </a:lnTo>
                  <a:lnTo>
                    <a:pt x="664" y="788"/>
                  </a:lnTo>
                  <a:lnTo>
                    <a:pt x="688" y="712"/>
                  </a:lnTo>
                  <a:lnTo>
                    <a:pt x="634" y="712"/>
                  </a:lnTo>
                  <a:lnTo>
                    <a:pt x="604" y="744"/>
                  </a:lnTo>
                  <a:lnTo>
                    <a:pt x="576" y="724"/>
                  </a:lnTo>
                  <a:lnTo>
                    <a:pt x="576" y="682"/>
                  </a:lnTo>
                  <a:lnTo>
                    <a:pt x="576" y="626"/>
                  </a:lnTo>
                  <a:lnTo>
                    <a:pt x="700" y="596"/>
                  </a:lnTo>
                  <a:lnTo>
                    <a:pt x="724" y="682"/>
                  </a:lnTo>
                  <a:lnTo>
                    <a:pt x="762" y="654"/>
                  </a:lnTo>
                  <a:lnTo>
                    <a:pt x="762" y="600"/>
                  </a:lnTo>
                  <a:lnTo>
                    <a:pt x="784" y="578"/>
                  </a:lnTo>
                  <a:lnTo>
                    <a:pt x="806" y="504"/>
                  </a:lnTo>
                  <a:lnTo>
                    <a:pt x="1014" y="432"/>
                  </a:lnTo>
                  <a:lnTo>
                    <a:pt x="926" y="238"/>
                  </a:lnTo>
                  <a:lnTo>
                    <a:pt x="888" y="228"/>
                  </a:lnTo>
                  <a:lnTo>
                    <a:pt x="844" y="144"/>
                  </a:lnTo>
                  <a:lnTo>
                    <a:pt x="776" y="144"/>
                  </a:lnTo>
                  <a:lnTo>
                    <a:pt x="800" y="286"/>
                  </a:lnTo>
                  <a:lnTo>
                    <a:pt x="752" y="286"/>
                  </a:lnTo>
                  <a:lnTo>
                    <a:pt x="628" y="182"/>
                  </a:lnTo>
                  <a:lnTo>
                    <a:pt x="650" y="134"/>
                  </a:lnTo>
                  <a:lnTo>
                    <a:pt x="752" y="114"/>
                  </a:lnTo>
                  <a:lnTo>
                    <a:pt x="752" y="42"/>
                  </a:lnTo>
                  <a:lnTo>
                    <a:pt x="714" y="20"/>
                  </a:lnTo>
                  <a:lnTo>
                    <a:pt x="542" y="42"/>
                  </a:lnTo>
                  <a:lnTo>
                    <a:pt x="440" y="42"/>
                  </a:lnTo>
                  <a:lnTo>
                    <a:pt x="362" y="20"/>
                  </a:lnTo>
                  <a:lnTo>
                    <a:pt x="272" y="42"/>
                  </a:lnTo>
                  <a:lnTo>
                    <a:pt x="136" y="0"/>
                  </a:lnTo>
                  <a:lnTo>
                    <a:pt x="48" y="58"/>
                  </a:lnTo>
                  <a:lnTo>
                    <a:pt x="72" y="92"/>
                  </a:lnTo>
                  <a:lnTo>
                    <a:pt x="28" y="92"/>
                  </a:lnTo>
                  <a:lnTo>
                    <a:pt x="28" y="134"/>
                  </a:lnTo>
                  <a:lnTo>
                    <a:pt x="60" y="134"/>
                  </a:lnTo>
                  <a:lnTo>
                    <a:pt x="0" y="168"/>
                  </a:lnTo>
                  <a:lnTo>
                    <a:pt x="22" y="204"/>
                  </a:lnTo>
                  <a:lnTo>
                    <a:pt x="54" y="204"/>
                  </a:lnTo>
                  <a:lnTo>
                    <a:pt x="32" y="290"/>
                  </a:lnTo>
                  <a:lnTo>
                    <a:pt x="68" y="258"/>
                  </a:lnTo>
                  <a:lnTo>
                    <a:pt x="136" y="184"/>
                  </a:lnTo>
                  <a:lnTo>
                    <a:pt x="240" y="212"/>
                  </a:lnTo>
                  <a:lnTo>
                    <a:pt x="308" y="320"/>
                  </a:lnTo>
                  <a:lnTo>
                    <a:pt x="294" y="486"/>
                  </a:lnTo>
                  <a:lnTo>
                    <a:pt x="370" y="604"/>
                  </a:lnTo>
                  <a:lnTo>
                    <a:pt x="416" y="724"/>
                  </a:lnTo>
                  <a:lnTo>
                    <a:pt x="534" y="762"/>
                  </a:lnTo>
                  <a:lnTo>
                    <a:pt x="606" y="800"/>
                  </a:lnTo>
                  <a:lnTo>
                    <a:pt x="698" y="882"/>
                  </a:lnTo>
                  <a:lnTo>
                    <a:pt x="730" y="882"/>
                  </a:lnTo>
                  <a:lnTo>
                    <a:pt x="740" y="890"/>
                  </a:lnTo>
                  <a:lnTo>
                    <a:pt x="720" y="948"/>
                  </a:lnTo>
                  <a:lnTo>
                    <a:pt x="742" y="1056"/>
                  </a:lnTo>
                  <a:lnTo>
                    <a:pt x="720" y="1110"/>
                  </a:lnTo>
                  <a:lnTo>
                    <a:pt x="784" y="1158"/>
                  </a:lnTo>
                  <a:lnTo>
                    <a:pt x="808" y="1194"/>
                  </a:lnTo>
                  <a:lnTo>
                    <a:pt x="694" y="1422"/>
                  </a:lnTo>
                  <a:lnTo>
                    <a:pt x="850" y="1370"/>
                  </a:lnTo>
                  <a:lnTo>
                    <a:pt x="958" y="1244"/>
                  </a:lnTo>
                  <a:lnTo>
                    <a:pt x="980" y="1172"/>
                  </a:lnTo>
                  <a:lnTo>
                    <a:pt x="1046" y="1164"/>
                  </a:lnTo>
                  <a:lnTo>
                    <a:pt x="1084" y="996"/>
                  </a:lnTo>
                  <a:lnTo>
                    <a:pt x="1024" y="962"/>
                  </a:lnTo>
                  <a:close/>
                </a:path>
              </a:pathLst>
            </a:custGeom>
            <a:solidFill>
              <a:srgbClr val="91D04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552043" y="197636"/>
            <a:ext cx="2227894" cy="58477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3200" b="1" dirty="0"/>
              <a:t>CONTENTS</a:t>
            </a:r>
            <a:endParaRPr kumimoji="1" lang="zh-CN" altLang="en-US" sz="32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4552043" y="1013091"/>
            <a:ext cx="86694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800" b="1" dirty="0"/>
              <a:t>01</a:t>
            </a:r>
            <a:endParaRPr kumimoji="1" lang="zh-CN" altLang="en-US" sz="48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5628141" y="1228534"/>
            <a:ext cx="301538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/>
              <a:t>PART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ONE</a:t>
            </a:r>
            <a:r>
              <a:rPr lang="zh-CN" altLang="en-US" sz="1600" b="1" dirty="0"/>
              <a:t>  工作概况</a:t>
            </a:r>
            <a:endParaRPr kumimoji="1" lang="zh-CN" altLang="en-US" sz="1600" b="1" dirty="0"/>
          </a:p>
        </p:txBody>
      </p:sp>
      <p:cxnSp>
        <p:nvCxnSpPr>
          <p:cNvPr id="8" name="直线连接符 7"/>
          <p:cNvCxnSpPr/>
          <p:nvPr/>
        </p:nvCxnSpPr>
        <p:spPr>
          <a:xfrm>
            <a:off x="5437490" y="1228534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628141" y="2119089"/>
            <a:ext cx="301538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/>
              <a:t>PART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TWO</a:t>
            </a:r>
            <a:r>
              <a:rPr lang="zh-CN" altLang="en-US" sz="1600" b="1" dirty="0"/>
              <a:t>  工作亮点</a:t>
            </a:r>
            <a:endParaRPr kumimoji="1" lang="zh-CN" altLang="en-US" sz="16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4552043" y="1903646"/>
            <a:ext cx="86694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800" b="1" dirty="0"/>
              <a:t>02</a:t>
            </a:r>
            <a:endParaRPr kumimoji="1" lang="zh-CN" altLang="en-US" sz="4800" b="1" dirty="0"/>
          </a:p>
        </p:txBody>
      </p:sp>
      <p:cxnSp>
        <p:nvCxnSpPr>
          <p:cNvPr id="11" name="直线连接符 10"/>
          <p:cNvCxnSpPr/>
          <p:nvPr/>
        </p:nvCxnSpPr>
        <p:spPr>
          <a:xfrm>
            <a:off x="5437490" y="2078703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628141" y="3009644"/>
            <a:ext cx="301538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/>
              <a:t>PART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THREE</a:t>
            </a:r>
            <a:r>
              <a:rPr lang="zh-CN" altLang="en-US" sz="1600" b="1" dirty="0"/>
              <a:t>  经验教训</a:t>
            </a:r>
            <a:endParaRPr kumimoji="1" lang="zh-CN" altLang="en-US" sz="16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4552043" y="2794201"/>
            <a:ext cx="86694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800" b="1" dirty="0"/>
              <a:t>03</a:t>
            </a:r>
            <a:endParaRPr kumimoji="1" lang="zh-CN" altLang="en-US" sz="4800" b="1" dirty="0"/>
          </a:p>
        </p:txBody>
      </p:sp>
      <p:cxnSp>
        <p:nvCxnSpPr>
          <p:cNvPr id="14" name="直线连接符 13"/>
          <p:cNvCxnSpPr/>
          <p:nvPr/>
        </p:nvCxnSpPr>
        <p:spPr>
          <a:xfrm>
            <a:off x="5437490" y="2969258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628142" y="3900199"/>
            <a:ext cx="301538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/>
              <a:t>PART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FOUR</a:t>
            </a:r>
            <a:r>
              <a:rPr lang="zh-CN" altLang="en-US" sz="1600" b="1" dirty="0"/>
              <a:t>  阶段计划</a:t>
            </a:r>
            <a:endParaRPr kumimoji="1" lang="zh-CN" altLang="en-US" sz="16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4552043" y="3684756"/>
            <a:ext cx="86694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800" b="1" dirty="0"/>
              <a:t>04</a:t>
            </a:r>
            <a:endParaRPr kumimoji="1" lang="zh-CN" altLang="en-US" sz="4800" b="1" dirty="0"/>
          </a:p>
        </p:txBody>
      </p:sp>
      <p:cxnSp>
        <p:nvCxnSpPr>
          <p:cNvPr id="17" name="直线连接符 16"/>
          <p:cNvCxnSpPr/>
          <p:nvPr/>
        </p:nvCxnSpPr>
        <p:spPr>
          <a:xfrm>
            <a:off x="5437490" y="3859813"/>
            <a:ext cx="0" cy="480882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385970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>
                <a:solidFill>
                  <a:srgbClr val="103154"/>
                </a:solidFill>
              </a:rPr>
              <a:t>COMPANY</a:t>
            </a:r>
            <a:r>
              <a:rPr lang="zh-CN" altLang="en-US" sz="1000" dirty="0">
                <a:solidFill>
                  <a:srgbClr val="103154"/>
                </a:solidFill>
              </a:rPr>
              <a:t>  </a:t>
            </a:r>
            <a:r>
              <a:rPr lang="zh-CN" altLang="zh-CN" sz="1000" dirty="0">
                <a:solidFill>
                  <a:srgbClr val="103154"/>
                </a:solidFill>
              </a:rPr>
              <a:t>|</a:t>
            </a:r>
            <a:r>
              <a:rPr lang="zh-CN" altLang="en-US" sz="1000" dirty="0">
                <a:solidFill>
                  <a:srgbClr val="103154"/>
                </a:solidFill>
              </a:rPr>
              <a:t>  </a:t>
            </a:r>
            <a:r>
              <a:rPr lang="en-US" altLang="zh-CN" sz="1000" dirty="0">
                <a:solidFill>
                  <a:srgbClr val="103154"/>
                </a:solidFill>
              </a:rPr>
              <a:t>LOGO</a:t>
            </a:r>
            <a:endParaRPr kumimoji="1" lang="zh-CN" altLang="en-US" sz="1000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92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2681994">
            <a:off x="6054725" y="1584325"/>
            <a:ext cx="1584325" cy="15827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1331913" y="1585913"/>
            <a:ext cx="1876425" cy="1584325"/>
            <a:chOff x="1347911" y="1199066"/>
            <a:chExt cx="1876744" cy="1584176"/>
          </a:xfrm>
        </p:grpSpPr>
        <p:grpSp>
          <p:nvGrpSpPr>
            <p:cNvPr id="34860" name="组合 48"/>
            <p:cNvGrpSpPr>
              <a:grpSpLocks/>
            </p:cNvGrpSpPr>
            <p:nvPr/>
          </p:nvGrpSpPr>
          <p:grpSpPr bwMode="auto">
            <a:xfrm>
              <a:off x="1347911" y="1199066"/>
              <a:ext cx="1876744" cy="1584176"/>
              <a:chOff x="2546467" y="1498022"/>
              <a:chExt cx="1876744" cy="1584176"/>
            </a:xfrm>
          </p:grpSpPr>
          <p:grpSp>
            <p:nvGrpSpPr>
              <p:cNvPr id="34867" name="组合 55"/>
              <p:cNvGrpSpPr>
                <a:grpSpLocks/>
              </p:cNvGrpSpPr>
              <p:nvPr/>
            </p:nvGrpSpPr>
            <p:grpSpPr bwMode="auto">
              <a:xfrm>
                <a:off x="2546467" y="1498022"/>
                <a:ext cx="1876744" cy="1584176"/>
                <a:chOff x="3264677" y="2465499"/>
                <a:chExt cx="1876744" cy="1584176"/>
              </a:xfrm>
            </p:grpSpPr>
            <p:sp>
              <p:nvSpPr>
                <p:cNvPr id="58" name="矩形 57"/>
                <p:cNvSpPr/>
                <p:nvPr/>
              </p:nvSpPr>
              <p:spPr>
                <a:xfrm rot="2681994">
                  <a:off x="3410752" y="2465499"/>
                  <a:ext cx="1584594" cy="1584176"/>
                </a:xfrm>
                <a:prstGeom prst="rect">
                  <a:avLst/>
                </a:prstGeom>
                <a:solidFill>
                  <a:srgbClr val="FFC000"/>
                </a:solidFill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>
                  <a:off x="3264677" y="3032183"/>
                  <a:ext cx="1876744" cy="630179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  <a:endParaRPr lang="en-US" altLang="zh-CN" sz="1200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</p:txBody>
            </p:sp>
          </p:grpSp>
          <p:sp>
            <p:nvSpPr>
              <p:cNvPr id="57" name="椭圆 56"/>
              <p:cNvSpPr/>
              <p:nvPr/>
            </p:nvSpPr>
            <p:spPr>
              <a:xfrm>
                <a:off x="3311772" y="1559928"/>
                <a:ext cx="381065" cy="38096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4861" name="组合 49"/>
            <p:cNvGrpSpPr>
              <a:grpSpLocks/>
            </p:cNvGrpSpPr>
            <p:nvPr/>
          </p:nvGrpSpPr>
          <p:grpSpPr bwMode="auto">
            <a:xfrm>
              <a:off x="2183068" y="1354741"/>
              <a:ext cx="241491" cy="206375"/>
              <a:chOff x="3362325" y="776288"/>
              <a:chExt cx="709613" cy="606425"/>
            </a:xfrm>
          </p:grpSpPr>
          <p:sp>
            <p:nvSpPr>
              <p:cNvPr id="51" name="Freeform 7"/>
              <p:cNvSpPr>
                <a:spLocks noEditPoints="1"/>
              </p:cNvSpPr>
              <p:nvPr/>
            </p:nvSpPr>
            <p:spPr bwMode="auto">
              <a:xfrm>
                <a:off x="3362354" y="1247051"/>
                <a:ext cx="363917" cy="135268"/>
              </a:xfrm>
              <a:custGeom>
                <a:avLst/>
                <a:gdLst>
                  <a:gd name="T0" fmla="*/ 16 w 97"/>
                  <a:gd name="T1" fmla="*/ 15 h 36"/>
                  <a:gd name="T2" fmla="*/ 81 w 97"/>
                  <a:gd name="T3" fmla="*/ 15 h 36"/>
                  <a:gd name="T4" fmla="*/ 88 w 97"/>
                  <a:gd name="T5" fmla="*/ 8 h 36"/>
                  <a:gd name="T6" fmla="*/ 88 w 97"/>
                  <a:gd name="T7" fmla="*/ 7 h 36"/>
                  <a:gd name="T8" fmla="*/ 81 w 97"/>
                  <a:gd name="T9" fmla="*/ 0 h 36"/>
                  <a:gd name="T10" fmla="*/ 16 w 97"/>
                  <a:gd name="T11" fmla="*/ 0 h 36"/>
                  <a:gd name="T12" fmla="*/ 9 w 97"/>
                  <a:gd name="T13" fmla="*/ 7 h 36"/>
                  <a:gd name="T14" fmla="*/ 9 w 97"/>
                  <a:gd name="T15" fmla="*/ 8 h 36"/>
                  <a:gd name="T16" fmla="*/ 16 w 97"/>
                  <a:gd name="T17" fmla="*/ 15 h 36"/>
                  <a:gd name="T18" fmla="*/ 90 w 97"/>
                  <a:gd name="T19" fmla="*/ 21 h 36"/>
                  <a:gd name="T20" fmla="*/ 7 w 97"/>
                  <a:gd name="T21" fmla="*/ 21 h 36"/>
                  <a:gd name="T22" fmla="*/ 0 w 97"/>
                  <a:gd name="T23" fmla="*/ 27 h 36"/>
                  <a:gd name="T24" fmla="*/ 0 w 97"/>
                  <a:gd name="T25" fmla="*/ 30 h 36"/>
                  <a:gd name="T26" fmla="*/ 7 w 97"/>
                  <a:gd name="T27" fmla="*/ 36 h 36"/>
                  <a:gd name="T28" fmla="*/ 90 w 97"/>
                  <a:gd name="T29" fmla="*/ 36 h 36"/>
                  <a:gd name="T30" fmla="*/ 97 w 97"/>
                  <a:gd name="T31" fmla="*/ 30 h 36"/>
                  <a:gd name="T32" fmla="*/ 97 w 97"/>
                  <a:gd name="T33" fmla="*/ 27 h 36"/>
                  <a:gd name="T34" fmla="*/ 90 w 97"/>
                  <a:gd name="T35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36">
                    <a:moveTo>
                      <a:pt x="16" y="15"/>
                    </a:moveTo>
                    <a:cubicBezTo>
                      <a:pt x="81" y="15"/>
                      <a:pt x="81" y="15"/>
                      <a:pt x="81" y="15"/>
                    </a:cubicBezTo>
                    <a:cubicBezTo>
                      <a:pt x="85" y="15"/>
                      <a:pt x="88" y="12"/>
                      <a:pt x="88" y="8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3"/>
                      <a:pt x="85" y="0"/>
                      <a:pt x="8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9" y="3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12"/>
                      <a:pt x="12" y="15"/>
                      <a:pt x="16" y="15"/>
                    </a:cubicBezTo>
                    <a:close/>
                    <a:moveTo>
                      <a:pt x="90" y="21"/>
                    </a:moveTo>
                    <a:cubicBezTo>
                      <a:pt x="7" y="21"/>
                      <a:pt x="7" y="21"/>
                      <a:pt x="7" y="21"/>
                    </a:cubicBezTo>
                    <a:cubicBezTo>
                      <a:pt x="3" y="21"/>
                      <a:pt x="0" y="24"/>
                      <a:pt x="0" y="2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7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4" y="36"/>
                      <a:pt x="97" y="33"/>
                      <a:pt x="97" y="30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4"/>
                      <a:pt x="94" y="21"/>
                      <a:pt x="90" y="21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2" name="Freeform 8"/>
              <p:cNvSpPr>
                <a:spLocks/>
              </p:cNvSpPr>
              <p:nvPr/>
            </p:nvSpPr>
            <p:spPr bwMode="auto">
              <a:xfrm>
                <a:off x="3562974" y="859909"/>
                <a:ext cx="228616" cy="233219"/>
              </a:xfrm>
              <a:custGeom>
                <a:avLst/>
                <a:gdLst>
                  <a:gd name="T0" fmla="*/ 59 w 62"/>
                  <a:gd name="T1" fmla="*/ 28 h 62"/>
                  <a:gd name="T2" fmla="*/ 59 w 62"/>
                  <a:gd name="T3" fmla="*/ 40 h 62"/>
                  <a:gd name="T4" fmla="*/ 41 w 62"/>
                  <a:gd name="T5" fmla="*/ 58 h 62"/>
                  <a:gd name="T6" fmla="*/ 29 w 62"/>
                  <a:gd name="T7" fmla="*/ 58 h 62"/>
                  <a:gd name="T8" fmla="*/ 4 w 62"/>
                  <a:gd name="T9" fmla="*/ 33 h 62"/>
                  <a:gd name="T10" fmla="*/ 4 w 62"/>
                  <a:gd name="T11" fmla="*/ 21 h 62"/>
                  <a:gd name="T12" fmla="*/ 22 w 62"/>
                  <a:gd name="T13" fmla="*/ 3 h 62"/>
                  <a:gd name="T14" fmla="*/ 34 w 62"/>
                  <a:gd name="T15" fmla="*/ 3 h 62"/>
                  <a:gd name="T16" fmla="*/ 59 w 62"/>
                  <a:gd name="T17" fmla="*/ 2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2">
                    <a:moveTo>
                      <a:pt x="59" y="28"/>
                    </a:moveTo>
                    <a:cubicBezTo>
                      <a:pt x="62" y="32"/>
                      <a:pt x="62" y="37"/>
                      <a:pt x="59" y="40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37" y="62"/>
                      <a:pt x="32" y="62"/>
                      <a:pt x="29" y="58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0" y="30"/>
                      <a:pt x="0" y="25"/>
                      <a:pt x="4" y="2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5" y="0"/>
                      <a:pt x="30" y="0"/>
                      <a:pt x="34" y="3"/>
                    </a:cubicBezTo>
                    <a:lnTo>
                      <a:pt x="59" y="28"/>
                    </a:ln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3474329" y="981183"/>
                <a:ext cx="200620" cy="200567"/>
              </a:xfrm>
              <a:custGeom>
                <a:avLst/>
                <a:gdLst>
                  <a:gd name="T0" fmla="*/ 52 w 53"/>
                  <a:gd name="T1" fmla="*/ 36 h 53"/>
                  <a:gd name="T2" fmla="*/ 52 w 53"/>
                  <a:gd name="T3" fmla="*/ 43 h 53"/>
                  <a:gd name="T4" fmla="*/ 43 w 53"/>
                  <a:gd name="T5" fmla="*/ 51 h 53"/>
                  <a:gd name="T6" fmla="*/ 37 w 53"/>
                  <a:gd name="T7" fmla="*/ 51 h 53"/>
                  <a:gd name="T8" fmla="*/ 2 w 53"/>
                  <a:gd name="T9" fmla="*/ 16 h 53"/>
                  <a:gd name="T10" fmla="*/ 2 w 53"/>
                  <a:gd name="T11" fmla="*/ 10 h 53"/>
                  <a:gd name="T12" fmla="*/ 10 w 53"/>
                  <a:gd name="T13" fmla="*/ 1 h 53"/>
                  <a:gd name="T14" fmla="*/ 17 w 53"/>
                  <a:gd name="T15" fmla="*/ 1 h 53"/>
                  <a:gd name="T16" fmla="*/ 52 w 53"/>
                  <a:gd name="T17" fmla="*/ 3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52" y="36"/>
                    </a:moveTo>
                    <a:cubicBezTo>
                      <a:pt x="53" y="38"/>
                      <a:pt x="53" y="41"/>
                      <a:pt x="52" y="43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2" y="53"/>
                      <a:pt x="39" y="53"/>
                      <a:pt x="37" y="5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0"/>
                      <a:pt x="15" y="0"/>
                      <a:pt x="17" y="1"/>
                    </a:cubicBezTo>
                    <a:lnTo>
                      <a:pt x="52" y="36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3679616" y="775950"/>
                <a:ext cx="200620" cy="200567"/>
              </a:xfrm>
              <a:custGeom>
                <a:avLst/>
                <a:gdLst>
                  <a:gd name="T0" fmla="*/ 51 w 53"/>
                  <a:gd name="T1" fmla="*/ 37 h 53"/>
                  <a:gd name="T2" fmla="*/ 51 w 53"/>
                  <a:gd name="T3" fmla="*/ 43 h 53"/>
                  <a:gd name="T4" fmla="*/ 43 w 53"/>
                  <a:gd name="T5" fmla="*/ 51 h 53"/>
                  <a:gd name="T6" fmla="*/ 37 w 53"/>
                  <a:gd name="T7" fmla="*/ 51 h 53"/>
                  <a:gd name="T8" fmla="*/ 2 w 53"/>
                  <a:gd name="T9" fmla="*/ 16 h 53"/>
                  <a:gd name="T10" fmla="*/ 2 w 53"/>
                  <a:gd name="T11" fmla="*/ 10 h 53"/>
                  <a:gd name="T12" fmla="*/ 10 w 53"/>
                  <a:gd name="T13" fmla="*/ 2 h 53"/>
                  <a:gd name="T14" fmla="*/ 16 w 53"/>
                  <a:gd name="T15" fmla="*/ 2 h 53"/>
                  <a:gd name="T16" fmla="*/ 51 w 53"/>
                  <a:gd name="T17" fmla="*/ 3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51" y="37"/>
                    </a:moveTo>
                    <a:cubicBezTo>
                      <a:pt x="53" y="38"/>
                      <a:pt x="53" y="41"/>
                      <a:pt x="51" y="43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1" y="53"/>
                      <a:pt x="38" y="53"/>
                      <a:pt x="37" y="5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4"/>
                      <a:pt x="0" y="12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5" y="0"/>
                      <a:pt x="16" y="2"/>
                    </a:cubicBezTo>
                    <a:lnTo>
                      <a:pt x="51" y="37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3740267" y="1041818"/>
                <a:ext cx="331260" cy="326506"/>
              </a:xfrm>
              <a:custGeom>
                <a:avLst/>
                <a:gdLst>
                  <a:gd name="T0" fmla="*/ 83 w 88"/>
                  <a:gd name="T1" fmla="*/ 65 h 87"/>
                  <a:gd name="T2" fmla="*/ 72 w 88"/>
                  <a:gd name="T3" fmla="*/ 62 h 87"/>
                  <a:gd name="T4" fmla="*/ 52 w 88"/>
                  <a:gd name="T5" fmla="*/ 33 h 87"/>
                  <a:gd name="T6" fmla="*/ 21 w 88"/>
                  <a:gd name="T7" fmla="*/ 12 h 87"/>
                  <a:gd name="T8" fmla="*/ 21 w 88"/>
                  <a:gd name="T9" fmla="*/ 3 h 87"/>
                  <a:gd name="T10" fmla="*/ 7 w 88"/>
                  <a:gd name="T11" fmla="*/ 6 h 87"/>
                  <a:gd name="T12" fmla="*/ 3 w 88"/>
                  <a:gd name="T13" fmla="*/ 20 h 87"/>
                  <a:gd name="T14" fmla="*/ 12 w 88"/>
                  <a:gd name="T15" fmla="*/ 20 h 87"/>
                  <a:gd name="T16" fmla="*/ 33 w 88"/>
                  <a:gd name="T17" fmla="*/ 51 h 87"/>
                  <a:gd name="T18" fmla="*/ 62 w 88"/>
                  <a:gd name="T19" fmla="*/ 71 h 87"/>
                  <a:gd name="T20" fmla="*/ 66 w 88"/>
                  <a:gd name="T21" fmla="*/ 82 h 87"/>
                  <a:gd name="T22" fmla="*/ 83 w 88"/>
                  <a:gd name="T23" fmla="*/ 82 h 87"/>
                  <a:gd name="T24" fmla="*/ 83 w 88"/>
                  <a:gd name="T25" fmla="*/ 6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7">
                    <a:moveTo>
                      <a:pt x="83" y="65"/>
                    </a:moveTo>
                    <a:cubicBezTo>
                      <a:pt x="80" y="62"/>
                      <a:pt x="76" y="61"/>
                      <a:pt x="72" y="62"/>
                    </a:cubicBezTo>
                    <a:cubicBezTo>
                      <a:pt x="69" y="54"/>
                      <a:pt x="62" y="43"/>
                      <a:pt x="52" y="33"/>
                    </a:cubicBezTo>
                    <a:cubicBezTo>
                      <a:pt x="41" y="21"/>
                      <a:pt x="29" y="14"/>
                      <a:pt x="21" y="12"/>
                    </a:cubicBezTo>
                    <a:cubicBezTo>
                      <a:pt x="23" y="8"/>
                      <a:pt x="23" y="5"/>
                      <a:pt x="21" y="3"/>
                    </a:cubicBezTo>
                    <a:cubicBezTo>
                      <a:pt x="18" y="0"/>
                      <a:pt x="11" y="1"/>
                      <a:pt x="7" y="6"/>
                    </a:cubicBezTo>
                    <a:cubicBezTo>
                      <a:pt x="2" y="11"/>
                      <a:pt x="0" y="17"/>
                      <a:pt x="3" y="20"/>
                    </a:cubicBezTo>
                    <a:cubicBezTo>
                      <a:pt x="5" y="22"/>
                      <a:pt x="9" y="22"/>
                      <a:pt x="12" y="20"/>
                    </a:cubicBezTo>
                    <a:cubicBezTo>
                      <a:pt x="15" y="28"/>
                      <a:pt x="22" y="40"/>
                      <a:pt x="33" y="51"/>
                    </a:cubicBezTo>
                    <a:cubicBezTo>
                      <a:pt x="44" y="61"/>
                      <a:pt x="55" y="69"/>
                      <a:pt x="62" y="71"/>
                    </a:cubicBezTo>
                    <a:cubicBezTo>
                      <a:pt x="62" y="75"/>
                      <a:pt x="63" y="79"/>
                      <a:pt x="66" y="82"/>
                    </a:cubicBezTo>
                    <a:cubicBezTo>
                      <a:pt x="70" y="87"/>
                      <a:pt x="78" y="87"/>
                      <a:pt x="83" y="82"/>
                    </a:cubicBezTo>
                    <a:cubicBezTo>
                      <a:pt x="88" y="77"/>
                      <a:pt x="88" y="70"/>
                      <a:pt x="83" y="65"/>
                    </a:cubicBez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2478088" y="2725738"/>
            <a:ext cx="1876425" cy="1584325"/>
            <a:chOff x="2558666" y="2715766"/>
            <a:chExt cx="1876744" cy="1584176"/>
          </a:xfrm>
        </p:grpSpPr>
        <p:grpSp>
          <p:nvGrpSpPr>
            <p:cNvPr id="34850" name="组合 60"/>
            <p:cNvGrpSpPr>
              <a:grpSpLocks/>
            </p:cNvGrpSpPr>
            <p:nvPr/>
          </p:nvGrpSpPr>
          <p:grpSpPr bwMode="auto">
            <a:xfrm>
              <a:off x="2558666" y="2715766"/>
              <a:ext cx="1876744" cy="1584176"/>
              <a:chOff x="2546467" y="1498022"/>
              <a:chExt cx="1876744" cy="1584176"/>
            </a:xfrm>
          </p:grpSpPr>
          <p:grpSp>
            <p:nvGrpSpPr>
              <p:cNvPr id="34856" name="组合 107"/>
              <p:cNvGrpSpPr>
                <a:grpSpLocks/>
              </p:cNvGrpSpPr>
              <p:nvPr/>
            </p:nvGrpSpPr>
            <p:grpSpPr bwMode="auto">
              <a:xfrm>
                <a:off x="2546467" y="1498022"/>
                <a:ext cx="1876744" cy="1584176"/>
                <a:chOff x="3264677" y="2465499"/>
                <a:chExt cx="1876744" cy="1584176"/>
              </a:xfrm>
            </p:grpSpPr>
            <p:sp>
              <p:nvSpPr>
                <p:cNvPr id="110" name="矩形 109"/>
                <p:cNvSpPr/>
                <p:nvPr/>
              </p:nvSpPr>
              <p:spPr>
                <a:xfrm rot="2681994">
                  <a:off x="3410752" y="2465499"/>
                  <a:ext cx="1584594" cy="1584176"/>
                </a:xfrm>
                <a:prstGeom prst="rect">
                  <a:avLst/>
                </a:prstGeom>
                <a:solidFill>
                  <a:schemeClr val="tx2"/>
                </a:solidFill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>
                  <a:off x="3264677" y="3032183"/>
                  <a:ext cx="1876744" cy="630179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  <a:endParaRPr lang="en-US" altLang="zh-CN" sz="1200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</p:txBody>
            </p:sp>
          </p:grpSp>
          <p:sp>
            <p:nvSpPr>
              <p:cNvPr id="109" name="椭圆 108"/>
              <p:cNvSpPr/>
              <p:nvPr/>
            </p:nvSpPr>
            <p:spPr>
              <a:xfrm>
                <a:off x="3311772" y="1559928"/>
                <a:ext cx="381065" cy="38096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4851" name="组合 102"/>
            <p:cNvGrpSpPr>
              <a:grpSpLocks/>
            </p:cNvGrpSpPr>
            <p:nvPr/>
          </p:nvGrpSpPr>
          <p:grpSpPr bwMode="auto">
            <a:xfrm>
              <a:off x="3416162" y="2852651"/>
              <a:ext cx="196814" cy="210666"/>
              <a:chOff x="4184651" y="2220913"/>
              <a:chExt cx="615949" cy="696912"/>
            </a:xfrm>
          </p:grpSpPr>
          <p:sp>
            <p:nvSpPr>
              <p:cNvPr id="104" name="Freeform 16"/>
              <p:cNvSpPr>
                <a:spLocks/>
              </p:cNvSpPr>
              <p:nvPr/>
            </p:nvSpPr>
            <p:spPr bwMode="auto">
              <a:xfrm>
                <a:off x="4422853" y="2776303"/>
                <a:ext cx="49691" cy="63014"/>
              </a:xfrm>
              <a:custGeom>
                <a:avLst/>
                <a:gdLst>
                  <a:gd name="T0" fmla="*/ 6 w 12"/>
                  <a:gd name="T1" fmla="*/ 3 h 16"/>
                  <a:gd name="T2" fmla="*/ 0 w 12"/>
                  <a:gd name="T3" fmla="*/ 4 h 16"/>
                  <a:gd name="T4" fmla="*/ 7 w 12"/>
                  <a:gd name="T5" fmla="*/ 13 h 16"/>
                  <a:gd name="T6" fmla="*/ 10 w 12"/>
                  <a:gd name="T7" fmla="*/ 15 h 16"/>
                  <a:gd name="T8" fmla="*/ 12 w 12"/>
                  <a:gd name="T9" fmla="*/ 11 h 16"/>
                  <a:gd name="T10" fmla="*/ 11 w 12"/>
                  <a:gd name="T11" fmla="*/ 0 h 16"/>
                  <a:gd name="T12" fmla="*/ 6 w 12"/>
                  <a:gd name="T1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3"/>
                    </a:moveTo>
                    <a:cubicBezTo>
                      <a:pt x="4" y="4"/>
                      <a:pt x="2" y="4"/>
                      <a:pt x="0" y="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5"/>
                      <a:pt x="9" y="16"/>
                      <a:pt x="10" y="15"/>
                    </a:cubicBezTo>
                    <a:cubicBezTo>
                      <a:pt x="12" y="14"/>
                      <a:pt x="12" y="13"/>
                      <a:pt x="12" y="1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1"/>
                      <a:pt x="8" y="2"/>
                      <a:pt x="6" y="3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" name="Freeform 17"/>
              <p:cNvSpPr>
                <a:spLocks/>
              </p:cNvSpPr>
              <p:nvPr/>
            </p:nvSpPr>
            <p:spPr bwMode="auto">
              <a:xfrm>
                <a:off x="4298625" y="2508492"/>
                <a:ext cx="178887" cy="273061"/>
              </a:xfrm>
              <a:custGeom>
                <a:avLst/>
                <a:gdLst>
                  <a:gd name="T0" fmla="*/ 39 w 48"/>
                  <a:gd name="T1" fmla="*/ 71 h 72"/>
                  <a:gd name="T2" fmla="*/ 47 w 48"/>
                  <a:gd name="T3" fmla="*/ 63 h 72"/>
                  <a:gd name="T4" fmla="*/ 47 w 48"/>
                  <a:gd name="T5" fmla="*/ 54 h 72"/>
                  <a:gd name="T6" fmla="*/ 27 w 48"/>
                  <a:gd name="T7" fmla="*/ 0 h 72"/>
                  <a:gd name="T8" fmla="*/ 0 w 48"/>
                  <a:gd name="T9" fmla="*/ 11 h 72"/>
                  <a:gd name="T10" fmla="*/ 20 w 48"/>
                  <a:gd name="T11" fmla="*/ 63 h 72"/>
                  <a:gd name="T12" fmla="*/ 27 w 48"/>
                  <a:gd name="T13" fmla="*/ 71 h 72"/>
                  <a:gd name="T14" fmla="*/ 39 w 48"/>
                  <a:gd name="T15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72">
                    <a:moveTo>
                      <a:pt x="39" y="71"/>
                    </a:moveTo>
                    <a:cubicBezTo>
                      <a:pt x="42" y="69"/>
                      <a:pt x="45" y="66"/>
                      <a:pt x="47" y="63"/>
                    </a:cubicBezTo>
                    <a:cubicBezTo>
                      <a:pt x="48" y="60"/>
                      <a:pt x="48" y="56"/>
                      <a:pt x="47" y="54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1" y="66"/>
                      <a:pt x="24" y="69"/>
                      <a:pt x="27" y="71"/>
                    </a:cubicBezTo>
                    <a:cubicBezTo>
                      <a:pt x="31" y="72"/>
                      <a:pt x="35" y="72"/>
                      <a:pt x="39" y="71"/>
                    </a:cubicBez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6" name="Freeform 18"/>
              <p:cNvSpPr>
                <a:spLocks noEditPoints="1"/>
              </p:cNvSpPr>
              <p:nvPr/>
            </p:nvSpPr>
            <p:spPr bwMode="auto">
              <a:xfrm>
                <a:off x="4184338" y="2219679"/>
                <a:ext cx="208701" cy="309817"/>
              </a:xfrm>
              <a:custGeom>
                <a:avLst/>
                <a:gdLst>
                  <a:gd name="T0" fmla="*/ 33 w 56"/>
                  <a:gd name="T1" fmla="*/ 13 h 82"/>
                  <a:gd name="T2" fmla="*/ 12 w 56"/>
                  <a:gd name="T3" fmla="*/ 4 h 82"/>
                  <a:gd name="T4" fmla="*/ 3 w 56"/>
                  <a:gd name="T5" fmla="*/ 24 h 82"/>
                  <a:gd name="T6" fmla="*/ 26 w 56"/>
                  <a:gd name="T7" fmla="*/ 82 h 82"/>
                  <a:gd name="T8" fmla="*/ 56 w 56"/>
                  <a:gd name="T9" fmla="*/ 71 h 82"/>
                  <a:gd name="T10" fmla="*/ 33 w 56"/>
                  <a:gd name="T11" fmla="*/ 13 h 82"/>
                  <a:gd name="T12" fmla="*/ 35 w 56"/>
                  <a:gd name="T13" fmla="*/ 62 h 82"/>
                  <a:gd name="T14" fmla="*/ 30 w 56"/>
                  <a:gd name="T15" fmla="*/ 60 h 82"/>
                  <a:gd name="T16" fmla="*/ 15 w 56"/>
                  <a:gd name="T17" fmla="*/ 20 h 82"/>
                  <a:gd name="T18" fmla="*/ 17 w 56"/>
                  <a:gd name="T19" fmla="*/ 15 h 82"/>
                  <a:gd name="T20" fmla="*/ 22 w 56"/>
                  <a:gd name="T21" fmla="*/ 17 h 82"/>
                  <a:gd name="T22" fmla="*/ 38 w 56"/>
                  <a:gd name="T23" fmla="*/ 57 h 82"/>
                  <a:gd name="T24" fmla="*/ 35 w 56"/>
                  <a:gd name="T25" fmla="*/ 6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82">
                    <a:moveTo>
                      <a:pt x="33" y="13"/>
                    </a:moveTo>
                    <a:cubicBezTo>
                      <a:pt x="30" y="4"/>
                      <a:pt x="21" y="0"/>
                      <a:pt x="12" y="4"/>
                    </a:cubicBezTo>
                    <a:cubicBezTo>
                      <a:pt x="4" y="7"/>
                      <a:pt x="0" y="16"/>
                      <a:pt x="3" y="24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56" y="71"/>
                      <a:pt x="56" y="71"/>
                      <a:pt x="56" y="71"/>
                    </a:cubicBezTo>
                    <a:lnTo>
                      <a:pt x="33" y="13"/>
                    </a:lnTo>
                    <a:close/>
                    <a:moveTo>
                      <a:pt x="35" y="62"/>
                    </a:moveTo>
                    <a:cubicBezTo>
                      <a:pt x="33" y="63"/>
                      <a:pt x="31" y="62"/>
                      <a:pt x="30" y="6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18"/>
                      <a:pt x="15" y="16"/>
                      <a:pt x="17" y="15"/>
                    </a:cubicBezTo>
                    <a:cubicBezTo>
                      <a:pt x="19" y="14"/>
                      <a:pt x="21" y="15"/>
                      <a:pt x="22" y="1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59"/>
                      <a:pt x="37" y="62"/>
                      <a:pt x="35" y="62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7" name="Freeform 19"/>
              <p:cNvSpPr>
                <a:spLocks noEditPoints="1"/>
              </p:cNvSpPr>
              <p:nvPr/>
            </p:nvSpPr>
            <p:spPr bwMode="auto">
              <a:xfrm>
                <a:off x="4402977" y="2518994"/>
                <a:ext cx="397526" cy="399089"/>
              </a:xfrm>
              <a:custGeom>
                <a:avLst/>
                <a:gdLst>
                  <a:gd name="T0" fmla="*/ 79 w 106"/>
                  <a:gd name="T1" fmla="*/ 33 h 107"/>
                  <a:gd name="T2" fmla="*/ 83 w 106"/>
                  <a:gd name="T3" fmla="*/ 29 h 107"/>
                  <a:gd name="T4" fmla="*/ 79 w 106"/>
                  <a:gd name="T5" fmla="*/ 25 h 107"/>
                  <a:gd name="T6" fmla="*/ 59 w 106"/>
                  <a:gd name="T7" fmla="*/ 25 h 107"/>
                  <a:gd name="T8" fmla="*/ 56 w 106"/>
                  <a:gd name="T9" fmla="*/ 29 h 107"/>
                  <a:gd name="T10" fmla="*/ 59 w 106"/>
                  <a:gd name="T11" fmla="*/ 33 h 107"/>
                  <a:gd name="T12" fmla="*/ 79 w 106"/>
                  <a:gd name="T13" fmla="*/ 33 h 107"/>
                  <a:gd name="T14" fmla="*/ 79 w 106"/>
                  <a:gd name="T15" fmla="*/ 74 h 107"/>
                  <a:gd name="T16" fmla="*/ 45 w 106"/>
                  <a:gd name="T17" fmla="*/ 74 h 107"/>
                  <a:gd name="T18" fmla="*/ 41 w 106"/>
                  <a:gd name="T19" fmla="*/ 78 h 107"/>
                  <a:gd name="T20" fmla="*/ 45 w 106"/>
                  <a:gd name="T21" fmla="*/ 81 h 107"/>
                  <a:gd name="T22" fmla="*/ 79 w 106"/>
                  <a:gd name="T23" fmla="*/ 81 h 107"/>
                  <a:gd name="T24" fmla="*/ 83 w 106"/>
                  <a:gd name="T25" fmla="*/ 78 h 107"/>
                  <a:gd name="T26" fmla="*/ 79 w 106"/>
                  <a:gd name="T27" fmla="*/ 74 h 107"/>
                  <a:gd name="T28" fmla="*/ 33 w 106"/>
                  <a:gd name="T29" fmla="*/ 53 h 107"/>
                  <a:gd name="T30" fmla="*/ 37 w 106"/>
                  <a:gd name="T31" fmla="*/ 57 h 107"/>
                  <a:gd name="T32" fmla="*/ 79 w 106"/>
                  <a:gd name="T33" fmla="*/ 57 h 107"/>
                  <a:gd name="T34" fmla="*/ 83 w 106"/>
                  <a:gd name="T35" fmla="*/ 53 h 107"/>
                  <a:gd name="T36" fmla="*/ 79 w 106"/>
                  <a:gd name="T37" fmla="*/ 50 h 107"/>
                  <a:gd name="T38" fmla="*/ 37 w 106"/>
                  <a:gd name="T39" fmla="*/ 50 h 107"/>
                  <a:gd name="T40" fmla="*/ 33 w 106"/>
                  <a:gd name="T41" fmla="*/ 53 h 107"/>
                  <a:gd name="T42" fmla="*/ 90 w 106"/>
                  <a:gd name="T43" fmla="*/ 0 h 107"/>
                  <a:gd name="T44" fmla="*/ 11 w 106"/>
                  <a:gd name="T45" fmla="*/ 0 h 107"/>
                  <a:gd name="T46" fmla="*/ 14 w 106"/>
                  <a:gd name="T47" fmla="*/ 9 h 107"/>
                  <a:gd name="T48" fmla="*/ 90 w 106"/>
                  <a:gd name="T49" fmla="*/ 9 h 107"/>
                  <a:gd name="T50" fmla="*/ 97 w 106"/>
                  <a:gd name="T51" fmla="*/ 15 h 107"/>
                  <a:gd name="T52" fmla="*/ 97 w 106"/>
                  <a:gd name="T53" fmla="*/ 92 h 107"/>
                  <a:gd name="T54" fmla="*/ 90 w 106"/>
                  <a:gd name="T55" fmla="*/ 98 h 107"/>
                  <a:gd name="T56" fmla="*/ 4 w 106"/>
                  <a:gd name="T57" fmla="*/ 98 h 107"/>
                  <a:gd name="T58" fmla="*/ 0 w 106"/>
                  <a:gd name="T59" fmla="*/ 103 h 107"/>
                  <a:gd name="T60" fmla="*/ 4 w 106"/>
                  <a:gd name="T61" fmla="*/ 107 h 107"/>
                  <a:gd name="T62" fmla="*/ 90 w 106"/>
                  <a:gd name="T63" fmla="*/ 107 h 107"/>
                  <a:gd name="T64" fmla="*/ 106 w 106"/>
                  <a:gd name="T65" fmla="*/ 92 h 107"/>
                  <a:gd name="T66" fmla="*/ 106 w 106"/>
                  <a:gd name="T67" fmla="*/ 15 h 107"/>
                  <a:gd name="T68" fmla="*/ 90 w 106"/>
                  <a:gd name="T6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7">
                    <a:moveTo>
                      <a:pt x="79" y="33"/>
                    </a:moveTo>
                    <a:cubicBezTo>
                      <a:pt x="81" y="33"/>
                      <a:pt x="83" y="31"/>
                      <a:pt x="83" y="29"/>
                    </a:cubicBezTo>
                    <a:cubicBezTo>
                      <a:pt x="83" y="27"/>
                      <a:pt x="81" y="25"/>
                      <a:pt x="7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7" y="25"/>
                      <a:pt x="56" y="27"/>
                      <a:pt x="56" y="29"/>
                    </a:cubicBezTo>
                    <a:cubicBezTo>
                      <a:pt x="56" y="31"/>
                      <a:pt x="57" y="33"/>
                      <a:pt x="59" y="33"/>
                    </a:cubicBezTo>
                    <a:lnTo>
                      <a:pt x="79" y="33"/>
                    </a:lnTo>
                    <a:close/>
                    <a:moveTo>
                      <a:pt x="79" y="74"/>
                    </a:moveTo>
                    <a:cubicBezTo>
                      <a:pt x="45" y="74"/>
                      <a:pt x="45" y="74"/>
                      <a:pt x="45" y="74"/>
                    </a:cubicBezTo>
                    <a:cubicBezTo>
                      <a:pt x="43" y="74"/>
                      <a:pt x="41" y="76"/>
                      <a:pt x="41" y="78"/>
                    </a:cubicBezTo>
                    <a:cubicBezTo>
                      <a:pt x="41" y="80"/>
                      <a:pt x="43" y="81"/>
                      <a:pt x="45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81" y="81"/>
                      <a:pt x="83" y="80"/>
                      <a:pt x="83" y="78"/>
                    </a:cubicBezTo>
                    <a:cubicBezTo>
                      <a:pt x="83" y="76"/>
                      <a:pt x="81" y="74"/>
                      <a:pt x="79" y="74"/>
                    </a:cubicBezTo>
                    <a:close/>
                    <a:moveTo>
                      <a:pt x="33" y="53"/>
                    </a:moveTo>
                    <a:cubicBezTo>
                      <a:pt x="33" y="55"/>
                      <a:pt x="35" y="57"/>
                      <a:pt x="37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1" y="57"/>
                      <a:pt x="83" y="55"/>
                      <a:pt x="83" y="53"/>
                    </a:cubicBezTo>
                    <a:cubicBezTo>
                      <a:pt x="83" y="51"/>
                      <a:pt x="81" y="50"/>
                      <a:pt x="7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3" y="51"/>
                      <a:pt x="33" y="53"/>
                    </a:cubicBezTo>
                    <a:close/>
                    <a:moveTo>
                      <a:pt x="9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4" y="9"/>
                      <a:pt x="97" y="11"/>
                      <a:pt x="97" y="15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6"/>
                      <a:pt x="94" y="98"/>
                      <a:pt x="90" y="98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2" y="98"/>
                      <a:pt x="0" y="100"/>
                      <a:pt x="0" y="103"/>
                    </a:cubicBezTo>
                    <a:cubicBezTo>
                      <a:pt x="0" y="105"/>
                      <a:pt x="2" y="107"/>
                      <a:pt x="4" y="107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99" y="107"/>
                      <a:pt x="106" y="101"/>
                      <a:pt x="106" y="9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6"/>
                      <a:pt x="99" y="0"/>
                      <a:pt x="90" y="0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12" name="组合 111"/>
          <p:cNvGrpSpPr>
            <a:grpSpLocks/>
          </p:cNvGrpSpPr>
          <p:nvPr/>
        </p:nvGrpSpPr>
        <p:grpSpPr bwMode="auto">
          <a:xfrm>
            <a:off x="3622675" y="1584325"/>
            <a:ext cx="1878013" cy="1582738"/>
            <a:chOff x="3704443" y="1573944"/>
            <a:chExt cx="1876744" cy="1584176"/>
          </a:xfrm>
        </p:grpSpPr>
        <p:grpSp>
          <p:nvGrpSpPr>
            <p:cNvPr id="34839" name="组合 112"/>
            <p:cNvGrpSpPr>
              <a:grpSpLocks/>
            </p:cNvGrpSpPr>
            <p:nvPr/>
          </p:nvGrpSpPr>
          <p:grpSpPr bwMode="auto">
            <a:xfrm>
              <a:off x="3704443" y="1573944"/>
              <a:ext cx="1876744" cy="1584176"/>
              <a:chOff x="2546467" y="1498022"/>
              <a:chExt cx="1876744" cy="1584176"/>
            </a:xfrm>
          </p:grpSpPr>
          <p:grpSp>
            <p:nvGrpSpPr>
              <p:cNvPr id="34846" name="组合 119"/>
              <p:cNvGrpSpPr>
                <a:grpSpLocks/>
              </p:cNvGrpSpPr>
              <p:nvPr/>
            </p:nvGrpSpPr>
            <p:grpSpPr bwMode="auto">
              <a:xfrm>
                <a:off x="2546467" y="1498022"/>
                <a:ext cx="1876744" cy="1584176"/>
                <a:chOff x="3264677" y="2465499"/>
                <a:chExt cx="1876744" cy="1584176"/>
              </a:xfrm>
            </p:grpSpPr>
            <p:sp>
              <p:nvSpPr>
                <p:cNvPr id="122" name="矩形 121"/>
                <p:cNvSpPr/>
                <p:nvPr/>
              </p:nvSpPr>
              <p:spPr>
                <a:xfrm rot="2681994">
                  <a:off x="3410628" y="2465499"/>
                  <a:ext cx="1584841" cy="1584176"/>
                </a:xfrm>
                <a:prstGeom prst="rect">
                  <a:avLst/>
                </a:prstGeom>
                <a:solidFill>
                  <a:srgbClr val="FFC000"/>
                </a:solidFill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>
                  <a:off x="3264677" y="3031162"/>
                  <a:ext cx="1876744" cy="632399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  <a:endParaRPr lang="en-US" altLang="zh-CN" sz="1200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</p:txBody>
            </p:sp>
          </p:grpSp>
          <p:sp>
            <p:nvSpPr>
              <p:cNvPr id="121" name="椭圆 120"/>
              <p:cNvSpPr/>
              <p:nvPr/>
            </p:nvSpPr>
            <p:spPr>
              <a:xfrm>
                <a:off x="3312712" y="1559991"/>
                <a:ext cx="379156" cy="379757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4840" name="组合 113"/>
            <p:cNvGrpSpPr>
              <a:grpSpLocks/>
            </p:cNvGrpSpPr>
            <p:nvPr/>
          </p:nvGrpSpPr>
          <p:grpSpPr bwMode="auto">
            <a:xfrm>
              <a:off x="4600518" y="1739129"/>
              <a:ext cx="119656" cy="174590"/>
              <a:chOff x="5505450" y="700088"/>
              <a:chExt cx="404813" cy="630237"/>
            </a:xfrm>
          </p:grpSpPr>
          <p:sp>
            <p:nvSpPr>
              <p:cNvPr id="115" name="Freeform 24"/>
              <p:cNvSpPr>
                <a:spLocks/>
              </p:cNvSpPr>
              <p:nvPr/>
            </p:nvSpPr>
            <p:spPr bwMode="auto">
              <a:xfrm>
                <a:off x="5672697" y="924020"/>
                <a:ext cx="69774" cy="229431"/>
              </a:xfrm>
              <a:custGeom>
                <a:avLst/>
                <a:gdLst>
                  <a:gd name="T0" fmla="*/ 19 w 19"/>
                  <a:gd name="T1" fmla="*/ 57 h 62"/>
                  <a:gd name="T2" fmla="*/ 14 w 19"/>
                  <a:gd name="T3" fmla="*/ 62 h 62"/>
                  <a:gd name="T4" fmla="*/ 5 w 19"/>
                  <a:gd name="T5" fmla="*/ 62 h 62"/>
                  <a:gd name="T6" fmla="*/ 0 w 19"/>
                  <a:gd name="T7" fmla="*/ 57 h 62"/>
                  <a:gd name="T8" fmla="*/ 0 w 19"/>
                  <a:gd name="T9" fmla="*/ 5 h 62"/>
                  <a:gd name="T10" fmla="*/ 5 w 19"/>
                  <a:gd name="T11" fmla="*/ 0 h 62"/>
                  <a:gd name="T12" fmla="*/ 14 w 19"/>
                  <a:gd name="T13" fmla="*/ 0 h 62"/>
                  <a:gd name="T14" fmla="*/ 19 w 19"/>
                  <a:gd name="T15" fmla="*/ 5 h 62"/>
                  <a:gd name="T16" fmla="*/ 19 w 19"/>
                  <a:gd name="T17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62">
                    <a:moveTo>
                      <a:pt x="19" y="57"/>
                    </a:moveTo>
                    <a:cubicBezTo>
                      <a:pt x="19" y="60"/>
                      <a:pt x="17" y="62"/>
                      <a:pt x="14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2" y="62"/>
                      <a:pt x="0" y="60"/>
                      <a:pt x="0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19" y="5"/>
                    </a:cubicBezTo>
                    <a:lnTo>
                      <a:pt x="19" y="57"/>
                    </a:ln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Freeform 25"/>
              <p:cNvSpPr>
                <a:spLocks/>
              </p:cNvSpPr>
              <p:nvPr/>
            </p:nvSpPr>
            <p:spPr bwMode="auto">
              <a:xfrm>
                <a:off x="5763940" y="843719"/>
                <a:ext cx="69771" cy="309731"/>
              </a:xfrm>
              <a:custGeom>
                <a:avLst/>
                <a:gdLst>
                  <a:gd name="T0" fmla="*/ 19 w 19"/>
                  <a:gd name="T1" fmla="*/ 77 h 82"/>
                  <a:gd name="T2" fmla="*/ 14 w 19"/>
                  <a:gd name="T3" fmla="*/ 82 h 82"/>
                  <a:gd name="T4" fmla="*/ 5 w 19"/>
                  <a:gd name="T5" fmla="*/ 82 h 82"/>
                  <a:gd name="T6" fmla="*/ 0 w 19"/>
                  <a:gd name="T7" fmla="*/ 77 h 82"/>
                  <a:gd name="T8" fmla="*/ 0 w 19"/>
                  <a:gd name="T9" fmla="*/ 5 h 82"/>
                  <a:gd name="T10" fmla="*/ 5 w 19"/>
                  <a:gd name="T11" fmla="*/ 0 h 82"/>
                  <a:gd name="T12" fmla="*/ 14 w 19"/>
                  <a:gd name="T13" fmla="*/ 0 h 82"/>
                  <a:gd name="T14" fmla="*/ 19 w 19"/>
                  <a:gd name="T15" fmla="*/ 5 h 82"/>
                  <a:gd name="T16" fmla="*/ 19 w 19"/>
                  <a:gd name="T17" fmla="*/ 7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82">
                    <a:moveTo>
                      <a:pt x="19" y="77"/>
                    </a:moveTo>
                    <a:cubicBezTo>
                      <a:pt x="19" y="80"/>
                      <a:pt x="17" y="82"/>
                      <a:pt x="14" y="82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2" y="82"/>
                      <a:pt x="0" y="80"/>
                      <a:pt x="0" y="7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19" y="5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7" name="Freeform 26"/>
              <p:cNvSpPr>
                <a:spLocks noEditPoints="1"/>
              </p:cNvSpPr>
              <p:nvPr/>
            </p:nvSpPr>
            <p:spPr bwMode="auto">
              <a:xfrm>
                <a:off x="5506319" y="700323"/>
                <a:ext cx="402531" cy="630934"/>
              </a:xfrm>
              <a:custGeom>
                <a:avLst/>
                <a:gdLst>
                  <a:gd name="T0" fmla="*/ 93 w 108"/>
                  <a:gd name="T1" fmla="*/ 0 h 168"/>
                  <a:gd name="T2" fmla="*/ 14 w 108"/>
                  <a:gd name="T3" fmla="*/ 0 h 168"/>
                  <a:gd name="T4" fmla="*/ 0 w 108"/>
                  <a:gd name="T5" fmla="*/ 16 h 168"/>
                  <a:gd name="T6" fmla="*/ 0 w 108"/>
                  <a:gd name="T7" fmla="*/ 152 h 168"/>
                  <a:gd name="T8" fmla="*/ 14 w 108"/>
                  <a:gd name="T9" fmla="*/ 168 h 168"/>
                  <a:gd name="T10" fmla="*/ 93 w 108"/>
                  <a:gd name="T11" fmla="*/ 168 h 168"/>
                  <a:gd name="T12" fmla="*/ 108 w 108"/>
                  <a:gd name="T13" fmla="*/ 152 h 168"/>
                  <a:gd name="T14" fmla="*/ 108 w 108"/>
                  <a:gd name="T15" fmla="*/ 16 h 168"/>
                  <a:gd name="T16" fmla="*/ 93 w 108"/>
                  <a:gd name="T17" fmla="*/ 0 h 168"/>
                  <a:gd name="T18" fmla="*/ 30 w 108"/>
                  <a:gd name="T19" fmla="*/ 152 h 168"/>
                  <a:gd name="T20" fmla="*/ 15 w 108"/>
                  <a:gd name="T21" fmla="*/ 152 h 168"/>
                  <a:gd name="T22" fmla="*/ 12 w 108"/>
                  <a:gd name="T23" fmla="*/ 148 h 168"/>
                  <a:gd name="T24" fmla="*/ 15 w 108"/>
                  <a:gd name="T25" fmla="*/ 145 h 168"/>
                  <a:gd name="T26" fmla="*/ 30 w 108"/>
                  <a:gd name="T27" fmla="*/ 145 h 168"/>
                  <a:gd name="T28" fmla="*/ 34 w 108"/>
                  <a:gd name="T29" fmla="*/ 148 h 168"/>
                  <a:gd name="T30" fmla="*/ 30 w 108"/>
                  <a:gd name="T31" fmla="*/ 152 h 168"/>
                  <a:gd name="T32" fmla="*/ 54 w 108"/>
                  <a:gd name="T33" fmla="*/ 159 h 168"/>
                  <a:gd name="T34" fmla="*/ 44 w 108"/>
                  <a:gd name="T35" fmla="*/ 148 h 168"/>
                  <a:gd name="T36" fmla="*/ 54 w 108"/>
                  <a:gd name="T37" fmla="*/ 138 h 168"/>
                  <a:gd name="T38" fmla="*/ 64 w 108"/>
                  <a:gd name="T39" fmla="*/ 148 h 168"/>
                  <a:gd name="T40" fmla="*/ 54 w 108"/>
                  <a:gd name="T41" fmla="*/ 159 h 168"/>
                  <a:gd name="T42" fmla="*/ 92 w 108"/>
                  <a:gd name="T43" fmla="*/ 152 h 168"/>
                  <a:gd name="T44" fmla="*/ 77 w 108"/>
                  <a:gd name="T45" fmla="*/ 152 h 168"/>
                  <a:gd name="T46" fmla="*/ 74 w 108"/>
                  <a:gd name="T47" fmla="*/ 148 h 168"/>
                  <a:gd name="T48" fmla="*/ 77 w 108"/>
                  <a:gd name="T49" fmla="*/ 145 h 168"/>
                  <a:gd name="T50" fmla="*/ 92 w 108"/>
                  <a:gd name="T51" fmla="*/ 145 h 168"/>
                  <a:gd name="T52" fmla="*/ 95 w 108"/>
                  <a:gd name="T53" fmla="*/ 148 h 168"/>
                  <a:gd name="T54" fmla="*/ 92 w 108"/>
                  <a:gd name="T55" fmla="*/ 152 h 168"/>
                  <a:gd name="T56" fmla="*/ 96 w 108"/>
                  <a:gd name="T57" fmla="*/ 123 h 168"/>
                  <a:gd name="T58" fmla="*/ 92 w 108"/>
                  <a:gd name="T59" fmla="*/ 128 h 168"/>
                  <a:gd name="T60" fmla="*/ 16 w 108"/>
                  <a:gd name="T61" fmla="*/ 128 h 168"/>
                  <a:gd name="T62" fmla="*/ 11 w 108"/>
                  <a:gd name="T63" fmla="*/ 123 h 168"/>
                  <a:gd name="T64" fmla="*/ 11 w 108"/>
                  <a:gd name="T65" fmla="*/ 18 h 168"/>
                  <a:gd name="T66" fmla="*/ 16 w 108"/>
                  <a:gd name="T67" fmla="*/ 13 h 168"/>
                  <a:gd name="T68" fmla="*/ 92 w 108"/>
                  <a:gd name="T69" fmla="*/ 13 h 168"/>
                  <a:gd name="T70" fmla="*/ 96 w 108"/>
                  <a:gd name="T71" fmla="*/ 18 h 168"/>
                  <a:gd name="T72" fmla="*/ 96 w 108"/>
                  <a:gd name="T73" fmla="*/ 12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" h="168">
                    <a:moveTo>
                      <a:pt x="93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6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1"/>
                      <a:pt x="6" y="168"/>
                      <a:pt x="14" y="168"/>
                    </a:cubicBezTo>
                    <a:cubicBezTo>
                      <a:pt x="93" y="168"/>
                      <a:pt x="93" y="168"/>
                      <a:pt x="93" y="168"/>
                    </a:cubicBezTo>
                    <a:cubicBezTo>
                      <a:pt x="101" y="168"/>
                      <a:pt x="108" y="161"/>
                      <a:pt x="108" y="152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7"/>
                      <a:pt x="101" y="0"/>
                      <a:pt x="93" y="0"/>
                    </a:cubicBezTo>
                    <a:close/>
                    <a:moveTo>
                      <a:pt x="30" y="152"/>
                    </a:moveTo>
                    <a:cubicBezTo>
                      <a:pt x="15" y="152"/>
                      <a:pt x="15" y="152"/>
                      <a:pt x="15" y="152"/>
                    </a:cubicBezTo>
                    <a:cubicBezTo>
                      <a:pt x="13" y="152"/>
                      <a:pt x="12" y="150"/>
                      <a:pt x="12" y="148"/>
                    </a:cubicBezTo>
                    <a:cubicBezTo>
                      <a:pt x="12" y="147"/>
                      <a:pt x="13" y="145"/>
                      <a:pt x="15" y="145"/>
                    </a:cubicBezTo>
                    <a:cubicBezTo>
                      <a:pt x="30" y="145"/>
                      <a:pt x="30" y="145"/>
                      <a:pt x="30" y="145"/>
                    </a:cubicBezTo>
                    <a:cubicBezTo>
                      <a:pt x="32" y="145"/>
                      <a:pt x="34" y="147"/>
                      <a:pt x="34" y="148"/>
                    </a:cubicBezTo>
                    <a:cubicBezTo>
                      <a:pt x="34" y="150"/>
                      <a:pt x="32" y="152"/>
                      <a:pt x="30" y="152"/>
                    </a:cubicBezTo>
                    <a:close/>
                    <a:moveTo>
                      <a:pt x="54" y="159"/>
                    </a:moveTo>
                    <a:cubicBezTo>
                      <a:pt x="48" y="159"/>
                      <a:pt x="44" y="154"/>
                      <a:pt x="44" y="148"/>
                    </a:cubicBezTo>
                    <a:cubicBezTo>
                      <a:pt x="44" y="143"/>
                      <a:pt x="48" y="138"/>
                      <a:pt x="54" y="138"/>
                    </a:cubicBezTo>
                    <a:cubicBezTo>
                      <a:pt x="59" y="138"/>
                      <a:pt x="64" y="143"/>
                      <a:pt x="64" y="148"/>
                    </a:cubicBezTo>
                    <a:cubicBezTo>
                      <a:pt x="64" y="154"/>
                      <a:pt x="59" y="159"/>
                      <a:pt x="54" y="159"/>
                    </a:cubicBezTo>
                    <a:close/>
                    <a:moveTo>
                      <a:pt x="92" y="152"/>
                    </a:moveTo>
                    <a:cubicBezTo>
                      <a:pt x="77" y="152"/>
                      <a:pt x="77" y="152"/>
                      <a:pt x="77" y="152"/>
                    </a:cubicBezTo>
                    <a:cubicBezTo>
                      <a:pt x="75" y="152"/>
                      <a:pt x="74" y="150"/>
                      <a:pt x="74" y="148"/>
                    </a:cubicBezTo>
                    <a:cubicBezTo>
                      <a:pt x="74" y="147"/>
                      <a:pt x="75" y="145"/>
                      <a:pt x="77" y="145"/>
                    </a:cubicBezTo>
                    <a:cubicBezTo>
                      <a:pt x="92" y="145"/>
                      <a:pt x="92" y="145"/>
                      <a:pt x="92" y="145"/>
                    </a:cubicBezTo>
                    <a:cubicBezTo>
                      <a:pt x="94" y="145"/>
                      <a:pt x="95" y="147"/>
                      <a:pt x="95" y="148"/>
                    </a:cubicBezTo>
                    <a:cubicBezTo>
                      <a:pt x="95" y="150"/>
                      <a:pt x="94" y="152"/>
                      <a:pt x="92" y="152"/>
                    </a:cubicBezTo>
                    <a:close/>
                    <a:moveTo>
                      <a:pt x="96" y="123"/>
                    </a:moveTo>
                    <a:cubicBezTo>
                      <a:pt x="96" y="126"/>
                      <a:pt x="95" y="128"/>
                      <a:pt x="92" y="128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3" y="128"/>
                      <a:pt x="11" y="126"/>
                      <a:pt x="11" y="123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5"/>
                      <a:pt x="13" y="13"/>
                      <a:pt x="1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5" y="13"/>
                      <a:pt x="96" y="15"/>
                      <a:pt x="96" y="18"/>
                    </a:cubicBezTo>
                    <a:lnTo>
                      <a:pt x="96" y="123"/>
                    </a:ln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5576090" y="975640"/>
                <a:ext cx="75139" cy="177811"/>
              </a:xfrm>
              <a:custGeom>
                <a:avLst/>
                <a:gdLst>
                  <a:gd name="T0" fmla="*/ 20 w 20"/>
                  <a:gd name="T1" fmla="*/ 42 h 47"/>
                  <a:gd name="T2" fmla="*/ 15 w 20"/>
                  <a:gd name="T3" fmla="*/ 47 h 47"/>
                  <a:gd name="T4" fmla="*/ 5 w 20"/>
                  <a:gd name="T5" fmla="*/ 47 h 47"/>
                  <a:gd name="T6" fmla="*/ 0 w 20"/>
                  <a:gd name="T7" fmla="*/ 42 h 47"/>
                  <a:gd name="T8" fmla="*/ 0 w 20"/>
                  <a:gd name="T9" fmla="*/ 5 h 47"/>
                  <a:gd name="T10" fmla="*/ 5 w 20"/>
                  <a:gd name="T11" fmla="*/ 0 h 47"/>
                  <a:gd name="T12" fmla="*/ 15 w 20"/>
                  <a:gd name="T13" fmla="*/ 0 h 47"/>
                  <a:gd name="T14" fmla="*/ 20 w 20"/>
                  <a:gd name="T15" fmla="*/ 5 h 47"/>
                  <a:gd name="T16" fmla="*/ 20 w 20"/>
                  <a:gd name="T17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47">
                    <a:moveTo>
                      <a:pt x="20" y="42"/>
                    </a:moveTo>
                    <a:cubicBezTo>
                      <a:pt x="20" y="45"/>
                      <a:pt x="17" y="47"/>
                      <a:pt x="1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5"/>
                      <a:pt x="0" y="4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20" y="2"/>
                      <a:pt x="20" y="5"/>
                    </a:cubicBezTo>
                    <a:lnTo>
                      <a:pt x="20" y="42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9" name="Freeform 28"/>
              <p:cNvSpPr>
                <a:spLocks/>
              </p:cNvSpPr>
              <p:nvPr/>
            </p:nvSpPr>
            <p:spPr bwMode="auto">
              <a:xfrm>
                <a:off x="5581458" y="786361"/>
                <a:ext cx="144910" cy="108978"/>
              </a:xfrm>
              <a:custGeom>
                <a:avLst/>
                <a:gdLst>
                  <a:gd name="T0" fmla="*/ 36 w 39"/>
                  <a:gd name="T1" fmla="*/ 0 h 28"/>
                  <a:gd name="T2" fmla="*/ 39 w 39"/>
                  <a:gd name="T3" fmla="*/ 21 h 28"/>
                  <a:gd name="T4" fmla="*/ 33 w 39"/>
                  <a:gd name="T5" fmla="*/ 17 h 28"/>
                  <a:gd name="T6" fmla="*/ 32 w 39"/>
                  <a:gd name="T7" fmla="*/ 18 h 28"/>
                  <a:gd name="T8" fmla="*/ 17 w 39"/>
                  <a:gd name="T9" fmla="*/ 28 h 28"/>
                  <a:gd name="T10" fmla="*/ 1 w 39"/>
                  <a:gd name="T11" fmla="*/ 24 h 28"/>
                  <a:gd name="T12" fmla="*/ 0 w 39"/>
                  <a:gd name="T13" fmla="*/ 23 h 28"/>
                  <a:gd name="T14" fmla="*/ 4 w 39"/>
                  <a:gd name="T15" fmla="*/ 23 h 28"/>
                  <a:gd name="T16" fmla="*/ 19 w 39"/>
                  <a:gd name="T17" fmla="*/ 14 h 28"/>
                  <a:gd name="T18" fmla="*/ 20 w 39"/>
                  <a:gd name="T19" fmla="*/ 11 h 28"/>
                  <a:gd name="T20" fmla="*/ 21 w 39"/>
                  <a:gd name="T21" fmla="*/ 10 h 28"/>
                  <a:gd name="T22" fmla="*/ 15 w 39"/>
                  <a:gd name="T23" fmla="*/ 6 h 28"/>
                  <a:gd name="T24" fmla="*/ 36 w 3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28">
                    <a:moveTo>
                      <a:pt x="36" y="0"/>
                    </a:moveTo>
                    <a:cubicBezTo>
                      <a:pt x="39" y="21"/>
                      <a:pt x="39" y="21"/>
                      <a:pt x="39" y="21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28" y="24"/>
                      <a:pt x="23" y="27"/>
                      <a:pt x="17" y="28"/>
                    </a:cubicBezTo>
                    <a:cubicBezTo>
                      <a:pt x="12" y="28"/>
                      <a:pt x="6" y="27"/>
                      <a:pt x="1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4" y="23"/>
                    </a:cubicBezTo>
                    <a:cubicBezTo>
                      <a:pt x="10" y="22"/>
                      <a:pt x="15" y="19"/>
                      <a:pt x="19" y="1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36" y="0"/>
                      <a:pt x="36" y="0"/>
                      <a:pt x="36" y="0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24" name="组合 123"/>
          <p:cNvGrpSpPr>
            <a:grpSpLocks/>
          </p:cNvGrpSpPr>
          <p:nvPr/>
        </p:nvGrpSpPr>
        <p:grpSpPr bwMode="auto">
          <a:xfrm>
            <a:off x="4768850" y="2725738"/>
            <a:ext cx="1876425" cy="1584325"/>
            <a:chOff x="4850220" y="2715766"/>
            <a:chExt cx="1876744" cy="1584176"/>
          </a:xfrm>
        </p:grpSpPr>
        <p:grpSp>
          <p:nvGrpSpPr>
            <p:cNvPr id="34831" name="组合 124"/>
            <p:cNvGrpSpPr>
              <a:grpSpLocks/>
            </p:cNvGrpSpPr>
            <p:nvPr/>
          </p:nvGrpSpPr>
          <p:grpSpPr bwMode="auto">
            <a:xfrm>
              <a:off x="4850220" y="2715766"/>
              <a:ext cx="1876744" cy="1584176"/>
              <a:chOff x="2546467" y="1498022"/>
              <a:chExt cx="1876744" cy="1584176"/>
            </a:xfrm>
          </p:grpSpPr>
          <p:grpSp>
            <p:nvGrpSpPr>
              <p:cNvPr id="34835" name="组合 128"/>
              <p:cNvGrpSpPr>
                <a:grpSpLocks/>
              </p:cNvGrpSpPr>
              <p:nvPr/>
            </p:nvGrpSpPr>
            <p:grpSpPr bwMode="auto">
              <a:xfrm>
                <a:off x="2546467" y="1498022"/>
                <a:ext cx="1876744" cy="1584176"/>
                <a:chOff x="3264677" y="2465499"/>
                <a:chExt cx="1876744" cy="1584176"/>
              </a:xfrm>
            </p:grpSpPr>
            <p:sp>
              <p:nvSpPr>
                <p:cNvPr id="131" name="矩形 130"/>
                <p:cNvSpPr/>
                <p:nvPr/>
              </p:nvSpPr>
              <p:spPr>
                <a:xfrm rot="2681994">
                  <a:off x="3410752" y="2465499"/>
                  <a:ext cx="1584594" cy="1584176"/>
                </a:xfrm>
                <a:prstGeom prst="rect">
                  <a:avLst/>
                </a:prstGeom>
                <a:solidFill>
                  <a:schemeClr val="tx2"/>
                </a:solidFill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3264677" y="3032183"/>
                  <a:ext cx="1876744" cy="630179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  <a:endParaRPr lang="en-US" altLang="zh-CN" sz="1200" kern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  <a:p>
                  <a:pPr algn="ctr" fontAlgn="auto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200" kern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</p:txBody>
            </p:sp>
          </p:grpSp>
          <p:sp>
            <p:nvSpPr>
              <p:cNvPr id="130" name="椭圆 129"/>
              <p:cNvSpPr/>
              <p:nvPr/>
            </p:nvSpPr>
            <p:spPr>
              <a:xfrm>
                <a:off x="3311772" y="1559928"/>
                <a:ext cx="381065" cy="38096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4832" name="组合 125"/>
            <p:cNvGrpSpPr>
              <a:grpSpLocks/>
            </p:cNvGrpSpPr>
            <p:nvPr/>
          </p:nvGrpSpPr>
          <p:grpSpPr bwMode="auto">
            <a:xfrm>
              <a:off x="5725287" y="2885111"/>
              <a:ext cx="163784" cy="166270"/>
              <a:chOff x="5718175" y="666750"/>
              <a:chExt cx="557213" cy="577850"/>
            </a:xfrm>
          </p:grpSpPr>
          <p:sp>
            <p:nvSpPr>
              <p:cNvPr id="127" name="Freeform 33"/>
              <p:cNvSpPr>
                <a:spLocks noEditPoints="1"/>
              </p:cNvSpPr>
              <p:nvPr/>
            </p:nvSpPr>
            <p:spPr bwMode="auto">
              <a:xfrm>
                <a:off x="5998371" y="668491"/>
                <a:ext cx="275490" cy="573729"/>
              </a:xfrm>
              <a:custGeom>
                <a:avLst/>
                <a:gdLst>
                  <a:gd name="T0" fmla="*/ 44 w 74"/>
                  <a:gd name="T1" fmla="*/ 73 h 154"/>
                  <a:gd name="T2" fmla="*/ 74 w 74"/>
                  <a:gd name="T3" fmla="*/ 73 h 154"/>
                  <a:gd name="T4" fmla="*/ 67 w 74"/>
                  <a:gd name="T5" fmla="*/ 43 h 154"/>
                  <a:gd name="T6" fmla="*/ 40 w 74"/>
                  <a:gd name="T7" fmla="*/ 43 h 154"/>
                  <a:gd name="T8" fmla="*/ 44 w 74"/>
                  <a:gd name="T9" fmla="*/ 73 h 154"/>
                  <a:gd name="T10" fmla="*/ 24 w 74"/>
                  <a:gd name="T11" fmla="*/ 21 h 154"/>
                  <a:gd name="T12" fmla="*/ 0 w 74"/>
                  <a:gd name="T13" fmla="*/ 0 h 154"/>
                  <a:gd name="T14" fmla="*/ 0 w 74"/>
                  <a:gd name="T15" fmla="*/ 37 h 154"/>
                  <a:gd name="T16" fmla="*/ 31 w 74"/>
                  <a:gd name="T17" fmla="*/ 37 h 154"/>
                  <a:gd name="T18" fmla="*/ 24 w 74"/>
                  <a:gd name="T19" fmla="*/ 21 h 154"/>
                  <a:gd name="T20" fmla="*/ 32 w 74"/>
                  <a:gd name="T21" fmla="*/ 43 h 154"/>
                  <a:gd name="T22" fmla="*/ 0 w 74"/>
                  <a:gd name="T23" fmla="*/ 43 h 154"/>
                  <a:gd name="T24" fmla="*/ 0 w 74"/>
                  <a:gd name="T25" fmla="*/ 73 h 154"/>
                  <a:gd name="T26" fmla="*/ 36 w 74"/>
                  <a:gd name="T27" fmla="*/ 73 h 154"/>
                  <a:gd name="T28" fmla="*/ 32 w 74"/>
                  <a:gd name="T29" fmla="*/ 43 h 154"/>
                  <a:gd name="T30" fmla="*/ 39 w 74"/>
                  <a:gd name="T31" fmla="*/ 37 h 154"/>
                  <a:gd name="T32" fmla="*/ 63 w 74"/>
                  <a:gd name="T33" fmla="*/ 37 h 154"/>
                  <a:gd name="T34" fmla="*/ 21 w 74"/>
                  <a:gd name="T35" fmla="*/ 3 h 154"/>
                  <a:gd name="T36" fmla="*/ 31 w 74"/>
                  <a:gd name="T37" fmla="*/ 18 h 154"/>
                  <a:gd name="T38" fmla="*/ 39 w 74"/>
                  <a:gd name="T39" fmla="*/ 37 h 154"/>
                  <a:gd name="T40" fmla="*/ 31 w 74"/>
                  <a:gd name="T41" fmla="*/ 136 h 154"/>
                  <a:gd name="T42" fmla="*/ 21 w 74"/>
                  <a:gd name="T43" fmla="*/ 151 h 154"/>
                  <a:gd name="T44" fmla="*/ 64 w 74"/>
                  <a:gd name="T45" fmla="*/ 115 h 154"/>
                  <a:gd name="T46" fmla="*/ 39 w 74"/>
                  <a:gd name="T47" fmla="*/ 115 h 154"/>
                  <a:gd name="T48" fmla="*/ 31 w 74"/>
                  <a:gd name="T49" fmla="*/ 136 h 154"/>
                  <a:gd name="T50" fmla="*/ 44 w 74"/>
                  <a:gd name="T51" fmla="*/ 79 h 154"/>
                  <a:gd name="T52" fmla="*/ 40 w 74"/>
                  <a:gd name="T53" fmla="*/ 109 h 154"/>
                  <a:gd name="T54" fmla="*/ 67 w 74"/>
                  <a:gd name="T55" fmla="*/ 109 h 154"/>
                  <a:gd name="T56" fmla="*/ 74 w 74"/>
                  <a:gd name="T57" fmla="*/ 79 h 154"/>
                  <a:gd name="T58" fmla="*/ 44 w 74"/>
                  <a:gd name="T59" fmla="*/ 79 h 154"/>
                  <a:gd name="T60" fmla="*/ 36 w 74"/>
                  <a:gd name="T61" fmla="*/ 79 h 154"/>
                  <a:gd name="T62" fmla="*/ 0 w 74"/>
                  <a:gd name="T63" fmla="*/ 79 h 154"/>
                  <a:gd name="T64" fmla="*/ 0 w 74"/>
                  <a:gd name="T65" fmla="*/ 109 h 154"/>
                  <a:gd name="T66" fmla="*/ 33 w 74"/>
                  <a:gd name="T67" fmla="*/ 109 h 154"/>
                  <a:gd name="T68" fmla="*/ 36 w 74"/>
                  <a:gd name="T69" fmla="*/ 79 h 154"/>
                  <a:gd name="T70" fmla="*/ 31 w 74"/>
                  <a:gd name="T71" fmla="*/ 115 h 154"/>
                  <a:gd name="T72" fmla="*/ 0 w 74"/>
                  <a:gd name="T73" fmla="*/ 115 h 154"/>
                  <a:gd name="T74" fmla="*/ 0 w 74"/>
                  <a:gd name="T75" fmla="*/ 154 h 154"/>
                  <a:gd name="T76" fmla="*/ 24 w 74"/>
                  <a:gd name="T77" fmla="*/ 133 h 154"/>
                  <a:gd name="T78" fmla="*/ 31 w 74"/>
                  <a:gd name="T79" fmla="*/ 11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4" h="154">
                    <a:moveTo>
                      <a:pt x="44" y="73"/>
                    </a:moveTo>
                    <a:cubicBezTo>
                      <a:pt x="74" y="73"/>
                      <a:pt x="74" y="73"/>
                      <a:pt x="74" y="73"/>
                    </a:cubicBezTo>
                    <a:cubicBezTo>
                      <a:pt x="74" y="63"/>
                      <a:pt x="71" y="53"/>
                      <a:pt x="67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53"/>
                      <a:pt x="43" y="63"/>
                      <a:pt x="44" y="73"/>
                    </a:cubicBezTo>
                    <a:close/>
                    <a:moveTo>
                      <a:pt x="24" y="21"/>
                    </a:moveTo>
                    <a:cubicBezTo>
                      <a:pt x="18" y="8"/>
                      <a:pt x="9" y="1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9" y="32"/>
                      <a:pt x="27" y="26"/>
                      <a:pt x="24" y="21"/>
                    </a:cubicBezTo>
                    <a:close/>
                    <a:moveTo>
                      <a:pt x="32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63"/>
                      <a:pt x="35" y="53"/>
                      <a:pt x="32" y="43"/>
                    </a:cubicBezTo>
                    <a:close/>
                    <a:moveTo>
                      <a:pt x="39" y="37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54" y="21"/>
                      <a:pt x="39" y="9"/>
                      <a:pt x="21" y="3"/>
                    </a:cubicBezTo>
                    <a:cubicBezTo>
                      <a:pt x="24" y="7"/>
                      <a:pt x="28" y="12"/>
                      <a:pt x="31" y="18"/>
                    </a:cubicBezTo>
                    <a:cubicBezTo>
                      <a:pt x="34" y="24"/>
                      <a:pt x="36" y="30"/>
                      <a:pt x="39" y="37"/>
                    </a:cubicBezTo>
                    <a:close/>
                    <a:moveTo>
                      <a:pt x="31" y="136"/>
                    </a:moveTo>
                    <a:cubicBezTo>
                      <a:pt x="28" y="142"/>
                      <a:pt x="24" y="147"/>
                      <a:pt x="21" y="151"/>
                    </a:cubicBezTo>
                    <a:cubicBezTo>
                      <a:pt x="39" y="145"/>
                      <a:pt x="55" y="132"/>
                      <a:pt x="64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37" y="123"/>
                      <a:pt x="34" y="130"/>
                      <a:pt x="31" y="136"/>
                    </a:cubicBezTo>
                    <a:close/>
                    <a:moveTo>
                      <a:pt x="44" y="79"/>
                    </a:moveTo>
                    <a:cubicBezTo>
                      <a:pt x="44" y="90"/>
                      <a:pt x="42" y="100"/>
                      <a:pt x="40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71" y="100"/>
                      <a:pt x="74" y="90"/>
                      <a:pt x="74" y="79"/>
                    </a:cubicBezTo>
                    <a:lnTo>
                      <a:pt x="44" y="79"/>
                    </a:lnTo>
                    <a:close/>
                    <a:moveTo>
                      <a:pt x="36" y="79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5" y="100"/>
                      <a:pt x="36" y="90"/>
                      <a:pt x="36" y="79"/>
                    </a:cubicBezTo>
                    <a:close/>
                    <a:moveTo>
                      <a:pt x="31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9" y="153"/>
                      <a:pt x="18" y="145"/>
                      <a:pt x="24" y="133"/>
                    </a:cubicBezTo>
                    <a:cubicBezTo>
                      <a:pt x="27" y="128"/>
                      <a:pt x="29" y="122"/>
                      <a:pt x="31" y="115"/>
                    </a:cubicBez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8" name="Freeform 34"/>
              <p:cNvSpPr>
                <a:spLocks noEditPoints="1"/>
              </p:cNvSpPr>
              <p:nvPr/>
            </p:nvSpPr>
            <p:spPr bwMode="auto">
              <a:xfrm>
                <a:off x="5717477" y="668491"/>
                <a:ext cx="237679" cy="573729"/>
              </a:xfrm>
              <a:custGeom>
                <a:avLst/>
                <a:gdLst>
                  <a:gd name="T0" fmla="*/ 64 w 64"/>
                  <a:gd name="T1" fmla="*/ 154 h 154"/>
                  <a:gd name="T2" fmla="*/ 64 w 64"/>
                  <a:gd name="T3" fmla="*/ 0 h 154"/>
                  <a:gd name="T4" fmla="*/ 51 w 64"/>
                  <a:gd name="T5" fmla="*/ 0 h 154"/>
                  <a:gd name="T6" fmla="*/ 51 w 64"/>
                  <a:gd name="T7" fmla="*/ 7 h 154"/>
                  <a:gd name="T8" fmla="*/ 17 w 64"/>
                  <a:gd name="T9" fmla="*/ 20 h 154"/>
                  <a:gd name="T10" fmla="*/ 5 w 64"/>
                  <a:gd name="T11" fmla="*/ 47 h 154"/>
                  <a:gd name="T12" fmla="*/ 11 w 64"/>
                  <a:gd name="T13" fmla="*/ 67 h 154"/>
                  <a:gd name="T14" fmla="*/ 25 w 64"/>
                  <a:gd name="T15" fmla="*/ 79 h 154"/>
                  <a:gd name="T16" fmla="*/ 51 w 64"/>
                  <a:gd name="T17" fmla="*/ 88 h 154"/>
                  <a:gd name="T18" fmla="*/ 51 w 64"/>
                  <a:gd name="T19" fmla="*/ 121 h 154"/>
                  <a:gd name="T20" fmla="*/ 42 w 64"/>
                  <a:gd name="T21" fmla="*/ 114 h 154"/>
                  <a:gd name="T22" fmla="*/ 37 w 64"/>
                  <a:gd name="T23" fmla="*/ 101 h 154"/>
                  <a:gd name="T24" fmla="*/ 0 w 64"/>
                  <a:gd name="T25" fmla="*/ 105 h 154"/>
                  <a:gd name="T26" fmla="*/ 5 w 64"/>
                  <a:gd name="T27" fmla="*/ 121 h 154"/>
                  <a:gd name="T28" fmla="*/ 14 w 64"/>
                  <a:gd name="T29" fmla="*/ 133 h 154"/>
                  <a:gd name="T30" fmla="*/ 29 w 64"/>
                  <a:gd name="T31" fmla="*/ 142 h 154"/>
                  <a:gd name="T32" fmla="*/ 51 w 64"/>
                  <a:gd name="T33" fmla="*/ 146 h 154"/>
                  <a:gd name="T34" fmla="*/ 51 w 64"/>
                  <a:gd name="T35" fmla="*/ 154 h 154"/>
                  <a:gd name="T36" fmla="*/ 64 w 64"/>
                  <a:gd name="T37" fmla="*/ 154 h 154"/>
                  <a:gd name="T38" fmla="*/ 43 w 64"/>
                  <a:gd name="T39" fmla="*/ 50 h 154"/>
                  <a:gd name="T40" fmla="*/ 40 w 64"/>
                  <a:gd name="T41" fmla="*/ 43 h 154"/>
                  <a:gd name="T42" fmla="*/ 43 w 64"/>
                  <a:gd name="T43" fmla="*/ 36 h 154"/>
                  <a:gd name="T44" fmla="*/ 51 w 64"/>
                  <a:gd name="T45" fmla="*/ 31 h 154"/>
                  <a:gd name="T46" fmla="*/ 51 w 64"/>
                  <a:gd name="T47" fmla="*/ 55 h 154"/>
                  <a:gd name="T48" fmla="*/ 43 w 64"/>
                  <a:gd name="T49" fmla="*/ 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" h="154">
                    <a:moveTo>
                      <a:pt x="64" y="154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36" y="8"/>
                      <a:pt x="24" y="12"/>
                      <a:pt x="17" y="20"/>
                    </a:cubicBezTo>
                    <a:cubicBezTo>
                      <a:pt x="9" y="27"/>
                      <a:pt x="5" y="36"/>
                      <a:pt x="5" y="47"/>
                    </a:cubicBezTo>
                    <a:cubicBezTo>
                      <a:pt x="5" y="55"/>
                      <a:pt x="7" y="62"/>
                      <a:pt x="11" y="67"/>
                    </a:cubicBezTo>
                    <a:cubicBezTo>
                      <a:pt x="15" y="73"/>
                      <a:pt x="19" y="77"/>
                      <a:pt x="25" y="79"/>
                    </a:cubicBezTo>
                    <a:cubicBezTo>
                      <a:pt x="30" y="82"/>
                      <a:pt x="39" y="85"/>
                      <a:pt x="51" y="88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47" y="119"/>
                      <a:pt x="44" y="117"/>
                      <a:pt x="42" y="114"/>
                    </a:cubicBezTo>
                    <a:cubicBezTo>
                      <a:pt x="40" y="111"/>
                      <a:pt x="38" y="107"/>
                      <a:pt x="37" y="101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" y="111"/>
                      <a:pt x="3" y="116"/>
                      <a:pt x="5" y="121"/>
                    </a:cubicBezTo>
                    <a:cubicBezTo>
                      <a:pt x="7" y="125"/>
                      <a:pt x="10" y="129"/>
                      <a:pt x="14" y="133"/>
                    </a:cubicBezTo>
                    <a:cubicBezTo>
                      <a:pt x="18" y="137"/>
                      <a:pt x="23" y="140"/>
                      <a:pt x="29" y="142"/>
                    </a:cubicBezTo>
                    <a:cubicBezTo>
                      <a:pt x="35" y="144"/>
                      <a:pt x="42" y="145"/>
                      <a:pt x="51" y="146"/>
                    </a:cubicBezTo>
                    <a:cubicBezTo>
                      <a:pt x="51" y="154"/>
                      <a:pt x="51" y="154"/>
                      <a:pt x="51" y="154"/>
                    </a:cubicBezTo>
                    <a:lnTo>
                      <a:pt x="64" y="154"/>
                    </a:lnTo>
                    <a:close/>
                    <a:moveTo>
                      <a:pt x="43" y="50"/>
                    </a:moveTo>
                    <a:cubicBezTo>
                      <a:pt x="41" y="48"/>
                      <a:pt x="40" y="45"/>
                      <a:pt x="40" y="43"/>
                    </a:cubicBezTo>
                    <a:cubicBezTo>
                      <a:pt x="40" y="40"/>
                      <a:pt x="41" y="38"/>
                      <a:pt x="43" y="36"/>
                    </a:cubicBezTo>
                    <a:cubicBezTo>
                      <a:pt x="44" y="34"/>
                      <a:pt x="47" y="32"/>
                      <a:pt x="51" y="31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47" y="53"/>
                      <a:pt x="44" y="52"/>
                      <a:pt x="43" y="50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6" name="文本框 1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FOUR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阶段计划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709539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FOUR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阶段计划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/>
              <a:t>LOGO | COMPANY</a:t>
            </a:r>
            <a:endParaRPr kumimoji="1" lang="zh-CN" altLang="en-US" sz="1000" dirty="0"/>
          </a:p>
        </p:txBody>
      </p:sp>
      <p:sp>
        <p:nvSpPr>
          <p:cNvPr id="4" name="右箭头 3"/>
          <p:cNvSpPr/>
          <p:nvPr/>
        </p:nvSpPr>
        <p:spPr>
          <a:xfrm>
            <a:off x="887305" y="1913012"/>
            <a:ext cx="7570693" cy="1519518"/>
          </a:xfrm>
          <a:prstGeom prst="rightArrow">
            <a:avLst>
              <a:gd name="adj1" fmla="val 64159"/>
              <a:gd name="adj2" fmla="val 7477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3445" y="2397107"/>
            <a:ext cx="1021976" cy="551329"/>
          </a:xfrm>
          <a:prstGeom prst="rect">
            <a:avLst/>
          </a:prstGeom>
          <a:solidFill>
            <a:srgbClr val="56C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2011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85045" y="2397107"/>
            <a:ext cx="1021976" cy="551329"/>
          </a:xfrm>
          <a:prstGeom prst="rect">
            <a:avLst/>
          </a:prstGeom>
          <a:solidFill>
            <a:srgbClr val="82D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56645" y="2397107"/>
            <a:ext cx="1021976" cy="551329"/>
          </a:xfrm>
          <a:prstGeom prst="rect">
            <a:avLst/>
          </a:prstGeom>
          <a:solidFill>
            <a:srgbClr val="1755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728245" y="2397107"/>
            <a:ext cx="1021976" cy="551329"/>
          </a:xfrm>
          <a:prstGeom prst="rect">
            <a:avLst/>
          </a:prstGeom>
          <a:solidFill>
            <a:srgbClr val="FCA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714409" y="1066514"/>
            <a:ext cx="1014145" cy="322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400" b="1" dirty="0">
                <a:solidFill>
                  <a:srgbClr val="56C1DA"/>
                </a:solidFill>
              </a:rPr>
              <a:t>TEXT HERE</a:t>
            </a:r>
          </a:p>
        </p:txBody>
      </p:sp>
      <p:sp>
        <p:nvSpPr>
          <p:cNvPr id="22" name="矩形 21"/>
          <p:cNvSpPr/>
          <p:nvPr/>
        </p:nvSpPr>
        <p:spPr>
          <a:xfrm>
            <a:off x="4462339" y="1066514"/>
            <a:ext cx="1014145" cy="322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400" b="1" dirty="0">
                <a:solidFill>
                  <a:srgbClr val="175562"/>
                </a:solidFill>
              </a:rPr>
              <a:t>TEXT HERE</a:t>
            </a:r>
          </a:p>
        </p:txBody>
      </p:sp>
      <p:cxnSp>
        <p:nvCxnSpPr>
          <p:cNvPr id="9" name="直接连接符 13"/>
          <p:cNvCxnSpPr/>
          <p:nvPr/>
        </p:nvCxnSpPr>
        <p:spPr>
          <a:xfrm>
            <a:off x="1661915" y="1351451"/>
            <a:ext cx="0" cy="1112248"/>
          </a:xfrm>
          <a:prstGeom prst="line">
            <a:avLst/>
          </a:prstGeom>
          <a:ln>
            <a:solidFill>
              <a:srgbClr val="56C1DA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4"/>
          <p:cNvCxnSpPr/>
          <p:nvPr/>
        </p:nvCxnSpPr>
        <p:spPr>
          <a:xfrm>
            <a:off x="3043209" y="2851037"/>
            <a:ext cx="0" cy="1112248"/>
          </a:xfrm>
          <a:prstGeom prst="line">
            <a:avLst/>
          </a:prstGeom>
          <a:ln>
            <a:solidFill>
              <a:srgbClr val="82D64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5"/>
          <p:cNvCxnSpPr/>
          <p:nvPr/>
        </p:nvCxnSpPr>
        <p:spPr>
          <a:xfrm>
            <a:off x="4425426" y="1388546"/>
            <a:ext cx="0" cy="1112248"/>
          </a:xfrm>
          <a:prstGeom prst="line">
            <a:avLst/>
          </a:prstGeom>
          <a:ln>
            <a:solidFill>
              <a:srgbClr val="17556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6"/>
          <p:cNvCxnSpPr/>
          <p:nvPr/>
        </p:nvCxnSpPr>
        <p:spPr>
          <a:xfrm>
            <a:off x="5799992" y="2859823"/>
            <a:ext cx="0" cy="1112248"/>
          </a:xfrm>
          <a:prstGeom prst="line">
            <a:avLst/>
          </a:prstGeom>
          <a:ln>
            <a:solidFill>
              <a:srgbClr val="FCA82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706578" y="1316914"/>
            <a:ext cx="2209255" cy="4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54508" y="1316914"/>
            <a:ext cx="2209255" cy="4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83231" y="3881441"/>
            <a:ext cx="2209255" cy="4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91062" y="3631041"/>
            <a:ext cx="1014145" cy="322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400" b="1" dirty="0">
                <a:solidFill>
                  <a:srgbClr val="82D640"/>
                </a:solidFill>
              </a:rPr>
              <a:t>TEXT HERE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897776" y="3872655"/>
            <a:ext cx="2209255" cy="4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05607" y="3622254"/>
            <a:ext cx="1014145" cy="322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400" b="1" dirty="0">
                <a:solidFill>
                  <a:srgbClr val="FCA826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71824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1146"/>
            <a:ext cx="1578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FOUR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阶段计划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/>
              <a:t>LOGO | COMPANY</a:t>
            </a:r>
            <a:endParaRPr kumimoji="1" lang="zh-CN" altLang="en-US" sz="1000" dirty="0"/>
          </a:p>
        </p:txBody>
      </p:sp>
      <p:cxnSp>
        <p:nvCxnSpPr>
          <p:cNvPr id="32" name="肘形连接符 31"/>
          <p:cNvCxnSpPr/>
          <p:nvPr/>
        </p:nvCxnSpPr>
        <p:spPr>
          <a:xfrm>
            <a:off x="1543905" y="1147411"/>
            <a:ext cx="4999745" cy="3049349"/>
          </a:xfrm>
          <a:prstGeom prst="bentConnector3">
            <a:avLst>
              <a:gd name="adj1" fmla="val 56931"/>
            </a:avLst>
          </a:prstGeom>
          <a:noFill/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33" name="五边形 32"/>
          <p:cNvSpPr/>
          <p:nvPr/>
        </p:nvSpPr>
        <p:spPr>
          <a:xfrm>
            <a:off x="4276438" y="1454326"/>
            <a:ext cx="1376167" cy="465323"/>
          </a:xfrm>
          <a:prstGeom prst="homePlate">
            <a:avLst/>
          </a:prstGeom>
          <a:solidFill>
            <a:srgbClr val="56C1DA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4276438" y="2614501"/>
            <a:ext cx="1376167" cy="465323"/>
          </a:xfrm>
          <a:prstGeom prst="homePlate">
            <a:avLst/>
          </a:prstGeom>
          <a:solidFill>
            <a:srgbClr val="17556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五边形 34"/>
          <p:cNvSpPr/>
          <p:nvPr/>
        </p:nvSpPr>
        <p:spPr>
          <a:xfrm flipH="1">
            <a:off x="3137144" y="2034413"/>
            <a:ext cx="1376167" cy="465323"/>
          </a:xfrm>
          <a:prstGeom prst="homePlate">
            <a:avLst/>
          </a:prstGeom>
          <a:solidFill>
            <a:srgbClr val="82D64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五边形 35"/>
          <p:cNvSpPr/>
          <p:nvPr/>
        </p:nvSpPr>
        <p:spPr>
          <a:xfrm flipH="1">
            <a:off x="3137144" y="3194587"/>
            <a:ext cx="1376167" cy="465323"/>
          </a:xfrm>
          <a:prstGeom prst="homePlate">
            <a:avLst/>
          </a:prstGeom>
          <a:solidFill>
            <a:srgbClr val="FCA82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5741710" y="1381074"/>
            <a:ext cx="2023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56C1DA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TEXT</a:t>
            </a:r>
          </a:p>
        </p:txBody>
      </p:sp>
      <p:sp>
        <p:nvSpPr>
          <p:cNvPr id="38" name="文本框 8"/>
          <p:cNvSpPr txBox="1"/>
          <p:nvPr/>
        </p:nvSpPr>
        <p:spPr>
          <a:xfrm>
            <a:off x="5741710" y="2541249"/>
            <a:ext cx="2023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7556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TEXT</a:t>
            </a:r>
          </a:p>
        </p:txBody>
      </p:sp>
      <p:sp>
        <p:nvSpPr>
          <p:cNvPr id="39" name="Freeform 35"/>
          <p:cNvSpPr>
            <a:spLocks noChangeAspect="1" noEditPoints="1"/>
          </p:cNvSpPr>
          <p:nvPr/>
        </p:nvSpPr>
        <p:spPr bwMode="auto">
          <a:xfrm>
            <a:off x="3914842" y="1531674"/>
            <a:ext cx="226473" cy="310628"/>
          </a:xfrm>
          <a:custGeom>
            <a:avLst/>
            <a:gdLst>
              <a:gd name="T0" fmla="*/ 107 w 118"/>
              <a:gd name="T1" fmla="*/ 34 h 162"/>
              <a:gd name="T2" fmla="*/ 72 w 118"/>
              <a:gd name="T3" fmla="*/ 0 h 162"/>
              <a:gd name="T4" fmla="*/ 63 w 118"/>
              <a:gd name="T5" fmla="*/ 3 h 162"/>
              <a:gd name="T6" fmla="*/ 59 w 118"/>
              <a:gd name="T7" fmla="*/ 131 h 162"/>
              <a:gd name="T8" fmla="*/ 42 w 118"/>
              <a:gd name="T9" fmla="*/ 147 h 162"/>
              <a:gd name="T10" fmla="*/ 30 w 118"/>
              <a:gd name="T11" fmla="*/ 153 h 162"/>
              <a:gd name="T12" fmla="*/ 98 w 118"/>
              <a:gd name="T13" fmla="*/ 162 h 162"/>
              <a:gd name="T14" fmla="*/ 87 w 118"/>
              <a:gd name="T15" fmla="*/ 153 h 162"/>
              <a:gd name="T16" fmla="*/ 72 w 118"/>
              <a:gd name="T17" fmla="*/ 147 h 162"/>
              <a:gd name="T18" fmla="*/ 107 w 118"/>
              <a:gd name="T19" fmla="*/ 99 h 162"/>
              <a:gd name="T20" fmla="*/ 118 w 118"/>
              <a:gd name="T21" fmla="*/ 67 h 162"/>
              <a:gd name="T22" fmla="*/ 114 w 118"/>
              <a:gd name="T23" fmla="*/ 66 h 162"/>
              <a:gd name="T24" fmla="*/ 95 w 118"/>
              <a:gd name="T25" fmla="*/ 46 h 162"/>
              <a:gd name="T26" fmla="*/ 114 w 118"/>
              <a:gd name="T27" fmla="*/ 66 h 162"/>
              <a:gd name="T28" fmla="*/ 94 w 118"/>
              <a:gd name="T29" fmla="*/ 42 h 162"/>
              <a:gd name="T30" fmla="*/ 103 w 118"/>
              <a:gd name="T31" fmla="*/ 37 h 162"/>
              <a:gd name="T32" fmla="*/ 45 w 118"/>
              <a:gd name="T33" fmla="*/ 47 h 162"/>
              <a:gd name="T34" fmla="*/ 66 w 118"/>
              <a:gd name="T35" fmla="*/ 66 h 162"/>
              <a:gd name="T36" fmla="*/ 66 w 118"/>
              <a:gd name="T37" fmla="*/ 70 h 162"/>
              <a:gd name="T38" fmla="*/ 45 w 118"/>
              <a:gd name="T39" fmla="*/ 86 h 162"/>
              <a:gd name="T40" fmla="*/ 66 w 118"/>
              <a:gd name="T41" fmla="*/ 70 h 162"/>
              <a:gd name="T42" fmla="*/ 33 w 118"/>
              <a:gd name="T43" fmla="*/ 37 h 162"/>
              <a:gd name="T44" fmla="*/ 42 w 118"/>
              <a:gd name="T45" fmla="*/ 42 h 162"/>
              <a:gd name="T46" fmla="*/ 39 w 118"/>
              <a:gd name="T47" fmla="*/ 66 h 162"/>
              <a:gd name="T48" fmla="*/ 30 w 118"/>
              <a:gd name="T49" fmla="*/ 40 h 162"/>
              <a:gd name="T50" fmla="*/ 39 w 118"/>
              <a:gd name="T51" fmla="*/ 70 h 162"/>
              <a:gd name="T52" fmla="*/ 30 w 118"/>
              <a:gd name="T53" fmla="*/ 93 h 162"/>
              <a:gd name="T54" fmla="*/ 39 w 118"/>
              <a:gd name="T55" fmla="*/ 70 h 162"/>
              <a:gd name="T56" fmla="*/ 54 w 118"/>
              <a:gd name="T57" fmla="*/ 110 h 162"/>
              <a:gd name="T58" fmla="*/ 42 w 118"/>
              <a:gd name="T59" fmla="*/ 91 h 162"/>
              <a:gd name="T60" fmla="*/ 66 w 118"/>
              <a:gd name="T61" fmla="*/ 87 h 162"/>
              <a:gd name="T62" fmla="*/ 46 w 118"/>
              <a:gd name="T63" fmla="*/ 90 h 162"/>
              <a:gd name="T64" fmla="*/ 46 w 118"/>
              <a:gd name="T65" fmla="*/ 43 h 162"/>
              <a:gd name="T66" fmla="*/ 66 w 118"/>
              <a:gd name="T67" fmla="*/ 46 h 162"/>
              <a:gd name="T68" fmla="*/ 94 w 118"/>
              <a:gd name="T69" fmla="*/ 70 h 162"/>
              <a:gd name="T70" fmla="*/ 70 w 118"/>
              <a:gd name="T71" fmla="*/ 83 h 162"/>
              <a:gd name="T72" fmla="*/ 70 w 118"/>
              <a:gd name="T73" fmla="*/ 66 h 162"/>
              <a:gd name="T74" fmla="*/ 91 w 118"/>
              <a:gd name="T75" fmla="*/ 47 h 162"/>
              <a:gd name="T76" fmla="*/ 70 w 118"/>
              <a:gd name="T77" fmla="*/ 66 h 162"/>
              <a:gd name="T78" fmla="*/ 70 w 118"/>
              <a:gd name="T79" fmla="*/ 46 h 162"/>
              <a:gd name="T80" fmla="*/ 90 w 118"/>
              <a:gd name="T81" fmla="*/ 43 h 162"/>
              <a:gd name="T82" fmla="*/ 63 w 118"/>
              <a:gd name="T83" fmla="*/ 11 h 162"/>
              <a:gd name="T84" fmla="*/ 29 w 118"/>
              <a:gd name="T85" fmla="*/ 34 h 162"/>
              <a:gd name="T86" fmla="*/ 18 w 118"/>
              <a:gd name="T87" fmla="*/ 67 h 162"/>
              <a:gd name="T88" fmla="*/ 29 w 118"/>
              <a:gd name="T89" fmla="*/ 99 h 162"/>
              <a:gd name="T90" fmla="*/ 65 w 118"/>
              <a:gd name="T91" fmla="*/ 123 h 162"/>
              <a:gd name="T92" fmla="*/ 8 w 118"/>
              <a:gd name="T93" fmla="*/ 67 h 162"/>
              <a:gd name="T94" fmla="*/ 70 w 118"/>
              <a:gd name="T95" fmla="*/ 87 h 162"/>
              <a:gd name="T96" fmla="*/ 70 w 118"/>
              <a:gd name="T97" fmla="*/ 113 h 162"/>
              <a:gd name="T98" fmla="*/ 94 w 118"/>
              <a:gd name="T99" fmla="*/ 92 h 162"/>
              <a:gd name="T100" fmla="*/ 83 w 118"/>
              <a:gd name="T101" fmla="*/ 110 h 162"/>
              <a:gd name="T102" fmla="*/ 95 w 118"/>
              <a:gd name="T103" fmla="*/ 88 h 162"/>
              <a:gd name="T104" fmla="*/ 114 w 118"/>
              <a:gd name="T105" fmla="*/ 7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8" h="162">
                <a:moveTo>
                  <a:pt x="109" y="38"/>
                </a:moveTo>
                <a:cubicBezTo>
                  <a:pt x="108" y="37"/>
                  <a:pt x="108" y="35"/>
                  <a:pt x="107" y="34"/>
                </a:cubicBezTo>
                <a:cubicBezTo>
                  <a:pt x="98" y="24"/>
                  <a:pt x="86" y="17"/>
                  <a:pt x="72" y="17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29" y="4"/>
                  <a:pt x="0" y="32"/>
                  <a:pt x="0" y="67"/>
                </a:cubicBezTo>
                <a:cubicBezTo>
                  <a:pt x="0" y="100"/>
                  <a:pt x="26" y="128"/>
                  <a:pt x="59" y="131"/>
                </a:cubicBezTo>
                <a:cubicBezTo>
                  <a:pt x="59" y="147"/>
                  <a:pt x="59" y="147"/>
                  <a:pt x="59" y="147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30" y="153"/>
                  <a:pt x="30" y="153"/>
                  <a:pt x="30" y="153"/>
                </a:cubicBezTo>
                <a:cubicBezTo>
                  <a:pt x="30" y="162"/>
                  <a:pt x="30" y="162"/>
                  <a:pt x="30" y="162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8" y="153"/>
                  <a:pt x="98" y="153"/>
                  <a:pt x="98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72" y="147"/>
                  <a:pt x="72" y="147"/>
                  <a:pt x="72" y="14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86" y="116"/>
                  <a:pt x="98" y="109"/>
                  <a:pt x="107" y="99"/>
                </a:cubicBezTo>
                <a:cubicBezTo>
                  <a:pt x="108" y="98"/>
                  <a:pt x="108" y="97"/>
                  <a:pt x="109" y="96"/>
                </a:cubicBezTo>
                <a:cubicBezTo>
                  <a:pt x="115" y="87"/>
                  <a:pt x="118" y="77"/>
                  <a:pt x="118" y="67"/>
                </a:cubicBezTo>
                <a:cubicBezTo>
                  <a:pt x="118" y="56"/>
                  <a:pt x="115" y="46"/>
                  <a:pt x="109" y="38"/>
                </a:cubicBezTo>
                <a:close/>
                <a:moveTo>
                  <a:pt x="114" y="66"/>
                </a:moveTo>
                <a:cubicBezTo>
                  <a:pt x="98" y="66"/>
                  <a:pt x="98" y="66"/>
                  <a:pt x="98" y="66"/>
                </a:cubicBezTo>
                <a:cubicBezTo>
                  <a:pt x="98" y="59"/>
                  <a:pt x="97" y="52"/>
                  <a:pt x="95" y="46"/>
                </a:cubicBezTo>
                <a:cubicBezTo>
                  <a:pt x="99" y="44"/>
                  <a:pt x="103" y="42"/>
                  <a:pt x="106" y="40"/>
                </a:cubicBezTo>
                <a:cubicBezTo>
                  <a:pt x="111" y="47"/>
                  <a:pt x="114" y="56"/>
                  <a:pt x="114" y="66"/>
                </a:cubicBezTo>
                <a:close/>
                <a:moveTo>
                  <a:pt x="103" y="37"/>
                </a:moveTo>
                <a:cubicBezTo>
                  <a:pt x="101" y="39"/>
                  <a:pt x="97" y="40"/>
                  <a:pt x="94" y="42"/>
                </a:cubicBezTo>
                <a:cubicBezTo>
                  <a:pt x="91" y="34"/>
                  <a:pt x="87" y="27"/>
                  <a:pt x="83" y="23"/>
                </a:cubicBezTo>
                <a:cubicBezTo>
                  <a:pt x="91" y="26"/>
                  <a:pt x="98" y="31"/>
                  <a:pt x="103" y="37"/>
                </a:cubicBezTo>
                <a:close/>
                <a:moveTo>
                  <a:pt x="43" y="66"/>
                </a:moveTo>
                <a:cubicBezTo>
                  <a:pt x="43" y="59"/>
                  <a:pt x="44" y="53"/>
                  <a:pt x="45" y="47"/>
                </a:cubicBezTo>
                <a:cubicBezTo>
                  <a:pt x="51" y="49"/>
                  <a:pt x="59" y="50"/>
                  <a:pt x="66" y="50"/>
                </a:cubicBezTo>
                <a:cubicBezTo>
                  <a:pt x="66" y="66"/>
                  <a:pt x="66" y="66"/>
                  <a:pt x="66" y="66"/>
                </a:cubicBezTo>
                <a:lnTo>
                  <a:pt x="43" y="66"/>
                </a:lnTo>
                <a:close/>
                <a:moveTo>
                  <a:pt x="66" y="70"/>
                </a:moveTo>
                <a:cubicBezTo>
                  <a:pt x="66" y="83"/>
                  <a:pt x="66" y="83"/>
                  <a:pt x="66" y="83"/>
                </a:cubicBezTo>
                <a:cubicBezTo>
                  <a:pt x="59" y="83"/>
                  <a:pt x="51" y="84"/>
                  <a:pt x="45" y="86"/>
                </a:cubicBezTo>
                <a:cubicBezTo>
                  <a:pt x="44" y="81"/>
                  <a:pt x="43" y="76"/>
                  <a:pt x="43" y="70"/>
                </a:cubicBezTo>
                <a:lnTo>
                  <a:pt x="66" y="70"/>
                </a:lnTo>
                <a:close/>
                <a:moveTo>
                  <a:pt x="42" y="42"/>
                </a:moveTo>
                <a:cubicBezTo>
                  <a:pt x="39" y="40"/>
                  <a:pt x="36" y="39"/>
                  <a:pt x="33" y="37"/>
                </a:cubicBezTo>
                <a:cubicBezTo>
                  <a:pt x="38" y="30"/>
                  <a:pt x="45" y="25"/>
                  <a:pt x="54" y="23"/>
                </a:cubicBezTo>
                <a:cubicBezTo>
                  <a:pt x="49" y="27"/>
                  <a:pt x="45" y="34"/>
                  <a:pt x="42" y="42"/>
                </a:cubicBezTo>
                <a:close/>
                <a:moveTo>
                  <a:pt x="41" y="46"/>
                </a:moveTo>
                <a:cubicBezTo>
                  <a:pt x="40" y="52"/>
                  <a:pt x="39" y="59"/>
                  <a:pt x="39" y="66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56"/>
                  <a:pt x="25" y="47"/>
                  <a:pt x="30" y="40"/>
                </a:cubicBezTo>
                <a:cubicBezTo>
                  <a:pt x="34" y="42"/>
                  <a:pt x="37" y="44"/>
                  <a:pt x="41" y="46"/>
                </a:cubicBezTo>
                <a:close/>
                <a:moveTo>
                  <a:pt x="39" y="70"/>
                </a:moveTo>
                <a:cubicBezTo>
                  <a:pt x="39" y="76"/>
                  <a:pt x="40" y="82"/>
                  <a:pt x="41" y="88"/>
                </a:cubicBezTo>
                <a:cubicBezTo>
                  <a:pt x="37" y="89"/>
                  <a:pt x="34" y="91"/>
                  <a:pt x="30" y="93"/>
                </a:cubicBezTo>
                <a:cubicBezTo>
                  <a:pt x="26" y="87"/>
                  <a:pt x="23" y="79"/>
                  <a:pt x="22" y="70"/>
                </a:cubicBezTo>
                <a:cubicBezTo>
                  <a:pt x="39" y="70"/>
                  <a:pt x="39" y="70"/>
                  <a:pt x="39" y="70"/>
                </a:cubicBezTo>
                <a:close/>
                <a:moveTo>
                  <a:pt x="42" y="91"/>
                </a:moveTo>
                <a:cubicBezTo>
                  <a:pt x="45" y="99"/>
                  <a:pt x="49" y="106"/>
                  <a:pt x="54" y="110"/>
                </a:cubicBezTo>
                <a:cubicBezTo>
                  <a:pt x="45" y="108"/>
                  <a:pt x="38" y="103"/>
                  <a:pt x="33" y="96"/>
                </a:cubicBezTo>
                <a:cubicBezTo>
                  <a:pt x="36" y="94"/>
                  <a:pt x="39" y="93"/>
                  <a:pt x="42" y="91"/>
                </a:cubicBezTo>
                <a:close/>
                <a:moveTo>
                  <a:pt x="46" y="90"/>
                </a:moveTo>
                <a:cubicBezTo>
                  <a:pt x="52" y="88"/>
                  <a:pt x="59" y="87"/>
                  <a:pt x="66" y="87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58" y="111"/>
                  <a:pt x="50" y="103"/>
                  <a:pt x="46" y="90"/>
                </a:cubicBezTo>
                <a:close/>
                <a:moveTo>
                  <a:pt x="66" y="46"/>
                </a:moveTo>
                <a:cubicBezTo>
                  <a:pt x="59" y="46"/>
                  <a:pt x="52" y="45"/>
                  <a:pt x="46" y="43"/>
                </a:cubicBezTo>
                <a:cubicBezTo>
                  <a:pt x="50" y="31"/>
                  <a:pt x="58" y="22"/>
                  <a:pt x="66" y="21"/>
                </a:cubicBezTo>
                <a:cubicBezTo>
                  <a:pt x="66" y="46"/>
                  <a:pt x="66" y="46"/>
                  <a:pt x="66" y="46"/>
                </a:cubicBezTo>
                <a:close/>
                <a:moveTo>
                  <a:pt x="70" y="70"/>
                </a:moveTo>
                <a:cubicBezTo>
                  <a:pt x="94" y="70"/>
                  <a:pt x="94" y="70"/>
                  <a:pt x="94" y="70"/>
                </a:cubicBezTo>
                <a:cubicBezTo>
                  <a:pt x="93" y="76"/>
                  <a:pt x="93" y="81"/>
                  <a:pt x="91" y="86"/>
                </a:cubicBezTo>
                <a:cubicBezTo>
                  <a:pt x="85" y="84"/>
                  <a:pt x="78" y="83"/>
                  <a:pt x="70" y="83"/>
                </a:cubicBezTo>
                <a:lnTo>
                  <a:pt x="70" y="70"/>
                </a:lnTo>
                <a:close/>
                <a:moveTo>
                  <a:pt x="70" y="66"/>
                </a:moveTo>
                <a:cubicBezTo>
                  <a:pt x="70" y="50"/>
                  <a:pt x="70" y="50"/>
                  <a:pt x="70" y="50"/>
                </a:cubicBezTo>
                <a:cubicBezTo>
                  <a:pt x="78" y="50"/>
                  <a:pt x="85" y="49"/>
                  <a:pt x="91" y="47"/>
                </a:cubicBezTo>
                <a:cubicBezTo>
                  <a:pt x="93" y="53"/>
                  <a:pt x="94" y="59"/>
                  <a:pt x="94" y="66"/>
                </a:cubicBezTo>
                <a:lnTo>
                  <a:pt x="70" y="66"/>
                </a:lnTo>
                <a:close/>
                <a:moveTo>
                  <a:pt x="90" y="43"/>
                </a:moveTo>
                <a:cubicBezTo>
                  <a:pt x="84" y="45"/>
                  <a:pt x="77" y="46"/>
                  <a:pt x="70" y="46"/>
                </a:cubicBezTo>
                <a:cubicBezTo>
                  <a:pt x="70" y="21"/>
                  <a:pt x="70" y="21"/>
                  <a:pt x="70" y="21"/>
                </a:cubicBezTo>
                <a:cubicBezTo>
                  <a:pt x="79" y="22"/>
                  <a:pt x="86" y="30"/>
                  <a:pt x="90" y="43"/>
                </a:cubicBezTo>
                <a:close/>
                <a:moveTo>
                  <a:pt x="8" y="67"/>
                </a:moveTo>
                <a:cubicBezTo>
                  <a:pt x="8" y="37"/>
                  <a:pt x="33" y="12"/>
                  <a:pt x="63" y="11"/>
                </a:cubicBezTo>
                <a:cubicBezTo>
                  <a:pt x="63" y="17"/>
                  <a:pt x="63" y="17"/>
                  <a:pt x="63" y="17"/>
                </a:cubicBezTo>
                <a:cubicBezTo>
                  <a:pt x="50" y="18"/>
                  <a:pt x="38" y="24"/>
                  <a:pt x="29" y="34"/>
                </a:cubicBezTo>
                <a:cubicBezTo>
                  <a:pt x="29" y="35"/>
                  <a:pt x="28" y="37"/>
                  <a:pt x="27" y="38"/>
                </a:cubicBezTo>
                <a:cubicBezTo>
                  <a:pt x="21" y="46"/>
                  <a:pt x="18" y="56"/>
                  <a:pt x="18" y="67"/>
                </a:cubicBezTo>
                <a:cubicBezTo>
                  <a:pt x="18" y="77"/>
                  <a:pt x="21" y="87"/>
                  <a:pt x="27" y="96"/>
                </a:cubicBezTo>
                <a:cubicBezTo>
                  <a:pt x="28" y="97"/>
                  <a:pt x="29" y="98"/>
                  <a:pt x="29" y="99"/>
                </a:cubicBezTo>
                <a:cubicBezTo>
                  <a:pt x="38" y="109"/>
                  <a:pt x="51" y="116"/>
                  <a:pt x="65" y="117"/>
                </a:cubicBezTo>
                <a:cubicBezTo>
                  <a:pt x="65" y="123"/>
                  <a:pt x="65" y="123"/>
                  <a:pt x="65" y="123"/>
                </a:cubicBezTo>
                <a:cubicBezTo>
                  <a:pt x="65" y="123"/>
                  <a:pt x="64" y="123"/>
                  <a:pt x="64" y="123"/>
                </a:cubicBezTo>
                <a:cubicBezTo>
                  <a:pt x="33" y="123"/>
                  <a:pt x="8" y="98"/>
                  <a:pt x="8" y="67"/>
                </a:cubicBezTo>
                <a:close/>
                <a:moveTo>
                  <a:pt x="70" y="113"/>
                </a:moveTo>
                <a:cubicBezTo>
                  <a:pt x="70" y="87"/>
                  <a:pt x="70" y="87"/>
                  <a:pt x="70" y="87"/>
                </a:cubicBezTo>
                <a:cubicBezTo>
                  <a:pt x="77" y="87"/>
                  <a:pt x="84" y="88"/>
                  <a:pt x="90" y="90"/>
                </a:cubicBezTo>
                <a:cubicBezTo>
                  <a:pt x="86" y="103"/>
                  <a:pt x="79" y="111"/>
                  <a:pt x="70" y="113"/>
                </a:cubicBezTo>
                <a:close/>
                <a:moveTo>
                  <a:pt x="83" y="110"/>
                </a:moveTo>
                <a:cubicBezTo>
                  <a:pt x="87" y="106"/>
                  <a:pt x="91" y="99"/>
                  <a:pt x="94" y="92"/>
                </a:cubicBezTo>
                <a:cubicBezTo>
                  <a:pt x="97" y="93"/>
                  <a:pt x="101" y="94"/>
                  <a:pt x="103" y="96"/>
                </a:cubicBezTo>
                <a:cubicBezTo>
                  <a:pt x="98" y="103"/>
                  <a:pt x="91" y="108"/>
                  <a:pt x="83" y="110"/>
                </a:cubicBezTo>
                <a:close/>
                <a:moveTo>
                  <a:pt x="106" y="93"/>
                </a:moveTo>
                <a:cubicBezTo>
                  <a:pt x="103" y="91"/>
                  <a:pt x="99" y="89"/>
                  <a:pt x="95" y="88"/>
                </a:cubicBezTo>
                <a:cubicBezTo>
                  <a:pt x="97" y="82"/>
                  <a:pt x="97" y="76"/>
                  <a:pt x="98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3" y="79"/>
                  <a:pt x="110" y="87"/>
                  <a:pt x="106" y="93"/>
                </a:cubicBezTo>
                <a:close/>
              </a:path>
            </a:pathLst>
          </a:custGeom>
          <a:solidFill>
            <a:srgbClr val="56C1D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Freeform 38"/>
          <p:cNvSpPr>
            <a:spLocks noChangeAspect="1" noEditPoints="1"/>
          </p:cNvSpPr>
          <p:nvPr/>
        </p:nvSpPr>
        <p:spPr bwMode="auto">
          <a:xfrm>
            <a:off x="4593156" y="3304111"/>
            <a:ext cx="305677" cy="246275"/>
          </a:xfrm>
          <a:custGeom>
            <a:avLst/>
            <a:gdLst>
              <a:gd name="T0" fmla="*/ 160 w 160"/>
              <a:gd name="T1" fmla="*/ 57 h 129"/>
              <a:gd name="T2" fmla="*/ 154 w 160"/>
              <a:gd name="T3" fmla="*/ 43 h 129"/>
              <a:gd name="T4" fmla="*/ 153 w 160"/>
              <a:gd name="T5" fmla="*/ 42 h 129"/>
              <a:gd name="T6" fmla="*/ 73 w 160"/>
              <a:gd name="T7" fmla="*/ 1 h 129"/>
              <a:gd name="T8" fmla="*/ 69 w 160"/>
              <a:gd name="T9" fmla="*/ 1 h 129"/>
              <a:gd name="T10" fmla="*/ 2 w 160"/>
              <a:gd name="T11" fmla="*/ 35 h 129"/>
              <a:gd name="T12" fmla="*/ 0 w 160"/>
              <a:gd name="T13" fmla="*/ 38 h 129"/>
              <a:gd name="T14" fmla="*/ 2 w 160"/>
              <a:gd name="T15" fmla="*/ 42 h 129"/>
              <a:gd name="T16" fmla="*/ 4 w 160"/>
              <a:gd name="T17" fmla="*/ 43 h 129"/>
              <a:gd name="T18" fmla="*/ 6 w 160"/>
              <a:gd name="T19" fmla="*/ 50 h 129"/>
              <a:gd name="T20" fmla="*/ 4 w 160"/>
              <a:gd name="T21" fmla="*/ 57 h 129"/>
              <a:gd name="T22" fmla="*/ 0 w 160"/>
              <a:gd name="T23" fmla="*/ 59 h 129"/>
              <a:gd name="T24" fmla="*/ 2 w 160"/>
              <a:gd name="T25" fmla="*/ 64 h 129"/>
              <a:gd name="T26" fmla="*/ 4 w 160"/>
              <a:gd name="T27" fmla="*/ 66 h 129"/>
              <a:gd name="T28" fmla="*/ 6 w 160"/>
              <a:gd name="T29" fmla="*/ 73 h 129"/>
              <a:gd name="T30" fmla="*/ 4 w 160"/>
              <a:gd name="T31" fmla="*/ 80 h 129"/>
              <a:gd name="T32" fmla="*/ 0 w 160"/>
              <a:gd name="T33" fmla="*/ 82 h 129"/>
              <a:gd name="T34" fmla="*/ 2 w 160"/>
              <a:gd name="T35" fmla="*/ 87 h 129"/>
              <a:gd name="T36" fmla="*/ 82 w 160"/>
              <a:gd name="T37" fmla="*/ 128 h 129"/>
              <a:gd name="T38" fmla="*/ 84 w 160"/>
              <a:gd name="T39" fmla="*/ 129 h 129"/>
              <a:gd name="T40" fmla="*/ 86 w 160"/>
              <a:gd name="T41" fmla="*/ 128 h 129"/>
              <a:gd name="T42" fmla="*/ 152 w 160"/>
              <a:gd name="T43" fmla="*/ 94 h 129"/>
              <a:gd name="T44" fmla="*/ 160 w 160"/>
              <a:gd name="T45" fmla="*/ 80 h 129"/>
              <a:gd name="T46" fmla="*/ 157 w 160"/>
              <a:gd name="T47" fmla="*/ 68 h 129"/>
              <a:gd name="T48" fmla="*/ 160 w 160"/>
              <a:gd name="T49" fmla="*/ 57 h 129"/>
              <a:gd name="T50" fmla="*/ 71 w 160"/>
              <a:gd name="T51" fmla="*/ 21 h 129"/>
              <a:gd name="T52" fmla="*/ 118 w 160"/>
              <a:gd name="T53" fmla="*/ 45 h 129"/>
              <a:gd name="T54" fmla="*/ 84 w 160"/>
              <a:gd name="T55" fmla="*/ 63 h 129"/>
              <a:gd name="T56" fmla="*/ 37 w 160"/>
              <a:gd name="T57" fmla="*/ 38 h 129"/>
              <a:gd name="T58" fmla="*/ 71 w 160"/>
              <a:gd name="T59" fmla="*/ 21 h 129"/>
              <a:gd name="T60" fmla="*/ 151 w 160"/>
              <a:gd name="T61" fmla="*/ 87 h 129"/>
              <a:gd name="T62" fmla="*/ 151 w 160"/>
              <a:gd name="T63" fmla="*/ 87 h 129"/>
              <a:gd name="T64" fmla="*/ 150 w 160"/>
              <a:gd name="T65" fmla="*/ 87 h 129"/>
              <a:gd name="T66" fmla="*/ 150 w 160"/>
              <a:gd name="T67" fmla="*/ 87 h 129"/>
              <a:gd name="T68" fmla="*/ 149 w 160"/>
              <a:gd name="T69" fmla="*/ 87 h 129"/>
              <a:gd name="T70" fmla="*/ 84 w 160"/>
              <a:gd name="T71" fmla="*/ 121 h 129"/>
              <a:gd name="T72" fmla="*/ 8 w 160"/>
              <a:gd name="T73" fmla="*/ 82 h 129"/>
              <a:gd name="T74" fmla="*/ 10 w 160"/>
              <a:gd name="T75" fmla="*/ 73 h 129"/>
              <a:gd name="T76" fmla="*/ 9 w 160"/>
              <a:gd name="T77" fmla="*/ 68 h 129"/>
              <a:gd name="T78" fmla="*/ 82 w 160"/>
              <a:gd name="T79" fmla="*/ 106 h 129"/>
              <a:gd name="T80" fmla="*/ 84 w 160"/>
              <a:gd name="T81" fmla="*/ 106 h 129"/>
              <a:gd name="T82" fmla="*/ 86 w 160"/>
              <a:gd name="T83" fmla="*/ 106 h 129"/>
              <a:gd name="T84" fmla="*/ 150 w 160"/>
              <a:gd name="T85" fmla="*/ 73 h 129"/>
              <a:gd name="T86" fmla="*/ 151 w 160"/>
              <a:gd name="T87" fmla="*/ 73 h 129"/>
              <a:gd name="T88" fmla="*/ 153 w 160"/>
              <a:gd name="T89" fmla="*/ 80 h 129"/>
              <a:gd name="T90" fmla="*/ 151 w 160"/>
              <a:gd name="T91" fmla="*/ 87 h 129"/>
              <a:gd name="T92" fmla="*/ 151 w 160"/>
              <a:gd name="T93" fmla="*/ 64 h 129"/>
              <a:gd name="T94" fmla="*/ 151 w 160"/>
              <a:gd name="T95" fmla="*/ 64 h 129"/>
              <a:gd name="T96" fmla="*/ 150 w 160"/>
              <a:gd name="T97" fmla="*/ 64 h 129"/>
              <a:gd name="T98" fmla="*/ 150 w 160"/>
              <a:gd name="T99" fmla="*/ 65 h 129"/>
              <a:gd name="T100" fmla="*/ 149 w 160"/>
              <a:gd name="T101" fmla="*/ 65 h 129"/>
              <a:gd name="T102" fmla="*/ 84 w 160"/>
              <a:gd name="T103" fmla="*/ 98 h 129"/>
              <a:gd name="T104" fmla="*/ 8 w 160"/>
              <a:gd name="T105" fmla="*/ 59 h 129"/>
              <a:gd name="T106" fmla="*/ 10 w 160"/>
              <a:gd name="T107" fmla="*/ 50 h 129"/>
              <a:gd name="T108" fmla="*/ 9 w 160"/>
              <a:gd name="T109" fmla="*/ 45 h 129"/>
              <a:gd name="T110" fmla="*/ 82 w 160"/>
              <a:gd name="T111" fmla="*/ 83 h 129"/>
              <a:gd name="T112" fmla="*/ 84 w 160"/>
              <a:gd name="T113" fmla="*/ 83 h 129"/>
              <a:gd name="T114" fmla="*/ 86 w 160"/>
              <a:gd name="T115" fmla="*/ 83 h 129"/>
              <a:gd name="T116" fmla="*/ 150 w 160"/>
              <a:gd name="T117" fmla="*/ 50 h 129"/>
              <a:gd name="T118" fmla="*/ 151 w 160"/>
              <a:gd name="T119" fmla="*/ 50 h 129"/>
              <a:gd name="T120" fmla="*/ 153 w 160"/>
              <a:gd name="T121" fmla="*/ 57 h 129"/>
              <a:gd name="T122" fmla="*/ 151 w 160"/>
              <a:gd name="T12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0" h="129">
                <a:moveTo>
                  <a:pt x="160" y="57"/>
                </a:moveTo>
                <a:cubicBezTo>
                  <a:pt x="160" y="50"/>
                  <a:pt x="158" y="45"/>
                  <a:pt x="154" y="43"/>
                </a:cubicBezTo>
                <a:cubicBezTo>
                  <a:pt x="154" y="43"/>
                  <a:pt x="153" y="42"/>
                  <a:pt x="153" y="42"/>
                </a:cubicBezTo>
                <a:cubicBezTo>
                  <a:pt x="73" y="1"/>
                  <a:pt x="73" y="1"/>
                  <a:pt x="73" y="1"/>
                </a:cubicBezTo>
                <a:cubicBezTo>
                  <a:pt x="71" y="0"/>
                  <a:pt x="70" y="0"/>
                  <a:pt x="69" y="1"/>
                </a:cubicBezTo>
                <a:cubicBezTo>
                  <a:pt x="2" y="35"/>
                  <a:pt x="2" y="35"/>
                  <a:pt x="2" y="35"/>
                </a:cubicBezTo>
                <a:cubicBezTo>
                  <a:pt x="1" y="36"/>
                  <a:pt x="0" y="37"/>
                  <a:pt x="0" y="38"/>
                </a:cubicBezTo>
                <a:cubicBezTo>
                  <a:pt x="0" y="40"/>
                  <a:pt x="1" y="41"/>
                  <a:pt x="2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5"/>
                  <a:pt x="6" y="47"/>
                  <a:pt x="6" y="50"/>
                </a:cubicBezTo>
                <a:cubicBezTo>
                  <a:pt x="6" y="53"/>
                  <a:pt x="5" y="56"/>
                  <a:pt x="4" y="57"/>
                </a:cubicBezTo>
                <a:cubicBezTo>
                  <a:pt x="3" y="57"/>
                  <a:pt x="1" y="58"/>
                  <a:pt x="0" y="59"/>
                </a:cubicBezTo>
                <a:cubicBezTo>
                  <a:pt x="0" y="61"/>
                  <a:pt x="0" y="63"/>
                  <a:pt x="2" y="64"/>
                </a:cubicBezTo>
                <a:cubicBezTo>
                  <a:pt x="4" y="66"/>
                  <a:pt x="4" y="66"/>
                  <a:pt x="4" y="66"/>
                </a:cubicBezTo>
                <a:cubicBezTo>
                  <a:pt x="5" y="67"/>
                  <a:pt x="6" y="70"/>
                  <a:pt x="6" y="73"/>
                </a:cubicBezTo>
                <a:cubicBezTo>
                  <a:pt x="6" y="76"/>
                  <a:pt x="5" y="79"/>
                  <a:pt x="4" y="80"/>
                </a:cubicBezTo>
                <a:cubicBezTo>
                  <a:pt x="3" y="80"/>
                  <a:pt x="1" y="81"/>
                  <a:pt x="0" y="82"/>
                </a:cubicBezTo>
                <a:cubicBezTo>
                  <a:pt x="0" y="84"/>
                  <a:pt x="0" y="86"/>
                  <a:pt x="2" y="87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3" y="129"/>
                  <a:pt x="84" y="129"/>
                  <a:pt x="84" y="129"/>
                </a:cubicBezTo>
                <a:cubicBezTo>
                  <a:pt x="85" y="129"/>
                  <a:pt x="85" y="129"/>
                  <a:pt x="86" y="128"/>
                </a:cubicBezTo>
                <a:cubicBezTo>
                  <a:pt x="152" y="94"/>
                  <a:pt x="152" y="94"/>
                  <a:pt x="152" y="94"/>
                </a:cubicBezTo>
                <a:cubicBezTo>
                  <a:pt x="157" y="93"/>
                  <a:pt x="160" y="88"/>
                  <a:pt x="160" y="80"/>
                </a:cubicBezTo>
                <a:cubicBezTo>
                  <a:pt x="160" y="75"/>
                  <a:pt x="159" y="71"/>
                  <a:pt x="157" y="68"/>
                </a:cubicBezTo>
                <a:cubicBezTo>
                  <a:pt x="159" y="66"/>
                  <a:pt x="160" y="62"/>
                  <a:pt x="160" y="57"/>
                </a:cubicBezTo>
                <a:close/>
                <a:moveTo>
                  <a:pt x="71" y="21"/>
                </a:moveTo>
                <a:cubicBezTo>
                  <a:pt x="118" y="45"/>
                  <a:pt x="118" y="45"/>
                  <a:pt x="118" y="45"/>
                </a:cubicBezTo>
                <a:cubicBezTo>
                  <a:pt x="84" y="63"/>
                  <a:pt x="84" y="63"/>
                  <a:pt x="84" y="63"/>
                </a:cubicBezTo>
                <a:cubicBezTo>
                  <a:pt x="37" y="38"/>
                  <a:pt x="37" y="38"/>
                  <a:pt x="37" y="38"/>
                </a:cubicBezTo>
                <a:lnTo>
                  <a:pt x="71" y="21"/>
                </a:lnTo>
                <a:close/>
                <a:moveTo>
                  <a:pt x="151" y="87"/>
                </a:moveTo>
                <a:cubicBezTo>
                  <a:pt x="151" y="87"/>
                  <a:pt x="151" y="87"/>
                  <a:pt x="151" y="87"/>
                </a:cubicBezTo>
                <a:cubicBezTo>
                  <a:pt x="151" y="87"/>
                  <a:pt x="151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49" y="87"/>
                  <a:pt x="149" y="87"/>
                  <a:pt x="149" y="87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" y="82"/>
                  <a:pt x="8" y="82"/>
                  <a:pt x="8" y="82"/>
                </a:cubicBezTo>
                <a:cubicBezTo>
                  <a:pt x="9" y="79"/>
                  <a:pt x="10" y="76"/>
                  <a:pt x="10" y="73"/>
                </a:cubicBezTo>
                <a:cubicBezTo>
                  <a:pt x="10" y="71"/>
                  <a:pt x="10" y="70"/>
                  <a:pt x="9" y="68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3" y="106"/>
                  <a:pt x="84" y="106"/>
                  <a:pt x="84" y="106"/>
                </a:cubicBezTo>
                <a:cubicBezTo>
                  <a:pt x="85" y="106"/>
                  <a:pt x="85" y="106"/>
                  <a:pt x="86" y="106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3" y="76"/>
                  <a:pt x="153" y="80"/>
                </a:cubicBezTo>
                <a:cubicBezTo>
                  <a:pt x="153" y="84"/>
                  <a:pt x="151" y="87"/>
                  <a:pt x="151" y="87"/>
                </a:cubicBezTo>
                <a:close/>
                <a:moveTo>
                  <a:pt x="151" y="64"/>
                </a:moveTo>
                <a:cubicBezTo>
                  <a:pt x="151" y="64"/>
                  <a:pt x="151" y="64"/>
                  <a:pt x="151" y="64"/>
                </a:cubicBezTo>
                <a:cubicBezTo>
                  <a:pt x="151" y="64"/>
                  <a:pt x="151" y="64"/>
                  <a:pt x="150" y="64"/>
                </a:cubicBezTo>
                <a:cubicBezTo>
                  <a:pt x="150" y="64"/>
                  <a:pt x="150" y="64"/>
                  <a:pt x="150" y="65"/>
                </a:cubicBezTo>
                <a:cubicBezTo>
                  <a:pt x="149" y="65"/>
                  <a:pt x="149" y="65"/>
                  <a:pt x="149" y="65"/>
                </a:cubicBezTo>
                <a:cubicBezTo>
                  <a:pt x="84" y="98"/>
                  <a:pt x="84" y="98"/>
                  <a:pt x="84" y="98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7"/>
                  <a:pt x="10" y="53"/>
                  <a:pt x="10" y="50"/>
                </a:cubicBezTo>
                <a:cubicBezTo>
                  <a:pt x="10" y="48"/>
                  <a:pt x="10" y="47"/>
                  <a:pt x="9" y="45"/>
                </a:cubicBezTo>
                <a:cubicBezTo>
                  <a:pt x="82" y="83"/>
                  <a:pt x="82" y="83"/>
                  <a:pt x="82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5" y="83"/>
                  <a:pt x="85" y="83"/>
                  <a:pt x="86" y="83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3" y="53"/>
                  <a:pt x="153" y="57"/>
                </a:cubicBezTo>
                <a:cubicBezTo>
                  <a:pt x="153" y="61"/>
                  <a:pt x="151" y="64"/>
                  <a:pt x="151" y="64"/>
                </a:cubicBezTo>
                <a:close/>
              </a:path>
            </a:pathLst>
          </a:custGeom>
          <a:solidFill>
            <a:srgbClr val="FCA82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8" name="组 57"/>
          <p:cNvGrpSpPr/>
          <p:nvPr/>
        </p:nvGrpSpPr>
        <p:grpSpPr>
          <a:xfrm>
            <a:off x="3914842" y="2771169"/>
            <a:ext cx="303202" cy="261126"/>
            <a:chOff x="3914842" y="2771169"/>
            <a:chExt cx="303202" cy="261126"/>
          </a:xfrm>
        </p:grpSpPr>
        <p:sp>
          <p:nvSpPr>
            <p:cNvPr id="42" name="Freeform 744"/>
            <p:cNvSpPr>
              <a:spLocks/>
            </p:cNvSpPr>
            <p:nvPr/>
          </p:nvSpPr>
          <p:spPr bwMode="auto">
            <a:xfrm>
              <a:off x="3982907" y="2913488"/>
              <a:ext cx="174496" cy="87867"/>
            </a:xfrm>
            <a:custGeom>
              <a:avLst/>
              <a:gdLst>
                <a:gd name="T0" fmla="*/ 0 w 91"/>
                <a:gd name="T1" fmla="*/ 2 h 46"/>
                <a:gd name="T2" fmla="*/ 0 w 91"/>
                <a:gd name="T3" fmla="*/ 25 h 46"/>
                <a:gd name="T4" fmla="*/ 46 w 91"/>
                <a:gd name="T5" fmla="*/ 46 h 46"/>
                <a:gd name="T6" fmla="*/ 91 w 91"/>
                <a:gd name="T7" fmla="*/ 25 h 46"/>
                <a:gd name="T8" fmla="*/ 91 w 91"/>
                <a:gd name="T9" fmla="*/ 0 h 46"/>
                <a:gd name="T10" fmla="*/ 52 w 91"/>
                <a:gd name="T11" fmla="*/ 23 h 46"/>
                <a:gd name="T12" fmla="*/ 43 w 91"/>
                <a:gd name="T13" fmla="*/ 24 h 46"/>
                <a:gd name="T14" fmla="*/ 0 w 91"/>
                <a:gd name="T1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46">
                  <a:moveTo>
                    <a:pt x="0" y="2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9" y="46"/>
                    <a:pt x="46" y="46"/>
                  </a:cubicBezTo>
                  <a:cubicBezTo>
                    <a:pt x="79" y="46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9" y="25"/>
                    <a:pt x="46" y="25"/>
                    <a:pt x="43" y="24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7556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745"/>
            <p:cNvSpPr>
              <a:spLocks/>
            </p:cNvSpPr>
            <p:nvPr/>
          </p:nvSpPr>
          <p:spPr bwMode="auto">
            <a:xfrm>
              <a:off x="3914842" y="2771169"/>
              <a:ext cx="303202" cy="261126"/>
            </a:xfrm>
            <a:custGeom>
              <a:avLst/>
              <a:gdLst>
                <a:gd name="T0" fmla="*/ 83 w 159"/>
                <a:gd name="T1" fmla="*/ 50 h 136"/>
                <a:gd name="T2" fmla="*/ 70 w 159"/>
                <a:gd name="T3" fmla="*/ 46 h 136"/>
                <a:gd name="T4" fmla="*/ 23 w 159"/>
                <a:gd name="T5" fmla="*/ 63 h 136"/>
                <a:gd name="T6" fmla="*/ 79 w 159"/>
                <a:gd name="T7" fmla="*/ 91 h 136"/>
                <a:gd name="T8" fmla="*/ 88 w 159"/>
                <a:gd name="T9" fmla="*/ 91 h 136"/>
                <a:gd name="T10" fmla="*/ 154 w 159"/>
                <a:gd name="T11" fmla="*/ 53 h 136"/>
                <a:gd name="T12" fmla="*/ 159 w 159"/>
                <a:gd name="T13" fmla="*/ 44 h 136"/>
                <a:gd name="T14" fmla="*/ 153 w 159"/>
                <a:gd name="T15" fmla="*/ 36 h 136"/>
                <a:gd name="T16" fmla="*/ 85 w 159"/>
                <a:gd name="T17" fmla="*/ 2 h 136"/>
                <a:gd name="T18" fmla="*/ 76 w 159"/>
                <a:gd name="T19" fmla="*/ 2 h 136"/>
                <a:gd name="T20" fmla="*/ 11 w 159"/>
                <a:gd name="T21" fmla="*/ 40 h 136"/>
                <a:gd name="T22" fmla="*/ 6 w 159"/>
                <a:gd name="T23" fmla="*/ 49 h 136"/>
                <a:gd name="T24" fmla="*/ 11 w 159"/>
                <a:gd name="T25" fmla="*/ 57 h 136"/>
                <a:gd name="T26" fmla="*/ 11 w 159"/>
                <a:gd name="T27" fmla="*/ 92 h 136"/>
                <a:gd name="T28" fmla="*/ 5 w 159"/>
                <a:gd name="T29" fmla="*/ 100 h 136"/>
                <a:gd name="T30" fmla="*/ 8 w 159"/>
                <a:gd name="T31" fmla="*/ 107 h 136"/>
                <a:gd name="T32" fmla="*/ 3 w 159"/>
                <a:gd name="T33" fmla="*/ 118 h 136"/>
                <a:gd name="T34" fmla="*/ 0 w 159"/>
                <a:gd name="T35" fmla="*/ 125 h 136"/>
                <a:gd name="T36" fmla="*/ 4 w 159"/>
                <a:gd name="T37" fmla="*/ 133 h 136"/>
                <a:gd name="T38" fmla="*/ 5 w 159"/>
                <a:gd name="T39" fmla="*/ 133 h 136"/>
                <a:gd name="T40" fmla="*/ 13 w 159"/>
                <a:gd name="T41" fmla="*/ 135 h 136"/>
                <a:gd name="T42" fmla="*/ 19 w 159"/>
                <a:gd name="T43" fmla="*/ 130 h 136"/>
                <a:gd name="T44" fmla="*/ 20 w 159"/>
                <a:gd name="T45" fmla="*/ 106 h 136"/>
                <a:gd name="T46" fmla="*/ 23 w 159"/>
                <a:gd name="T47" fmla="*/ 100 h 136"/>
                <a:gd name="T48" fmla="*/ 17 w 159"/>
                <a:gd name="T49" fmla="*/ 92 h 136"/>
                <a:gd name="T50" fmla="*/ 17 w 159"/>
                <a:gd name="T51" fmla="*/ 59 h 136"/>
                <a:gd name="T52" fmla="*/ 68 w 159"/>
                <a:gd name="T53" fmla="*/ 41 h 136"/>
                <a:gd name="T54" fmla="*/ 71 w 159"/>
                <a:gd name="T55" fmla="*/ 37 h 136"/>
                <a:gd name="T56" fmla="*/ 82 w 159"/>
                <a:gd name="T57" fmla="*/ 44 h 136"/>
                <a:gd name="T58" fmla="*/ 93 w 159"/>
                <a:gd name="T59" fmla="*/ 38 h 136"/>
                <a:gd name="T60" fmla="*/ 93 w 159"/>
                <a:gd name="T61" fmla="*/ 36 h 136"/>
                <a:gd name="T62" fmla="*/ 96 w 159"/>
                <a:gd name="T63" fmla="*/ 43 h 136"/>
                <a:gd name="T64" fmla="*/ 83 w 159"/>
                <a:gd name="T65" fmla="*/ 5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36">
                  <a:moveTo>
                    <a:pt x="83" y="50"/>
                  </a:moveTo>
                  <a:cubicBezTo>
                    <a:pt x="78" y="50"/>
                    <a:pt x="73" y="49"/>
                    <a:pt x="70" y="46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82" y="93"/>
                    <a:pt x="85" y="92"/>
                    <a:pt x="88" y="91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7" y="51"/>
                    <a:pt x="159" y="47"/>
                    <a:pt x="159" y="44"/>
                  </a:cubicBezTo>
                  <a:cubicBezTo>
                    <a:pt x="158" y="40"/>
                    <a:pt x="156" y="37"/>
                    <a:pt x="153" y="3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2" y="0"/>
                    <a:pt x="79" y="0"/>
                    <a:pt x="76" y="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7" y="42"/>
                    <a:pt x="6" y="45"/>
                    <a:pt x="6" y="49"/>
                  </a:cubicBezTo>
                  <a:cubicBezTo>
                    <a:pt x="6" y="52"/>
                    <a:pt x="8" y="55"/>
                    <a:pt x="11" y="57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8" y="93"/>
                    <a:pt x="5" y="96"/>
                    <a:pt x="5" y="100"/>
                  </a:cubicBezTo>
                  <a:cubicBezTo>
                    <a:pt x="5" y="103"/>
                    <a:pt x="6" y="105"/>
                    <a:pt x="8" y="107"/>
                  </a:cubicBezTo>
                  <a:cubicBezTo>
                    <a:pt x="8" y="112"/>
                    <a:pt x="6" y="115"/>
                    <a:pt x="3" y="118"/>
                  </a:cubicBezTo>
                  <a:cubicBezTo>
                    <a:pt x="1" y="120"/>
                    <a:pt x="0" y="122"/>
                    <a:pt x="0" y="125"/>
                  </a:cubicBezTo>
                  <a:cubicBezTo>
                    <a:pt x="0" y="128"/>
                    <a:pt x="2" y="131"/>
                    <a:pt x="4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7" y="135"/>
                    <a:pt x="10" y="136"/>
                    <a:pt x="13" y="135"/>
                  </a:cubicBezTo>
                  <a:cubicBezTo>
                    <a:pt x="16" y="134"/>
                    <a:pt x="18" y="133"/>
                    <a:pt x="19" y="130"/>
                  </a:cubicBezTo>
                  <a:cubicBezTo>
                    <a:pt x="24" y="122"/>
                    <a:pt x="22" y="111"/>
                    <a:pt x="20" y="106"/>
                  </a:cubicBezTo>
                  <a:cubicBezTo>
                    <a:pt x="22" y="105"/>
                    <a:pt x="23" y="102"/>
                    <a:pt x="23" y="100"/>
                  </a:cubicBezTo>
                  <a:cubicBezTo>
                    <a:pt x="23" y="96"/>
                    <a:pt x="20" y="93"/>
                    <a:pt x="17" y="92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39"/>
                    <a:pt x="71" y="37"/>
                    <a:pt x="71" y="37"/>
                  </a:cubicBezTo>
                  <a:cubicBezTo>
                    <a:pt x="71" y="37"/>
                    <a:pt x="71" y="44"/>
                    <a:pt x="82" y="44"/>
                  </a:cubicBezTo>
                  <a:cubicBezTo>
                    <a:pt x="88" y="44"/>
                    <a:pt x="93" y="42"/>
                    <a:pt x="93" y="38"/>
                  </a:cubicBezTo>
                  <a:cubicBezTo>
                    <a:pt x="93" y="38"/>
                    <a:pt x="93" y="37"/>
                    <a:pt x="93" y="36"/>
                  </a:cubicBezTo>
                  <a:cubicBezTo>
                    <a:pt x="95" y="38"/>
                    <a:pt x="96" y="41"/>
                    <a:pt x="96" y="43"/>
                  </a:cubicBezTo>
                  <a:cubicBezTo>
                    <a:pt x="96" y="47"/>
                    <a:pt x="90" y="50"/>
                    <a:pt x="83" y="50"/>
                  </a:cubicBezTo>
                  <a:close/>
                </a:path>
              </a:pathLst>
            </a:custGeom>
            <a:solidFill>
              <a:srgbClr val="17556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4617407" y="2074470"/>
            <a:ext cx="325479" cy="321766"/>
            <a:chOff x="4617407" y="2074470"/>
            <a:chExt cx="325479" cy="321766"/>
          </a:xfrm>
          <a:solidFill>
            <a:srgbClr val="82D640"/>
          </a:solidFill>
        </p:grpSpPr>
        <p:sp>
          <p:nvSpPr>
            <p:cNvPr id="45" name="Freeform 746"/>
            <p:cNvSpPr>
              <a:spLocks/>
            </p:cNvSpPr>
            <p:nvPr/>
          </p:nvSpPr>
          <p:spPr bwMode="auto">
            <a:xfrm>
              <a:off x="4789428" y="2074470"/>
              <a:ext cx="153458" cy="152220"/>
            </a:xfrm>
            <a:custGeom>
              <a:avLst/>
              <a:gdLst>
                <a:gd name="T0" fmla="*/ 71 w 124"/>
                <a:gd name="T1" fmla="*/ 17 h 123"/>
                <a:gd name="T2" fmla="*/ 105 w 124"/>
                <a:gd name="T3" fmla="*/ 53 h 123"/>
                <a:gd name="T4" fmla="*/ 95 w 124"/>
                <a:gd name="T5" fmla="*/ 64 h 123"/>
                <a:gd name="T6" fmla="*/ 79 w 124"/>
                <a:gd name="T7" fmla="*/ 47 h 123"/>
                <a:gd name="T8" fmla="*/ 71 w 124"/>
                <a:gd name="T9" fmla="*/ 55 h 123"/>
                <a:gd name="T10" fmla="*/ 88 w 124"/>
                <a:gd name="T11" fmla="*/ 70 h 123"/>
                <a:gd name="T12" fmla="*/ 81 w 124"/>
                <a:gd name="T13" fmla="*/ 78 h 123"/>
                <a:gd name="T14" fmla="*/ 70 w 124"/>
                <a:gd name="T15" fmla="*/ 67 h 123"/>
                <a:gd name="T16" fmla="*/ 64 w 124"/>
                <a:gd name="T17" fmla="*/ 73 h 123"/>
                <a:gd name="T18" fmla="*/ 74 w 124"/>
                <a:gd name="T19" fmla="*/ 84 h 123"/>
                <a:gd name="T20" fmla="*/ 64 w 124"/>
                <a:gd name="T21" fmla="*/ 95 h 123"/>
                <a:gd name="T22" fmla="*/ 48 w 124"/>
                <a:gd name="T23" fmla="*/ 78 h 123"/>
                <a:gd name="T24" fmla="*/ 40 w 124"/>
                <a:gd name="T25" fmla="*/ 84 h 123"/>
                <a:gd name="T26" fmla="*/ 57 w 124"/>
                <a:gd name="T27" fmla="*/ 101 h 123"/>
                <a:gd name="T28" fmla="*/ 50 w 124"/>
                <a:gd name="T29" fmla="*/ 107 h 123"/>
                <a:gd name="T30" fmla="*/ 39 w 124"/>
                <a:gd name="T31" fmla="*/ 96 h 123"/>
                <a:gd name="T32" fmla="*/ 33 w 124"/>
                <a:gd name="T33" fmla="*/ 104 h 123"/>
                <a:gd name="T34" fmla="*/ 53 w 124"/>
                <a:gd name="T35" fmla="*/ 123 h 123"/>
                <a:gd name="T36" fmla="*/ 124 w 124"/>
                <a:gd name="T37" fmla="*/ 53 h 123"/>
                <a:gd name="T38" fmla="*/ 71 w 124"/>
                <a:gd name="T39" fmla="*/ 0 h 123"/>
                <a:gd name="T40" fmla="*/ 0 w 124"/>
                <a:gd name="T41" fmla="*/ 70 h 123"/>
                <a:gd name="T42" fmla="*/ 8 w 124"/>
                <a:gd name="T43" fmla="*/ 79 h 123"/>
                <a:gd name="T44" fmla="*/ 71 w 124"/>
                <a:gd name="T45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123">
                  <a:moveTo>
                    <a:pt x="71" y="17"/>
                  </a:moveTo>
                  <a:lnTo>
                    <a:pt x="105" y="53"/>
                  </a:lnTo>
                  <a:lnTo>
                    <a:pt x="95" y="64"/>
                  </a:lnTo>
                  <a:lnTo>
                    <a:pt x="79" y="47"/>
                  </a:lnTo>
                  <a:lnTo>
                    <a:pt x="71" y="55"/>
                  </a:lnTo>
                  <a:lnTo>
                    <a:pt x="88" y="70"/>
                  </a:lnTo>
                  <a:lnTo>
                    <a:pt x="81" y="78"/>
                  </a:lnTo>
                  <a:lnTo>
                    <a:pt x="70" y="67"/>
                  </a:lnTo>
                  <a:lnTo>
                    <a:pt x="64" y="73"/>
                  </a:lnTo>
                  <a:lnTo>
                    <a:pt x="74" y="84"/>
                  </a:lnTo>
                  <a:lnTo>
                    <a:pt x="64" y="95"/>
                  </a:lnTo>
                  <a:lnTo>
                    <a:pt x="48" y="78"/>
                  </a:lnTo>
                  <a:lnTo>
                    <a:pt x="40" y="84"/>
                  </a:lnTo>
                  <a:lnTo>
                    <a:pt x="57" y="101"/>
                  </a:lnTo>
                  <a:lnTo>
                    <a:pt x="50" y="107"/>
                  </a:lnTo>
                  <a:lnTo>
                    <a:pt x="39" y="96"/>
                  </a:lnTo>
                  <a:lnTo>
                    <a:pt x="33" y="104"/>
                  </a:lnTo>
                  <a:lnTo>
                    <a:pt x="53" y="123"/>
                  </a:lnTo>
                  <a:lnTo>
                    <a:pt x="124" y="53"/>
                  </a:lnTo>
                  <a:lnTo>
                    <a:pt x="71" y="0"/>
                  </a:lnTo>
                  <a:lnTo>
                    <a:pt x="0" y="70"/>
                  </a:lnTo>
                  <a:lnTo>
                    <a:pt x="8" y="79"/>
                  </a:lnTo>
                  <a:lnTo>
                    <a:pt x="71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747"/>
            <p:cNvSpPr>
              <a:spLocks/>
            </p:cNvSpPr>
            <p:nvPr/>
          </p:nvSpPr>
          <p:spPr bwMode="auto">
            <a:xfrm>
              <a:off x="4617407" y="2226690"/>
              <a:ext cx="170783" cy="169546"/>
            </a:xfrm>
            <a:custGeom>
              <a:avLst/>
              <a:gdLst>
                <a:gd name="T0" fmla="*/ 110 w 138"/>
                <a:gd name="T1" fmla="*/ 38 h 137"/>
                <a:gd name="T2" fmla="*/ 121 w 138"/>
                <a:gd name="T3" fmla="*/ 50 h 137"/>
                <a:gd name="T4" fmla="*/ 113 w 138"/>
                <a:gd name="T5" fmla="*/ 60 h 137"/>
                <a:gd name="T6" fmla="*/ 94 w 138"/>
                <a:gd name="T7" fmla="*/ 41 h 137"/>
                <a:gd name="T8" fmla="*/ 88 w 138"/>
                <a:gd name="T9" fmla="*/ 49 h 137"/>
                <a:gd name="T10" fmla="*/ 105 w 138"/>
                <a:gd name="T11" fmla="*/ 66 h 137"/>
                <a:gd name="T12" fmla="*/ 98 w 138"/>
                <a:gd name="T13" fmla="*/ 74 h 137"/>
                <a:gd name="T14" fmla="*/ 87 w 138"/>
                <a:gd name="T15" fmla="*/ 61 h 137"/>
                <a:gd name="T16" fmla="*/ 79 w 138"/>
                <a:gd name="T17" fmla="*/ 67 h 137"/>
                <a:gd name="T18" fmla="*/ 91 w 138"/>
                <a:gd name="T19" fmla="*/ 80 h 137"/>
                <a:gd name="T20" fmla="*/ 82 w 138"/>
                <a:gd name="T21" fmla="*/ 91 h 137"/>
                <a:gd name="T22" fmla="*/ 64 w 138"/>
                <a:gd name="T23" fmla="*/ 72 h 137"/>
                <a:gd name="T24" fmla="*/ 57 w 138"/>
                <a:gd name="T25" fmla="*/ 78 h 137"/>
                <a:gd name="T26" fmla="*/ 74 w 138"/>
                <a:gd name="T27" fmla="*/ 97 h 137"/>
                <a:gd name="T28" fmla="*/ 68 w 138"/>
                <a:gd name="T29" fmla="*/ 103 h 137"/>
                <a:gd name="T30" fmla="*/ 56 w 138"/>
                <a:gd name="T31" fmla="*/ 91 h 137"/>
                <a:gd name="T32" fmla="*/ 48 w 138"/>
                <a:gd name="T33" fmla="*/ 98 h 137"/>
                <a:gd name="T34" fmla="*/ 61 w 138"/>
                <a:gd name="T35" fmla="*/ 111 h 137"/>
                <a:gd name="T36" fmla="*/ 53 w 138"/>
                <a:gd name="T37" fmla="*/ 118 h 137"/>
                <a:gd name="T38" fmla="*/ 17 w 138"/>
                <a:gd name="T39" fmla="*/ 84 h 137"/>
                <a:gd name="T40" fmla="*/ 94 w 138"/>
                <a:gd name="T41" fmla="*/ 9 h 137"/>
                <a:gd name="T42" fmla="*/ 85 w 138"/>
                <a:gd name="T43" fmla="*/ 0 h 137"/>
                <a:gd name="T44" fmla="*/ 0 w 138"/>
                <a:gd name="T45" fmla="*/ 84 h 137"/>
                <a:gd name="T46" fmla="*/ 51 w 138"/>
                <a:gd name="T47" fmla="*/ 137 h 137"/>
                <a:gd name="T48" fmla="*/ 138 w 138"/>
                <a:gd name="T49" fmla="*/ 54 h 137"/>
                <a:gd name="T50" fmla="*/ 116 w 138"/>
                <a:gd name="T51" fmla="*/ 32 h 137"/>
                <a:gd name="T52" fmla="*/ 110 w 138"/>
                <a:gd name="T53" fmla="*/ 3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137">
                  <a:moveTo>
                    <a:pt x="110" y="38"/>
                  </a:moveTo>
                  <a:lnTo>
                    <a:pt x="121" y="50"/>
                  </a:lnTo>
                  <a:lnTo>
                    <a:pt x="113" y="60"/>
                  </a:lnTo>
                  <a:lnTo>
                    <a:pt x="94" y="41"/>
                  </a:lnTo>
                  <a:lnTo>
                    <a:pt x="88" y="49"/>
                  </a:lnTo>
                  <a:lnTo>
                    <a:pt x="105" y="66"/>
                  </a:lnTo>
                  <a:lnTo>
                    <a:pt x="98" y="74"/>
                  </a:lnTo>
                  <a:lnTo>
                    <a:pt x="87" y="61"/>
                  </a:lnTo>
                  <a:lnTo>
                    <a:pt x="79" y="67"/>
                  </a:lnTo>
                  <a:lnTo>
                    <a:pt x="91" y="80"/>
                  </a:lnTo>
                  <a:lnTo>
                    <a:pt x="82" y="91"/>
                  </a:lnTo>
                  <a:lnTo>
                    <a:pt x="64" y="72"/>
                  </a:lnTo>
                  <a:lnTo>
                    <a:pt x="57" y="78"/>
                  </a:lnTo>
                  <a:lnTo>
                    <a:pt x="74" y="97"/>
                  </a:lnTo>
                  <a:lnTo>
                    <a:pt x="68" y="103"/>
                  </a:lnTo>
                  <a:lnTo>
                    <a:pt x="56" y="91"/>
                  </a:lnTo>
                  <a:lnTo>
                    <a:pt x="48" y="98"/>
                  </a:lnTo>
                  <a:lnTo>
                    <a:pt x="61" y="111"/>
                  </a:lnTo>
                  <a:lnTo>
                    <a:pt x="53" y="118"/>
                  </a:lnTo>
                  <a:lnTo>
                    <a:pt x="17" y="84"/>
                  </a:lnTo>
                  <a:lnTo>
                    <a:pt x="94" y="9"/>
                  </a:lnTo>
                  <a:lnTo>
                    <a:pt x="85" y="0"/>
                  </a:lnTo>
                  <a:lnTo>
                    <a:pt x="0" y="84"/>
                  </a:lnTo>
                  <a:lnTo>
                    <a:pt x="51" y="137"/>
                  </a:lnTo>
                  <a:lnTo>
                    <a:pt x="138" y="54"/>
                  </a:lnTo>
                  <a:lnTo>
                    <a:pt x="116" y="32"/>
                  </a:lnTo>
                  <a:lnTo>
                    <a:pt x="110" y="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748"/>
            <p:cNvSpPr>
              <a:spLocks noEditPoints="1"/>
            </p:cNvSpPr>
            <p:nvPr/>
          </p:nvSpPr>
          <p:spPr bwMode="auto">
            <a:xfrm>
              <a:off x="4654534" y="2094271"/>
              <a:ext cx="261125" cy="266076"/>
            </a:xfrm>
            <a:custGeom>
              <a:avLst/>
              <a:gdLst>
                <a:gd name="T0" fmla="*/ 75 w 211"/>
                <a:gd name="T1" fmla="*/ 34 h 215"/>
                <a:gd name="T2" fmla="*/ 75 w 211"/>
                <a:gd name="T3" fmla="*/ 34 h 215"/>
                <a:gd name="T4" fmla="*/ 41 w 211"/>
                <a:gd name="T5" fmla="*/ 0 h 215"/>
                <a:gd name="T6" fmla="*/ 0 w 211"/>
                <a:gd name="T7" fmla="*/ 40 h 215"/>
                <a:gd name="T8" fmla="*/ 35 w 211"/>
                <a:gd name="T9" fmla="*/ 76 h 215"/>
                <a:gd name="T10" fmla="*/ 35 w 211"/>
                <a:gd name="T11" fmla="*/ 76 h 215"/>
                <a:gd name="T12" fmla="*/ 143 w 211"/>
                <a:gd name="T13" fmla="*/ 184 h 215"/>
                <a:gd name="T14" fmla="*/ 211 w 211"/>
                <a:gd name="T15" fmla="*/ 215 h 215"/>
                <a:gd name="T16" fmla="*/ 185 w 211"/>
                <a:gd name="T17" fmla="*/ 144 h 215"/>
                <a:gd name="T18" fmla="*/ 75 w 211"/>
                <a:gd name="T19" fmla="*/ 34 h 215"/>
                <a:gd name="T20" fmla="*/ 27 w 211"/>
                <a:gd name="T21" fmla="*/ 54 h 215"/>
                <a:gd name="T22" fmla="*/ 15 w 211"/>
                <a:gd name="T23" fmla="*/ 40 h 215"/>
                <a:gd name="T24" fmla="*/ 41 w 211"/>
                <a:gd name="T25" fmla="*/ 14 h 215"/>
                <a:gd name="T26" fmla="*/ 54 w 211"/>
                <a:gd name="T27" fmla="*/ 28 h 215"/>
                <a:gd name="T28" fmla="*/ 27 w 211"/>
                <a:gd name="T29" fmla="*/ 54 h 215"/>
                <a:gd name="T30" fmla="*/ 185 w 211"/>
                <a:gd name="T31" fmla="*/ 196 h 215"/>
                <a:gd name="T32" fmla="*/ 146 w 211"/>
                <a:gd name="T33" fmla="*/ 181 h 215"/>
                <a:gd name="T34" fmla="*/ 142 w 211"/>
                <a:gd name="T35" fmla="*/ 176 h 215"/>
                <a:gd name="T36" fmla="*/ 165 w 211"/>
                <a:gd name="T37" fmla="*/ 176 h 215"/>
                <a:gd name="T38" fmla="*/ 160 w 211"/>
                <a:gd name="T39" fmla="*/ 161 h 215"/>
                <a:gd name="T40" fmla="*/ 177 w 211"/>
                <a:gd name="T41" fmla="*/ 164 h 215"/>
                <a:gd name="T42" fmla="*/ 177 w 211"/>
                <a:gd name="T43" fmla="*/ 144 h 215"/>
                <a:gd name="T44" fmla="*/ 180 w 211"/>
                <a:gd name="T45" fmla="*/ 147 h 215"/>
                <a:gd name="T46" fmla="*/ 194 w 211"/>
                <a:gd name="T47" fmla="*/ 187 h 215"/>
                <a:gd name="T48" fmla="*/ 185 w 211"/>
                <a:gd name="T49" fmla="*/ 19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1" h="215">
                  <a:moveTo>
                    <a:pt x="75" y="34"/>
                  </a:moveTo>
                  <a:lnTo>
                    <a:pt x="75" y="34"/>
                  </a:lnTo>
                  <a:lnTo>
                    <a:pt x="41" y="0"/>
                  </a:lnTo>
                  <a:lnTo>
                    <a:pt x="0" y="40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143" y="184"/>
                  </a:lnTo>
                  <a:lnTo>
                    <a:pt x="211" y="215"/>
                  </a:lnTo>
                  <a:lnTo>
                    <a:pt x="185" y="144"/>
                  </a:lnTo>
                  <a:lnTo>
                    <a:pt x="75" y="34"/>
                  </a:lnTo>
                  <a:close/>
                  <a:moveTo>
                    <a:pt x="27" y="54"/>
                  </a:moveTo>
                  <a:lnTo>
                    <a:pt x="15" y="40"/>
                  </a:lnTo>
                  <a:lnTo>
                    <a:pt x="41" y="14"/>
                  </a:lnTo>
                  <a:lnTo>
                    <a:pt x="54" y="28"/>
                  </a:lnTo>
                  <a:lnTo>
                    <a:pt x="27" y="54"/>
                  </a:lnTo>
                  <a:close/>
                  <a:moveTo>
                    <a:pt x="185" y="196"/>
                  </a:moveTo>
                  <a:lnTo>
                    <a:pt x="146" y="181"/>
                  </a:lnTo>
                  <a:lnTo>
                    <a:pt x="142" y="176"/>
                  </a:lnTo>
                  <a:lnTo>
                    <a:pt x="165" y="176"/>
                  </a:lnTo>
                  <a:lnTo>
                    <a:pt x="160" y="161"/>
                  </a:lnTo>
                  <a:lnTo>
                    <a:pt x="177" y="164"/>
                  </a:lnTo>
                  <a:lnTo>
                    <a:pt x="177" y="144"/>
                  </a:lnTo>
                  <a:lnTo>
                    <a:pt x="180" y="147"/>
                  </a:lnTo>
                  <a:lnTo>
                    <a:pt x="194" y="187"/>
                  </a:lnTo>
                  <a:lnTo>
                    <a:pt x="185" y="1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474071" y="1531674"/>
            <a:ext cx="530500" cy="28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730490" y="2108317"/>
            <a:ext cx="543846" cy="28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30490" y="3283288"/>
            <a:ext cx="543846" cy="28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474071" y="2699759"/>
            <a:ext cx="543846" cy="28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75702" y="2154834"/>
            <a:ext cx="1816889" cy="377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685783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顶部“开始”面板中可以对字体、字号、颜色、行距等进行修改。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275702" y="3289110"/>
            <a:ext cx="1816889" cy="377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685783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顶部“开始”面板中可以对字体、字号、颜色、行距等进行修改。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741710" y="1541756"/>
            <a:ext cx="1816889" cy="377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顶部“开始”面板中可以对字体、字号、颜色、行距等进行修改。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741710" y="2701930"/>
            <a:ext cx="1816889" cy="377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</a:rPr>
              <a:t>顶部“开始”面板中可以对字体、字号、颜色、行距等进行修改。</a:t>
            </a:r>
            <a:endParaRPr lang="zh-CN" altLang="en-US" sz="1000" dirty="0">
              <a:solidFill>
                <a:srgbClr val="E7E6E6">
                  <a:lumMod val="25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59" name="文本框 8"/>
          <p:cNvSpPr txBox="1"/>
          <p:nvPr/>
        </p:nvSpPr>
        <p:spPr>
          <a:xfrm>
            <a:off x="1069180" y="1955771"/>
            <a:ext cx="2023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82D64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TEXT</a:t>
            </a:r>
          </a:p>
        </p:txBody>
      </p:sp>
      <p:sp>
        <p:nvSpPr>
          <p:cNvPr id="60" name="文本框 8"/>
          <p:cNvSpPr txBox="1"/>
          <p:nvPr/>
        </p:nvSpPr>
        <p:spPr>
          <a:xfrm>
            <a:off x="1069180" y="3115946"/>
            <a:ext cx="20234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CA826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174986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" name="组合 234"/>
          <p:cNvGrpSpPr/>
          <p:nvPr/>
        </p:nvGrpSpPr>
        <p:grpSpPr>
          <a:xfrm>
            <a:off x="-1919831" y="4405793"/>
            <a:ext cx="158411" cy="1583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6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71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37" name="椭圆 162"/>
            <p:cNvSpPr/>
            <p:nvPr/>
          </p:nvSpPr>
          <p:spPr>
            <a:xfrm>
              <a:off x="392112" y="760412"/>
              <a:ext cx="3825874" cy="3825874"/>
            </a:xfrm>
            <a:prstGeom prst="hexagon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71"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2776491" y="1907517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69000"/>
                    </a:srgbClr>
                  </a:outerShdw>
                </a:effectLst>
                <a:latin typeface="+mj-ea"/>
                <a:ea typeface="+mj-ea"/>
              </a:rPr>
              <a:t>谢谢大家！</a:t>
            </a:r>
            <a:endParaRPr lang="en-US" altLang="zh-CN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69000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7762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>
                <a:solidFill>
                  <a:srgbClr val="21A2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标题文字内容</a:t>
            </a:r>
            <a:endParaRPr lang="en-US" altLang="zh-CN" sz="3600" b="1" dirty="0">
              <a:solidFill>
                <a:srgbClr val="21A2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grpSp>
        <p:nvGrpSpPr>
          <p:cNvPr id="15" name="组 1"/>
          <p:cNvGrpSpPr/>
          <p:nvPr/>
        </p:nvGrpSpPr>
        <p:grpSpPr>
          <a:xfrm>
            <a:off x="2123056" y="1908810"/>
            <a:ext cx="1100528" cy="1100528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空心弧 15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21A23E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82D6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6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1</a:t>
              </a:r>
              <a:endParaRPr kumimoji="1"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19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ONE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工作概况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35596" y="987574"/>
            <a:ext cx="3744416" cy="3744416"/>
          </a:xfrm>
          <a:prstGeom prst="ellipse">
            <a:avLst/>
          </a:prstGeom>
          <a:solidFill>
            <a:schemeClr val="bg1"/>
          </a:solidFill>
          <a:ln>
            <a:solidFill>
              <a:srgbClr val="95BC4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4355976" y="555526"/>
            <a:ext cx="4104456" cy="3826733"/>
            <a:chOff x="3923928" y="1168927"/>
            <a:chExt cx="3744416" cy="349105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3923928" y="1168927"/>
              <a:ext cx="2880320" cy="2880320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rgbClr val="21A2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cxnSp>
          <p:nvCxnSpPr>
            <p:cNvPr id="6" name="直接连接符 9"/>
            <p:cNvCxnSpPr/>
            <p:nvPr/>
          </p:nvCxnSpPr>
          <p:spPr>
            <a:xfrm>
              <a:off x="6444208" y="3617199"/>
              <a:ext cx="1224136" cy="1042783"/>
            </a:xfrm>
            <a:prstGeom prst="line">
              <a:avLst/>
            </a:prstGeom>
            <a:ln w="254000" cap="rnd">
              <a:solidFill>
                <a:srgbClr val="21A2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空心弧 6"/>
          <p:cNvSpPr/>
          <p:nvPr/>
        </p:nvSpPr>
        <p:spPr>
          <a:xfrm>
            <a:off x="4736788" y="792322"/>
            <a:ext cx="2683683" cy="2683683"/>
          </a:xfrm>
          <a:prstGeom prst="blockArc">
            <a:avLst>
              <a:gd name="adj1" fmla="val 15057885"/>
              <a:gd name="adj2" fmla="val 1220703"/>
              <a:gd name="adj3" fmla="val 10227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1292" y="1844556"/>
            <a:ext cx="2314673" cy="1093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000000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rgbClr val="000000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000000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倍字间距</a:t>
            </a:r>
            <a:r>
              <a:rPr lang="zh-CN" altLang="zh-CN" sz="1000" dirty="0">
                <a:solidFill>
                  <a:srgbClr val="103154"/>
                </a:solidFill>
                <a:latin typeface="微软雅黑"/>
              </a:rPr>
              <a:t>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921292" y="1419622"/>
            <a:ext cx="231467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914400"/>
            <a:r>
              <a:rPr lang="zh-CN" altLang="en-US" sz="2000" dirty="0">
                <a:solidFill>
                  <a:srgbClr val="000000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1259632" y="1671650"/>
            <a:ext cx="309634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914400"/>
            <a:r>
              <a:rPr lang="zh-CN" altLang="en-US" sz="2000" dirty="0">
                <a:solidFill>
                  <a:srgbClr val="95BC49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1259632" y="2139702"/>
            <a:ext cx="3096344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000000"/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rgbClr val="000000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000000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000000"/>
                </a:solidFill>
                <a:latin typeface="微软雅黑"/>
              </a:rPr>
              <a:t>倍字间距。</a:t>
            </a:r>
            <a:r>
              <a:rPr lang="zh-CN" altLang="zh-CN" sz="1000" dirty="0">
                <a:solidFill>
                  <a:srgbClr val="000000"/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rgbClr val="000000"/>
                </a:solidFill>
                <a:latin typeface="+mj-ea"/>
              </a:rPr>
              <a:t>“</a:t>
            </a:r>
            <a:r>
              <a:rPr lang="zh-CN" altLang="zh-CN" sz="1000" dirty="0">
                <a:solidFill>
                  <a:srgbClr val="000000"/>
                </a:solidFill>
                <a:latin typeface="+mj-ea"/>
              </a:rPr>
              <a:t>开始</a:t>
            </a:r>
            <a:r>
              <a:rPr lang="en-US" altLang="zh-CN" sz="1000" dirty="0">
                <a:solidFill>
                  <a:srgbClr val="000000"/>
                </a:solidFill>
                <a:latin typeface="+mj-ea"/>
              </a:rPr>
              <a:t>”</a:t>
            </a:r>
            <a:r>
              <a:rPr lang="zh-CN" altLang="zh-CN" sz="1000" dirty="0">
                <a:solidFill>
                  <a:srgbClr val="000000"/>
                </a:solidFill>
                <a:latin typeface="+mj-ea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j-ea"/>
              </a:rPr>
              <a:t>10</a:t>
            </a:r>
            <a:r>
              <a:rPr lang="zh-CN" altLang="zh-CN" sz="1000" dirty="0">
                <a:solidFill>
                  <a:srgbClr val="000000"/>
                </a:solidFill>
                <a:latin typeface="+mj-ea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+mj-ea"/>
              </a:rPr>
              <a:t>1.3</a:t>
            </a:r>
            <a:r>
              <a:rPr lang="zh-CN" altLang="zh-CN" sz="1000" dirty="0">
                <a:solidFill>
                  <a:srgbClr val="000000"/>
                </a:solidFill>
                <a:latin typeface="+mj-ea"/>
              </a:rPr>
              <a:t>倍字间距。</a:t>
            </a:r>
          </a:p>
        </p:txBody>
      </p:sp>
      <p:cxnSp>
        <p:nvCxnSpPr>
          <p:cNvPr id="12" name="直接连接符 2"/>
          <p:cNvCxnSpPr>
            <a:stCxn id="3" idx="5"/>
          </p:cNvCxnSpPr>
          <p:nvPr/>
        </p:nvCxnSpPr>
        <p:spPr>
          <a:xfrm>
            <a:off x="4131655" y="4183633"/>
            <a:ext cx="368337" cy="332045"/>
          </a:xfrm>
          <a:prstGeom prst="line">
            <a:avLst/>
          </a:prstGeom>
          <a:ln cap="rnd">
            <a:solidFill>
              <a:schemeClr val="tx1">
                <a:lumMod val="50000"/>
                <a:lumOff val="50000"/>
              </a:schemeClr>
            </a:solidFill>
            <a:headEnd type="none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6"/>
          <p:cNvCxnSpPr>
            <a:stCxn id="3" idx="7"/>
          </p:cNvCxnSpPr>
          <p:nvPr/>
        </p:nvCxnSpPr>
        <p:spPr>
          <a:xfrm flipV="1">
            <a:off x="4131655" y="1419622"/>
            <a:ext cx="116309" cy="116309"/>
          </a:xfrm>
          <a:prstGeom prst="line">
            <a:avLst/>
          </a:prstGeom>
          <a:ln cap="rnd">
            <a:solidFill>
              <a:schemeClr val="tx1">
                <a:lumMod val="65000"/>
                <a:lumOff val="3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9"/>
          <p:cNvCxnSpPr>
            <a:stCxn id="3" idx="2"/>
          </p:cNvCxnSpPr>
          <p:nvPr/>
        </p:nvCxnSpPr>
        <p:spPr>
          <a:xfrm flipH="1">
            <a:off x="498248" y="2859782"/>
            <a:ext cx="437348" cy="0"/>
          </a:xfrm>
          <a:prstGeom prst="line">
            <a:avLst/>
          </a:prstGeom>
          <a:ln w="25400" cap="rnd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385970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>
                <a:solidFill>
                  <a:srgbClr val="103154"/>
                </a:solidFill>
              </a:rPr>
              <a:t>COMPANY</a:t>
            </a:r>
            <a:r>
              <a:rPr lang="zh-CN" altLang="en-US" sz="1000" dirty="0">
                <a:solidFill>
                  <a:srgbClr val="103154"/>
                </a:solidFill>
              </a:rPr>
              <a:t>  </a:t>
            </a:r>
            <a:r>
              <a:rPr lang="zh-CN" altLang="zh-CN" sz="1000" dirty="0">
                <a:solidFill>
                  <a:srgbClr val="103154"/>
                </a:solidFill>
              </a:rPr>
              <a:t>|</a:t>
            </a:r>
            <a:r>
              <a:rPr lang="zh-CN" altLang="en-US" sz="1000" dirty="0">
                <a:solidFill>
                  <a:srgbClr val="103154"/>
                </a:solidFill>
              </a:rPr>
              <a:t>  </a:t>
            </a:r>
            <a:r>
              <a:rPr lang="en-US" altLang="zh-CN" sz="1000" dirty="0">
                <a:solidFill>
                  <a:srgbClr val="103154"/>
                </a:solidFill>
              </a:rPr>
              <a:t>LOGO</a:t>
            </a:r>
            <a:endParaRPr kumimoji="1" lang="zh-CN" altLang="en-US" sz="1000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69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文本框 412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ONE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工作概况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grpSp>
        <p:nvGrpSpPr>
          <p:cNvPr id="426" name="组 425"/>
          <p:cNvGrpSpPr/>
          <p:nvPr/>
        </p:nvGrpSpPr>
        <p:grpSpPr>
          <a:xfrm flipH="1">
            <a:off x="3750732" y="880533"/>
            <a:ext cx="9956750" cy="3531812"/>
            <a:chOff x="4297365" y="1444625"/>
            <a:chExt cx="3106083" cy="1710629"/>
          </a:xfrm>
        </p:grpSpPr>
        <p:sp>
          <p:nvSpPr>
            <p:cNvPr id="418" name="五边形 417"/>
            <p:cNvSpPr/>
            <p:nvPr/>
          </p:nvSpPr>
          <p:spPr>
            <a:xfrm>
              <a:off x="4297365" y="1444625"/>
              <a:ext cx="2902070" cy="432000"/>
            </a:xfrm>
            <a:prstGeom prst="homePlate">
              <a:avLst/>
            </a:prstGeom>
            <a:solidFill>
              <a:srgbClr val="56C1D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五边形 418"/>
            <p:cNvSpPr/>
            <p:nvPr/>
          </p:nvSpPr>
          <p:spPr>
            <a:xfrm>
              <a:off x="4297365" y="1861358"/>
              <a:ext cx="3106083" cy="432000"/>
            </a:xfrm>
            <a:prstGeom prst="homePlate">
              <a:avLst/>
            </a:prstGeom>
            <a:solidFill>
              <a:srgbClr val="82D6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五边形 419"/>
            <p:cNvSpPr/>
            <p:nvPr/>
          </p:nvSpPr>
          <p:spPr>
            <a:xfrm>
              <a:off x="4297365" y="2291254"/>
              <a:ext cx="2780573" cy="432000"/>
            </a:xfrm>
            <a:prstGeom prst="homePlate">
              <a:avLst/>
            </a:prstGeom>
            <a:solidFill>
              <a:srgbClr val="17556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五边形 420"/>
            <p:cNvSpPr/>
            <p:nvPr/>
          </p:nvSpPr>
          <p:spPr>
            <a:xfrm>
              <a:off x="4297365" y="2723254"/>
              <a:ext cx="2902070" cy="432000"/>
            </a:xfrm>
            <a:prstGeom prst="homePlate">
              <a:avLst/>
            </a:prstGeom>
            <a:solidFill>
              <a:srgbClr val="FCA82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7" name="文本框 42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/>
              <a:t>LOGO | COMPANY</a:t>
            </a:r>
            <a:endParaRPr kumimoji="1" lang="zh-CN" altLang="en-US" sz="1000" dirty="0"/>
          </a:p>
        </p:txBody>
      </p:sp>
      <p:grpSp>
        <p:nvGrpSpPr>
          <p:cNvPr id="433" name="组 432"/>
          <p:cNvGrpSpPr/>
          <p:nvPr/>
        </p:nvGrpSpPr>
        <p:grpSpPr>
          <a:xfrm>
            <a:off x="6470651" y="0"/>
            <a:ext cx="5143500" cy="5143500"/>
            <a:chOff x="942673" y="622206"/>
            <a:chExt cx="2065543" cy="2065543"/>
          </a:xfrm>
        </p:grpSpPr>
        <p:sp>
          <p:nvSpPr>
            <p:cNvPr id="434" name="Freeform 5"/>
            <p:cNvSpPr>
              <a:spLocks/>
            </p:cNvSpPr>
            <p:nvPr/>
          </p:nvSpPr>
          <p:spPr bwMode="auto">
            <a:xfrm>
              <a:off x="942673" y="622206"/>
              <a:ext cx="2065543" cy="2065543"/>
            </a:xfrm>
            <a:custGeom>
              <a:avLst/>
              <a:gdLst>
                <a:gd name="T0" fmla="*/ 1580 w 1582"/>
                <a:gd name="T1" fmla="*/ 832 h 1582"/>
                <a:gd name="T2" fmla="*/ 1566 w 1582"/>
                <a:gd name="T3" fmla="*/ 952 h 1582"/>
                <a:gd name="T4" fmla="*/ 1534 w 1582"/>
                <a:gd name="T5" fmla="*/ 1064 h 1582"/>
                <a:gd name="T6" fmla="*/ 1486 w 1582"/>
                <a:gd name="T7" fmla="*/ 1168 h 1582"/>
                <a:gd name="T8" fmla="*/ 1424 w 1582"/>
                <a:gd name="T9" fmla="*/ 1266 h 1582"/>
                <a:gd name="T10" fmla="*/ 1350 w 1582"/>
                <a:gd name="T11" fmla="*/ 1352 h 1582"/>
                <a:gd name="T12" fmla="*/ 1264 w 1582"/>
                <a:gd name="T13" fmla="*/ 1426 h 1582"/>
                <a:gd name="T14" fmla="*/ 1168 w 1582"/>
                <a:gd name="T15" fmla="*/ 1488 h 1582"/>
                <a:gd name="T16" fmla="*/ 1062 w 1582"/>
                <a:gd name="T17" fmla="*/ 1534 h 1582"/>
                <a:gd name="T18" fmla="*/ 950 w 1582"/>
                <a:gd name="T19" fmla="*/ 1566 h 1582"/>
                <a:gd name="T20" fmla="*/ 832 w 1582"/>
                <a:gd name="T21" fmla="*/ 1582 h 1582"/>
                <a:gd name="T22" fmla="*/ 750 w 1582"/>
                <a:gd name="T23" fmla="*/ 1582 h 1582"/>
                <a:gd name="T24" fmla="*/ 632 w 1582"/>
                <a:gd name="T25" fmla="*/ 1566 h 1582"/>
                <a:gd name="T26" fmla="*/ 518 w 1582"/>
                <a:gd name="T27" fmla="*/ 1534 h 1582"/>
                <a:gd name="T28" fmla="*/ 414 w 1582"/>
                <a:gd name="T29" fmla="*/ 1488 h 1582"/>
                <a:gd name="T30" fmla="*/ 318 w 1582"/>
                <a:gd name="T31" fmla="*/ 1426 h 1582"/>
                <a:gd name="T32" fmla="*/ 232 w 1582"/>
                <a:gd name="T33" fmla="*/ 1352 h 1582"/>
                <a:gd name="T34" fmla="*/ 156 w 1582"/>
                <a:gd name="T35" fmla="*/ 1266 h 1582"/>
                <a:gd name="T36" fmla="*/ 96 w 1582"/>
                <a:gd name="T37" fmla="*/ 1168 h 1582"/>
                <a:gd name="T38" fmla="*/ 48 w 1582"/>
                <a:gd name="T39" fmla="*/ 1064 h 1582"/>
                <a:gd name="T40" fmla="*/ 16 w 1582"/>
                <a:gd name="T41" fmla="*/ 952 h 1582"/>
                <a:gd name="T42" fmla="*/ 0 w 1582"/>
                <a:gd name="T43" fmla="*/ 832 h 1582"/>
                <a:gd name="T44" fmla="*/ 0 w 1582"/>
                <a:gd name="T45" fmla="*/ 752 h 1582"/>
                <a:gd name="T46" fmla="*/ 16 w 1582"/>
                <a:gd name="T47" fmla="*/ 632 h 1582"/>
                <a:gd name="T48" fmla="*/ 48 w 1582"/>
                <a:gd name="T49" fmla="*/ 520 h 1582"/>
                <a:gd name="T50" fmla="*/ 96 w 1582"/>
                <a:gd name="T51" fmla="*/ 414 h 1582"/>
                <a:gd name="T52" fmla="*/ 156 w 1582"/>
                <a:gd name="T53" fmla="*/ 318 h 1582"/>
                <a:gd name="T54" fmla="*/ 232 w 1582"/>
                <a:gd name="T55" fmla="*/ 232 h 1582"/>
                <a:gd name="T56" fmla="*/ 318 w 1582"/>
                <a:gd name="T57" fmla="*/ 158 h 1582"/>
                <a:gd name="T58" fmla="*/ 414 w 1582"/>
                <a:gd name="T59" fmla="*/ 96 h 1582"/>
                <a:gd name="T60" fmla="*/ 518 w 1582"/>
                <a:gd name="T61" fmla="*/ 48 h 1582"/>
                <a:gd name="T62" fmla="*/ 632 w 1582"/>
                <a:gd name="T63" fmla="*/ 16 h 1582"/>
                <a:gd name="T64" fmla="*/ 750 w 1582"/>
                <a:gd name="T65" fmla="*/ 2 h 1582"/>
                <a:gd name="T66" fmla="*/ 832 w 1582"/>
                <a:gd name="T67" fmla="*/ 2 h 1582"/>
                <a:gd name="T68" fmla="*/ 950 w 1582"/>
                <a:gd name="T69" fmla="*/ 16 h 1582"/>
                <a:gd name="T70" fmla="*/ 1062 w 1582"/>
                <a:gd name="T71" fmla="*/ 48 h 1582"/>
                <a:gd name="T72" fmla="*/ 1168 w 1582"/>
                <a:gd name="T73" fmla="*/ 96 h 1582"/>
                <a:gd name="T74" fmla="*/ 1264 w 1582"/>
                <a:gd name="T75" fmla="*/ 158 h 1582"/>
                <a:gd name="T76" fmla="*/ 1350 w 1582"/>
                <a:gd name="T77" fmla="*/ 232 h 1582"/>
                <a:gd name="T78" fmla="*/ 1424 w 1582"/>
                <a:gd name="T79" fmla="*/ 318 h 1582"/>
                <a:gd name="T80" fmla="*/ 1486 w 1582"/>
                <a:gd name="T81" fmla="*/ 414 h 1582"/>
                <a:gd name="T82" fmla="*/ 1534 w 1582"/>
                <a:gd name="T83" fmla="*/ 520 h 1582"/>
                <a:gd name="T84" fmla="*/ 1566 w 1582"/>
                <a:gd name="T85" fmla="*/ 632 h 1582"/>
                <a:gd name="T86" fmla="*/ 1580 w 1582"/>
                <a:gd name="T87" fmla="*/ 75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6"/>
            <p:cNvSpPr>
              <a:spLocks/>
            </p:cNvSpPr>
            <p:nvPr/>
          </p:nvSpPr>
          <p:spPr bwMode="auto">
            <a:xfrm>
              <a:off x="1305645" y="776273"/>
              <a:ext cx="1415328" cy="1856638"/>
            </a:xfrm>
            <a:custGeom>
              <a:avLst/>
              <a:gdLst>
                <a:gd name="T0" fmla="*/ 1024 w 1084"/>
                <a:gd name="T1" fmla="*/ 902 h 1422"/>
                <a:gd name="T2" fmla="*/ 868 w 1084"/>
                <a:gd name="T3" fmla="*/ 822 h 1422"/>
                <a:gd name="T4" fmla="*/ 764 w 1084"/>
                <a:gd name="T5" fmla="*/ 854 h 1422"/>
                <a:gd name="T6" fmla="*/ 710 w 1084"/>
                <a:gd name="T7" fmla="*/ 788 h 1422"/>
                <a:gd name="T8" fmla="*/ 664 w 1084"/>
                <a:gd name="T9" fmla="*/ 788 h 1422"/>
                <a:gd name="T10" fmla="*/ 634 w 1084"/>
                <a:gd name="T11" fmla="*/ 712 h 1422"/>
                <a:gd name="T12" fmla="*/ 576 w 1084"/>
                <a:gd name="T13" fmla="*/ 724 h 1422"/>
                <a:gd name="T14" fmla="*/ 576 w 1084"/>
                <a:gd name="T15" fmla="*/ 626 h 1422"/>
                <a:gd name="T16" fmla="*/ 724 w 1084"/>
                <a:gd name="T17" fmla="*/ 682 h 1422"/>
                <a:gd name="T18" fmla="*/ 762 w 1084"/>
                <a:gd name="T19" fmla="*/ 600 h 1422"/>
                <a:gd name="T20" fmla="*/ 806 w 1084"/>
                <a:gd name="T21" fmla="*/ 504 h 1422"/>
                <a:gd name="T22" fmla="*/ 926 w 1084"/>
                <a:gd name="T23" fmla="*/ 238 h 1422"/>
                <a:gd name="T24" fmla="*/ 844 w 1084"/>
                <a:gd name="T25" fmla="*/ 144 h 1422"/>
                <a:gd name="T26" fmla="*/ 800 w 1084"/>
                <a:gd name="T27" fmla="*/ 286 h 1422"/>
                <a:gd name="T28" fmla="*/ 628 w 1084"/>
                <a:gd name="T29" fmla="*/ 182 h 1422"/>
                <a:gd name="T30" fmla="*/ 752 w 1084"/>
                <a:gd name="T31" fmla="*/ 114 h 1422"/>
                <a:gd name="T32" fmla="*/ 714 w 1084"/>
                <a:gd name="T33" fmla="*/ 20 h 1422"/>
                <a:gd name="T34" fmla="*/ 440 w 1084"/>
                <a:gd name="T35" fmla="*/ 42 h 1422"/>
                <a:gd name="T36" fmla="*/ 272 w 1084"/>
                <a:gd name="T37" fmla="*/ 42 h 1422"/>
                <a:gd name="T38" fmla="*/ 48 w 1084"/>
                <a:gd name="T39" fmla="*/ 58 h 1422"/>
                <a:gd name="T40" fmla="*/ 28 w 1084"/>
                <a:gd name="T41" fmla="*/ 92 h 1422"/>
                <a:gd name="T42" fmla="*/ 60 w 1084"/>
                <a:gd name="T43" fmla="*/ 134 h 1422"/>
                <a:gd name="T44" fmla="*/ 22 w 1084"/>
                <a:gd name="T45" fmla="*/ 204 h 1422"/>
                <a:gd name="T46" fmla="*/ 32 w 1084"/>
                <a:gd name="T47" fmla="*/ 290 h 1422"/>
                <a:gd name="T48" fmla="*/ 136 w 1084"/>
                <a:gd name="T49" fmla="*/ 184 h 1422"/>
                <a:gd name="T50" fmla="*/ 308 w 1084"/>
                <a:gd name="T51" fmla="*/ 320 h 1422"/>
                <a:gd name="T52" fmla="*/ 370 w 1084"/>
                <a:gd name="T53" fmla="*/ 604 h 1422"/>
                <a:gd name="T54" fmla="*/ 534 w 1084"/>
                <a:gd name="T55" fmla="*/ 762 h 1422"/>
                <a:gd name="T56" fmla="*/ 698 w 1084"/>
                <a:gd name="T57" fmla="*/ 882 h 1422"/>
                <a:gd name="T58" fmla="*/ 740 w 1084"/>
                <a:gd name="T59" fmla="*/ 890 h 1422"/>
                <a:gd name="T60" fmla="*/ 742 w 1084"/>
                <a:gd name="T61" fmla="*/ 1056 h 1422"/>
                <a:gd name="T62" fmla="*/ 784 w 1084"/>
                <a:gd name="T63" fmla="*/ 1158 h 1422"/>
                <a:gd name="T64" fmla="*/ 694 w 1084"/>
                <a:gd name="T65" fmla="*/ 1422 h 1422"/>
                <a:gd name="T66" fmla="*/ 958 w 1084"/>
                <a:gd name="T67" fmla="*/ 1244 h 1422"/>
                <a:gd name="T68" fmla="*/ 1046 w 1084"/>
                <a:gd name="T69" fmla="*/ 1164 h 1422"/>
                <a:gd name="T70" fmla="*/ 1024 w 1084"/>
                <a:gd name="T71" fmla="*/ 96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4" h="1422">
                  <a:moveTo>
                    <a:pt x="1024" y="962"/>
                  </a:moveTo>
                  <a:lnTo>
                    <a:pt x="1024" y="902"/>
                  </a:lnTo>
                  <a:lnTo>
                    <a:pt x="968" y="854"/>
                  </a:lnTo>
                  <a:lnTo>
                    <a:pt x="868" y="822"/>
                  </a:lnTo>
                  <a:lnTo>
                    <a:pt x="784" y="822"/>
                  </a:lnTo>
                  <a:lnTo>
                    <a:pt x="764" y="854"/>
                  </a:lnTo>
                  <a:lnTo>
                    <a:pt x="730" y="834"/>
                  </a:lnTo>
                  <a:lnTo>
                    <a:pt x="710" y="788"/>
                  </a:lnTo>
                  <a:lnTo>
                    <a:pt x="664" y="788"/>
                  </a:lnTo>
                  <a:lnTo>
                    <a:pt x="664" y="788"/>
                  </a:lnTo>
                  <a:lnTo>
                    <a:pt x="688" y="712"/>
                  </a:lnTo>
                  <a:lnTo>
                    <a:pt x="634" y="712"/>
                  </a:lnTo>
                  <a:lnTo>
                    <a:pt x="604" y="744"/>
                  </a:lnTo>
                  <a:lnTo>
                    <a:pt x="576" y="724"/>
                  </a:lnTo>
                  <a:lnTo>
                    <a:pt x="576" y="682"/>
                  </a:lnTo>
                  <a:lnTo>
                    <a:pt x="576" y="626"/>
                  </a:lnTo>
                  <a:lnTo>
                    <a:pt x="700" y="596"/>
                  </a:lnTo>
                  <a:lnTo>
                    <a:pt x="724" y="682"/>
                  </a:lnTo>
                  <a:lnTo>
                    <a:pt x="762" y="654"/>
                  </a:lnTo>
                  <a:lnTo>
                    <a:pt x="762" y="600"/>
                  </a:lnTo>
                  <a:lnTo>
                    <a:pt x="784" y="578"/>
                  </a:lnTo>
                  <a:lnTo>
                    <a:pt x="806" y="504"/>
                  </a:lnTo>
                  <a:lnTo>
                    <a:pt x="1014" y="432"/>
                  </a:lnTo>
                  <a:lnTo>
                    <a:pt x="926" y="238"/>
                  </a:lnTo>
                  <a:lnTo>
                    <a:pt x="888" y="228"/>
                  </a:lnTo>
                  <a:lnTo>
                    <a:pt x="844" y="144"/>
                  </a:lnTo>
                  <a:lnTo>
                    <a:pt x="776" y="144"/>
                  </a:lnTo>
                  <a:lnTo>
                    <a:pt x="800" y="286"/>
                  </a:lnTo>
                  <a:lnTo>
                    <a:pt x="752" y="286"/>
                  </a:lnTo>
                  <a:lnTo>
                    <a:pt x="628" y="182"/>
                  </a:lnTo>
                  <a:lnTo>
                    <a:pt x="650" y="134"/>
                  </a:lnTo>
                  <a:lnTo>
                    <a:pt x="752" y="114"/>
                  </a:lnTo>
                  <a:lnTo>
                    <a:pt x="752" y="42"/>
                  </a:lnTo>
                  <a:lnTo>
                    <a:pt x="714" y="20"/>
                  </a:lnTo>
                  <a:lnTo>
                    <a:pt x="542" y="42"/>
                  </a:lnTo>
                  <a:lnTo>
                    <a:pt x="440" y="42"/>
                  </a:lnTo>
                  <a:lnTo>
                    <a:pt x="362" y="20"/>
                  </a:lnTo>
                  <a:lnTo>
                    <a:pt x="272" y="42"/>
                  </a:lnTo>
                  <a:lnTo>
                    <a:pt x="136" y="0"/>
                  </a:lnTo>
                  <a:lnTo>
                    <a:pt x="48" y="58"/>
                  </a:lnTo>
                  <a:lnTo>
                    <a:pt x="72" y="92"/>
                  </a:lnTo>
                  <a:lnTo>
                    <a:pt x="28" y="92"/>
                  </a:lnTo>
                  <a:lnTo>
                    <a:pt x="28" y="134"/>
                  </a:lnTo>
                  <a:lnTo>
                    <a:pt x="60" y="134"/>
                  </a:lnTo>
                  <a:lnTo>
                    <a:pt x="0" y="168"/>
                  </a:lnTo>
                  <a:lnTo>
                    <a:pt x="22" y="204"/>
                  </a:lnTo>
                  <a:lnTo>
                    <a:pt x="54" y="204"/>
                  </a:lnTo>
                  <a:lnTo>
                    <a:pt x="32" y="290"/>
                  </a:lnTo>
                  <a:lnTo>
                    <a:pt x="68" y="258"/>
                  </a:lnTo>
                  <a:lnTo>
                    <a:pt x="136" y="184"/>
                  </a:lnTo>
                  <a:lnTo>
                    <a:pt x="240" y="212"/>
                  </a:lnTo>
                  <a:lnTo>
                    <a:pt x="308" y="320"/>
                  </a:lnTo>
                  <a:lnTo>
                    <a:pt x="294" y="486"/>
                  </a:lnTo>
                  <a:lnTo>
                    <a:pt x="370" y="604"/>
                  </a:lnTo>
                  <a:lnTo>
                    <a:pt x="416" y="724"/>
                  </a:lnTo>
                  <a:lnTo>
                    <a:pt x="534" y="762"/>
                  </a:lnTo>
                  <a:lnTo>
                    <a:pt x="606" y="800"/>
                  </a:lnTo>
                  <a:lnTo>
                    <a:pt x="698" y="882"/>
                  </a:lnTo>
                  <a:lnTo>
                    <a:pt x="730" y="882"/>
                  </a:lnTo>
                  <a:lnTo>
                    <a:pt x="740" y="890"/>
                  </a:lnTo>
                  <a:lnTo>
                    <a:pt x="720" y="948"/>
                  </a:lnTo>
                  <a:lnTo>
                    <a:pt x="742" y="1056"/>
                  </a:lnTo>
                  <a:lnTo>
                    <a:pt x="720" y="1110"/>
                  </a:lnTo>
                  <a:lnTo>
                    <a:pt x="784" y="1158"/>
                  </a:lnTo>
                  <a:lnTo>
                    <a:pt x="808" y="1194"/>
                  </a:lnTo>
                  <a:lnTo>
                    <a:pt x="694" y="1422"/>
                  </a:lnTo>
                  <a:lnTo>
                    <a:pt x="850" y="1370"/>
                  </a:lnTo>
                  <a:lnTo>
                    <a:pt x="958" y="1244"/>
                  </a:lnTo>
                  <a:lnTo>
                    <a:pt x="980" y="1172"/>
                  </a:lnTo>
                  <a:lnTo>
                    <a:pt x="1046" y="1164"/>
                  </a:lnTo>
                  <a:lnTo>
                    <a:pt x="1084" y="996"/>
                  </a:lnTo>
                  <a:lnTo>
                    <a:pt x="1024" y="962"/>
                  </a:lnTo>
                  <a:close/>
                </a:path>
              </a:pathLst>
            </a:custGeom>
            <a:solidFill>
              <a:srgbClr val="91D04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0" name="椭圆 439"/>
          <p:cNvSpPr/>
          <p:nvPr/>
        </p:nvSpPr>
        <p:spPr>
          <a:xfrm>
            <a:off x="4896099" y="10123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0" b="1" dirty="0"/>
          </a:p>
        </p:txBody>
      </p:sp>
      <p:sp>
        <p:nvSpPr>
          <p:cNvPr id="441" name="矩形 440"/>
          <p:cNvSpPr/>
          <p:nvPr/>
        </p:nvSpPr>
        <p:spPr>
          <a:xfrm>
            <a:off x="4984500" y="1028682"/>
            <a:ext cx="41449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3200" b="1" dirty="0">
                <a:solidFill>
                  <a:srgbClr val="56C1DA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kumimoji="1" lang="zh-CN" altLang="en-US" sz="3200" b="1" dirty="0">
              <a:solidFill>
                <a:srgbClr val="56C1DA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42" name="椭圆 441"/>
          <p:cNvSpPr/>
          <p:nvPr/>
        </p:nvSpPr>
        <p:spPr>
          <a:xfrm>
            <a:off x="4220807" y="18759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0" b="1" dirty="0"/>
          </a:p>
        </p:txBody>
      </p:sp>
      <p:sp>
        <p:nvSpPr>
          <p:cNvPr id="443" name="矩形 442"/>
          <p:cNvSpPr/>
          <p:nvPr/>
        </p:nvSpPr>
        <p:spPr>
          <a:xfrm>
            <a:off x="4309208" y="1892282"/>
            <a:ext cx="41449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3200" b="1" dirty="0">
                <a:solidFill>
                  <a:srgbClr val="82D64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kumimoji="1" lang="zh-CN" altLang="en-US" sz="3200" b="1" dirty="0">
              <a:solidFill>
                <a:srgbClr val="82D64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44" name="椭圆 443"/>
          <p:cNvSpPr/>
          <p:nvPr/>
        </p:nvSpPr>
        <p:spPr>
          <a:xfrm>
            <a:off x="5207684" y="27649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0" b="1" dirty="0"/>
          </a:p>
        </p:txBody>
      </p:sp>
      <p:sp>
        <p:nvSpPr>
          <p:cNvPr id="445" name="矩形 444"/>
          <p:cNvSpPr/>
          <p:nvPr/>
        </p:nvSpPr>
        <p:spPr>
          <a:xfrm>
            <a:off x="5296085" y="2781282"/>
            <a:ext cx="41449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3200" b="1" dirty="0">
                <a:solidFill>
                  <a:srgbClr val="17556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kumimoji="1" lang="zh-CN" altLang="en-US" sz="3200" b="1" dirty="0">
              <a:solidFill>
                <a:srgbClr val="17556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46" name="椭圆 445"/>
          <p:cNvSpPr/>
          <p:nvPr/>
        </p:nvSpPr>
        <p:spPr>
          <a:xfrm>
            <a:off x="4896099" y="3628574"/>
            <a:ext cx="607234" cy="6072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0" b="1" dirty="0"/>
          </a:p>
        </p:txBody>
      </p:sp>
      <p:sp>
        <p:nvSpPr>
          <p:cNvPr id="447" name="矩形 446"/>
          <p:cNvSpPr/>
          <p:nvPr/>
        </p:nvSpPr>
        <p:spPr>
          <a:xfrm>
            <a:off x="4984500" y="3644882"/>
            <a:ext cx="41449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3200" b="1" dirty="0">
                <a:solidFill>
                  <a:srgbClr val="FCA82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kumimoji="1" lang="zh-CN" altLang="en-US" sz="3200" b="1" dirty="0">
              <a:solidFill>
                <a:srgbClr val="FCA82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49" name="文本框 8"/>
          <p:cNvSpPr txBox="1"/>
          <p:nvPr/>
        </p:nvSpPr>
        <p:spPr>
          <a:xfrm>
            <a:off x="794174" y="3919418"/>
            <a:ext cx="347947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50" name="矩形 449"/>
          <p:cNvSpPr/>
          <p:nvPr/>
        </p:nvSpPr>
        <p:spPr>
          <a:xfrm>
            <a:off x="3022510" y="3620107"/>
            <a:ext cx="1251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 dirty="0">
                <a:solidFill>
                  <a:srgbClr val="FCA826"/>
                </a:solidFill>
              </a:rPr>
              <a:t>TEXT HERE</a:t>
            </a:r>
          </a:p>
        </p:txBody>
      </p:sp>
      <p:sp>
        <p:nvSpPr>
          <p:cNvPr id="452" name="文本框 8"/>
          <p:cNvSpPr txBox="1"/>
          <p:nvPr/>
        </p:nvSpPr>
        <p:spPr>
          <a:xfrm>
            <a:off x="152665" y="2143759"/>
            <a:ext cx="347947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53" name="矩形 452"/>
          <p:cNvSpPr/>
          <p:nvPr/>
        </p:nvSpPr>
        <p:spPr>
          <a:xfrm>
            <a:off x="2381001" y="1844448"/>
            <a:ext cx="1251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 dirty="0">
                <a:solidFill>
                  <a:srgbClr val="82D640"/>
                </a:solidFill>
              </a:rPr>
              <a:t>TEXT HERE</a:t>
            </a:r>
          </a:p>
        </p:txBody>
      </p:sp>
      <p:sp>
        <p:nvSpPr>
          <p:cNvPr id="455" name="文本框 8"/>
          <p:cNvSpPr txBox="1"/>
          <p:nvPr/>
        </p:nvSpPr>
        <p:spPr>
          <a:xfrm>
            <a:off x="1089730" y="3017214"/>
            <a:ext cx="347947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56" name="矩形 455"/>
          <p:cNvSpPr/>
          <p:nvPr/>
        </p:nvSpPr>
        <p:spPr>
          <a:xfrm>
            <a:off x="3318066" y="2717903"/>
            <a:ext cx="1251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 dirty="0">
                <a:solidFill>
                  <a:srgbClr val="175562"/>
                </a:solidFill>
              </a:rPr>
              <a:t>TEXT HERE</a:t>
            </a:r>
          </a:p>
        </p:txBody>
      </p:sp>
      <p:sp>
        <p:nvSpPr>
          <p:cNvPr id="458" name="文本框 8"/>
          <p:cNvSpPr txBox="1"/>
          <p:nvPr/>
        </p:nvSpPr>
        <p:spPr>
          <a:xfrm>
            <a:off x="541866" y="1113721"/>
            <a:ext cx="347947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59" name="矩形 458"/>
          <p:cNvSpPr/>
          <p:nvPr/>
        </p:nvSpPr>
        <p:spPr>
          <a:xfrm>
            <a:off x="2770202" y="814410"/>
            <a:ext cx="1251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tabLst>
                <a:tab pos="396875" algn="l"/>
              </a:tabLst>
            </a:pPr>
            <a:r>
              <a:rPr lang="en-US" altLang="zh-CN" b="1" dirty="0">
                <a:solidFill>
                  <a:srgbClr val="56C1DA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9889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>
            <a:off x="4314114" y="533962"/>
            <a:ext cx="3962846" cy="3962846"/>
          </a:xfrm>
          <a:prstGeom prst="ellipse">
            <a:avLst/>
          </a:prstGeom>
          <a:solidFill>
            <a:srgbClr val="15629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rot="19747294" flipH="1">
            <a:off x="6596675" y="964095"/>
            <a:ext cx="905279" cy="90527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 flipH="1">
            <a:off x="5056062" y="1566385"/>
            <a:ext cx="1465278" cy="14652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19498993" flipH="1">
            <a:off x="5701103" y="894981"/>
            <a:ext cx="394921" cy="3949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1719657" flipH="1">
            <a:off x="5623540" y="3409340"/>
            <a:ext cx="828630" cy="828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1418744" flipH="1">
            <a:off x="4802753" y="3049973"/>
            <a:ext cx="603619" cy="60361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rot="608903" flipH="1">
            <a:off x="7123627" y="2048825"/>
            <a:ext cx="933121" cy="9331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cxnSp>
        <p:nvCxnSpPr>
          <p:cNvPr id="9" name="直线连接符 8"/>
          <p:cNvCxnSpPr>
            <a:stCxn id="5" idx="5"/>
            <a:endCxn id="4" idx="0"/>
          </p:cNvCxnSpPr>
          <p:nvPr/>
        </p:nvCxnSpPr>
        <p:spPr>
          <a:xfrm flipH="1">
            <a:off x="5788701" y="1286913"/>
            <a:ext cx="75630" cy="27947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>
            <a:stCxn id="3" idx="6"/>
            <a:endCxn id="4" idx="1"/>
          </p:cNvCxnSpPr>
          <p:nvPr/>
        </p:nvCxnSpPr>
        <p:spPr>
          <a:xfrm flipH="1">
            <a:off x="6306755" y="1649038"/>
            <a:ext cx="354078" cy="13193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>
            <a:stCxn id="8" idx="6"/>
            <a:endCxn id="4" idx="2"/>
          </p:cNvCxnSpPr>
          <p:nvPr/>
        </p:nvCxnSpPr>
        <p:spPr>
          <a:xfrm flipH="1" flipV="1">
            <a:off x="6521340" y="2299024"/>
            <a:ext cx="609586" cy="134154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11"/>
          <p:cNvCxnSpPr>
            <a:stCxn id="6" idx="7"/>
            <a:endCxn id="4" idx="4"/>
          </p:cNvCxnSpPr>
          <p:nvPr/>
        </p:nvCxnSpPr>
        <p:spPr>
          <a:xfrm flipH="1" flipV="1">
            <a:off x="5788701" y="3031663"/>
            <a:ext cx="132599" cy="394411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>
            <a:stCxn id="7" idx="0"/>
            <a:endCxn id="4" idx="5"/>
          </p:cNvCxnSpPr>
          <p:nvPr/>
        </p:nvCxnSpPr>
        <p:spPr>
          <a:xfrm flipV="1">
            <a:off x="5225611" y="2817078"/>
            <a:ext cx="45036" cy="25823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>
            <a:stCxn id="8" idx="4"/>
            <a:endCxn id="6" idx="1"/>
          </p:cNvCxnSpPr>
          <p:nvPr/>
        </p:nvCxnSpPr>
        <p:spPr>
          <a:xfrm flipH="1">
            <a:off x="6435437" y="2974646"/>
            <a:ext cx="1072543" cy="73245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线连接符 14"/>
          <p:cNvCxnSpPr>
            <a:stCxn id="8" idx="7"/>
            <a:endCxn id="3" idx="4"/>
          </p:cNvCxnSpPr>
          <p:nvPr/>
        </p:nvCxnSpPr>
        <p:spPr>
          <a:xfrm flipH="1" flipV="1">
            <a:off x="7281617" y="1805217"/>
            <a:ext cx="41952" cy="32729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5"/>
          <p:cNvCxnSpPr>
            <a:stCxn id="3" idx="7"/>
            <a:endCxn id="5" idx="3"/>
          </p:cNvCxnSpPr>
          <p:nvPr/>
        </p:nvCxnSpPr>
        <p:spPr>
          <a:xfrm flipH="1" flipV="1">
            <a:off x="6093035" y="1126674"/>
            <a:ext cx="517319" cy="179626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>
            <a:stCxn id="3" idx="5"/>
            <a:endCxn id="6" idx="0"/>
          </p:cNvCxnSpPr>
          <p:nvPr/>
        </p:nvCxnSpPr>
        <p:spPr>
          <a:xfrm flipH="1">
            <a:off x="6236571" y="1855697"/>
            <a:ext cx="702309" cy="1604409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/>
          <p:cNvCxnSpPr>
            <a:stCxn id="6" idx="6"/>
            <a:endCxn id="7" idx="2"/>
          </p:cNvCxnSpPr>
          <p:nvPr/>
        </p:nvCxnSpPr>
        <p:spPr>
          <a:xfrm flipH="1" flipV="1">
            <a:off x="5381032" y="3472832"/>
            <a:ext cx="293273" cy="15210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>
            <a:stCxn id="2" idx="7"/>
            <a:endCxn id="5" idx="7"/>
          </p:cNvCxnSpPr>
          <p:nvPr/>
        </p:nvCxnSpPr>
        <p:spPr>
          <a:xfrm flipV="1">
            <a:off x="4894459" y="1058209"/>
            <a:ext cx="809633" cy="5609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/>
          <p:cNvCxnSpPr>
            <a:stCxn id="2" idx="2"/>
            <a:endCxn id="8" idx="2"/>
          </p:cNvCxnSpPr>
          <p:nvPr/>
        </p:nvCxnSpPr>
        <p:spPr>
          <a:xfrm flipH="1">
            <a:off x="8049448" y="2515385"/>
            <a:ext cx="227512" cy="82207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>
            <a:stCxn id="2" idx="4"/>
            <a:endCxn id="6" idx="3"/>
          </p:cNvCxnSpPr>
          <p:nvPr/>
        </p:nvCxnSpPr>
        <p:spPr>
          <a:xfrm flipH="1" flipV="1">
            <a:off x="6154410" y="4221238"/>
            <a:ext cx="141127" cy="27557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>
            <a:stCxn id="2" idx="1"/>
            <a:endCxn id="3" idx="2"/>
          </p:cNvCxnSpPr>
          <p:nvPr/>
        </p:nvCxnSpPr>
        <p:spPr>
          <a:xfrm flipH="1">
            <a:off x="7437796" y="1114307"/>
            <a:ext cx="258819" cy="7012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/>
          <p:cNvCxnSpPr>
            <a:stCxn id="2" idx="5"/>
            <a:endCxn id="7" idx="4"/>
          </p:cNvCxnSpPr>
          <p:nvPr/>
        </p:nvCxnSpPr>
        <p:spPr>
          <a:xfrm flipV="1">
            <a:off x="4894459" y="3628253"/>
            <a:ext cx="89053" cy="28821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23"/>
          <p:cNvCxnSpPr>
            <a:stCxn id="7" idx="6"/>
            <a:endCxn id="2" idx="6"/>
          </p:cNvCxnSpPr>
          <p:nvPr/>
        </p:nvCxnSpPr>
        <p:spPr>
          <a:xfrm flipH="1" flipV="1">
            <a:off x="4314114" y="2515385"/>
            <a:ext cx="513978" cy="715349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>
            <a:stCxn id="2" idx="0"/>
            <a:endCxn id="5" idx="2"/>
          </p:cNvCxnSpPr>
          <p:nvPr/>
        </p:nvCxnSpPr>
        <p:spPr>
          <a:xfrm flipH="1">
            <a:off x="6060281" y="533962"/>
            <a:ext cx="235256" cy="445173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线连接符 25"/>
          <p:cNvCxnSpPr>
            <a:stCxn id="2" idx="3"/>
            <a:endCxn id="4" idx="3"/>
          </p:cNvCxnSpPr>
          <p:nvPr/>
        </p:nvCxnSpPr>
        <p:spPr>
          <a:xfrm flipH="1" flipV="1">
            <a:off x="6306755" y="2817078"/>
            <a:ext cx="1389860" cy="109938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>
            <a:stCxn id="2" idx="3"/>
            <a:endCxn id="2" idx="4"/>
          </p:cNvCxnSpPr>
          <p:nvPr/>
        </p:nvCxnSpPr>
        <p:spPr>
          <a:xfrm flipH="1">
            <a:off x="6295537" y="3916463"/>
            <a:ext cx="1401078" cy="58034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组 27"/>
          <p:cNvGrpSpPr/>
          <p:nvPr/>
        </p:nvGrpSpPr>
        <p:grpSpPr>
          <a:xfrm>
            <a:off x="6789760" y="2791341"/>
            <a:ext cx="1813709" cy="2270448"/>
            <a:chOff x="6143961" y="2132096"/>
            <a:chExt cx="2351973" cy="294426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椭圆 28"/>
            <p:cNvSpPr/>
            <p:nvPr/>
          </p:nvSpPr>
          <p:spPr>
            <a:xfrm>
              <a:off x="6143961" y="2340817"/>
              <a:ext cx="1586496" cy="1586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0" b="1" dirty="0"/>
            </a:p>
          </p:txBody>
        </p:sp>
        <p:grpSp>
          <p:nvGrpSpPr>
            <p:cNvPr id="30" name="组 29"/>
            <p:cNvGrpSpPr/>
            <p:nvPr/>
          </p:nvGrpSpPr>
          <p:grpSpPr>
            <a:xfrm rot="19400889">
              <a:off x="6162122" y="2132096"/>
              <a:ext cx="2333812" cy="2944261"/>
              <a:chOff x="1119130" y="1139048"/>
              <a:chExt cx="2333812" cy="2944261"/>
            </a:xfrm>
          </p:grpSpPr>
          <p:sp>
            <p:nvSpPr>
              <p:cNvPr id="31" name="Freeform 101"/>
              <p:cNvSpPr>
                <a:spLocks noEditPoints="1"/>
              </p:cNvSpPr>
              <p:nvPr/>
            </p:nvSpPr>
            <p:spPr bwMode="auto">
              <a:xfrm rot="2656536">
                <a:off x="1119130" y="1139048"/>
                <a:ext cx="2333812" cy="2333812"/>
              </a:xfrm>
              <a:custGeom>
                <a:avLst/>
                <a:gdLst/>
                <a:ahLst/>
                <a:cxnLst>
                  <a:cxn ang="0">
                    <a:pos x="208" y="190"/>
                  </a:cxn>
                  <a:cxn ang="0">
                    <a:pos x="218" y="174"/>
                  </a:cxn>
                  <a:cxn ang="0">
                    <a:pos x="232" y="136"/>
                  </a:cxn>
                  <a:cxn ang="0">
                    <a:pos x="232" y="116"/>
                  </a:cxn>
                  <a:cxn ang="0">
                    <a:pos x="230" y="94"/>
                  </a:cxn>
                  <a:cxn ang="0">
                    <a:pos x="214" y="52"/>
                  </a:cxn>
                  <a:cxn ang="0">
                    <a:pos x="182" y="20"/>
                  </a:cxn>
                  <a:cxn ang="0">
                    <a:pos x="140" y="4"/>
                  </a:cxn>
                  <a:cxn ang="0">
                    <a:pos x="116" y="0"/>
                  </a:cxn>
                  <a:cxn ang="0">
                    <a:pos x="106" y="2"/>
                  </a:cxn>
                  <a:cxn ang="0">
                    <a:pos x="72" y="10"/>
                  </a:cxn>
                  <a:cxn ang="0">
                    <a:pos x="34" y="34"/>
                  </a:cxn>
                  <a:cxn ang="0">
                    <a:pos x="10" y="72"/>
                  </a:cxn>
                  <a:cxn ang="0">
                    <a:pos x="2" y="106"/>
                  </a:cxn>
                  <a:cxn ang="0">
                    <a:pos x="0" y="116"/>
                  </a:cxn>
                  <a:cxn ang="0">
                    <a:pos x="4" y="140"/>
                  </a:cxn>
                  <a:cxn ang="0">
                    <a:pos x="20" y="182"/>
                  </a:cxn>
                  <a:cxn ang="0">
                    <a:pos x="52" y="214"/>
                  </a:cxn>
                  <a:cxn ang="0">
                    <a:pos x="94" y="230"/>
                  </a:cxn>
                  <a:cxn ang="0">
                    <a:pos x="116" y="232"/>
                  </a:cxn>
                  <a:cxn ang="0">
                    <a:pos x="138" y="232"/>
                  </a:cxn>
                  <a:cxn ang="0">
                    <a:pos x="174" y="218"/>
                  </a:cxn>
                  <a:cxn ang="0">
                    <a:pos x="262" y="280"/>
                  </a:cxn>
                  <a:cxn ang="0">
                    <a:pos x="266" y="282"/>
                  </a:cxn>
                  <a:cxn ang="0">
                    <a:pos x="270" y="284"/>
                  </a:cxn>
                  <a:cxn ang="0">
                    <a:pos x="280" y="280"/>
                  </a:cxn>
                  <a:cxn ang="0">
                    <a:pos x="282" y="276"/>
                  </a:cxn>
                  <a:cxn ang="0">
                    <a:pos x="282" y="266"/>
                  </a:cxn>
                  <a:cxn ang="0">
                    <a:pos x="280" y="262"/>
                  </a:cxn>
                  <a:cxn ang="0">
                    <a:pos x="116" y="208"/>
                  </a:cxn>
                  <a:cxn ang="0">
                    <a:pos x="82" y="200"/>
                  </a:cxn>
                  <a:cxn ang="0">
                    <a:pos x="54" y="180"/>
                  </a:cxn>
                  <a:cxn ang="0">
                    <a:pos x="34" y="152"/>
                  </a:cxn>
                  <a:cxn ang="0">
                    <a:pos x="26" y="116"/>
                  </a:cxn>
                  <a:cxn ang="0">
                    <a:pos x="28" y="98"/>
                  </a:cxn>
                  <a:cxn ang="0">
                    <a:pos x="42" y="66"/>
                  </a:cxn>
                  <a:cxn ang="0">
                    <a:pos x="66" y="42"/>
                  </a:cxn>
                  <a:cxn ang="0">
                    <a:pos x="98" y="28"/>
                  </a:cxn>
                  <a:cxn ang="0">
                    <a:pos x="116" y="26"/>
                  </a:cxn>
                  <a:cxn ang="0">
                    <a:pos x="152" y="34"/>
                  </a:cxn>
                  <a:cxn ang="0">
                    <a:pos x="180" y="54"/>
                  </a:cxn>
                  <a:cxn ang="0">
                    <a:pos x="200" y="82"/>
                  </a:cxn>
                  <a:cxn ang="0">
                    <a:pos x="208" y="116"/>
                  </a:cxn>
                  <a:cxn ang="0">
                    <a:pos x="206" y="136"/>
                  </a:cxn>
                  <a:cxn ang="0">
                    <a:pos x="192" y="168"/>
                  </a:cxn>
                  <a:cxn ang="0">
                    <a:pos x="168" y="192"/>
                  </a:cxn>
                  <a:cxn ang="0">
                    <a:pos x="136" y="206"/>
                  </a:cxn>
                  <a:cxn ang="0">
                    <a:pos x="116" y="208"/>
                  </a:cxn>
                </a:cxnLst>
                <a:rect l="0" t="0" r="r" b="b"/>
                <a:pathLst>
                  <a:path w="284" h="284">
                    <a:moveTo>
                      <a:pt x="280" y="262"/>
                    </a:moveTo>
                    <a:lnTo>
                      <a:pt x="208" y="190"/>
                    </a:lnTo>
                    <a:lnTo>
                      <a:pt x="208" y="190"/>
                    </a:lnTo>
                    <a:lnTo>
                      <a:pt x="218" y="174"/>
                    </a:lnTo>
                    <a:lnTo>
                      <a:pt x="226" y="156"/>
                    </a:lnTo>
                    <a:lnTo>
                      <a:pt x="232" y="136"/>
                    </a:lnTo>
                    <a:lnTo>
                      <a:pt x="232" y="116"/>
                    </a:lnTo>
                    <a:lnTo>
                      <a:pt x="232" y="116"/>
                    </a:lnTo>
                    <a:lnTo>
                      <a:pt x="232" y="106"/>
                    </a:lnTo>
                    <a:lnTo>
                      <a:pt x="230" y="94"/>
                    </a:lnTo>
                    <a:lnTo>
                      <a:pt x="224" y="72"/>
                    </a:lnTo>
                    <a:lnTo>
                      <a:pt x="214" y="52"/>
                    </a:lnTo>
                    <a:lnTo>
                      <a:pt x="198" y="34"/>
                    </a:lnTo>
                    <a:lnTo>
                      <a:pt x="182" y="20"/>
                    </a:lnTo>
                    <a:lnTo>
                      <a:pt x="162" y="10"/>
                    </a:lnTo>
                    <a:lnTo>
                      <a:pt x="140" y="4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06" y="2"/>
                    </a:lnTo>
                    <a:lnTo>
                      <a:pt x="94" y="4"/>
                    </a:lnTo>
                    <a:lnTo>
                      <a:pt x="72" y="10"/>
                    </a:lnTo>
                    <a:lnTo>
                      <a:pt x="52" y="20"/>
                    </a:lnTo>
                    <a:lnTo>
                      <a:pt x="34" y="34"/>
                    </a:lnTo>
                    <a:lnTo>
                      <a:pt x="20" y="52"/>
                    </a:lnTo>
                    <a:lnTo>
                      <a:pt x="10" y="72"/>
                    </a:lnTo>
                    <a:lnTo>
                      <a:pt x="4" y="94"/>
                    </a:lnTo>
                    <a:lnTo>
                      <a:pt x="2" y="106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8"/>
                    </a:lnTo>
                    <a:lnTo>
                      <a:pt x="4" y="140"/>
                    </a:lnTo>
                    <a:lnTo>
                      <a:pt x="10" y="162"/>
                    </a:lnTo>
                    <a:lnTo>
                      <a:pt x="20" y="182"/>
                    </a:lnTo>
                    <a:lnTo>
                      <a:pt x="34" y="198"/>
                    </a:lnTo>
                    <a:lnTo>
                      <a:pt x="52" y="214"/>
                    </a:lnTo>
                    <a:lnTo>
                      <a:pt x="72" y="224"/>
                    </a:lnTo>
                    <a:lnTo>
                      <a:pt x="94" y="230"/>
                    </a:lnTo>
                    <a:lnTo>
                      <a:pt x="106" y="232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38" y="232"/>
                    </a:lnTo>
                    <a:lnTo>
                      <a:pt x="156" y="226"/>
                    </a:lnTo>
                    <a:lnTo>
                      <a:pt x="174" y="218"/>
                    </a:lnTo>
                    <a:lnTo>
                      <a:pt x="190" y="208"/>
                    </a:lnTo>
                    <a:lnTo>
                      <a:pt x="262" y="280"/>
                    </a:lnTo>
                    <a:lnTo>
                      <a:pt x="262" y="280"/>
                    </a:lnTo>
                    <a:lnTo>
                      <a:pt x="266" y="282"/>
                    </a:lnTo>
                    <a:lnTo>
                      <a:pt x="270" y="284"/>
                    </a:lnTo>
                    <a:lnTo>
                      <a:pt x="270" y="284"/>
                    </a:lnTo>
                    <a:lnTo>
                      <a:pt x="276" y="282"/>
                    </a:lnTo>
                    <a:lnTo>
                      <a:pt x="280" y="280"/>
                    </a:lnTo>
                    <a:lnTo>
                      <a:pt x="280" y="280"/>
                    </a:lnTo>
                    <a:lnTo>
                      <a:pt x="282" y="276"/>
                    </a:lnTo>
                    <a:lnTo>
                      <a:pt x="284" y="270"/>
                    </a:lnTo>
                    <a:lnTo>
                      <a:pt x="282" y="266"/>
                    </a:lnTo>
                    <a:lnTo>
                      <a:pt x="280" y="262"/>
                    </a:lnTo>
                    <a:lnTo>
                      <a:pt x="280" y="262"/>
                    </a:lnTo>
                    <a:close/>
                    <a:moveTo>
                      <a:pt x="116" y="208"/>
                    </a:moveTo>
                    <a:lnTo>
                      <a:pt x="116" y="208"/>
                    </a:lnTo>
                    <a:lnTo>
                      <a:pt x="98" y="206"/>
                    </a:lnTo>
                    <a:lnTo>
                      <a:pt x="82" y="200"/>
                    </a:lnTo>
                    <a:lnTo>
                      <a:pt x="66" y="192"/>
                    </a:lnTo>
                    <a:lnTo>
                      <a:pt x="54" y="180"/>
                    </a:lnTo>
                    <a:lnTo>
                      <a:pt x="42" y="168"/>
                    </a:lnTo>
                    <a:lnTo>
                      <a:pt x="34" y="152"/>
                    </a:lnTo>
                    <a:lnTo>
                      <a:pt x="28" y="136"/>
                    </a:lnTo>
                    <a:lnTo>
                      <a:pt x="26" y="116"/>
                    </a:lnTo>
                    <a:lnTo>
                      <a:pt x="26" y="116"/>
                    </a:lnTo>
                    <a:lnTo>
                      <a:pt x="28" y="98"/>
                    </a:lnTo>
                    <a:lnTo>
                      <a:pt x="34" y="82"/>
                    </a:lnTo>
                    <a:lnTo>
                      <a:pt x="42" y="66"/>
                    </a:lnTo>
                    <a:lnTo>
                      <a:pt x="54" y="54"/>
                    </a:lnTo>
                    <a:lnTo>
                      <a:pt x="66" y="42"/>
                    </a:lnTo>
                    <a:lnTo>
                      <a:pt x="82" y="34"/>
                    </a:lnTo>
                    <a:lnTo>
                      <a:pt x="98" y="28"/>
                    </a:lnTo>
                    <a:lnTo>
                      <a:pt x="116" y="26"/>
                    </a:lnTo>
                    <a:lnTo>
                      <a:pt x="116" y="26"/>
                    </a:lnTo>
                    <a:lnTo>
                      <a:pt x="136" y="28"/>
                    </a:lnTo>
                    <a:lnTo>
                      <a:pt x="152" y="34"/>
                    </a:lnTo>
                    <a:lnTo>
                      <a:pt x="168" y="42"/>
                    </a:lnTo>
                    <a:lnTo>
                      <a:pt x="180" y="54"/>
                    </a:lnTo>
                    <a:lnTo>
                      <a:pt x="192" y="66"/>
                    </a:lnTo>
                    <a:lnTo>
                      <a:pt x="200" y="82"/>
                    </a:lnTo>
                    <a:lnTo>
                      <a:pt x="206" y="98"/>
                    </a:lnTo>
                    <a:lnTo>
                      <a:pt x="208" y="116"/>
                    </a:lnTo>
                    <a:lnTo>
                      <a:pt x="208" y="116"/>
                    </a:lnTo>
                    <a:lnTo>
                      <a:pt x="206" y="136"/>
                    </a:lnTo>
                    <a:lnTo>
                      <a:pt x="200" y="152"/>
                    </a:lnTo>
                    <a:lnTo>
                      <a:pt x="192" y="168"/>
                    </a:lnTo>
                    <a:lnTo>
                      <a:pt x="180" y="180"/>
                    </a:lnTo>
                    <a:lnTo>
                      <a:pt x="168" y="192"/>
                    </a:lnTo>
                    <a:lnTo>
                      <a:pt x="152" y="200"/>
                    </a:lnTo>
                    <a:lnTo>
                      <a:pt x="136" y="206"/>
                    </a:lnTo>
                    <a:lnTo>
                      <a:pt x="116" y="208"/>
                    </a:lnTo>
                    <a:lnTo>
                      <a:pt x="116" y="208"/>
                    </a:ln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2109548" y="3285542"/>
                <a:ext cx="388325" cy="797767"/>
              </a:xfrm>
              <a:prstGeom prst="roundRect">
                <a:avLst/>
              </a:prstGeom>
              <a:solidFill>
                <a:srgbClr val="40404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52" name="组 51"/>
          <p:cNvGrpSpPr/>
          <p:nvPr/>
        </p:nvGrpSpPr>
        <p:grpSpPr>
          <a:xfrm>
            <a:off x="572379" y="901333"/>
            <a:ext cx="3447639" cy="769442"/>
            <a:chOff x="585205" y="578435"/>
            <a:chExt cx="2822852" cy="769442"/>
          </a:xfrm>
        </p:grpSpPr>
        <p:sp>
          <p:nvSpPr>
            <p:cNvPr id="33" name="圆角矩形 32"/>
            <p:cNvSpPr/>
            <p:nvPr/>
          </p:nvSpPr>
          <p:spPr>
            <a:xfrm>
              <a:off x="585205" y="849235"/>
              <a:ext cx="2822852" cy="394600"/>
            </a:xfrm>
            <a:prstGeom prst="roundRect">
              <a:avLst/>
            </a:prstGeom>
            <a:solidFill>
              <a:srgbClr val="56C1D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85205" y="578435"/>
              <a:ext cx="28228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>
                  <a:solidFill>
                    <a:srgbClr val="56C1DA"/>
                  </a:solidFill>
                </a:rPr>
                <a:t>TEXT</a:t>
              </a:r>
              <a:r>
                <a:rPr kumimoji="1" lang="zh-CN" altLang="en-US" sz="1200" b="1" dirty="0">
                  <a:solidFill>
                    <a:srgbClr val="56C1DA"/>
                  </a:solidFill>
                </a:rPr>
                <a:t> </a:t>
              </a:r>
              <a:r>
                <a:rPr kumimoji="1" lang="en-US" altLang="zh-CN" sz="1200" b="1" dirty="0">
                  <a:solidFill>
                    <a:srgbClr val="56C1DA"/>
                  </a:solidFill>
                </a:rPr>
                <a:t>HERE</a:t>
              </a:r>
              <a:r>
                <a:rPr kumimoji="1" lang="zh-CN" altLang="en-US" sz="1200" b="1" dirty="0">
                  <a:solidFill>
                    <a:srgbClr val="56C1DA"/>
                  </a:solidFill>
                </a:rPr>
                <a:t> 点击此处添加标题</a:t>
              </a:r>
              <a:r>
                <a:rPr kumimoji="1" lang="en-US" altLang="zh-CN" sz="1200" b="1" dirty="0">
                  <a:solidFill>
                    <a:srgbClr val="56C1DA"/>
                  </a:solidFill>
                </a:rPr>
                <a:t> </a:t>
              </a:r>
              <a:endParaRPr kumimoji="1" lang="zh-CN" altLang="en-US" sz="1200" b="1" dirty="0">
                <a:solidFill>
                  <a:srgbClr val="56C1DA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85205" y="855434"/>
              <a:ext cx="27283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dirty="0">
                  <a:solidFill>
                    <a:schemeClr val="bg1"/>
                  </a:solidFill>
                  <a:latin typeface="+mn-ea"/>
                </a:rPr>
                <a:t>点击此处添加文本信息。建议正文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</a:t>
              </a:r>
              <a:r>
                <a:rPr lang="zh-CN" altLang="zh-CN" sz="1000" dirty="0">
                  <a:solidFill>
                    <a:schemeClr val="bg1"/>
                  </a:solidFill>
                  <a:latin typeface="+mn-ea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zh-CN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572379" y="1758634"/>
            <a:ext cx="3447639" cy="771175"/>
            <a:chOff x="585205" y="1675692"/>
            <a:chExt cx="2822852" cy="771175"/>
          </a:xfrm>
        </p:grpSpPr>
        <p:sp>
          <p:nvSpPr>
            <p:cNvPr id="36" name="圆角矩形 35"/>
            <p:cNvSpPr/>
            <p:nvPr/>
          </p:nvSpPr>
          <p:spPr>
            <a:xfrm>
              <a:off x="585205" y="1946492"/>
              <a:ext cx="2822852" cy="442004"/>
            </a:xfrm>
            <a:prstGeom prst="roundRect">
              <a:avLst/>
            </a:prstGeom>
            <a:solidFill>
              <a:srgbClr val="82D6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85205" y="1675692"/>
              <a:ext cx="28228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>
                  <a:solidFill>
                    <a:srgbClr val="82D640"/>
                  </a:solidFill>
                </a:rPr>
                <a:t>TEXT</a:t>
              </a:r>
              <a:r>
                <a:rPr kumimoji="1" lang="zh-CN" altLang="en-US" sz="1200" b="1" dirty="0">
                  <a:solidFill>
                    <a:srgbClr val="82D640"/>
                  </a:solidFill>
                </a:rPr>
                <a:t> </a:t>
              </a:r>
              <a:r>
                <a:rPr kumimoji="1" lang="en-US" altLang="zh-CN" sz="1200" b="1" dirty="0">
                  <a:solidFill>
                    <a:srgbClr val="82D640"/>
                  </a:solidFill>
                </a:rPr>
                <a:t>HERE</a:t>
              </a:r>
              <a:r>
                <a:rPr kumimoji="1" lang="zh-CN" altLang="en-US" sz="1200" b="1" dirty="0">
                  <a:solidFill>
                    <a:srgbClr val="82D640"/>
                  </a:solidFill>
                </a:rPr>
                <a:t> 点击此处添加标题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85205" y="1973917"/>
              <a:ext cx="2728394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点击此处添加文本信息。建议正文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10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1.3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倍字间距。</a:t>
              </a:r>
            </a:p>
          </p:txBody>
        </p:sp>
      </p:grpSp>
      <p:grpSp>
        <p:nvGrpSpPr>
          <p:cNvPr id="54" name="组 53"/>
          <p:cNvGrpSpPr/>
          <p:nvPr/>
        </p:nvGrpSpPr>
        <p:grpSpPr>
          <a:xfrm>
            <a:off x="630321" y="2617668"/>
            <a:ext cx="3447639" cy="755351"/>
            <a:chOff x="643147" y="2681458"/>
            <a:chExt cx="2822852" cy="755351"/>
          </a:xfrm>
        </p:grpSpPr>
        <p:sp>
          <p:nvSpPr>
            <p:cNvPr id="39" name="圆角矩形 38"/>
            <p:cNvSpPr/>
            <p:nvPr/>
          </p:nvSpPr>
          <p:spPr>
            <a:xfrm>
              <a:off x="643147" y="2952258"/>
              <a:ext cx="2822852" cy="466431"/>
            </a:xfrm>
            <a:prstGeom prst="roundRect">
              <a:avLst/>
            </a:prstGeom>
            <a:solidFill>
              <a:srgbClr val="17556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43147" y="2681458"/>
              <a:ext cx="28228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>
                  <a:solidFill>
                    <a:srgbClr val="175562"/>
                  </a:solidFill>
                </a:rPr>
                <a:t>TEXT</a:t>
              </a:r>
              <a:r>
                <a:rPr kumimoji="1" lang="zh-CN" altLang="en-US" sz="1200" b="1" dirty="0">
                  <a:solidFill>
                    <a:srgbClr val="175562"/>
                  </a:solidFill>
                </a:rPr>
                <a:t> </a:t>
              </a:r>
              <a:r>
                <a:rPr kumimoji="1" lang="en-US" altLang="zh-CN" sz="1200" b="1" dirty="0">
                  <a:solidFill>
                    <a:srgbClr val="175562"/>
                  </a:solidFill>
                </a:rPr>
                <a:t>HERE</a:t>
              </a:r>
              <a:r>
                <a:rPr kumimoji="1" lang="zh-CN" altLang="en-US" sz="1200" b="1" dirty="0">
                  <a:solidFill>
                    <a:srgbClr val="175562"/>
                  </a:solidFill>
                </a:rPr>
                <a:t> 点击此处添加标题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43147" y="2963859"/>
              <a:ext cx="2728394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点击此处添加文本信息。建议正文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10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1.3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倍字间距。</a:t>
              </a:r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630321" y="3460878"/>
            <a:ext cx="3447639" cy="763351"/>
            <a:chOff x="643147" y="3778715"/>
            <a:chExt cx="2822852" cy="763351"/>
          </a:xfrm>
        </p:grpSpPr>
        <p:sp>
          <p:nvSpPr>
            <p:cNvPr id="42" name="圆角矩形 41"/>
            <p:cNvSpPr/>
            <p:nvPr/>
          </p:nvSpPr>
          <p:spPr>
            <a:xfrm>
              <a:off x="643147" y="4049515"/>
              <a:ext cx="2822852" cy="440259"/>
            </a:xfrm>
            <a:prstGeom prst="roundRect">
              <a:avLst/>
            </a:prstGeom>
            <a:solidFill>
              <a:srgbClr val="FCA82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43147" y="3778715"/>
              <a:ext cx="28228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b="1" dirty="0">
                  <a:solidFill>
                    <a:srgbClr val="FCA826"/>
                  </a:solidFill>
                </a:rPr>
                <a:t>TEXT</a:t>
              </a:r>
              <a:r>
                <a:rPr kumimoji="1" lang="zh-CN" altLang="en-US" sz="1200" b="1" dirty="0">
                  <a:solidFill>
                    <a:srgbClr val="FCA826"/>
                  </a:solidFill>
                </a:rPr>
                <a:t> </a:t>
              </a:r>
              <a:r>
                <a:rPr kumimoji="1" lang="en-US" altLang="zh-CN" sz="1200" b="1" dirty="0">
                  <a:solidFill>
                    <a:srgbClr val="FCA826"/>
                  </a:solidFill>
                </a:rPr>
                <a:t>HERE</a:t>
              </a:r>
              <a:r>
                <a:rPr kumimoji="1" lang="zh-CN" altLang="en-US" sz="1200" b="1" dirty="0">
                  <a:solidFill>
                    <a:srgbClr val="FCA826"/>
                  </a:solidFill>
                </a:rPr>
                <a:t> 点击此处添加标题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79663" y="4069116"/>
              <a:ext cx="2728394" cy="472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点击此处添加文本信息。建议正文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10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/>
                </a:rPr>
                <a:t>1.3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/>
                </a:rPr>
                <a:t>倍字间距。</a:t>
              </a: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/>
              <a:t>LOGO | COMPANY</a:t>
            </a:r>
            <a:endParaRPr kumimoji="1" lang="zh-CN" altLang="en-US" sz="1000" dirty="0"/>
          </a:p>
        </p:txBody>
      </p:sp>
      <p:sp>
        <p:nvSpPr>
          <p:cNvPr id="46" name="矩形 45"/>
          <p:cNvSpPr/>
          <p:nvPr/>
        </p:nvSpPr>
        <p:spPr>
          <a:xfrm>
            <a:off x="5174591" y="2114358"/>
            <a:ext cx="1170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103154"/>
                </a:solidFill>
              </a:rPr>
              <a:t>PIC</a:t>
            </a:r>
            <a:r>
              <a:rPr kumimoji="1" lang="zh-CN" altLang="en-US" b="1" dirty="0">
                <a:solidFill>
                  <a:srgbClr val="103154"/>
                </a:solidFill>
              </a:rPr>
              <a:t> </a:t>
            </a:r>
            <a:r>
              <a:rPr kumimoji="1" lang="en-US" altLang="zh-CN" b="1" dirty="0">
                <a:solidFill>
                  <a:srgbClr val="103154"/>
                </a:solidFill>
              </a:rPr>
              <a:t>HERE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323569" y="2260540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81726" y="1244025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755255" y="3621044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39153" y="3164487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ONE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工作概况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2049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  <a:latin typeface="+mj-ea"/>
                <a:ea typeface="+mj-ea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标题文字内容</a:t>
            </a:r>
            <a:endParaRPr lang="en-US" altLang="zh-CN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rgbClr val="080808"/>
                </a:solidFill>
                <a:latin typeface="+mj-ea"/>
                <a:ea typeface="+mj-ea"/>
              </a:rPr>
              <a:t>PART 02</a:t>
            </a:r>
            <a:endParaRPr lang="zh-CN" altLang="en-US" sz="16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</a:p>
        </p:txBody>
      </p:sp>
      <p:grpSp>
        <p:nvGrpSpPr>
          <p:cNvPr id="15" name="组 1"/>
          <p:cNvGrpSpPr/>
          <p:nvPr/>
        </p:nvGrpSpPr>
        <p:grpSpPr>
          <a:xfrm>
            <a:off x="2123056" y="1908810"/>
            <a:ext cx="1100528" cy="1100528"/>
            <a:chOff x="3131053" y="1062488"/>
            <a:chExt cx="2866074" cy="2866074"/>
          </a:xfrm>
          <a:solidFill>
            <a:srgbClr val="FDCC5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空心弧 15"/>
            <p:cNvSpPr/>
            <p:nvPr/>
          </p:nvSpPr>
          <p:spPr>
            <a:xfrm>
              <a:off x="3131053" y="1062488"/>
              <a:ext cx="2866074" cy="2866074"/>
            </a:xfrm>
            <a:prstGeom prst="blockArc">
              <a:avLst>
                <a:gd name="adj1" fmla="val 13797986"/>
                <a:gd name="adj2" fmla="val 10838748"/>
                <a:gd name="adj3" fmla="val 22684"/>
              </a:avLst>
            </a:prstGeom>
            <a:solidFill>
              <a:srgbClr val="15629C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346948" y="1278383"/>
              <a:ext cx="2434284" cy="24342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6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2</a:t>
              </a:r>
              <a:endParaRPr kumimoji="1"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766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595563" y="1138238"/>
            <a:ext cx="1620837" cy="1511300"/>
            <a:chOff x="2555776" y="1138778"/>
            <a:chExt cx="1619621" cy="1510609"/>
          </a:xfrm>
        </p:grpSpPr>
        <p:sp>
          <p:nvSpPr>
            <p:cNvPr id="91" name="Freeform 12"/>
            <p:cNvSpPr>
              <a:spLocks noChangeArrowheads="1"/>
            </p:cNvSpPr>
            <p:nvPr/>
          </p:nvSpPr>
          <p:spPr bwMode="auto">
            <a:xfrm>
              <a:off x="2612883" y="1138778"/>
              <a:ext cx="1562514" cy="1510609"/>
            </a:xfrm>
            <a:custGeom>
              <a:avLst/>
              <a:gdLst>
                <a:gd name="T0" fmla="*/ 552 w 552"/>
                <a:gd name="T1" fmla="*/ 299 h 534"/>
                <a:gd name="T2" fmla="*/ 552 w 552"/>
                <a:gd name="T3" fmla="*/ 0 h 534"/>
                <a:gd name="T4" fmla="*/ 0 w 552"/>
                <a:gd name="T5" fmla="*/ 0 h 534"/>
                <a:gd name="T6" fmla="*/ 0 w 552"/>
                <a:gd name="T7" fmla="*/ 534 h 534"/>
                <a:gd name="T8" fmla="*/ 332 w 552"/>
                <a:gd name="T9" fmla="*/ 534 h 534"/>
                <a:gd name="T10" fmla="*/ 552 w 552"/>
                <a:gd name="T11" fmla="*/ 299 h 5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2"/>
                <a:gd name="T19" fmla="*/ 0 h 534"/>
                <a:gd name="T20" fmla="*/ 552 w 552"/>
                <a:gd name="T21" fmla="*/ 534 h 5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2" h="534">
                  <a:moveTo>
                    <a:pt x="552" y="299"/>
                  </a:moveTo>
                  <a:cubicBezTo>
                    <a:pt x="552" y="0"/>
                    <a:pt x="552" y="0"/>
                    <a:pt x="5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332" y="534"/>
                    <a:pt x="332" y="534"/>
                    <a:pt x="332" y="534"/>
                  </a:cubicBezTo>
                  <a:cubicBezTo>
                    <a:pt x="355" y="420"/>
                    <a:pt x="441" y="329"/>
                    <a:pt x="552" y="299"/>
                  </a:cubicBezTo>
                  <a:close/>
                </a:path>
              </a:pathLst>
            </a:custGeom>
            <a:solidFill>
              <a:srgbClr val="15629C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rgbClr val="383838"/>
                </a:solidFill>
                <a:latin typeface="Calibri" pitchFamily="34" charset="0"/>
                <a:ea typeface="+mn-ea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94" name="AutoShape 64"/>
            <p:cNvSpPr>
              <a:spLocks noChangeArrowheads="1"/>
            </p:cNvSpPr>
            <p:nvPr/>
          </p:nvSpPr>
          <p:spPr bwMode="auto">
            <a:xfrm>
              <a:off x="2565294" y="1303803"/>
              <a:ext cx="1322982" cy="802908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600" b="1" kern="0" dirty="0">
                  <a:solidFill>
                    <a:srgbClr val="FFFFFF"/>
                  </a:solidFill>
                  <a:latin typeface="+mn-lt"/>
                  <a:ea typeface="Gulim" pitchFamily="34" charset="-127"/>
                  <a:sym typeface="Arial" pitchFamily="34" charset="0"/>
                </a:rPr>
                <a:t>S</a:t>
              </a:r>
              <a:endParaRPr lang="zh-CN" altLang="en-US" sz="6600" kern="0" dirty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AutoShape 64"/>
            <p:cNvSpPr>
              <a:spLocks noChangeArrowheads="1"/>
            </p:cNvSpPr>
            <p:nvPr/>
          </p:nvSpPr>
          <p:spPr bwMode="auto">
            <a:xfrm>
              <a:off x="2555776" y="2051173"/>
              <a:ext cx="1332500" cy="28244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>
                  <a:solidFill>
                    <a:srgbClr val="FFFFFF"/>
                  </a:solidFill>
                  <a:latin typeface="+mn-lt"/>
                  <a:ea typeface="Gulim" pitchFamily="34" charset="-127"/>
                  <a:sym typeface="Arial" pitchFamily="34" charset="0"/>
                </a:rPr>
                <a:t>Strengths</a:t>
              </a: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656138" y="1131888"/>
            <a:ext cx="1562100" cy="1509712"/>
            <a:chOff x="4616241" y="1131590"/>
            <a:chExt cx="1562120" cy="1510609"/>
          </a:xfrm>
        </p:grpSpPr>
        <p:sp>
          <p:nvSpPr>
            <p:cNvPr id="89" name="Freeform 6"/>
            <p:cNvSpPr>
              <a:spLocks noChangeArrowheads="1"/>
            </p:cNvSpPr>
            <p:nvPr/>
          </p:nvSpPr>
          <p:spPr bwMode="auto">
            <a:xfrm>
              <a:off x="4616241" y="1131590"/>
              <a:ext cx="1562120" cy="1510609"/>
            </a:xfrm>
            <a:custGeom>
              <a:avLst/>
              <a:gdLst>
                <a:gd name="T0" fmla="*/ 0 w 552"/>
                <a:gd name="T1" fmla="*/ 0 h 534"/>
                <a:gd name="T2" fmla="*/ 0 w 552"/>
                <a:gd name="T3" fmla="*/ 298 h 534"/>
                <a:gd name="T4" fmla="*/ 221 w 552"/>
                <a:gd name="T5" fmla="*/ 534 h 534"/>
                <a:gd name="T6" fmla="*/ 552 w 552"/>
                <a:gd name="T7" fmla="*/ 534 h 534"/>
                <a:gd name="T8" fmla="*/ 552 w 552"/>
                <a:gd name="T9" fmla="*/ 0 h 534"/>
                <a:gd name="T10" fmla="*/ 0 w 552"/>
                <a:gd name="T11" fmla="*/ 0 h 5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2"/>
                <a:gd name="T19" fmla="*/ 0 h 534"/>
                <a:gd name="T20" fmla="*/ 552 w 552"/>
                <a:gd name="T21" fmla="*/ 534 h 5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2" h="534">
                  <a:moveTo>
                    <a:pt x="0" y="0"/>
                  </a:moveTo>
                  <a:cubicBezTo>
                    <a:pt x="0" y="298"/>
                    <a:pt x="0" y="298"/>
                    <a:pt x="0" y="298"/>
                  </a:cubicBezTo>
                  <a:cubicBezTo>
                    <a:pt x="112" y="328"/>
                    <a:pt x="198" y="420"/>
                    <a:pt x="221" y="534"/>
                  </a:cubicBezTo>
                  <a:cubicBezTo>
                    <a:pt x="552" y="534"/>
                    <a:pt x="552" y="534"/>
                    <a:pt x="552" y="534"/>
                  </a:cubicBezTo>
                  <a:cubicBezTo>
                    <a:pt x="552" y="0"/>
                    <a:pt x="552" y="0"/>
                    <a:pt x="5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rgbClr val="383838"/>
                </a:solidFill>
                <a:latin typeface="Calibri" pitchFamily="34" charset="0"/>
                <a:ea typeface="+mn-ea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96" name="AutoShape 64"/>
            <p:cNvSpPr>
              <a:spLocks noChangeArrowheads="1"/>
            </p:cNvSpPr>
            <p:nvPr/>
          </p:nvSpPr>
          <p:spPr bwMode="auto">
            <a:xfrm>
              <a:off x="4798805" y="1245958"/>
              <a:ext cx="1379556" cy="803752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600" b="1" kern="0" dirty="0">
                  <a:solidFill>
                    <a:srgbClr val="FFFFFF"/>
                  </a:solidFill>
                  <a:latin typeface="+mn-lt"/>
                  <a:ea typeface="Gulim" pitchFamily="34" charset="-127"/>
                  <a:sym typeface="Arial" pitchFamily="34" charset="0"/>
                </a:rPr>
                <a:t>W</a:t>
              </a:r>
              <a:endParaRPr lang="zh-CN" altLang="en-US" sz="6600" kern="0" dirty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AutoShape 64"/>
            <p:cNvSpPr>
              <a:spLocks noChangeArrowheads="1"/>
            </p:cNvSpPr>
            <p:nvPr/>
          </p:nvSpPr>
          <p:spPr bwMode="auto">
            <a:xfrm>
              <a:off x="4808330" y="1994114"/>
              <a:ext cx="1331930" cy="28274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>
                  <a:solidFill>
                    <a:srgbClr val="FFFFFF"/>
                  </a:solidFill>
                  <a:latin typeface="+mn-lt"/>
                  <a:ea typeface="Gulim" pitchFamily="34" charset="-127"/>
                  <a:sym typeface="Arial" pitchFamily="34" charset="0"/>
                </a:rPr>
                <a:t>Weaknesses</a:t>
              </a: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654300" y="2978150"/>
            <a:ext cx="1562100" cy="1509713"/>
            <a:chOff x="2613277" y="2977623"/>
            <a:chExt cx="1562120" cy="1510608"/>
          </a:xfrm>
        </p:grpSpPr>
        <p:sp>
          <p:nvSpPr>
            <p:cNvPr id="92" name="Freeform 16"/>
            <p:cNvSpPr>
              <a:spLocks noChangeArrowheads="1"/>
            </p:cNvSpPr>
            <p:nvPr/>
          </p:nvSpPr>
          <p:spPr bwMode="auto">
            <a:xfrm>
              <a:off x="2613277" y="2977623"/>
              <a:ext cx="1562120" cy="1510608"/>
            </a:xfrm>
            <a:custGeom>
              <a:avLst/>
              <a:gdLst>
                <a:gd name="T0" fmla="*/ 332 w 552"/>
                <a:gd name="T1" fmla="*/ 0 h 534"/>
                <a:gd name="T2" fmla="*/ 0 w 552"/>
                <a:gd name="T3" fmla="*/ 0 h 534"/>
                <a:gd name="T4" fmla="*/ 0 w 552"/>
                <a:gd name="T5" fmla="*/ 534 h 534"/>
                <a:gd name="T6" fmla="*/ 552 w 552"/>
                <a:gd name="T7" fmla="*/ 534 h 534"/>
                <a:gd name="T8" fmla="*/ 552 w 552"/>
                <a:gd name="T9" fmla="*/ 237 h 534"/>
                <a:gd name="T10" fmla="*/ 332 w 552"/>
                <a:gd name="T11" fmla="*/ 0 h 5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2"/>
                <a:gd name="T19" fmla="*/ 0 h 534"/>
                <a:gd name="T20" fmla="*/ 552 w 552"/>
                <a:gd name="T21" fmla="*/ 534 h 5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2" h="534">
                  <a:moveTo>
                    <a:pt x="3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552" y="534"/>
                    <a:pt x="552" y="534"/>
                    <a:pt x="552" y="534"/>
                  </a:cubicBezTo>
                  <a:cubicBezTo>
                    <a:pt x="552" y="237"/>
                    <a:pt x="552" y="237"/>
                    <a:pt x="552" y="237"/>
                  </a:cubicBezTo>
                  <a:cubicBezTo>
                    <a:pt x="440" y="206"/>
                    <a:pt x="354" y="115"/>
                    <a:pt x="33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rgbClr val="383838"/>
                </a:solidFill>
                <a:latin typeface="Calibri" pitchFamily="34" charset="0"/>
                <a:ea typeface="+mn-ea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97" name="AutoShape 64"/>
            <p:cNvSpPr>
              <a:spLocks noChangeArrowheads="1"/>
            </p:cNvSpPr>
            <p:nvPr/>
          </p:nvSpPr>
          <p:spPr bwMode="auto">
            <a:xfrm>
              <a:off x="2622802" y="3338200"/>
              <a:ext cx="1322405" cy="802162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600" b="1" kern="0" dirty="0">
                  <a:solidFill>
                    <a:srgbClr val="FFFFFF"/>
                  </a:solidFill>
                  <a:latin typeface="+mn-lt"/>
                  <a:ea typeface="Gulim" pitchFamily="34" charset="-127"/>
                  <a:sym typeface="Arial" pitchFamily="34" charset="0"/>
                </a:rPr>
                <a:t>O</a:t>
              </a:r>
              <a:endParaRPr lang="zh-CN" altLang="en-US" sz="6600" kern="0" dirty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AutoShape 64"/>
            <p:cNvSpPr>
              <a:spLocks noChangeArrowheads="1"/>
            </p:cNvSpPr>
            <p:nvPr/>
          </p:nvSpPr>
          <p:spPr bwMode="auto">
            <a:xfrm>
              <a:off x="2613277" y="4121301"/>
              <a:ext cx="1331930" cy="28274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dirty="0">
                  <a:solidFill>
                    <a:srgbClr val="FFFFFF"/>
                  </a:solidFill>
                  <a:latin typeface="+mn-lt"/>
                  <a:ea typeface="Gulim" pitchFamily="34" charset="-127"/>
                  <a:sym typeface="Arial" pitchFamily="34" charset="0"/>
                </a:rPr>
                <a:t>Opportunities</a:t>
              </a: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665663" y="2986088"/>
            <a:ext cx="1562100" cy="1511300"/>
            <a:chOff x="4625824" y="2986008"/>
            <a:chExt cx="1562120" cy="1510609"/>
          </a:xfrm>
        </p:grpSpPr>
        <p:sp>
          <p:nvSpPr>
            <p:cNvPr id="90" name="Freeform 8"/>
            <p:cNvSpPr>
              <a:spLocks noChangeArrowheads="1"/>
            </p:cNvSpPr>
            <p:nvPr/>
          </p:nvSpPr>
          <p:spPr bwMode="auto">
            <a:xfrm>
              <a:off x="4625824" y="2986008"/>
              <a:ext cx="1562120" cy="1510609"/>
            </a:xfrm>
            <a:custGeom>
              <a:avLst/>
              <a:gdLst>
                <a:gd name="T0" fmla="*/ 222 w 552"/>
                <a:gd name="T1" fmla="*/ 0 h 534"/>
                <a:gd name="T2" fmla="*/ 0 w 552"/>
                <a:gd name="T3" fmla="*/ 237 h 534"/>
                <a:gd name="T4" fmla="*/ 0 w 552"/>
                <a:gd name="T5" fmla="*/ 534 h 534"/>
                <a:gd name="T6" fmla="*/ 552 w 552"/>
                <a:gd name="T7" fmla="*/ 534 h 534"/>
                <a:gd name="T8" fmla="*/ 552 w 552"/>
                <a:gd name="T9" fmla="*/ 0 h 534"/>
                <a:gd name="T10" fmla="*/ 222 w 552"/>
                <a:gd name="T11" fmla="*/ 0 h 5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2"/>
                <a:gd name="T19" fmla="*/ 0 h 534"/>
                <a:gd name="T20" fmla="*/ 552 w 552"/>
                <a:gd name="T21" fmla="*/ 534 h 5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2" h="534">
                  <a:moveTo>
                    <a:pt x="222" y="0"/>
                  </a:moveTo>
                  <a:cubicBezTo>
                    <a:pt x="199" y="115"/>
                    <a:pt x="112" y="207"/>
                    <a:pt x="0" y="237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552" y="534"/>
                    <a:pt x="552" y="534"/>
                    <a:pt x="552" y="534"/>
                  </a:cubicBezTo>
                  <a:cubicBezTo>
                    <a:pt x="552" y="0"/>
                    <a:pt x="552" y="0"/>
                    <a:pt x="552" y="0"/>
                  </a:cubicBezTo>
                  <a:lnTo>
                    <a:pt x="222" y="0"/>
                  </a:lnTo>
                  <a:close/>
                </a:path>
              </a:pathLst>
            </a:custGeom>
            <a:solidFill>
              <a:srgbClr val="15629C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rgbClr val="383838"/>
                </a:solidFill>
                <a:latin typeface="Calibri" pitchFamily="34" charset="0"/>
                <a:ea typeface="+mn-ea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98" name="AutoShape 64"/>
            <p:cNvSpPr>
              <a:spLocks noChangeArrowheads="1"/>
            </p:cNvSpPr>
            <p:nvPr/>
          </p:nvSpPr>
          <p:spPr bwMode="auto">
            <a:xfrm>
              <a:off x="4798863" y="3338272"/>
              <a:ext cx="1379556" cy="802908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600" b="1" kern="0" dirty="0">
                  <a:solidFill>
                    <a:srgbClr val="FFFFFF"/>
                  </a:solidFill>
                  <a:latin typeface="+mn-lt"/>
                  <a:ea typeface="Gulim" pitchFamily="34" charset="-127"/>
                  <a:sym typeface="Arial" pitchFamily="34" charset="0"/>
                </a:rPr>
                <a:t>T</a:t>
              </a:r>
              <a:endParaRPr lang="zh-CN" altLang="en-US" sz="6600" kern="0" dirty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AutoShape 64"/>
            <p:cNvSpPr>
              <a:spLocks noChangeArrowheads="1"/>
            </p:cNvSpPr>
            <p:nvPr/>
          </p:nvSpPr>
          <p:spPr bwMode="auto">
            <a:xfrm>
              <a:off x="4808388" y="4122138"/>
              <a:ext cx="1331930" cy="28244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>
                  <a:solidFill>
                    <a:srgbClr val="FFFFFF"/>
                  </a:solidFill>
                  <a:latin typeface="+mn-lt"/>
                  <a:ea typeface="Gulim" pitchFamily="34" charset="-127"/>
                  <a:sym typeface="Arial" pitchFamily="34" charset="0"/>
                </a:rPr>
                <a:t>Threats</a:t>
              </a: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852863" y="2160588"/>
            <a:ext cx="1169987" cy="1157287"/>
            <a:chOff x="3812377" y="2160892"/>
            <a:chExt cx="1170836" cy="1156292"/>
          </a:xfrm>
        </p:grpSpPr>
        <p:pic>
          <p:nvPicPr>
            <p:cNvPr id="17427" name="图片 10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12377" y="2160892"/>
              <a:ext cx="1170836" cy="1156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8" name="图片 10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58991" y="2536007"/>
              <a:ext cx="439773" cy="450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4" name="矩形 1"/>
          <p:cNvSpPr>
            <a:spLocks noChangeArrowheads="1"/>
          </p:cNvSpPr>
          <p:nvPr/>
        </p:nvSpPr>
        <p:spPr bwMode="auto">
          <a:xfrm>
            <a:off x="646113" y="1536700"/>
            <a:ext cx="181927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设计的发展存在着一个时代价值观的问题，即什么是设计？为什么会。</a:t>
            </a:r>
          </a:p>
        </p:txBody>
      </p:sp>
      <p:sp>
        <p:nvSpPr>
          <p:cNvPr id="105" name="矩形 1"/>
          <p:cNvSpPr>
            <a:spLocks noChangeArrowheads="1"/>
          </p:cNvSpPr>
          <p:nvPr/>
        </p:nvSpPr>
        <p:spPr bwMode="auto">
          <a:xfrm>
            <a:off x="646113" y="3338513"/>
            <a:ext cx="18192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设计的发展存在着一个时代价值观的问题，即什么是设计？为什么会。</a:t>
            </a:r>
          </a:p>
        </p:txBody>
      </p:sp>
      <p:sp>
        <p:nvSpPr>
          <p:cNvPr id="106" name="矩形 1"/>
          <p:cNvSpPr>
            <a:spLocks noChangeArrowheads="1"/>
          </p:cNvSpPr>
          <p:nvPr/>
        </p:nvSpPr>
        <p:spPr bwMode="auto">
          <a:xfrm>
            <a:off x="6443663" y="1536700"/>
            <a:ext cx="181927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设计的发展存在着一个时代价值观的问题，即什么是设计？为什么会。</a:t>
            </a:r>
          </a:p>
        </p:txBody>
      </p:sp>
      <p:sp>
        <p:nvSpPr>
          <p:cNvPr id="107" name="矩形 1"/>
          <p:cNvSpPr>
            <a:spLocks noChangeArrowheads="1"/>
          </p:cNvSpPr>
          <p:nvPr/>
        </p:nvSpPr>
        <p:spPr bwMode="auto">
          <a:xfrm>
            <a:off x="6443663" y="3338513"/>
            <a:ext cx="18192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设计的发展存在着一个时代价值观的问题，即什么是设计？为什么会。</a:t>
            </a:r>
          </a:p>
        </p:txBody>
      </p:sp>
      <p:sp>
        <p:nvSpPr>
          <p:cNvPr id="33" name="文本框 31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TWO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工作亮点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245104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  <p:bldP spid="1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3382584" y="2564847"/>
            <a:ext cx="588415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</a:rPr>
              <a:t>201</a:t>
            </a:r>
            <a:r>
              <a:rPr lang="zh-CN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1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3382585" y="2954365"/>
            <a:ext cx="588415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</a:rPr>
              <a:t>201</a:t>
            </a:r>
            <a:r>
              <a:rPr lang="zh-CN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0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3382585" y="3343874"/>
            <a:ext cx="58262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</a:rPr>
              <a:t>20</a:t>
            </a:r>
            <a:r>
              <a:rPr lang="en-US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09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3382585" y="3733382"/>
            <a:ext cx="58262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</a:rPr>
              <a:t>20</a:t>
            </a:r>
            <a:r>
              <a:rPr lang="en-US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08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3382585" y="1006814"/>
            <a:ext cx="58262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</a:rPr>
              <a:t>20</a:t>
            </a:r>
            <a:r>
              <a:rPr lang="en-US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15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3382585" y="1396325"/>
            <a:ext cx="58262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</a:rPr>
              <a:t>20</a:t>
            </a:r>
            <a:r>
              <a:rPr lang="en-US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14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3382585" y="1785835"/>
            <a:ext cx="582629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</a:rPr>
              <a:t>20</a:t>
            </a:r>
            <a:r>
              <a:rPr lang="en-US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13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382585" y="2175344"/>
            <a:ext cx="588415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>
                <a:solidFill>
                  <a:sysClr val="window" lastClr="FFFFFF">
                    <a:lumMod val="50000"/>
                  </a:sysClr>
                </a:solidFill>
              </a:rPr>
              <a:t>201</a:t>
            </a:r>
            <a:r>
              <a:rPr lang="zh-CN" altLang="zh-CN" sz="1400" kern="0" dirty="0">
                <a:solidFill>
                  <a:sysClr val="window" lastClr="FFFFFF">
                    <a:lumMod val="50000"/>
                  </a:sysClr>
                </a:solidFill>
              </a:rPr>
              <a:t>2</a:t>
            </a:r>
            <a:endParaRPr lang="en-US" sz="1400" kern="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cxnSp>
        <p:nvCxnSpPr>
          <p:cNvPr id="10" name="直接连接符 15"/>
          <p:cNvCxnSpPr/>
          <p:nvPr/>
        </p:nvCxnSpPr>
        <p:spPr>
          <a:xfrm>
            <a:off x="3996416" y="115337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1" name="直接连接符 16"/>
          <p:cNvCxnSpPr/>
          <p:nvPr/>
        </p:nvCxnSpPr>
        <p:spPr>
          <a:xfrm>
            <a:off x="3996416" y="154288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2" name="直接连接符 17"/>
          <p:cNvCxnSpPr/>
          <p:nvPr/>
        </p:nvCxnSpPr>
        <p:spPr>
          <a:xfrm>
            <a:off x="3996416" y="193239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3" name="直接连接符 18"/>
          <p:cNvCxnSpPr/>
          <p:nvPr/>
        </p:nvCxnSpPr>
        <p:spPr>
          <a:xfrm>
            <a:off x="3996416" y="232190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4" name="直接连接符 19"/>
          <p:cNvCxnSpPr/>
          <p:nvPr/>
        </p:nvCxnSpPr>
        <p:spPr>
          <a:xfrm>
            <a:off x="3996416" y="271141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5" name="直接连接符 20"/>
          <p:cNvCxnSpPr/>
          <p:nvPr/>
        </p:nvCxnSpPr>
        <p:spPr>
          <a:xfrm>
            <a:off x="3996416" y="310092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6" name="直接连接符 21"/>
          <p:cNvCxnSpPr/>
          <p:nvPr/>
        </p:nvCxnSpPr>
        <p:spPr>
          <a:xfrm>
            <a:off x="3996416" y="3490433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7" name="直接连接符 22"/>
          <p:cNvCxnSpPr/>
          <p:nvPr/>
        </p:nvCxnSpPr>
        <p:spPr>
          <a:xfrm>
            <a:off x="3996416" y="3879940"/>
            <a:ext cx="432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494339" y="1759126"/>
            <a:ext cx="2547945" cy="168506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94341" y="1210222"/>
            <a:ext cx="1726522" cy="484732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defTabSz="914220">
              <a:lnSpc>
                <a:spcPct val="150000"/>
              </a:lnSpc>
              <a:defRPr/>
            </a:pPr>
            <a:r>
              <a:rPr lang="en-US" altLang="zh-CN" b="1" kern="0" dirty="0">
                <a:solidFill>
                  <a:srgbClr val="56C1DA"/>
                </a:solidFill>
              </a:rPr>
              <a:t>EXAMPLE TEXT</a:t>
            </a:r>
          </a:p>
        </p:txBody>
      </p:sp>
      <p:grpSp>
        <p:nvGrpSpPr>
          <p:cNvPr id="37" name="组 36"/>
          <p:cNvGrpSpPr/>
          <p:nvPr/>
        </p:nvGrpSpPr>
        <p:grpSpPr>
          <a:xfrm>
            <a:off x="7308305" y="1119821"/>
            <a:ext cx="406792" cy="1168528"/>
            <a:chOff x="7308305" y="2711414"/>
            <a:chExt cx="406792" cy="1168528"/>
          </a:xfrm>
        </p:grpSpPr>
        <p:sp>
          <p:nvSpPr>
            <p:cNvPr id="23" name="五边形 22"/>
            <p:cNvSpPr/>
            <p:nvPr/>
          </p:nvSpPr>
          <p:spPr>
            <a:xfrm rot="5400000">
              <a:off x="6925743" y="3093976"/>
              <a:ext cx="1168528" cy="403404"/>
            </a:xfrm>
            <a:prstGeom prst="homePlate">
              <a:avLst/>
            </a:prstGeom>
            <a:solidFill>
              <a:srgbClr val="FCA826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308305" y="3206638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28" name="Freeform 89"/>
            <p:cNvSpPr>
              <a:spLocks noChangeAspect="1" noEditPoints="1"/>
            </p:cNvSpPr>
            <p:nvPr/>
          </p:nvSpPr>
          <p:spPr bwMode="auto">
            <a:xfrm>
              <a:off x="7397833" y="3026638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5551203" y="2321903"/>
            <a:ext cx="406792" cy="1558040"/>
            <a:chOff x="5551203" y="1542883"/>
            <a:chExt cx="406792" cy="1558040"/>
          </a:xfrm>
        </p:grpSpPr>
        <p:sp>
          <p:nvSpPr>
            <p:cNvPr id="21" name="五边形 20"/>
            <p:cNvSpPr/>
            <p:nvPr/>
          </p:nvSpPr>
          <p:spPr>
            <a:xfrm rot="5400000">
              <a:off x="4973887" y="2120201"/>
              <a:ext cx="1558040" cy="403404"/>
            </a:xfrm>
            <a:prstGeom prst="homePlate">
              <a:avLst/>
            </a:prstGeom>
            <a:solidFill>
              <a:srgbClr val="82D64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551203" y="2502214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29" name="Freeform 113"/>
            <p:cNvSpPr>
              <a:spLocks noChangeAspect="1"/>
            </p:cNvSpPr>
            <p:nvPr/>
          </p:nvSpPr>
          <p:spPr bwMode="auto">
            <a:xfrm>
              <a:off x="5654080" y="2294628"/>
              <a:ext cx="201038" cy="18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426366" y="1932393"/>
            <a:ext cx="406793" cy="1558040"/>
            <a:chOff x="6426366" y="1932393"/>
            <a:chExt cx="406793" cy="1558040"/>
          </a:xfrm>
        </p:grpSpPr>
        <p:sp>
          <p:nvSpPr>
            <p:cNvPr id="22" name="五边形 21"/>
            <p:cNvSpPr/>
            <p:nvPr/>
          </p:nvSpPr>
          <p:spPr>
            <a:xfrm rot="5400000">
              <a:off x="5852437" y="2509711"/>
              <a:ext cx="1558040" cy="403404"/>
            </a:xfrm>
            <a:prstGeom prst="homePlate">
              <a:avLst/>
            </a:prstGeom>
            <a:solidFill>
              <a:srgbClr val="175562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426366" y="2854426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30" name="Freeform 197"/>
            <p:cNvSpPr>
              <a:spLocks noChangeAspect="1" noEditPoints="1"/>
            </p:cNvSpPr>
            <p:nvPr/>
          </p:nvSpPr>
          <p:spPr bwMode="auto">
            <a:xfrm>
              <a:off x="6547817" y="2621413"/>
              <a:ext cx="167293" cy="1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4669266" y="3099281"/>
            <a:ext cx="406792" cy="833070"/>
            <a:chOff x="4669266" y="1143749"/>
            <a:chExt cx="406792" cy="833070"/>
          </a:xfrm>
        </p:grpSpPr>
        <p:sp>
          <p:nvSpPr>
            <p:cNvPr id="20" name="五边形 19"/>
            <p:cNvSpPr/>
            <p:nvPr/>
          </p:nvSpPr>
          <p:spPr>
            <a:xfrm rot="5400000">
              <a:off x="4457819" y="1358582"/>
              <a:ext cx="833070" cy="403404"/>
            </a:xfrm>
            <a:prstGeom prst="homePlate">
              <a:avLst/>
            </a:prstGeom>
            <a:solidFill>
              <a:srgbClr val="56C1DA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669266" y="1408585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31" name="Freeform 234"/>
            <p:cNvSpPr>
              <a:spLocks noChangeAspect="1"/>
            </p:cNvSpPr>
            <p:nvPr/>
          </p:nvSpPr>
          <p:spPr bwMode="auto">
            <a:xfrm>
              <a:off x="4781101" y="1210222"/>
              <a:ext cx="186506" cy="18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20399" y="151146"/>
            <a:ext cx="136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latin typeface="Century Gothic"/>
                <a:ea typeface="微软雅黑"/>
              </a:rPr>
              <a:t>PART TWO</a:t>
            </a:r>
          </a:p>
          <a:p>
            <a:r>
              <a:rPr kumimoji="1" lang="zh-CN" altLang="en-US" b="1" dirty="0">
                <a:latin typeface="Century Gothic"/>
                <a:ea typeface="微软雅黑"/>
              </a:rPr>
              <a:t>工作亮点</a:t>
            </a:r>
            <a:endParaRPr kumimoji="1" lang="en-US" altLang="zh-CN" b="1" dirty="0">
              <a:latin typeface="Century Gothic"/>
              <a:ea typeface="微软雅黑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23709" y="48187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/>
              <a:t>LOGO | COMPANY</a:t>
            </a:r>
            <a:endParaRPr kumimoji="1"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26401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像素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10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11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12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13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14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15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16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2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3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4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5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6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7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8.xml><?xml version="1.0" encoding="utf-8"?>
<a:themeOverride xmlns:a="http://schemas.openxmlformats.org/drawingml/2006/main">
  <a:clrScheme name="像素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常用字体2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wodezhiwu.com  老徐的网站</Template>
  <TotalTime>963</TotalTime>
  <Words>2364</Words>
  <Application>Microsoft Office PowerPoint</Application>
  <PresentationFormat>全屏显示(16:9)</PresentationFormat>
  <Paragraphs>285</Paragraphs>
  <Slides>23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方正粗宋简体</vt:lpstr>
      <vt:lpstr>方正综艺简体</vt:lpstr>
      <vt:lpstr>微软雅黑</vt:lpstr>
      <vt:lpstr>Arial</vt:lpstr>
      <vt:lpstr>Bodoni MT</vt:lpstr>
      <vt:lpstr>Calibri</vt:lpstr>
      <vt:lpstr>Century Gothic</vt:lpstr>
      <vt:lpstr>Charlemagne Std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 老徐的网站</Manager>
  <Company>wodezhiwu.com  老徐的网站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 老徐的网站</dc:title>
  <dc:subject>wodezhiwu.com  老徐的网站</dc:subject>
  <dc:creator>wodezhiwu.com  老徐的网站</dc:creator>
  <cp:keywords>wodezhiwu.com  老徐的网站</cp:keywords>
  <dc:description>wodezhiwu.com  老徐的网站</dc:description>
  <cp:lastModifiedBy>t3600</cp:lastModifiedBy>
  <cp:revision>116</cp:revision>
  <dcterms:created xsi:type="dcterms:W3CDTF">2015-04-19T08:05:59Z</dcterms:created>
  <dcterms:modified xsi:type="dcterms:W3CDTF">2022-01-20T07:01:54Z</dcterms:modified>
  <cp:category>wodezhiwu.com  老徐的网站</cp:category>
</cp:coreProperties>
</file>