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5" r:id="rId4"/>
    <p:sldMasterId id="2147493491" r:id="rId5"/>
    <p:sldMasterId id="2147493493" r:id="rId6"/>
    <p:sldMasterId id="2147493488" r:id="rId7"/>
  </p:sldMasterIdLst>
  <p:handoutMasterIdLst>
    <p:handoutMasterId r:id="rId11"/>
  </p:handoutMasterIdLst>
  <p:sldIdLst>
    <p:sldId id="260" r:id="rId8"/>
    <p:sldId id="267" r:id="rId9"/>
    <p:sldId id="268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751" autoAdjust="0"/>
    <p:restoredTop sz="92663"/>
  </p:normalViewPr>
  <p:slideViewPr>
    <p:cSldViewPr snapToGrid="0" snapToObjects="1">
      <p:cViewPr varScale="1">
        <p:scale>
          <a:sx n="101" d="100"/>
          <a:sy n="101" d="100"/>
        </p:scale>
        <p:origin x="-654" y="-10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284" y="8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3.1474817104726917E-2"/>
          <c:w val="1"/>
          <c:h val="0.937050365790545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802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0-4DDD-419E-A2C3-C31551989268}"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01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1-4DDD-419E-A2C3-C31551989268}"/>
                </c:ext>
              </c:extLst>
            </c:dLbl>
            <c:dLbl>
              <c:idx val="2"/>
              <c:layout>
                <c:manualLayout>
                  <c:x val="-3.5588898133709509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4DDD-419E-A2C3-C31551989268}"/>
                </c:ext>
              </c:extLst>
            </c:dLbl>
            <c:dLbl>
              <c:idx val="3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DDD-419E-A2C3-C31551989268}"/>
                </c:ext>
              </c:extLst>
            </c:dLbl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DD-419E-A2C3-C31551989268}"/>
            </c:ext>
          </c:extLst>
        </c:ser>
        <c:dLbls/>
        <c:marker val="1"/>
        <c:axId val="95229824"/>
        <c:axId val="95231360"/>
      </c:lineChart>
      <c:catAx>
        <c:axId val="95229824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95231360"/>
        <c:crosses val="autoZero"/>
        <c:auto val="1"/>
        <c:lblAlgn val="ctr"/>
        <c:lblOffset val="100"/>
      </c:catAx>
      <c:valAx>
        <c:axId val="95231360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9522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3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82-493A-BCEA-F7D53E1CEBEE}"/>
                </c:ext>
              </c:extLst>
            </c:dLbl>
            <c:dLbl>
              <c:idx val="1"/>
              <c:layout>
                <c:manualLayout>
                  <c:x val="-3.6988478259671699E-2"/>
                  <c:y val="-9.197944808197301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D12031C-41F9-432E-A44F-39A2C0621075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2209"/>
                        <a:gd name="adj2" fmla="val 80780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82-493A-BCEA-F7D53E1CEBEE}"/>
                </c:ext>
              </c:extLst>
            </c:dLbl>
            <c:dLbl>
              <c:idx val="2"/>
              <c:layout>
                <c:manualLayout>
                  <c:x val="-3.8388058385633902E-2"/>
                  <c:y val="-8.7291948370328026E-2"/>
                </c:manualLayout>
              </c:layout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0853"/>
                        <a:gd name="adj2" fmla="val 7616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AF82-493A-BCEA-F7D53E1CEBEE}"/>
                </c:ext>
              </c:extLst>
            </c:dLbl>
            <c:dLbl>
              <c:idx val="3"/>
              <c:layout>
                <c:manualLayout>
                  <c:x val="-4.1187218637558393E-2"/>
                  <c:y val="-8.729194837032802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>
                        <a:solidFill>
                          <a:schemeClr val="bg1"/>
                        </a:solidFill>
                      </a:rPr>
                      <a:t>5.0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9768"/>
                        <a:gd name="adj2" fmla="val 77702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3-AF82-493A-BCEA-F7D53E1CEBEE}"/>
                </c:ext>
              </c:extLst>
            </c:dLbl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4.4000000000000004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82-493A-BCEA-F7D53E1CEBEE}"/>
            </c:ext>
          </c:extLst>
        </c:ser>
        <c:dLbls/>
        <c:marker val="1"/>
        <c:axId val="107373312"/>
        <c:axId val="107374848"/>
      </c:lineChart>
      <c:catAx>
        <c:axId val="10737331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7374848"/>
        <c:crosses val="autoZero"/>
        <c:auto val="1"/>
        <c:lblAlgn val="ctr"/>
        <c:lblOffset val="100"/>
      </c:catAx>
      <c:valAx>
        <c:axId val="107374848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10737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3.1474817104726917E-2"/>
          <c:w val="1"/>
          <c:h val="0.937050365790545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802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0-4DDD-419E-A2C3-C31551989268}"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01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1-4DDD-419E-A2C3-C31551989268}"/>
                </c:ext>
              </c:extLst>
            </c:dLbl>
            <c:dLbl>
              <c:idx val="2"/>
              <c:layout>
                <c:manualLayout>
                  <c:x val="-3.5588898133709509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4DDD-419E-A2C3-C31551989268}"/>
                </c:ext>
              </c:extLst>
            </c:dLbl>
            <c:dLbl>
              <c:idx val="3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DDD-419E-A2C3-C31551989268}"/>
                </c:ext>
              </c:extLst>
            </c:dLbl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DD-419E-A2C3-C31551989268}"/>
            </c:ext>
          </c:extLst>
        </c:ser>
        <c:dLbls/>
        <c:marker val="1"/>
        <c:axId val="98972416"/>
        <c:axId val="98973952"/>
      </c:lineChart>
      <c:catAx>
        <c:axId val="9897241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98973952"/>
        <c:crosses val="autoZero"/>
        <c:auto val="1"/>
        <c:lblAlgn val="ctr"/>
        <c:lblOffset val="100"/>
      </c:catAx>
      <c:valAx>
        <c:axId val="98973952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9897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3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82-493A-BCEA-F7D53E1CEBEE}"/>
                </c:ext>
              </c:extLst>
            </c:dLbl>
            <c:dLbl>
              <c:idx val="1"/>
              <c:layout>
                <c:manualLayout>
                  <c:x val="-3.6988478259671699E-2"/>
                  <c:y val="-9.197944808197301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D12031C-41F9-432E-A44F-39A2C0621075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2209"/>
                        <a:gd name="adj2" fmla="val 80780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82-493A-BCEA-F7D53E1CEBEE}"/>
                </c:ext>
              </c:extLst>
            </c:dLbl>
            <c:dLbl>
              <c:idx val="2"/>
              <c:layout>
                <c:manualLayout>
                  <c:x val="-3.8388058385633902E-2"/>
                  <c:y val="-8.7291948370328026E-2"/>
                </c:manualLayout>
              </c:layout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0853"/>
                        <a:gd name="adj2" fmla="val 7616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AF82-493A-BCEA-F7D53E1CEBEE}"/>
                </c:ext>
              </c:extLst>
            </c:dLbl>
            <c:dLbl>
              <c:idx val="3"/>
              <c:layout>
                <c:manualLayout>
                  <c:x val="-4.1187218637558393E-2"/>
                  <c:y val="-8.729194837032802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>
                        <a:solidFill>
                          <a:schemeClr val="bg1"/>
                        </a:solidFill>
                      </a:rPr>
                      <a:t>5.0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9768"/>
                        <a:gd name="adj2" fmla="val 77702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3-AF82-493A-BCEA-F7D53E1CEBEE}"/>
                </c:ext>
              </c:extLst>
            </c:dLbl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4.4000000000000004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82-493A-BCEA-F7D53E1CEBEE}"/>
            </c:ext>
          </c:extLst>
        </c:ser>
        <c:dLbls/>
        <c:marker val="1"/>
        <c:axId val="56091392"/>
        <c:axId val="56092928"/>
      </c:lineChart>
      <c:catAx>
        <c:axId val="5609139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56092928"/>
        <c:crosses val="autoZero"/>
        <c:auto val="1"/>
        <c:lblAlgn val="ctr"/>
        <c:lblOffset val="100"/>
      </c:catAx>
      <c:valAx>
        <c:axId val="56092928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5609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3.1474817104726917E-2"/>
          <c:w val="1"/>
          <c:h val="0.937050365790545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802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0-4DDD-419E-A2C3-C31551989268}"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01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1-4DDD-419E-A2C3-C31551989268}"/>
                </c:ext>
              </c:extLst>
            </c:dLbl>
            <c:dLbl>
              <c:idx val="2"/>
              <c:layout>
                <c:manualLayout>
                  <c:x val="-3.5588898133709509E-2"/>
                  <c:y val="-8.0260698802860617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4DDD-419E-A2C3-C31551989268}"/>
                </c:ext>
              </c:extLst>
            </c:dLbl>
            <c:dLbl>
              <c:idx val="3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DDD-419E-A2C3-C31551989268}"/>
                </c:ext>
              </c:extLst>
            </c:dLbl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DD-419E-A2C3-C31551989268}"/>
            </c:ext>
          </c:extLst>
        </c:ser>
        <c:dLbls/>
        <c:marker val="1"/>
        <c:axId val="56352128"/>
        <c:axId val="56366208"/>
      </c:lineChart>
      <c:catAx>
        <c:axId val="5635212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56366208"/>
        <c:crosses val="autoZero"/>
        <c:auto val="1"/>
        <c:lblAlgn val="ctr"/>
        <c:lblOffset val="100"/>
      </c:catAx>
      <c:valAx>
        <c:axId val="56366208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5635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3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3.5588898133709509E-2"/>
                  <c:y val="-8.26044486586831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82-493A-BCEA-F7D53E1CEBEE}"/>
                </c:ext>
              </c:extLst>
            </c:dLbl>
            <c:dLbl>
              <c:idx val="1"/>
              <c:layout>
                <c:manualLayout>
                  <c:x val="-3.6988478259671699E-2"/>
                  <c:y val="-9.197944808197301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D12031C-41F9-432E-A44F-39A2C0621075}" type="VALUE">
                      <a:rPr lang="en-US" altLang="zh-CN" smtClean="0">
                        <a:solidFill>
                          <a:schemeClr val="bg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2209"/>
                        <a:gd name="adj2" fmla="val 80780"/>
                      </a:avLst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82-493A-BCEA-F7D53E1CEBEE}"/>
                </c:ext>
              </c:extLst>
            </c:dLbl>
            <c:dLbl>
              <c:idx val="2"/>
              <c:layout>
                <c:manualLayout>
                  <c:x val="-3.8388058385633902E-2"/>
                  <c:y val="-8.7291948370328026E-2"/>
                </c:manualLayout>
              </c:layout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0853"/>
                        <a:gd name="adj2" fmla="val 76163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2-AF82-493A-BCEA-F7D53E1CEBEE}"/>
                </c:ext>
              </c:extLst>
            </c:dLbl>
            <c:dLbl>
              <c:idx val="3"/>
              <c:layout>
                <c:manualLayout>
                  <c:x val="-4.1187218637558393E-2"/>
                  <c:y val="-8.729194837032802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>
                        <a:solidFill>
                          <a:schemeClr val="bg1"/>
                        </a:solidFill>
                      </a:rPr>
                      <a:t>5.0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9768"/>
                        <a:gd name="adj2" fmla="val 77702"/>
                      </a:avLst>
                    </a:prstGeom>
                  </c15:spPr>
                </c:ext>
                <c:ext xmlns:c16="http://schemas.microsoft.com/office/drawing/2014/chart" uri="{C3380CC4-5D6E-409C-BE32-E72D297353CC}">
                  <c16:uniqueId val="{00000003-AF82-493A-BCEA-F7D53E1CEBEE}"/>
                </c:ext>
              </c:extLst>
            </c:dLbl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4.4000000000000004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82-493A-BCEA-F7D53E1CEBEE}"/>
            </c:ext>
          </c:extLst>
        </c:ser>
        <c:dLbls/>
        <c:marker val="1"/>
        <c:axId val="54086272"/>
        <c:axId val="54092160"/>
      </c:lineChart>
      <c:catAx>
        <c:axId val="5408627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54092160"/>
        <c:crosses val="autoZero"/>
        <c:auto val="1"/>
        <c:lblAlgn val="ctr"/>
        <c:lblOffset val="100"/>
      </c:catAx>
      <c:valAx>
        <c:axId val="54092160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tickLblPos val="nextTo"/>
        <c:crossAx val="5408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53EA8-9596-482A-9BE4-B64F001C81E5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EFB8B-0063-4E80-A86D-DE2D59E65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4910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908886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282664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424810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67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90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151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386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6767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769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9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4182317697"/>
              </p:ext>
            </p:extLst>
          </p:nvPr>
        </p:nvGraphicFramePr>
        <p:xfrm>
          <a:off x="1152964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152963" y="4492189"/>
            <a:ext cx="4877803" cy="1389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9780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5830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55828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470886844"/>
              </p:ext>
            </p:extLst>
          </p:nvPr>
        </p:nvGraphicFramePr>
        <p:xfrm>
          <a:off x="6191160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6191159" y="4492189"/>
            <a:ext cx="4877803" cy="13893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7976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33%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0795" y="1635773"/>
            <a:ext cx="2322455" cy="6238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第一季度</a:t>
            </a:r>
          </a:p>
        </p:txBody>
      </p:sp>
      <p:sp>
        <p:nvSpPr>
          <p:cNvPr id="14" name="矩形 13"/>
          <p:cNvSpPr/>
          <p:nvPr/>
        </p:nvSpPr>
        <p:spPr>
          <a:xfrm>
            <a:off x="6191160" y="1635773"/>
            <a:ext cx="2322455" cy="6238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第二季度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33494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33492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143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/>
          </p:nvPr>
        </p:nvGraphicFramePr>
        <p:xfrm>
          <a:off x="1152964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152963" y="4492189"/>
            <a:ext cx="4877803" cy="1389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9780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5830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55828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8" name="图表 7"/>
          <p:cNvGraphicFramePr/>
          <p:nvPr>
            <p:extLst/>
          </p:nvPr>
        </p:nvGraphicFramePr>
        <p:xfrm>
          <a:off x="6191160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6191159" y="4492189"/>
            <a:ext cx="4877803" cy="13893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7976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33%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0795" y="1635773"/>
            <a:ext cx="2322455" cy="6238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第一季度</a:t>
            </a:r>
          </a:p>
        </p:txBody>
      </p:sp>
      <p:sp>
        <p:nvSpPr>
          <p:cNvPr id="14" name="矩形 13"/>
          <p:cNvSpPr/>
          <p:nvPr/>
        </p:nvSpPr>
        <p:spPr>
          <a:xfrm>
            <a:off x="6191160" y="1635773"/>
            <a:ext cx="2322455" cy="6238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第二季度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33494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33492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33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/>
          </p:nvPr>
        </p:nvGraphicFramePr>
        <p:xfrm>
          <a:off x="1152964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152963" y="4492189"/>
            <a:ext cx="4877803" cy="1389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9780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5830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55828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8" name="图表 7"/>
          <p:cNvGraphicFramePr/>
          <p:nvPr>
            <p:extLst/>
          </p:nvPr>
        </p:nvGraphicFramePr>
        <p:xfrm>
          <a:off x="6191160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6191159" y="4492189"/>
            <a:ext cx="4877803" cy="13893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7976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33%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0795" y="1635773"/>
            <a:ext cx="2322455" cy="6238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第一季度</a:t>
            </a:r>
          </a:p>
        </p:txBody>
      </p:sp>
      <p:sp>
        <p:nvSpPr>
          <p:cNvPr id="14" name="矩形 13"/>
          <p:cNvSpPr/>
          <p:nvPr/>
        </p:nvSpPr>
        <p:spPr>
          <a:xfrm>
            <a:off x="6191160" y="1635773"/>
            <a:ext cx="2322455" cy="6238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第二季度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33494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33492" y="5027220"/>
            <a:ext cx="280984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342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橙红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174</Words>
  <Application>Microsoft Office PowerPoint</Application>
  <PresentationFormat>自定义</PresentationFormat>
  <Paragraphs>48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71</cp:revision>
  <dcterms:created xsi:type="dcterms:W3CDTF">2010-04-12T23:12:02Z</dcterms:created>
  <dcterms:modified xsi:type="dcterms:W3CDTF">2016-03-15T18:49:01Z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