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8" r:id="rId3"/>
    <p:sldId id="259" r:id="rId4"/>
    <p:sldId id="260" r:id="rId5"/>
    <p:sldId id="261" r:id="rId6"/>
    <p:sldId id="262" r:id="rId7"/>
    <p:sldId id="263" r:id="rId8"/>
    <p:sldId id="264" r:id="rId9"/>
    <p:sldId id="265" r:id="rId10"/>
    <p:sldId id="266" r:id="rId11"/>
    <p:sldId id="267" r:id="rId12"/>
    <p:sldId id="257" r:id="rId13"/>
    <p:sldId id="268"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4A2"/>
    <a:srgbClr val="8497B0"/>
    <a:srgbClr val="44546A"/>
    <a:srgbClr val="333F50"/>
    <a:srgbClr val="ADB9CA"/>
    <a:srgbClr val="155C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1188" y="-90"/>
      </p:cViewPr>
      <p:guideLst>
        <p:guide orient="horz" pos="213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966B8-420A-49EC-82AA-6290A82A176A}" type="datetimeFigureOut">
              <a:rPr lang="zh-CN" altLang="en-US" smtClean="0"/>
              <a:pPr/>
              <a:t>2016-02-11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697DD-3E50-490B-8B27-6D3E4B88DB0F}" type="slidenum">
              <a:rPr lang="zh-CN" altLang="en-US" smtClean="0"/>
              <a:pPr/>
              <a:t>‹#›</a:t>
            </a:fld>
            <a:endParaRPr lang="zh-CN" altLang="en-US"/>
          </a:p>
        </p:txBody>
      </p:sp>
    </p:spTree>
    <p:extLst>
      <p:ext uri="{BB962C8B-B14F-4D97-AF65-F5344CB8AC3E}">
        <p14:creationId xmlns:p14="http://schemas.microsoft.com/office/powerpoint/2010/main" val="888033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09017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49862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1975465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542744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425030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29860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3635002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329231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875910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393363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2016-02-11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75656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D9CC98-01D6-43EB-9B3A-F7CD46BEF567}" type="datetimeFigureOut">
              <a:rPr lang="zh-CN" altLang="en-US" smtClean="0"/>
              <a:pPr/>
              <a:t>2016-02-11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1214464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1096" r="-82" b="21969"/>
          <a:stretch/>
        </p:blipFill>
        <p:spPr>
          <a:xfrm>
            <a:off x="1" y="0"/>
            <a:ext cx="9144000" cy="6858000"/>
          </a:xfrm>
          <a:prstGeom prst="rect">
            <a:avLst/>
          </a:prstGeom>
        </p:spPr>
      </p:pic>
      <p:grpSp>
        <p:nvGrpSpPr>
          <p:cNvPr id="7" name="组合 6"/>
          <p:cNvGrpSpPr/>
          <p:nvPr/>
        </p:nvGrpSpPr>
        <p:grpSpPr>
          <a:xfrm>
            <a:off x="326037" y="2063190"/>
            <a:ext cx="8491928" cy="2161992"/>
            <a:chOff x="326036" y="2348004"/>
            <a:chExt cx="8491928" cy="2161992"/>
          </a:xfrm>
        </p:grpSpPr>
        <p:sp>
          <p:nvSpPr>
            <p:cNvPr id="5" name="文本框 5"/>
            <p:cNvSpPr txBox="1">
              <a:spLocks noChangeArrowheads="1"/>
            </p:cNvSpPr>
            <p:nvPr/>
          </p:nvSpPr>
          <p:spPr bwMode="auto">
            <a:xfrm>
              <a:off x="1369274" y="2348004"/>
              <a:ext cx="6405451" cy="216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7200" dirty="0" smtClean="0">
                  <a:solidFill>
                    <a:schemeClr val="tx2"/>
                  </a:solidFill>
                  <a:latin typeface="Bodoni MT Black" panose="02070A03080606020203" pitchFamily="18" charset="0"/>
                  <a:ea typeface="幼圆" panose="02010509060101010101" pitchFamily="49" charset="-122"/>
                </a:rPr>
                <a:t>TEMPLATE</a:t>
              </a:r>
              <a:endParaRPr lang="zh-CN" altLang="en-US" sz="7200" dirty="0">
                <a:solidFill>
                  <a:schemeClr val="tx2"/>
                </a:solidFill>
                <a:latin typeface="Bodoni MT Black" panose="02070A03080606020203" pitchFamily="18" charset="0"/>
                <a:ea typeface="幼圆" panose="02010509060101010101" pitchFamily="49" charset="-122"/>
              </a:endParaRPr>
            </a:p>
          </p:txBody>
        </p:sp>
        <p:sp>
          <p:nvSpPr>
            <p:cNvPr id="6" name="矩形 5"/>
            <p:cNvSpPr/>
            <p:nvPr/>
          </p:nvSpPr>
          <p:spPr>
            <a:xfrm>
              <a:off x="326036" y="4076210"/>
              <a:ext cx="8491928" cy="276999"/>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grpSp>
    </p:spTree>
    <p:extLst>
      <p:ext uri="{BB962C8B-B14F-4D97-AF65-F5344CB8AC3E}">
        <p14:creationId xmlns:p14="http://schemas.microsoft.com/office/powerpoint/2010/main" val="726607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943908" y="1360818"/>
            <a:ext cx="4986364" cy="4841180"/>
            <a:chOff x="2193925" y="1695450"/>
            <a:chExt cx="4579938" cy="4446588"/>
          </a:xfrm>
        </p:grpSpPr>
        <p:sp>
          <p:nvSpPr>
            <p:cNvPr id="6" name="任意多边形 5"/>
            <p:cNvSpPr/>
            <p:nvPr/>
          </p:nvSpPr>
          <p:spPr>
            <a:xfrm>
              <a:off x="2193925" y="2887663"/>
              <a:ext cx="2735263" cy="2208212"/>
            </a:xfrm>
            <a:custGeom>
              <a:avLst/>
              <a:gdLst>
                <a:gd name="connsiteX0" fmla="*/ 889764 w 2735975"/>
                <a:gd name="connsiteY0" fmla="*/ 706 h 2207088"/>
                <a:gd name="connsiteX1" fmla="*/ 2416119 w 2735975"/>
                <a:gd name="connsiteY1" fmla="*/ 1226346 h 2207088"/>
                <a:gd name="connsiteX2" fmla="*/ 2417506 w 2735975"/>
                <a:gd name="connsiteY2" fmla="*/ 1234754 h 2207088"/>
                <a:gd name="connsiteX3" fmla="*/ 2735975 w 2735975"/>
                <a:gd name="connsiteY3" fmla="*/ 1268018 h 2207088"/>
                <a:gd name="connsiteX4" fmla="*/ 2402132 w 2735975"/>
                <a:gd name="connsiteY4" fmla="*/ 1435805 h 2207088"/>
                <a:gd name="connsiteX5" fmla="*/ 1438627 w 2735975"/>
                <a:gd name="connsiteY5" fmla="*/ 2178893 h 2207088"/>
                <a:gd name="connsiteX6" fmla="*/ 55398 w 2735975"/>
                <a:gd name="connsiteY6" fmla="*/ 1641286 h 2207088"/>
                <a:gd name="connsiteX7" fmla="*/ 780493 w 2735975"/>
                <a:gd name="connsiteY7" fmla="*/ 19742 h 2207088"/>
                <a:gd name="connsiteX8" fmla="*/ 889764 w 2735975"/>
                <a:gd name="connsiteY8" fmla="*/ 706 h 220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5975" h="2207088">
                  <a:moveTo>
                    <a:pt x="889764" y="706"/>
                  </a:moveTo>
                  <a:cubicBezTo>
                    <a:pt x="1456942" y="-29026"/>
                    <a:pt x="2313286" y="888979"/>
                    <a:pt x="2416119" y="1226346"/>
                  </a:cubicBezTo>
                  <a:cubicBezTo>
                    <a:pt x="2416942" y="1229045"/>
                    <a:pt x="2417720" y="1231754"/>
                    <a:pt x="2417506" y="1234754"/>
                  </a:cubicBezTo>
                  <a:lnTo>
                    <a:pt x="2735975" y="1268018"/>
                  </a:lnTo>
                  <a:lnTo>
                    <a:pt x="2402132" y="1435805"/>
                  </a:lnTo>
                  <a:cubicBezTo>
                    <a:pt x="2282705" y="1762086"/>
                    <a:pt x="1760308" y="2122352"/>
                    <a:pt x="1438627" y="2178893"/>
                  </a:cubicBezTo>
                  <a:cubicBezTo>
                    <a:pt x="1045174" y="2248050"/>
                    <a:pt x="255796" y="2231179"/>
                    <a:pt x="55398" y="1641286"/>
                  </a:cubicBezTo>
                  <a:cubicBezTo>
                    <a:pt x="-145002" y="1051392"/>
                    <a:pt x="221573" y="193492"/>
                    <a:pt x="780493" y="19742"/>
                  </a:cubicBezTo>
                  <a:cubicBezTo>
                    <a:pt x="815426" y="8883"/>
                    <a:pt x="851952" y="2688"/>
                    <a:pt x="889764" y="706"/>
                  </a:cubicBezTo>
                  <a:close/>
                </a:path>
              </a:pathLst>
            </a:custGeom>
            <a:solidFill>
              <a:srgbClr val="6E84A2"/>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144000" tIns="108000" rIns="648000" bIns="0"/>
            <a:lstStyle/>
            <a:p>
              <a:pP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   02</a:t>
              </a: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sp>
          <p:nvSpPr>
            <p:cNvPr id="7" name="椭圆 1"/>
            <p:cNvSpPr/>
            <p:nvPr/>
          </p:nvSpPr>
          <p:spPr>
            <a:xfrm>
              <a:off x="3879850" y="1695450"/>
              <a:ext cx="2657475" cy="2265363"/>
            </a:xfrm>
            <a:custGeom>
              <a:avLst/>
              <a:gdLst/>
              <a:ahLst/>
              <a:cxnLst/>
              <a:rect l="l" t="t" r="r" b="b"/>
              <a:pathLst>
                <a:path w="3463470" h="3831342">
                  <a:moveTo>
                    <a:pt x="1889309" y="419"/>
                  </a:moveTo>
                  <a:cubicBezTo>
                    <a:pt x="2651670" y="-25411"/>
                    <a:pt x="3463470" y="1149223"/>
                    <a:pt x="3463470" y="2203099"/>
                  </a:cubicBezTo>
                  <a:cubicBezTo>
                    <a:pt x="3463470" y="3256975"/>
                    <a:pt x="2496686" y="3713521"/>
                    <a:pt x="1982298" y="3816843"/>
                  </a:cubicBezTo>
                  <a:cubicBezTo>
                    <a:pt x="1561743" y="3901318"/>
                    <a:pt x="766270" y="3608532"/>
                    <a:pt x="482184" y="3150910"/>
                  </a:cubicBezTo>
                  <a:lnTo>
                    <a:pt x="0" y="3063821"/>
                  </a:lnTo>
                  <a:lnTo>
                    <a:pt x="378954" y="2837254"/>
                  </a:lnTo>
                  <a:cubicBezTo>
                    <a:pt x="377433" y="2832565"/>
                    <a:pt x="377257" y="2827803"/>
                    <a:pt x="377141" y="2823031"/>
                  </a:cubicBezTo>
                  <a:cubicBezTo>
                    <a:pt x="361643" y="2186961"/>
                    <a:pt x="1126948" y="26249"/>
                    <a:pt x="1889309" y="419"/>
                  </a:cubicBezTo>
                  <a:close/>
                </a:path>
              </a:pathLst>
            </a:custGeom>
            <a:solidFill>
              <a:schemeClr val="tx2">
                <a:lumMod val="40000"/>
                <a:lumOff val="60000"/>
              </a:schemeClr>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648000" tIns="108000" rIns="144000" bIns="0"/>
            <a:lstStyle/>
            <a:p>
              <a:pPr algn="ct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01</a:t>
              </a:r>
              <a:endParaRPr lang="zh-CN" altLang="en-US"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endParaRP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sp>
          <p:nvSpPr>
            <p:cNvPr id="8" name="任意多边形 7"/>
            <p:cNvSpPr/>
            <p:nvPr/>
          </p:nvSpPr>
          <p:spPr>
            <a:xfrm>
              <a:off x="4054475" y="3957638"/>
              <a:ext cx="2719388" cy="2184400"/>
            </a:xfrm>
            <a:custGeom>
              <a:avLst/>
              <a:gdLst>
                <a:gd name="connsiteX0" fmla="*/ 1891641 w 2719440"/>
                <a:gd name="connsiteY0" fmla="*/ 9 h 2184009"/>
                <a:gd name="connsiteX1" fmla="*/ 2113745 w 2719440"/>
                <a:gd name="connsiteY1" fmla="*/ 44997 h 2184009"/>
                <a:gd name="connsiteX2" fmla="*/ 2599763 w 2719440"/>
                <a:gd name="connsiteY2" fmla="*/ 1753491 h 2184009"/>
                <a:gd name="connsiteX3" fmla="*/ 1153921 w 2719440"/>
                <a:gd name="connsiteY3" fmla="*/ 2087987 h 2184009"/>
                <a:gd name="connsiteX4" fmla="*/ 306450 w 2719440"/>
                <a:gd name="connsiteY4" fmla="*/ 1214881 h 2184009"/>
                <a:gd name="connsiteX5" fmla="*/ 0 w 2719440"/>
                <a:gd name="connsiteY5" fmla="*/ 1001125 h 2184009"/>
                <a:gd name="connsiteX6" fmla="*/ 319954 w 2719440"/>
                <a:gd name="connsiteY6" fmla="*/ 1013697 h 2184009"/>
                <a:gd name="connsiteX7" fmla="*/ 322528 w 2719440"/>
                <a:gd name="connsiteY7" fmla="*/ 1005573 h 2184009"/>
                <a:gd name="connsiteX8" fmla="*/ 1891641 w 2719440"/>
                <a:gd name="connsiteY8" fmla="*/ 9 h 218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9440" h="2184009">
                  <a:moveTo>
                    <a:pt x="1891641" y="9"/>
                  </a:moveTo>
                  <a:cubicBezTo>
                    <a:pt x="1972677" y="-398"/>
                    <a:pt x="2047699" y="13521"/>
                    <a:pt x="2113745" y="44997"/>
                  </a:cubicBezTo>
                  <a:cubicBezTo>
                    <a:pt x="2642112" y="296808"/>
                    <a:pt x="2882374" y="1198275"/>
                    <a:pt x="2599763" y="1753491"/>
                  </a:cubicBezTo>
                  <a:cubicBezTo>
                    <a:pt x="2317152" y="2308707"/>
                    <a:pt x="1533460" y="2212640"/>
                    <a:pt x="1153921" y="2087987"/>
                  </a:cubicBezTo>
                  <a:cubicBezTo>
                    <a:pt x="843616" y="1986074"/>
                    <a:pt x="378042" y="1554877"/>
                    <a:pt x="306450" y="1214881"/>
                  </a:cubicBezTo>
                  <a:lnTo>
                    <a:pt x="0" y="1001125"/>
                  </a:lnTo>
                  <a:lnTo>
                    <a:pt x="319954" y="1013697"/>
                  </a:lnTo>
                  <a:cubicBezTo>
                    <a:pt x="320171" y="1010697"/>
                    <a:pt x="321328" y="1008127"/>
                    <a:pt x="322528" y="1005573"/>
                  </a:cubicBezTo>
                  <a:cubicBezTo>
                    <a:pt x="462502" y="707637"/>
                    <a:pt x="1324391" y="2855"/>
                    <a:pt x="1891641" y="9"/>
                  </a:cubicBezTo>
                  <a:close/>
                </a:path>
              </a:pathLst>
            </a:custGeom>
            <a:solidFill>
              <a:schemeClr val="tx2">
                <a:lumMod val="75000"/>
              </a:schemeClr>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648000" tIns="108000" rIns="144000" bIns="0"/>
            <a:lstStyle/>
            <a:p>
              <a:pPr algn="ct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03</a:t>
              </a: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grpSp>
    </p:spTree>
    <p:extLst>
      <p:ext uri="{BB962C8B-B14F-4D97-AF65-F5344CB8AC3E}">
        <p14:creationId xmlns:p14="http://schemas.microsoft.com/office/powerpoint/2010/main" val="3132710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任意多边形 5"/>
          <p:cNvSpPr/>
          <p:nvPr/>
        </p:nvSpPr>
        <p:spPr>
          <a:xfrm>
            <a:off x="912813" y="3100023"/>
            <a:ext cx="1138237" cy="15494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000" anchor="ctr"/>
          <a:lstStyle/>
          <a:p>
            <a:pPr algn="ct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rPr>
              <a:t>TEXT</a:t>
            </a:r>
            <a:endParaRPr lang="zh-CN" altLang="en-US" sz="1600" dirty="0">
              <a:solidFill>
                <a:schemeClr val="tx1">
                  <a:lumMod val="50000"/>
                  <a:lumOff val="50000"/>
                </a:schemeClr>
              </a:solidFill>
              <a:latin typeface="微软雅黑" panose="020B0503020204020204" pitchFamily="34" charset="-122"/>
            </a:endParaRPr>
          </a:p>
        </p:txBody>
      </p:sp>
      <p:sp>
        <p:nvSpPr>
          <p:cNvPr id="7" name="Oval 65"/>
          <p:cNvSpPr>
            <a:spLocks noChangeArrowheads="1"/>
          </p:cNvSpPr>
          <p:nvPr/>
        </p:nvSpPr>
        <p:spPr bwMode="auto">
          <a:xfrm>
            <a:off x="7283450" y="4619260"/>
            <a:ext cx="701675" cy="1397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8" name="Oval 65"/>
          <p:cNvSpPr>
            <a:spLocks noChangeArrowheads="1"/>
          </p:cNvSpPr>
          <p:nvPr/>
        </p:nvSpPr>
        <p:spPr bwMode="auto">
          <a:xfrm>
            <a:off x="5781675" y="5117735"/>
            <a:ext cx="1104900" cy="2222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9" name="Oval 65"/>
          <p:cNvSpPr>
            <a:spLocks noChangeArrowheads="1"/>
          </p:cNvSpPr>
          <p:nvPr/>
        </p:nvSpPr>
        <p:spPr bwMode="auto">
          <a:xfrm>
            <a:off x="1098550" y="4619260"/>
            <a:ext cx="701675" cy="1397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0" name="Oval 65"/>
          <p:cNvSpPr>
            <a:spLocks noChangeArrowheads="1"/>
          </p:cNvSpPr>
          <p:nvPr/>
        </p:nvSpPr>
        <p:spPr bwMode="auto">
          <a:xfrm>
            <a:off x="2184400" y="5117735"/>
            <a:ext cx="1106488" cy="2222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1" name="Oval 65"/>
          <p:cNvSpPr>
            <a:spLocks noChangeArrowheads="1"/>
          </p:cNvSpPr>
          <p:nvPr/>
        </p:nvSpPr>
        <p:spPr bwMode="auto">
          <a:xfrm>
            <a:off x="3827463" y="5571760"/>
            <a:ext cx="1417637" cy="282575"/>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2" name="任意多边形 11"/>
          <p:cNvSpPr/>
          <p:nvPr/>
        </p:nvSpPr>
        <p:spPr>
          <a:xfrm>
            <a:off x="7092950" y="3100023"/>
            <a:ext cx="1138238" cy="15494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000" anchor="ctr"/>
          <a:lstStyle/>
          <a:p>
            <a:pPr algn="ctr">
              <a:defRPr/>
            </a:pPr>
            <a:r>
              <a:rPr lang="en-US" altLang="zh-CN" sz="1600" dirty="0">
                <a:solidFill>
                  <a:schemeClr val="tx1">
                    <a:lumMod val="50000"/>
                    <a:lumOff val="50000"/>
                  </a:schemeClr>
                </a:solidFill>
                <a:latin typeface="微软雅黑" panose="020B0503020204020204" pitchFamily="34" charset="-122"/>
              </a:rPr>
              <a:t>TEXT</a:t>
            </a:r>
            <a:endParaRPr lang="zh-CN" altLang="en-US" sz="1600" dirty="0">
              <a:solidFill>
                <a:schemeClr val="tx1">
                  <a:lumMod val="50000"/>
                  <a:lumOff val="50000"/>
                </a:schemeClr>
              </a:solidFill>
              <a:latin typeface="微软雅黑" panose="020B0503020204020204" pitchFamily="34" charset="-122"/>
            </a:endParaRPr>
          </a:p>
        </p:txBody>
      </p:sp>
      <p:sp>
        <p:nvSpPr>
          <p:cNvPr id="13" name="任意多边形 12"/>
          <p:cNvSpPr/>
          <p:nvPr/>
        </p:nvSpPr>
        <p:spPr>
          <a:xfrm>
            <a:off x="5543550" y="2963498"/>
            <a:ext cx="1635125" cy="22288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6E84A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a:defRPr/>
            </a:pPr>
            <a:r>
              <a:rPr lang="en-US" altLang="zh-CN" sz="2400" dirty="0">
                <a:solidFill>
                  <a:schemeClr val="tx1">
                    <a:lumMod val="50000"/>
                    <a:lumOff val="50000"/>
                  </a:schemeClr>
                </a:solidFill>
                <a:latin typeface="微软雅黑" panose="020B0503020204020204" pitchFamily="34" charset="-122"/>
              </a:rPr>
              <a:t>TEXT</a:t>
            </a:r>
            <a:endParaRPr lang="zh-CN" altLang="en-US" sz="2400" dirty="0">
              <a:solidFill>
                <a:schemeClr val="tx1">
                  <a:lumMod val="50000"/>
                  <a:lumOff val="50000"/>
                </a:schemeClr>
              </a:solidFill>
              <a:latin typeface="微软雅黑" panose="020B0503020204020204" pitchFamily="34" charset="-122"/>
            </a:endParaRPr>
          </a:p>
        </p:txBody>
      </p:sp>
      <p:sp>
        <p:nvSpPr>
          <p:cNvPr id="14" name="任意多边形 13"/>
          <p:cNvSpPr/>
          <p:nvPr/>
        </p:nvSpPr>
        <p:spPr>
          <a:xfrm>
            <a:off x="1965325" y="2963498"/>
            <a:ext cx="1635125" cy="22288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6E84A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eaLnBrk="1" fontAlgn="auto" hangingPunct="1">
              <a:spcBef>
                <a:spcPts val="0"/>
              </a:spcBef>
              <a:spcAft>
                <a:spcPts val="0"/>
              </a:spcAft>
              <a:defRPr/>
            </a:pPr>
            <a:r>
              <a:rPr lang="en-US" altLang="zh-CN" sz="2400" dirty="0" smtClean="0">
                <a:solidFill>
                  <a:schemeClr val="tx1">
                    <a:lumMod val="50000"/>
                    <a:lumOff val="50000"/>
                  </a:schemeClr>
                </a:solidFill>
                <a:latin typeface="微软雅黑" panose="020B0503020204020204" pitchFamily="34" charset="-122"/>
              </a:rPr>
              <a:t>TEXT</a:t>
            </a:r>
            <a:endParaRPr lang="zh-CN" altLang="en-US" sz="2400" dirty="0">
              <a:solidFill>
                <a:schemeClr val="tx1">
                  <a:lumMod val="50000"/>
                  <a:lumOff val="50000"/>
                </a:schemeClr>
              </a:solidFill>
              <a:latin typeface="微软雅黑" panose="020B0503020204020204" pitchFamily="34" charset="-122"/>
            </a:endParaRPr>
          </a:p>
        </p:txBody>
      </p:sp>
      <p:sp>
        <p:nvSpPr>
          <p:cNvPr id="15" name="任意多边形 14"/>
          <p:cNvSpPr/>
          <p:nvPr/>
        </p:nvSpPr>
        <p:spPr>
          <a:xfrm>
            <a:off x="3514725" y="2806335"/>
            <a:ext cx="2114550" cy="2879725"/>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972000" anchor="ctr"/>
          <a:lstStyle/>
          <a:p>
            <a:pPr algn="ctr" eaLnBrk="1" fontAlgn="auto" hangingPunct="1">
              <a:spcBef>
                <a:spcPts val="0"/>
              </a:spcBef>
              <a:spcAft>
                <a:spcPts val="0"/>
              </a:spcAft>
              <a:defRPr/>
            </a:pPr>
            <a:r>
              <a:rPr lang="en-US" altLang="zh-CN" sz="3200" dirty="0" smtClean="0">
                <a:solidFill>
                  <a:schemeClr val="tx1">
                    <a:lumMod val="50000"/>
                    <a:lumOff val="50000"/>
                  </a:schemeClr>
                </a:solidFill>
                <a:latin typeface="微软雅黑" panose="020B0503020204020204" pitchFamily="34" charset="-122"/>
              </a:rPr>
              <a:t>TEXT</a:t>
            </a:r>
            <a:endParaRPr lang="zh-CN" altLang="en-US" sz="3200" dirty="0">
              <a:solidFill>
                <a:schemeClr val="tx1">
                  <a:lumMod val="50000"/>
                  <a:lumOff val="50000"/>
                </a:schemeClr>
              </a:solidFill>
              <a:latin typeface="微软雅黑" panose="020B0503020204020204" pitchFamily="34" charset="-122"/>
            </a:endParaRPr>
          </a:p>
        </p:txBody>
      </p:sp>
      <p:grpSp>
        <p:nvGrpSpPr>
          <p:cNvPr id="16" name="组合 15"/>
          <p:cNvGrpSpPr/>
          <p:nvPr/>
        </p:nvGrpSpPr>
        <p:grpSpPr>
          <a:xfrm>
            <a:off x="1449387" y="1367631"/>
            <a:ext cx="6265889" cy="929039"/>
            <a:chOff x="-1264513" y="1437096"/>
            <a:chExt cx="6265889" cy="929039"/>
          </a:xfrm>
        </p:grpSpPr>
        <p:sp>
          <p:nvSpPr>
            <p:cNvPr id="17" name="矩形 16"/>
            <p:cNvSpPr/>
            <p:nvPr/>
          </p:nvSpPr>
          <p:spPr>
            <a:xfrm>
              <a:off x="-1264513" y="1904470"/>
              <a:ext cx="6265889" cy="461665"/>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18" name="文本框 17"/>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spTree>
    <p:extLst>
      <p:ext uri="{BB962C8B-B14F-4D97-AF65-F5344CB8AC3E}">
        <p14:creationId xmlns:p14="http://schemas.microsoft.com/office/powerpoint/2010/main" val="3547742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4000" cy="6858000"/>
          </a:xfrm>
          <a:prstGeom prst="rect">
            <a:avLst/>
          </a:prstGeom>
        </p:spPr>
      </p:pic>
      <p:grpSp>
        <p:nvGrpSpPr>
          <p:cNvPr id="2" name="组合 1"/>
          <p:cNvGrpSpPr/>
          <p:nvPr/>
        </p:nvGrpSpPr>
        <p:grpSpPr>
          <a:xfrm>
            <a:off x="1807330" y="2289390"/>
            <a:ext cx="5529341" cy="2279220"/>
            <a:chOff x="1381125" y="1936750"/>
            <a:chExt cx="6581775" cy="2713038"/>
          </a:xfrm>
        </p:grpSpPr>
        <p:sp>
          <p:nvSpPr>
            <p:cNvPr id="3" name="任意多边形 2"/>
            <p:cNvSpPr/>
            <p:nvPr/>
          </p:nvSpPr>
          <p:spPr>
            <a:xfrm>
              <a:off x="1497013" y="2430463"/>
              <a:ext cx="6008687" cy="2219325"/>
            </a:xfrm>
            <a:custGeom>
              <a:avLst/>
              <a:gdLst>
                <a:gd name="connsiteX0" fmla="*/ 0 w 6008914"/>
                <a:gd name="connsiteY0" fmla="*/ 452846 h 2220686"/>
                <a:gd name="connsiteX1" fmla="*/ 252548 w 6008914"/>
                <a:gd name="connsiteY1" fmla="*/ 1793966 h 2220686"/>
                <a:gd name="connsiteX2" fmla="*/ 5320937 w 6008914"/>
                <a:gd name="connsiteY2" fmla="*/ 2220686 h 2220686"/>
                <a:gd name="connsiteX3" fmla="*/ 6008914 w 6008914"/>
                <a:gd name="connsiteY3" fmla="*/ 0 h 2220686"/>
                <a:gd name="connsiteX4" fmla="*/ 0 w 6008914"/>
                <a:gd name="connsiteY4" fmla="*/ 452846 h 2220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8914" h="2220686">
                  <a:moveTo>
                    <a:pt x="0" y="452846"/>
                  </a:moveTo>
                  <a:lnTo>
                    <a:pt x="252548" y="1793966"/>
                  </a:lnTo>
                  <a:lnTo>
                    <a:pt x="5320937" y="2220686"/>
                  </a:lnTo>
                  <a:lnTo>
                    <a:pt x="6008914" y="0"/>
                  </a:lnTo>
                  <a:lnTo>
                    <a:pt x="0" y="452846"/>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4"/>
            <p:cNvSpPr/>
            <p:nvPr/>
          </p:nvSpPr>
          <p:spPr>
            <a:xfrm>
              <a:off x="7562850" y="2482850"/>
              <a:ext cx="400050" cy="158750"/>
            </a:xfrm>
            <a:custGeom>
              <a:avLst/>
              <a:gdLst>
                <a:gd name="connsiteX0" fmla="*/ 0 w 400050"/>
                <a:gd name="connsiteY0" fmla="*/ 152400 h 158750"/>
                <a:gd name="connsiteX1" fmla="*/ 374650 w 400050"/>
                <a:gd name="connsiteY1" fmla="*/ 0 h 158750"/>
                <a:gd name="connsiteX2" fmla="*/ 400050 w 400050"/>
                <a:gd name="connsiteY2" fmla="*/ 158750 h 158750"/>
                <a:gd name="connsiteX3" fmla="*/ 0 w 400050"/>
                <a:gd name="connsiteY3" fmla="*/ 152400 h 158750"/>
              </a:gdLst>
              <a:ahLst/>
              <a:cxnLst>
                <a:cxn ang="0">
                  <a:pos x="connsiteX0" y="connsiteY0"/>
                </a:cxn>
                <a:cxn ang="0">
                  <a:pos x="connsiteX1" y="connsiteY1"/>
                </a:cxn>
                <a:cxn ang="0">
                  <a:pos x="connsiteX2" y="connsiteY2"/>
                </a:cxn>
                <a:cxn ang="0">
                  <a:pos x="connsiteX3" y="connsiteY3"/>
                </a:cxn>
              </a:cxnLst>
              <a:rect l="l" t="t" r="r" b="b"/>
              <a:pathLst>
                <a:path w="400050" h="158750">
                  <a:moveTo>
                    <a:pt x="0" y="152400"/>
                  </a:moveTo>
                  <a:lnTo>
                    <a:pt x="374650" y="0"/>
                  </a:lnTo>
                  <a:lnTo>
                    <a:pt x="400050" y="158750"/>
                  </a:lnTo>
                  <a:lnTo>
                    <a:pt x="0" y="152400"/>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5"/>
            <p:cNvSpPr/>
            <p:nvPr/>
          </p:nvSpPr>
          <p:spPr>
            <a:xfrm>
              <a:off x="7435850" y="1936750"/>
              <a:ext cx="368300" cy="342900"/>
            </a:xfrm>
            <a:custGeom>
              <a:avLst/>
              <a:gdLst>
                <a:gd name="connsiteX0" fmla="*/ 0 w 368300"/>
                <a:gd name="connsiteY0" fmla="*/ 342900 h 342900"/>
                <a:gd name="connsiteX1" fmla="*/ 254000 w 368300"/>
                <a:gd name="connsiteY1" fmla="*/ 0 h 342900"/>
                <a:gd name="connsiteX2" fmla="*/ 368300 w 368300"/>
                <a:gd name="connsiteY2" fmla="*/ 139700 h 342900"/>
                <a:gd name="connsiteX3" fmla="*/ 0 w 368300"/>
                <a:gd name="connsiteY3" fmla="*/ 342900 h 342900"/>
              </a:gdLst>
              <a:ahLst/>
              <a:cxnLst>
                <a:cxn ang="0">
                  <a:pos x="connsiteX0" y="connsiteY0"/>
                </a:cxn>
                <a:cxn ang="0">
                  <a:pos x="connsiteX1" y="connsiteY1"/>
                </a:cxn>
                <a:cxn ang="0">
                  <a:pos x="connsiteX2" y="connsiteY2"/>
                </a:cxn>
                <a:cxn ang="0">
                  <a:pos x="connsiteX3" y="connsiteY3"/>
                </a:cxn>
              </a:cxnLst>
              <a:rect l="l" t="t" r="r" b="b"/>
              <a:pathLst>
                <a:path w="368300" h="342900">
                  <a:moveTo>
                    <a:pt x="0" y="342900"/>
                  </a:moveTo>
                  <a:lnTo>
                    <a:pt x="254000" y="0"/>
                  </a:lnTo>
                  <a:lnTo>
                    <a:pt x="368300" y="139700"/>
                  </a:lnTo>
                  <a:lnTo>
                    <a:pt x="0" y="342900"/>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文本框 5"/>
            <p:cNvSpPr txBox="1">
              <a:spLocks noChangeArrowheads="1"/>
            </p:cNvSpPr>
            <p:nvPr/>
          </p:nvSpPr>
          <p:spPr bwMode="auto">
            <a:xfrm rot="21345375">
              <a:off x="1381125" y="2597782"/>
              <a:ext cx="6124575"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7200" dirty="0">
                  <a:solidFill>
                    <a:schemeClr val="bg1"/>
                  </a:solidFill>
                  <a:latin typeface="Bodoni MT Black" panose="02070A03080606020203" pitchFamily="18" charset="0"/>
                  <a:ea typeface="幼圆" panose="02010509060101010101" pitchFamily="49" charset="-122"/>
                </a:rPr>
                <a:t>THANKS</a:t>
              </a:r>
              <a:endParaRPr lang="zh-CN" altLang="en-US" sz="7200" dirty="0">
                <a:solidFill>
                  <a:schemeClr val="bg1"/>
                </a:solidFill>
                <a:latin typeface="Bodoni MT Black" panose="02070A03080606020203" pitchFamily="18" charset="0"/>
                <a:ea typeface="幼圆" panose="02010509060101010101" pitchFamily="49" charset="-122"/>
              </a:endParaRPr>
            </a:p>
          </p:txBody>
        </p:sp>
        <p:sp>
          <p:nvSpPr>
            <p:cNvPr id="8" name="文本框 6"/>
            <p:cNvSpPr txBox="1">
              <a:spLocks noChangeArrowheads="1"/>
            </p:cNvSpPr>
            <p:nvPr/>
          </p:nvSpPr>
          <p:spPr bwMode="auto">
            <a:xfrm rot="298406">
              <a:off x="4632325" y="4078288"/>
              <a:ext cx="2170113"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spcBef>
                  <a:spcPct val="0"/>
                </a:spcBef>
                <a:buFontTx/>
                <a:buNone/>
              </a:pPr>
              <a:r>
                <a:rPr lang="en-US" altLang="zh-CN" sz="1400" dirty="0" smtClean="0">
                  <a:solidFill>
                    <a:schemeClr val="bg1"/>
                  </a:solidFill>
                  <a:latin typeface="Bell MT" panose="02020503060305020303" pitchFamily="18" charset="0"/>
                  <a:ea typeface="华文仿宋" panose="02010600040101010101" pitchFamily="2" charset="-122"/>
                </a:rPr>
                <a:t>@</a:t>
              </a:r>
              <a:r>
                <a:rPr lang="en-US" altLang="zh-CN" sz="1800" dirty="0" err="1" smtClean="0">
                  <a:solidFill>
                    <a:schemeClr val="bg1"/>
                  </a:solidFill>
                  <a:latin typeface="+mj-lt"/>
                  <a:ea typeface="华文仿宋" panose="02010600040101010101" pitchFamily="2" charset="-122"/>
                </a:rPr>
                <a:t>benxinxin</a:t>
              </a:r>
              <a:endParaRPr lang="zh-CN" altLang="en-US" sz="1800" dirty="0">
                <a:solidFill>
                  <a:schemeClr val="bg1"/>
                </a:solidFill>
                <a:latin typeface="+mj-lt"/>
                <a:ea typeface="华文仿宋" panose="02010600040101010101" pitchFamily="2" charset="-122"/>
              </a:endParaRPr>
            </a:p>
          </p:txBody>
        </p:sp>
      </p:grpSp>
    </p:spTree>
    <p:extLst>
      <p:ext uri="{BB962C8B-B14F-4D97-AF65-F5344CB8AC3E}">
        <p14:creationId xmlns:p14="http://schemas.microsoft.com/office/powerpoint/2010/main" val="32483982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6384" y="2724912"/>
            <a:ext cx="7970452" cy="1323439"/>
          </a:xfrm>
          <a:prstGeom prst="rect">
            <a:avLst/>
          </a:prstGeom>
          <a:noFill/>
        </p:spPr>
        <p:txBody>
          <a:bodyPr wrap="none" rtlCol="0">
            <a:spAutoFit/>
          </a:bodyPr>
          <a:lstStyle/>
          <a:p>
            <a:r>
              <a:rPr lang="zh-CN" altLang="en-US" sz="4000" dirty="0" smtClean="0"/>
              <a:t>清风素材</a:t>
            </a:r>
            <a:endParaRPr lang="en-US" altLang="zh-CN" sz="4000" dirty="0" smtClean="0"/>
          </a:p>
          <a:p>
            <a:r>
              <a:rPr lang="en-US" altLang="zh-CN" sz="4000" dirty="0" smtClean="0">
                <a:hlinkClick r:id="rId2"/>
              </a:rPr>
              <a:t>https://12sc.taobao.com/</a:t>
            </a:r>
            <a:r>
              <a:rPr lang="en-US" altLang="zh-CN" sz="4000" dirty="0" smtClean="0"/>
              <a:t> </a:t>
            </a:r>
            <a:r>
              <a:rPr lang="zh-CN" altLang="en-US" sz="4000" dirty="0" smtClean="0"/>
              <a:t>整理发布</a:t>
            </a:r>
            <a:endParaRPr lang="zh-CN" altLang="en-US" sz="4000" dirty="0"/>
          </a:p>
        </p:txBody>
      </p:sp>
    </p:spTree>
    <p:extLst>
      <p:ext uri="{BB962C8B-B14F-4D97-AF65-F5344CB8AC3E}">
        <p14:creationId xmlns:p14="http://schemas.microsoft.com/office/powerpoint/2010/main" val="2300407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1657757" y="2577630"/>
            <a:ext cx="6188246" cy="2041370"/>
            <a:chOff x="2057400" y="2822575"/>
            <a:chExt cx="5360988" cy="1768475"/>
          </a:xfrm>
        </p:grpSpPr>
        <p:sp>
          <p:nvSpPr>
            <p:cNvPr id="5"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6"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2">
                <a:lumMod val="60000"/>
                <a:lumOff val="40000"/>
              </a:schemeClr>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7"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lumMod val="40000"/>
                <a:lumOff val="60000"/>
              </a:schemeClr>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8"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lumMod val="75000"/>
              </a:schemeClr>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sp>
          <p:nvSpPr>
            <p:cNvPr id="10" name="椭圆 9"/>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1" name="椭圆 10"/>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2" name="椭圆 11"/>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3" name="椭圆 12"/>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17" name="组合 16"/>
          <p:cNvGrpSpPr/>
          <p:nvPr/>
        </p:nvGrpSpPr>
        <p:grpSpPr>
          <a:xfrm>
            <a:off x="840523" y="1437096"/>
            <a:ext cx="2323475" cy="1231107"/>
            <a:chOff x="660643" y="1437096"/>
            <a:chExt cx="2323475" cy="1231107"/>
          </a:xfrm>
        </p:grpSpPr>
        <p:sp>
          <p:nvSpPr>
            <p:cNvPr id="15" name="矩形 14"/>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16" name="文本框 15"/>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18" name="组合 17"/>
          <p:cNvGrpSpPr/>
          <p:nvPr/>
        </p:nvGrpSpPr>
        <p:grpSpPr>
          <a:xfrm>
            <a:off x="2406773" y="4699231"/>
            <a:ext cx="2323475" cy="1231107"/>
            <a:chOff x="660643" y="1437096"/>
            <a:chExt cx="2323475" cy="1231107"/>
          </a:xfrm>
        </p:grpSpPr>
        <p:sp>
          <p:nvSpPr>
            <p:cNvPr id="19" name="矩形 18"/>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0" name="文本框 19"/>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21" name="组合 20"/>
          <p:cNvGrpSpPr/>
          <p:nvPr/>
        </p:nvGrpSpPr>
        <p:grpSpPr>
          <a:xfrm>
            <a:off x="3893999" y="1441690"/>
            <a:ext cx="2323475" cy="1231107"/>
            <a:chOff x="660643" y="1437096"/>
            <a:chExt cx="2323475" cy="1231107"/>
          </a:xfrm>
        </p:grpSpPr>
        <p:sp>
          <p:nvSpPr>
            <p:cNvPr id="22" name="矩形 21"/>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3" name="文本框 22"/>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24" name="组合 23"/>
          <p:cNvGrpSpPr/>
          <p:nvPr/>
        </p:nvGrpSpPr>
        <p:grpSpPr>
          <a:xfrm>
            <a:off x="5810140" y="4712775"/>
            <a:ext cx="2323475" cy="1231107"/>
            <a:chOff x="660643" y="1437096"/>
            <a:chExt cx="2323475" cy="1231107"/>
          </a:xfrm>
        </p:grpSpPr>
        <p:sp>
          <p:nvSpPr>
            <p:cNvPr id="25" name="矩形 24"/>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6" name="文本框 25"/>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spTree>
    <p:extLst>
      <p:ext uri="{BB962C8B-B14F-4D97-AF65-F5344CB8AC3E}">
        <p14:creationId xmlns:p14="http://schemas.microsoft.com/office/powerpoint/2010/main" val="1006774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rot="860354">
            <a:off x="165978" y="1878651"/>
            <a:ext cx="4090147" cy="3872691"/>
            <a:chOff x="1128713" y="2554288"/>
            <a:chExt cx="3611566" cy="3419553"/>
          </a:xfrm>
        </p:grpSpPr>
        <p:sp>
          <p:nvSpPr>
            <p:cNvPr id="6" name="任意多边形 5"/>
            <p:cNvSpPr/>
            <p:nvPr/>
          </p:nvSpPr>
          <p:spPr>
            <a:xfrm>
              <a:off x="1128713" y="2640013"/>
              <a:ext cx="390525" cy="488950"/>
            </a:xfrm>
            <a:custGeom>
              <a:avLst/>
              <a:gdLst>
                <a:gd name="connsiteX0" fmla="*/ 317500 w 361950"/>
                <a:gd name="connsiteY0" fmla="*/ 0 h 457200"/>
                <a:gd name="connsiteX1" fmla="*/ 0 w 361950"/>
                <a:gd name="connsiteY1" fmla="*/ 457200 h 457200"/>
                <a:gd name="connsiteX2" fmla="*/ 361950 w 361950"/>
                <a:gd name="connsiteY2" fmla="*/ 406400 h 457200"/>
                <a:gd name="connsiteX3" fmla="*/ 317500 w 361950"/>
                <a:gd name="connsiteY3" fmla="*/ 0 h 457200"/>
                <a:gd name="connsiteX0" fmla="*/ 344601 w 361950"/>
                <a:gd name="connsiteY0" fmla="*/ 0 h 466234"/>
                <a:gd name="connsiteX1" fmla="*/ 0 w 361950"/>
                <a:gd name="connsiteY1" fmla="*/ 466234 h 466234"/>
                <a:gd name="connsiteX2" fmla="*/ 361950 w 361950"/>
                <a:gd name="connsiteY2" fmla="*/ 415434 h 466234"/>
                <a:gd name="connsiteX3" fmla="*/ 344601 w 361950"/>
                <a:gd name="connsiteY3" fmla="*/ 0 h 466234"/>
                <a:gd name="connsiteX0" fmla="*/ 344601 w 370984"/>
                <a:gd name="connsiteY0" fmla="*/ 0 h 466234"/>
                <a:gd name="connsiteX1" fmla="*/ 0 w 370984"/>
                <a:gd name="connsiteY1" fmla="*/ 466234 h 466234"/>
                <a:gd name="connsiteX2" fmla="*/ 370984 w 370984"/>
                <a:gd name="connsiteY2" fmla="*/ 415434 h 466234"/>
                <a:gd name="connsiteX3" fmla="*/ 344601 w 370984"/>
                <a:gd name="connsiteY3" fmla="*/ 0 h 466234"/>
                <a:gd name="connsiteX0" fmla="*/ 340084 w 370984"/>
                <a:gd name="connsiteY0" fmla="*/ 0 h 463976"/>
                <a:gd name="connsiteX1" fmla="*/ 0 w 370984"/>
                <a:gd name="connsiteY1" fmla="*/ 463976 h 463976"/>
                <a:gd name="connsiteX2" fmla="*/ 370984 w 370984"/>
                <a:gd name="connsiteY2" fmla="*/ 413176 h 463976"/>
                <a:gd name="connsiteX3" fmla="*/ 340084 w 370984"/>
                <a:gd name="connsiteY3" fmla="*/ 0 h 463976"/>
              </a:gdLst>
              <a:ahLst/>
              <a:cxnLst>
                <a:cxn ang="0">
                  <a:pos x="connsiteX0" y="connsiteY0"/>
                </a:cxn>
                <a:cxn ang="0">
                  <a:pos x="connsiteX1" y="connsiteY1"/>
                </a:cxn>
                <a:cxn ang="0">
                  <a:pos x="connsiteX2" y="connsiteY2"/>
                </a:cxn>
                <a:cxn ang="0">
                  <a:pos x="connsiteX3" y="connsiteY3"/>
                </a:cxn>
              </a:cxnLst>
              <a:rect l="l" t="t" r="r" b="b"/>
              <a:pathLst>
                <a:path w="370984" h="463976">
                  <a:moveTo>
                    <a:pt x="340084" y="0"/>
                  </a:moveTo>
                  <a:lnTo>
                    <a:pt x="0" y="463976"/>
                  </a:lnTo>
                  <a:lnTo>
                    <a:pt x="370984" y="413176"/>
                  </a:lnTo>
                  <a:lnTo>
                    <a:pt x="340084" y="0"/>
                  </a:lnTo>
                  <a:close/>
                </a:path>
              </a:pathLst>
            </a:custGeom>
            <a:solidFill>
              <a:schemeClr val="tx2">
                <a:lumMod val="60000"/>
                <a:lumOff val="4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7" name="任意多边形 6"/>
            <p:cNvSpPr/>
            <p:nvPr/>
          </p:nvSpPr>
          <p:spPr>
            <a:xfrm>
              <a:off x="1382196" y="3565261"/>
              <a:ext cx="365125" cy="558800"/>
            </a:xfrm>
            <a:custGeom>
              <a:avLst/>
              <a:gdLst>
                <a:gd name="connsiteX0" fmla="*/ 0 w 336550"/>
                <a:gd name="connsiteY0" fmla="*/ 527050 h 527050"/>
                <a:gd name="connsiteX1" fmla="*/ 190500 w 336550"/>
                <a:gd name="connsiteY1" fmla="*/ 0 h 527050"/>
                <a:gd name="connsiteX2" fmla="*/ 336550 w 336550"/>
                <a:gd name="connsiteY2" fmla="*/ 438150 h 527050"/>
                <a:gd name="connsiteX3" fmla="*/ 0 w 336550"/>
                <a:gd name="connsiteY3" fmla="*/ 527050 h 527050"/>
                <a:gd name="connsiteX0" fmla="*/ 0 w 336550"/>
                <a:gd name="connsiteY0" fmla="*/ 527050 h 527050"/>
                <a:gd name="connsiteX1" fmla="*/ 184477 w 336550"/>
                <a:gd name="connsiteY1" fmla="*/ 0 h 527050"/>
                <a:gd name="connsiteX2" fmla="*/ 336550 w 336550"/>
                <a:gd name="connsiteY2" fmla="*/ 438150 h 527050"/>
                <a:gd name="connsiteX3" fmla="*/ 0 w 336550"/>
                <a:gd name="connsiteY3" fmla="*/ 527050 h 527050"/>
                <a:gd name="connsiteX0" fmla="*/ 0 w 336550"/>
                <a:gd name="connsiteY0" fmla="*/ 527050 h 527050"/>
                <a:gd name="connsiteX1" fmla="*/ 184477 w 336550"/>
                <a:gd name="connsiteY1" fmla="*/ 0 h 527050"/>
                <a:gd name="connsiteX2" fmla="*/ 336550 w 336550"/>
                <a:gd name="connsiteY2" fmla="*/ 438150 h 527050"/>
                <a:gd name="connsiteX3" fmla="*/ 0 w 336550"/>
                <a:gd name="connsiteY3" fmla="*/ 527050 h 527050"/>
                <a:gd name="connsiteX0" fmla="*/ 0 w 336550"/>
                <a:gd name="connsiteY0" fmla="*/ 530061 h 530061"/>
                <a:gd name="connsiteX1" fmla="*/ 190500 w 336550"/>
                <a:gd name="connsiteY1" fmla="*/ 0 h 530061"/>
                <a:gd name="connsiteX2" fmla="*/ 336550 w 336550"/>
                <a:gd name="connsiteY2" fmla="*/ 441161 h 530061"/>
                <a:gd name="connsiteX3" fmla="*/ 0 w 336550"/>
                <a:gd name="connsiteY3" fmla="*/ 530061 h 530061"/>
                <a:gd name="connsiteX0" fmla="*/ 0 w 345584"/>
                <a:gd name="connsiteY0" fmla="*/ 530061 h 530061"/>
                <a:gd name="connsiteX1" fmla="*/ 190500 w 345584"/>
                <a:gd name="connsiteY1" fmla="*/ 0 h 530061"/>
                <a:gd name="connsiteX2" fmla="*/ 345584 w 345584"/>
                <a:gd name="connsiteY2" fmla="*/ 441161 h 530061"/>
                <a:gd name="connsiteX3" fmla="*/ 0 w 345584"/>
                <a:gd name="connsiteY3" fmla="*/ 530061 h 530061"/>
              </a:gdLst>
              <a:ahLst/>
              <a:cxnLst>
                <a:cxn ang="0">
                  <a:pos x="connsiteX0" y="connsiteY0"/>
                </a:cxn>
                <a:cxn ang="0">
                  <a:pos x="connsiteX1" y="connsiteY1"/>
                </a:cxn>
                <a:cxn ang="0">
                  <a:pos x="connsiteX2" y="connsiteY2"/>
                </a:cxn>
                <a:cxn ang="0">
                  <a:pos x="connsiteX3" y="connsiteY3"/>
                </a:cxn>
              </a:cxnLst>
              <a:rect l="l" t="t" r="r" b="b"/>
              <a:pathLst>
                <a:path w="345584" h="530061">
                  <a:moveTo>
                    <a:pt x="0" y="530061"/>
                  </a:moveTo>
                  <a:lnTo>
                    <a:pt x="190500" y="0"/>
                  </a:lnTo>
                  <a:lnTo>
                    <a:pt x="345584" y="441161"/>
                  </a:lnTo>
                  <a:lnTo>
                    <a:pt x="0" y="530061"/>
                  </a:lnTo>
                  <a:close/>
                </a:path>
              </a:pathLst>
            </a:custGeom>
            <a:solidFill>
              <a:schemeClr val="tx2"/>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8" name="任意多边形 7"/>
            <p:cNvSpPr/>
            <p:nvPr/>
          </p:nvSpPr>
          <p:spPr>
            <a:xfrm>
              <a:off x="1885048" y="4501396"/>
              <a:ext cx="341312" cy="582613"/>
            </a:xfrm>
            <a:custGeom>
              <a:avLst/>
              <a:gdLst>
                <a:gd name="connsiteX0" fmla="*/ 63500 w 323850"/>
                <a:gd name="connsiteY0" fmla="*/ 0 h 552450"/>
                <a:gd name="connsiteX1" fmla="*/ 0 w 323850"/>
                <a:gd name="connsiteY1" fmla="*/ 552450 h 552450"/>
                <a:gd name="connsiteX2" fmla="*/ 323850 w 323850"/>
                <a:gd name="connsiteY2" fmla="*/ 374650 h 552450"/>
                <a:gd name="connsiteX3" fmla="*/ 63500 w 323850"/>
                <a:gd name="connsiteY3" fmla="*/ 0 h 552450"/>
              </a:gdLst>
              <a:ahLst/>
              <a:cxnLst>
                <a:cxn ang="0">
                  <a:pos x="connsiteX0" y="connsiteY0"/>
                </a:cxn>
                <a:cxn ang="0">
                  <a:pos x="connsiteX1" y="connsiteY1"/>
                </a:cxn>
                <a:cxn ang="0">
                  <a:pos x="connsiteX2" y="connsiteY2"/>
                </a:cxn>
                <a:cxn ang="0">
                  <a:pos x="connsiteX3" y="connsiteY3"/>
                </a:cxn>
              </a:cxnLst>
              <a:rect l="l" t="t" r="r" b="b"/>
              <a:pathLst>
                <a:path w="323850" h="552450">
                  <a:moveTo>
                    <a:pt x="63500" y="0"/>
                  </a:moveTo>
                  <a:lnTo>
                    <a:pt x="0" y="552450"/>
                  </a:lnTo>
                  <a:lnTo>
                    <a:pt x="323850" y="374650"/>
                  </a:lnTo>
                  <a:lnTo>
                    <a:pt x="63500" y="0"/>
                  </a:lnTo>
                  <a:close/>
                </a:path>
              </a:pathLst>
            </a:custGeom>
            <a:solidFill>
              <a:schemeClr val="tx2">
                <a:lumMod val="5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9" name="任意多边形 8"/>
            <p:cNvSpPr/>
            <p:nvPr/>
          </p:nvSpPr>
          <p:spPr>
            <a:xfrm rot="21406068">
              <a:off x="2571754" y="5384878"/>
              <a:ext cx="382587" cy="588963"/>
            </a:xfrm>
            <a:custGeom>
              <a:avLst/>
              <a:gdLst>
                <a:gd name="connsiteX0" fmla="*/ 0 w 361950"/>
                <a:gd name="connsiteY0" fmla="*/ 0 h 558800"/>
                <a:gd name="connsiteX1" fmla="*/ 114300 w 361950"/>
                <a:gd name="connsiteY1" fmla="*/ 558800 h 558800"/>
                <a:gd name="connsiteX2" fmla="*/ 361950 w 361950"/>
                <a:gd name="connsiteY2" fmla="*/ 349250 h 558800"/>
                <a:gd name="connsiteX3" fmla="*/ 0 w 361950"/>
                <a:gd name="connsiteY3" fmla="*/ 0 h 558800"/>
              </a:gdLst>
              <a:ahLst/>
              <a:cxnLst>
                <a:cxn ang="0">
                  <a:pos x="connsiteX0" y="connsiteY0"/>
                </a:cxn>
                <a:cxn ang="0">
                  <a:pos x="connsiteX1" y="connsiteY1"/>
                </a:cxn>
                <a:cxn ang="0">
                  <a:pos x="connsiteX2" y="connsiteY2"/>
                </a:cxn>
                <a:cxn ang="0">
                  <a:pos x="connsiteX3" y="connsiteY3"/>
                </a:cxn>
              </a:cxnLst>
              <a:rect l="l" t="t" r="r" b="b"/>
              <a:pathLst>
                <a:path w="361950" h="558800">
                  <a:moveTo>
                    <a:pt x="0" y="0"/>
                  </a:moveTo>
                  <a:lnTo>
                    <a:pt x="114300" y="558800"/>
                  </a:lnTo>
                  <a:lnTo>
                    <a:pt x="361950" y="349250"/>
                  </a:lnTo>
                  <a:lnTo>
                    <a:pt x="0" y="0"/>
                  </a:lnTo>
                  <a:close/>
                </a:path>
              </a:pathLst>
            </a:custGeom>
            <a:solidFill>
              <a:schemeClr val="bg2">
                <a:lumMod val="1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10" name="任意多边形 9"/>
            <p:cNvSpPr/>
            <p:nvPr/>
          </p:nvSpPr>
          <p:spPr>
            <a:xfrm rot="21314790">
              <a:off x="1509713" y="2554288"/>
              <a:ext cx="1971675" cy="773112"/>
            </a:xfrm>
            <a:custGeom>
              <a:avLst/>
              <a:gdLst>
                <a:gd name="connsiteX0" fmla="*/ 1941472 w 1970466"/>
                <a:gd name="connsiteY0" fmla="*/ 127539 h 772298"/>
                <a:gd name="connsiteX1" fmla="*/ 1970466 w 1970466"/>
                <a:gd name="connsiteY1" fmla="*/ 586798 h 772298"/>
                <a:gd name="connsiteX2" fmla="*/ 0 w 1970466"/>
                <a:gd name="connsiteY2" fmla="*/ 772298 h 772298"/>
                <a:gd name="connsiteX3" fmla="*/ 3756 w 1970466"/>
                <a:gd name="connsiteY3" fmla="*/ 0 h 772298"/>
              </a:gdLst>
              <a:ahLst/>
              <a:cxnLst>
                <a:cxn ang="0">
                  <a:pos x="connsiteX0" y="connsiteY0"/>
                </a:cxn>
                <a:cxn ang="0">
                  <a:pos x="connsiteX1" y="connsiteY1"/>
                </a:cxn>
                <a:cxn ang="0">
                  <a:pos x="connsiteX2" y="connsiteY2"/>
                </a:cxn>
                <a:cxn ang="0">
                  <a:pos x="connsiteX3" y="connsiteY3"/>
                </a:cxn>
              </a:cxnLst>
              <a:rect l="l" t="t" r="r" b="b"/>
              <a:pathLst>
                <a:path w="1970466" h="772298">
                  <a:moveTo>
                    <a:pt x="1941472" y="127539"/>
                  </a:moveTo>
                  <a:lnTo>
                    <a:pt x="1970466" y="586798"/>
                  </a:lnTo>
                  <a:lnTo>
                    <a:pt x="0" y="772298"/>
                  </a:lnTo>
                  <a:lnTo>
                    <a:pt x="3756" y="0"/>
                  </a:lnTo>
                  <a:close/>
                </a:path>
              </a:pathLst>
            </a:custGeom>
            <a:solidFill>
              <a:schemeClr val="tx2">
                <a:lumMod val="40000"/>
                <a:lumOff val="6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1" name="任意多边形 10"/>
            <p:cNvSpPr/>
            <p:nvPr/>
          </p:nvSpPr>
          <p:spPr>
            <a:xfrm rot="20632638">
              <a:off x="1652068" y="3265223"/>
              <a:ext cx="2051050" cy="798513"/>
            </a:xfrm>
            <a:custGeom>
              <a:avLst/>
              <a:gdLst>
                <a:gd name="connsiteX0" fmla="*/ 1961936 w 2050625"/>
                <a:gd name="connsiteY0" fmla="*/ 204720 h 799317"/>
                <a:gd name="connsiteX1" fmla="*/ 2050625 w 2050625"/>
                <a:gd name="connsiteY1" fmla="*/ 669426 h 799317"/>
                <a:gd name="connsiteX2" fmla="*/ 40750 w 2050625"/>
                <a:gd name="connsiteY2" fmla="*/ 799317 h 799317"/>
                <a:gd name="connsiteX3" fmla="*/ 0 w 2050625"/>
                <a:gd name="connsiteY3" fmla="*/ 0 h 799317"/>
              </a:gdLst>
              <a:ahLst/>
              <a:cxnLst>
                <a:cxn ang="0">
                  <a:pos x="connsiteX0" y="connsiteY0"/>
                </a:cxn>
                <a:cxn ang="0">
                  <a:pos x="connsiteX1" y="connsiteY1"/>
                </a:cxn>
                <a:cxn ang="0">
                  <a:pos x="connsiteX2" y="connsiteY2"/>
                </a:cxn>
                <a:cxn ang="0">
                  <a:pos x="connsiteX3" y="connsiteY3"/>
                </a:cxn>
              </a:cxnLst>
              <a:rect l="l" t="t" r="r" b="b"/>
              <a:pathLst>
                <a:path w="2050625" h="799317">
                  <a:moveTo>
                    <a:pt x="1961936" y="204720"/>
                  </a:moveTo>
                  <a:lnTo>
                    <a:pt x="2050625" y="669426"/>
                  </a:lnTo>
                  <a:lnTo>
                    <a:pt x="40750" y="799317"/>
                  </a:lnTo>
                  <a:lnTo>
                    <a:pt x="0" y="0"/>
                  </a:lnTo>
                  <a:close/>
                </a:path>
              </a:pathLst>
            </a:custGeom>
            <a:solidFill>
              <a:schemeClr val="tx2">
                <a:lumMod val="60000"/>
                <a:lumOff val="4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2" name="任意多边形 11"/>
            <p:cNvSpPr/>
            <p:nvPr/>
          </p:nvSpPr>
          <p:spPr>
            <a:xfrm rot="20042700">
              <a:off x="2024750" y="4006102"/>
              <a:ext cx="2079625" cy="814388"/>
            </a:xfrm>
            <a:custGeom>
              <a:avLst/>
              <a:gdLst>
                <a:gd name="connsiteX0" fmla="*/ 1972274 w 2079077"/>
                <a:gd name="connsiteY0" fmla="*/ 185612 h 813134"/>
                <a:gd name="connsiteX1" fmla="*/ 2079077 w 2079077"/>
                <a:gd name="connsiteY1" fmla="*/ 654591 h 813134"/>
                <a:gd name="connsiteX2" fmla="*/ 125438 w 2079077"/>
                <a:gd name="connsiteY2" fmla="*/ 813134 h 813134"/>
                <a:gd name="connsiteX3" fmla="*/ 0 w 2079077"/>
                <a:gd name="connsiteY3" fmla="*/ 0 h 813134"/>
              </a:gdLst>
              <a:ahLst/>
              <a:cxnLst>
                <a:cxn ang="0">
                  <a:pos x="connsiteX0" y="connsiteY0"/>
                </a:cxn>
                <a:cxn ang="0">
                  <a:pos x="connsiteX1" y="connsiteY1"/>
                </a:cxn>
                <a:cxn ang="0">
                  <a:pos x="connsiteX2" y="connsiteY2"/>
                </a:cxn>
                <a:cxn ang="0">
                  <a:pos x="connsiteX3" y="connsiteY3"/>
                </a:cxn>
              </a:cxnLst>
              <a:rect l="l" t="t" r="r" b="b"/>
              <a:pathLst>
                <a:path w="2079077" h="813134">
                  <a:moveTo>
                    <a:pt x="1972274" y="185612"/>
                  </a:moveTo>
                  <a:lnTo>
                    <a:pt x="2079077" y="654591"/>
                  </a:lnTo>
                  <a:lnTo>
                    <a:pt x="125438" y="813134"/>
                  </a:lnTo>
                  <a:lnTo>
                    <a:pt x="0" y="0"/>
                  </a:lnTo>
                  <a:close/>
                </a:path>
              </a:pathLst>
            </a:custGeom>
            <a:solidFill>
              <a:schemeClr val="tx2"/>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3" name="任意多边形 12"/>
            <p:cNvSpPr/>
            <p:nvPr/>
          </p:nvSpPr>
          <p:spPr>
            <a:xfrm rot="19217286">
              <a:off x="2589216" y="4605417"/>
              <a:ext cx="2151063" cy="884237"/>
            </a:xfrm>
            <a:custGeom>
              <a:avLst/>
              <a:gdLst>
                <a:gd name="connsiteX0" fmla="*/ 1990122 w 2151256"/>
                <a:gd name="connsiteY0" fmla="*/ 286494 h 885294"/>
                <a:gd name="connsiteX1" fmla="*/ 2151256 w 2151256"/>
                <a:gd name="connsiteY1" fmla="*/ 794573 h 885294"/>
                <a:gd name="connsiteX2" fmla="*/ 143750 w 2151256"/>
                <a:gd name="connsiteY2" fmla="*/ 885294 h 885294"/>
                <a:gd name="connsiteX3" fmla="*/ 0 w 2151256"/>
                <a:gd name="connsiteY3" fmla="*/ 0 h 885294"/>
              </a:gdLst>
              <a:ahLst/>
              <a:cxnLst>
                <a:cxn ang="0">
                  <a:pos x="connsiteX0" y="connsiteY0"/>
                </a:cxn>
                <a:cxn ang="0">
                  <a:pos x="connsiteX1" y="connsiteY1"/>
                </a:cxn>
                <a:cxn ang="0">
                  <a:pos x="connsiteX2" y="connsiteY2"/>
                </a:cxn>
                <a:cxn ang="0">
                  <a:pos x="connsiteX3" y="connsiteY3"/>
                </a:cxn>
              </a:cxnLst>
              <a:rect l="l" t="t" r="r" b="b"/>
              <a:pathLst>
                <a:path w="2151256" h="885294">
                  <a:moveTo>
                    <a:pt x="1990122" y="286494"/>
                  </a:moveTo>
                  <a:lnTo>
                    <a:pt x="2151256" y="794573"/>
                  </a:lnTo>
                  <a:lnTo>
                    <a:pt x="143750" y="885294"/>
                  </a:lnTo>
                  <a:lnTo>
                    <a:pt x="0" y="0"/>
                  </a:lnTo>
                  <a:close/>
                </a:path>
              </a:pathLst>
            </a:custGeom>
            <a:solidFill>
              <a:schemeClr val="tx2">
                <a:lumMod val="75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grpSp>
      <p:sp>
        <p:nvSpPr>
          <p:cNvPr id="14" name="矩形 13"/>
          <p:cNvSpPr/>
          <p:nvPr/>
        </p:nvSpPr>
        <p:spPr>
          <a:xfrm>
            <a:off x="4213313" y="207374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5" name="矩形 14"/>
          <p:cNvSpPr/>
          <p:nvPr/>
        </p:nvSpPr>
        <p:spPr>
          <a:xfrm>
            <a:off x="4213313" y="286215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6" name="矩形 15"/>
          <p:cNvSpPr/>
          <p:nvPr/>
        </p:nvSpPr>
        <p:spPr>
          <a:xfrm>
            <a:off x="4213313" y="365056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7" name="矩形 16"/>
          <p:cNvSpPr/>
          <p:nvPr/>
        </p:nvSpPr>
        <p:spPr>
          <a:xfrm>
            <a:off x="4213313" y="444242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4272957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274433" y="1915631"/>
            <a:ext cx="6481704" cy="3798732"/>
            <a:chOff x="1566863" y="2219325"/>
            <a:chExt cx="5994400" cy="3513138"/>
          </a:xfrm>
        </p:grpSpPr>
        <p:sp>
          <p:nvSpPr>
            <p:cNvPr id="6" name="KSO_GN1"/>
            <p:cNvSpPr txBox="1"/>
            <p:nvPr/>
          </p:nvSpPr>
          <p:spPr>
            <a:xfrm flipH="1">
              <a:off x="4481513" y="2219325"/>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ADB9CA"/>
                  </a:solidFill>
                  <a:latin typeface="Arial Rounded MT Bold" pitchFamily="34" charset="0"/>
                  <a:cs typeface="Times New Roman" pitchFamily="18" charset="0"/>
                </a:rPr>
                <a:t>01</a:t>
              </a:r>
              <a:endParaRPr lang="zh-CN" altLang="en-US" sz="3200" dirty="0">
                <a:solidFill>
                  <a:srgbClr val="ADB9CA"/>
                </a:solidFill>
                <a:latin typeface="Arial Rounded MT Bold" pitchFamily="34" charset="0"/>
                <a:cs typeface="Times New Roman" pitchFamily="18" charset="0"/>
              </a:endParaRPr>
            </a:p>
          </p:txBody>
        </p:sp>
        <p:sp>
          <p:nvSpPr>
            <p:cNvPr id="7" name="KSO_GN2"/>
            <p:cNvSpPr txBox="1"/>
            <p:nvPr/>
          </p:nvSpPr>
          <p:spPr>
            <a:xfrm flipH="1">
              <a:off x="3548063" y="3432175"/>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8497B0"/>
                  </a:solidFill>
                  <a:latin typeface="Arial Rounded MT Bold" pitchFamily="34" charset="0"/>
                  <a:cs typeface="Times New Roman" pitchFamily="18" charset="0"/>
                </a:rPr>
                <a:t>02</a:t>
              </a:r>
              <a:endParaRPr lang="zh-CN" altLang="en-US" sz="3200" dirty="0">
                <a:solidFill>
                  <a:srgbClr val="8497B0"/>
                </a:solidFill>
                <a:latin typeface="Arial Rounded MT Bold" pitchFamily="34" charset="0"/>
                <a:cs typeface="Times New Roman" pitchFamily="18" charset="0"/>
              </a:endParaRPr>
            </a:p>
          </p:txBody>
        </p:sp>
        <p:sp>
          <p:nvSpPr>
            <p:cNvPr id="8" name="KSO_GN3"/>
            <p:cNvSpPr txBox="1"/>
            <p:nvPr/>
          </p:nvSpPr>
          <p:spPr>
            <a:xfrm flipH="1">
              <a:off x="5122863" y="4025900"/>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44546A"/>
                  </a:solidFill>
                  <a:latin typeface="Arial Rounded MT Bold" pitchFamily="34" charset="0"/>
                  <a:cs typeface="Times New Roman" pitchFamily="18" charset="0"/>
                </a:rPr>
                <a:t>03</a:t>
              </a:r>
              <a:endParaRPr lang="zh-CN" altLang="en-US" sz="3200" dirty="0">
                <a:solidFill>
                  <a:srgbClr val="44546A"/>
                </a:solidFill>
                <a:latin typeface="Arial Rounded MT Bold" pitchFamily="34" charset="0"/>
                <a:cs typeface="Times New Roman" pitchFamily="18" charset="0"/>
              </a:endParaRPr>
            </a:p>
          </p:txBody>
        </p:sp>
        <p:sp>
          <p:nvSpPr>
            <p:cNvPr id="9" name="KSO_GN4"/>
            <p:cNvSpPr txBox="1"/>
            <p:nvPr/>
          </p:nvSpPr>
          <p:spPr>
            <a:xfrm flipH="1">
              <a:off x="4067175" y="5337175"/>
              <a:ext cx="576263"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333F50"/>
                  </a:solidFill>
                  <a:latin typeface="Arial Rounded MT Bold" pitchFamily="34" charset="0"/>
                  <a:cs typeface="Times New Roman" pitchFamily="18" charset="0"/>
                </a:rPr>
                <a:t>04</a:t>
              </a:r>
              <a:endParaRPr lang="zh-CN" altLang="en-US" sz="3200" dirty="0">
                <a:solidFill>
                  <a:srgbClr val="333F50"/>
                </a:solidFill>
                <a:latin typeface="Arial Rounded MT Bold" pitchFamily="34" charset="0"/>
                <a:cs typeface="Times New Roman" pitchFamily="18" charset="0"/>
              </a:endParaRPr>
            </a:p>
          </p:txBody>
        </p:sp>
        <p:sp>
          <p:nvSpPr>
            <p:cNvPr id="10" name="任意多边形 9"/>
            <p:cNvSpPr/>
            <p:nvPr/>
          </p:nvSpPr>
          <p:spPr>
            <a:xfrm rot="20330056">
              <a:off x="1566863" y="2387600"/>
              <a:ext cx="3132137"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ADB9CA"/>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1" name="任意多边形 10"/>
            <p:cNvSpPr/>
            <p:nvPr/>
          </p:nvSpPr>
          <p:spPr>
            <a:xfrm rot="20330056">
              <a:off x="3852863" y="2568575"/>
              <a:ext cx="3132137" cy="992188"/>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8497B0"/>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2" name="任意多边形 11"/>
            <p:cNvSpPr/>
            <p:nvPr/>
          </p:nvSpPr>
          <p:spPr>
            <a:xfrm rot="20330056">
              <a:off x="2206625" y="4267200"/>
              <a:ext cx="3130550"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44546A"/>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3" name="任意多边形 12"/>
            <p:cNvSpPr/>
            <p:nvPr/>
          </p:nvSpPr>
          <p:spPr>
            <a:xfrm rot="20330056">
              <a:off x="4429125" y="4468813"/>
              <a:ext cx="3132138"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333F50"/>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grpSp>
      <p:sp>
        <p:nvSpPr>
          <p:cNvPr id="23" name="矩形 22"/>
          <p:cNvSpPr/>
          <p:nvPr/>
        </p:nvSpPr>
        <p:spPr>
          <a:xfrm rot="20365006">
            <a:off x="1770994" y="2244064"/>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4" name="矩形 23"/>
          <p:cNvSpPr/>
          <p:nvPr/>
        </p:nvSpPr>
        <p:spPr>
          <a:xfrm rot="20365006">
            <a:off x="4272267" y="2408890"/>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5" name="矩形 24"/>
          <p:cNvSpPr/>
          <p:nvPr/>
        </p:nvSpPr>
        <p:spPr>
          <a:xfrm rot="20365006">
            <a:off x="2464481" y="4285059"/>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6" name="矩形 25"/>
          <p:cNvSpPr/>
          <p:nvPr/>
        </p:nvSpPr>
        <p:spPr>
          <a:xfrm rot="20365006">
            <a:off x="4874958" y="4480978"/>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Tree>
    <p:extLst>
      <p:ext uri="{BB962C8B-B14F-4D97-AF65-F5344CB8AC3E}">
        <p14:creationId xmlns:p14="http://schemas.microsoft.com/office/powerpoint/2010/main" val="1382767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89942" y="2184426"/>
            <a:ext cx="8976750" cy="3261141"/>
            <a:chOff x="685800" y="2563813"/>
            <a:chExt cx="7861300" cy="2855912"/>
          </a:xfrm>
        </p:grpSpPr>
        <p:sp>
          <p:nvSpPr>
            <p:cNvPr id="6" name="流程图: 数据 5"/>
            <p:cNvSpPr/>
            <p:nvPr/>
          </p:nvSpPr>
          <p:spPr>
            <a:xfrm>
              <a:off x="1384300" y="2809875"/>
              <a:ext cx="1778000" cy="9604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流程图: 数据 5"/>
            <p:cNvSpPr/>
            <p:nvPr/>
          </p:nvSpPr>
          <p:spPr>
            <a:xfrm>
              <a:off x="2089150" y="3586163"/>
              <a:ext cx="1778000" cy="9604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流程图: 数据 5"/>
            <p:cNvSpPr/>
            <p:nvPr/>
          </p:nvSpPr>
          <p:spPr>
            <a:xfrm>
              <a:off x="2787650" y="4360863"/>
              <a:ext cx="1778000" cy="9620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flipH="1">
              <a:off x="2787650" y="4891088"/>
              <a:ext cx="2476500" cy="52863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0" name="矩形 9"/>
            <p:cNvSpPr/>
            <p:nvPr/>
          </p:nvSpPr>
          <p:spPr>
            <a:xfrm flipH="1">
              <a:off x="2089150" y="4116388"/>
              <a:ext cx="2476500" cy="527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1" name="矩形 10"/>
            <p:cNvSpPr/>
            <p:nvPr/>
          </p:nvSpPr>
          <p:spPr>
            <a:xfrm flipH="1">
              <a:off x="1390650" y="3340100"/>
              <a:ext cx="2476500" cy="52863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2" name="矩形 11"/>
            <p:cNvSpPr/>
            <p:nvPr/>
          </p:nvSpPr>
          <p:spPr>
            <a:xfrm flipH="1">
              <a:off x="685800" y="2563813"/>
              <a:ext cx="2476500" cy="52863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3" name="文本框 12"/>
            <p:cNvSpPr txBox="1"/>
            <p:nvPr/>
          </p:nvSpPr>
          <p:spPr>
            <a:xfrm>
              <a:off x="3175000" y="2652713"/>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60800" y="3432175"/>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584700" y="4211638"/>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270500" y="4978400"/>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3398179" y="2233461"/>
            <a:ext cx="3587239"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8" name="矩形 17"/>
          <p:cNvSpPr/>
          <p:nvPr/>
        </p:nvSpPr>
        <p:spPr>
          <a:xfrm>
            <a:off x="3970121" y="3137579"/>
            <a:ext cx="3486848"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9" name="矩形 18"/>
          <p:cNvSpPr/>
          <p:nvPr/>
        </p:nvSpPr>
        <p:spPr>
          <a:xfrm>
            <a:off x="4906309" y="3989750"/>
            <a:ext cx="3698048"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20" name="矩形 19"/>
          <p:cNvSpPr/>
          <p:nvPr/>
        </p:nvSpPr>
        <p:spPr>
          <a:xfrm>
            <a:off x="5630460" y="4918234"/>
            <a:ext cx="3663444"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2300219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24" name="组合 23"/>
          <p:cNvGrpSpPr/>
          <p:nvPr/>
        </p:nvGrpSpPr>
        <p:grpSpPr>
          <a:xfrm>
            <a:off x="2277842" y="3520237"/>
            <a:ext cx="6341508" cy="3210347"/>
            <a:chOff x="1529569" y="2531899"/>
            <a:chExt cx="6341508" cy="3210347"/>
          </a:xfrm>
        </p:grpSpPr>
        <p:grpSp>
          <p:nvGrpSpPr>
            <p:cNvPr id="3" name="组合 2"/>
            <p:cNvGrpSpPr/>
            <p:nvPr/>
          </p:nvGrpSpPr>
          <p:grpSpPr>
            <a:xfrm>
              <a:off x="1529569" y="2531899"/>
              <a:ext cx="6341508" cy="3210347"/>
              <a:chOff x="1692438" y="3086042"/>
              <a:chExt cx="5809488" cy="2941015"/>
            </a:xfrm>
          </p:grpSpPr>
          <p:sp>
            <p:nvSpPr>
              <p:cNvPr id="11" name="Freeform 4"/>
              <p:cNvSpPr>
                <a:spLocks/>
              </p:cNvSpPr>
              <p:nvPr/>
            </p:nvSpPr>
            <p:spPr bwMode="auto">
              <a:xfrm>
                <a:off x="4448021" y="3595848"/>
                <a:ext cx="2210403" cy="220990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3600" dirty="0">
                  <a:solidFill>
                    <a:schemeClr val="tx1">
                      <a:lumMod val="50000"/>
                      <a:lumOff val="50000"/>
                    </a:schemeClr>
                  </a:solidFill>
                  <a:latin typeface="Impact" pitchFamily="34" charset="0"/>
                  <a:ea typeface="微软雅黑" pitchFamily="34" charset="-122"/>
                </a:endParaRPr>
              </a:p>
            </p:txBody>
          </p:sp>
          <p:sp>
            <p:nvSpPr>
              <p:cNvPr id="12" name="Freeform 6"/>
              <p:cNvSpPr>
                <a:spLocks/>
              </p:cNvSpPr>
              <p:nvPr/>
            </p:nvSpPr>
            <p:spPr bwMode="auto">
              <a:xfrm>
                <a:off x="6250712" y="3086042"/>
                <a:ext cx="1251214" cy="1250934"/>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2">
                  <a:lumMod val="75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000" dirty="0">
                  <a:solidFill>
                    <a:schemeClr val="tx1">
                      <a:lumMod val="50000"/>
                      <a:lumOff val="50000"/>
                    </a:schemeClr>
                  </a:solidFill>
                  <a:latin typeface="Impact" pitchFamily="34" charset="0"/>
                  <a:ea typeface="微软雅黑" pitchFamily="34" charset="-122"/>
                </a:endParaRPr>
              </a:p>
            </p:txBody>
          </p:sp>
          <p:sp>
            <p:nvSpPr>
              <p:cNvPr id="13" name="Freeform 8"/>
              <p:cNvSpPr>
                <a:spLocks/>
              </p:cNvSpPr>
              <p:nvPr/>
            </p:nvSpPr>
            <p:spPr bwMode="auto">
              <a:xfrm>
                <a:off x="2924999" y="3106254"/>
                <a:ext cx="1745410" cy="1749512"/>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4"/>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2">
                  <a:lumMod val="60000"/>
                  <a:lumOff val="40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800" dirty="0">
                  <a:solidFill>
                    <a:schemeClr val="tx1">
                      <a:lumMod val="50000"/>
                      <a:lumOff val="50000"/>
                    </a:schemeClr>
                  </a:solidFill>
                  <a:latin typeface="Impact" pitchFamily="34" charset="0"/>
                  <a:ea typeface="微软雅黑" pitchFamily="34" charset="-122"/>
                </a:endParaRPr>
              </a:p>
            </p:txBody>
          </p:sp>
          <p:sp>
            <p:nvSpPr>
              <p:cNvPr id="17" name="Freeform 6"/>
              <p:cNvSpPr>
                <a:spLocks/>
              </p:cNvSpPr>
              <p:nvPr/>
            </p:nvSpPr>
            <p:spPr bwMode="auto">
              <a:xfrm>
                <a:off x="1749232" y="3163148"/>
                <a:ext cx="1251214" cy="1250934"/>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2">
                  <a:lumMod val="40000"/>
                  <a:lumOff val="60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000" dirty="0">
                  <a:solidFill>
                    <a:schemeClr val="tx1">
                      <a:lumMod val="50000"/>
                      <a:lumOff val="50000"/>
                    </a:schemeClr>
                  </a:solidFill>
                  <a:latin typeface="Impact" pitchFamily="34" charset="0"/>
                  <a:ea typeface="微软雅黑" pitchFamily="34" charset="-122"/>
                </a:endParaRPr>
              </a:p>
            </p:txBody>
          </p:sp>
          <p:sp>
            <p:nvSpPr>
              <p:cNvPr id="19" name="任意多边形 18"/>
              <p:cNvSpPr>
                <a:spLocks/>
              </p:cNvSpPr>
              <p:nvPr/>
            </p:nvSpPr>
            <p:spPr bwMode="auto">
              <a:xfrm>
                <a:off x="1692438" y="5741835"/>
                <a:ext cx="4780662" cy="285222"/>
              </a:xfrm>
              <a:custGeom>
                <a:avLst/>
                <a:gdLst>
                  <a:gd name="connsiteX0" fmla="*/ 207787 w 4780662"/>
                  <a:gd name="connsiteY0" fmla="*/ 0 h 285222"/>
                  <a:gd name="connsiteX1" fmla="*/ 313365 w 4780662"/>
                  <a:gd name="connsiteY1" fmla="*/ 0 h 285222"/>
                  <a:gd name="connsiteX2" fmla="*/ 377386 w 4780662"/>
                  <a:gd name="connsiteY2" fmla="*/ 95449 h 285222"/>
                  <a:gd name="connsiteX3" fmla="*/ 472856 w 4780662"/>
                  <a:gd name="connsiteY3" fmla="*/ 95449 h 285222"/>
                  <a:gd name="connsiteX4" fmla="*/ 535753 w 4780662"/>
                  <a:gd name="connsiteY4" fmla="*/ 0 h 285222"/>
                  <a:gd name="connsiteX5" fmla="*/ 641332 w 4780662"/>
                  <a:gd name="connsiteY5" fmla="*/ 0 h 285222"/>
                  <a:gd name="connsiteX6" fmla="*/ 706476 w 4780662"/>
                  <a:gd name="connsiteY6" fmla="*/ 95449 h 285222"/>
                  <a:gd name="connsiteX7" fmla="*/ 785538 w 4780662"/>
                  <a:gd name="connsiteY7" fmla="*/ 95449 h 285222"/>
                  <a:gd name="connsiteX8" fmla="*/ 848436 w 4780662"/>
                  <a:gd name="connsiteY8" fmla="*/ 0 h 285222"/>
                  <a:gd name="connsiteX9" fmla="*/ 858104 w 4780662"/>
                  <a:gd name="connsiteY9" fmla="*/ 0 h 285222"/>
                  <a:gd name="connsiteX10" fmla="*/ 954014 w 4780662"/>
                  <a:gd name="connsiteY10" fmla="*/ 0 h 285222"/>
                  <a:gd name="connsiteX11" fmla="*/ 968175 w 4780662"/>
                  <a:gd name="connsiteY11" fmla="*/ 0 h 285222"/>
                  <a:gd name="connsiteX12" fmla="*/ 1028826 w 4780662"/>
                  <a:gd name="connsiteY12" fmla="*/ 95449 h 285222"/>
                  <a:gd name="connsiteX13" fmla="*/ 1113505 w 4780662"/>
                  <a:gd name="connsiteY13" fmla="*/ 95449 h 285222"/>
                  <a:gd name="connsiteX14" fmla="*/ 1176402 w 4780662"/>
                  <a:gd name="connsiteY14" fmla="*/ 0 h 285222"/>
                  <a:gd name="connsiteX15" fmla="*/ 1188316 w 4780662"/>
                  <a:gd name="connsiteY15" fmla="*/ 0 h 285222"/>
                  <a:gd name="connsiteX16" fmla="*/ 1281981 w 4780662"/>
                  <a:gd name="connsiteY16" fmla="*/ 0 h 285222"/>
                  <a:gd name="connsiteX17" fmla="*/ 1296141 w 4780662"/>
                  <a:gd name="connsiteY17" fmla="*/ 0 h 285222"/>
                  <a:gd name="connsiteX18" fmla="*/ 1356792 w 4780662"/>
                  <a:gd name="connsiteY18" fmla="*/ 95449 h 285222"/>
                  <a:gd name="connsiteX19" fmla="*/ 1436978 w 4780662"/>
                  <a:gd name="connsiteY19" fmla="*/ 95449 h 285222"/>
                  <a:gd name="connsiteX20" fmla="*/ 1498753 w 4780662"/>
                  <a:gd name="connsiteY20" fmla="*/ 0 h 285222"/>
                  <a:gd name="connsiteX21" fmla="*/ 1519652 w 4780662"/>
                  <a:gd name="connsiteY21" fmla="*/ 0 h 285222"/>
                  <a:gd name="connsiteX22" fmla="*/ 1608824 w 4780662"/>
                  <a:gd name="connsiteY22" fmla="*/ 0 h 285222"/>
                  <a:gd name="connsiteX23" fmla="*/ 1627477 w 4780662"/>
                  <a:gd name="connsiteY23" fmla="*/ 0 h 285222"/>
                  <a:gd name="connsiteX24" fmla="*/ 1692621 w 4780662"/>
                  <a:gd name="connsiteY24" fmla="*/ 95449 h 285222"/>
                  <a:gd name="connsiteX25" fmla="*/ 1764945 w 4780662"/>
                  <a:gd name="connsiteY25" fmla="*/ 95449 h 285222"/>
                  <a:gd name="connsiteX26" fmla="*/ 1828965 w 4780662"/>
                  <a:gd name="connsiteY26" fmla="*/ 0 h 285222"/>
                  <a:gd name="connsiteX27" fmla="*/ 1847619 w 4780662"/>
                  <a:gd name="connsiteY27" fmla="*/ 0 h 285222"/>
                  <a:gd name="connsiteX28" fmla="*/ 1936790 w 4780662"/>
                  <a:gd name="connsiteY28" fmla="*/ 0 h 285222"/>
                  <a:gd name="connsiteX29" fmla="*/ 1957689 w 4780662"/>
                  <a:gd name="connsiteY29" fmla="*/ 0 h 285222"/>
                  <a:gd name="connsiteX30" fmla="*/ 2020587 w 4780662"/>
                  <a:gd name="connsiteY30" fmla="*/ 95449 h 285222"/>
                  <a:gd name="connsiteX31" fmla="*/ 2099650 w 4780662"/>
                  <a:gd name="connsiteY31" fmla="*/ 95449 h 285222"/>
                  <a:gd name="connsiteX32" fmla="*/ 2160301 w 4780662"/>
                  <a:gd name="connsiteY32" fmla="*/ 0 h 285222"/>
                  <a:gd name="connsiteX33" fmla="*/ 2185693 w 4780662"/>
                  <a:gd name="connsiteY33" fmla="*/ 0 h 285222"/>
                  <a:gd name="connsiteX34" fmla="*/ 2268126 w 4780662"/>
                  <a:gd name="connsiteY34" fmla="*/ 0 h 285222"/>
                  <a:gd name="connsiteX35" fmla="*/ 2295764 w 4780662"/>
                  <a:gd name="connsiteY35" fmla="*/ 0 h 285222"/>
                  <a:gd name="connsiteX36" fmla="*/ 2357539 w 4780662"/>
                  <a:gd name="connsiteY36" fmla="*/ 95449 h 285222"/>
                  <a:gd name="connsiteX37" fmla="*/ 2427616 w 4780662"/>
                  <a:gd name="connsiteY37" fmla="*/ 95449 h 285222"/>
                  <a:gd name="connsiteX38" fmla="*/ 2488268 w 4780662"/>
                  <a:gd name="connsiteY38" fmla="*/ 0 h 285222"/>
                  <a:gd name="connsiteX39" fmla="*/ 2515906 w 4780662"/>
                  <a:gd name="connsiteY39" fmla="*/ 0 h 285222"/>
                  <a:gd name="connsiteX40" fmla="*/ 2598338 w 4780662"/>
                  <a:gd name="connsiteY40" fmla="*/ 0 h 285222"/>
                  <a:gd name="connsiteX41" fmla="*/ 2623731 w 4780662"/>
                  <a:gd name="connsiteY41" fmla="*/ 0 h 285222"/>
                  <a:gd name="connsiteX42" fmla="*/ 2685505 w 4780662"/>
                  <a:gd name="connsiteY42" fmla="*/ 95449 h 285222"/>
                  <a:gd name="connsiteX43" fmla="*/ 2763445 w 4780662"/>
                  <a:gd name="connsiteY43" fmla="*/ 95449 h 285222"/>
                  <a:gd name="connsiteX44" fmla="*/ 2826342 w 4780662"/>
                  <a:gd name="connsiteY44" fmla="*/ 0 h 285222"/>
                  <a:gd name="connsiteX45" fmla="*/ 2840503 w 4780662"/>
                  <a:gd name="connsiteY45" fmla="*/ 0 h 285222"/>
                  <a:gd name="connsiteX46" fmla="*/ 2936413 w 4780662"/>
                  <a:gd name="connsiteY46" fmla="*/ 0 h 285222"/>
                  <a:gd name="connsiteX47" fmla="*/ 2946081 w 4780662"/>
                  <a:gd name="connsiteY47" fmla="*/ 0 h 285222"/>
                  <a:gd name="connsiteX48" fmla="*/ 3011225 w 4780662"/>
                  <a:gd name="connsiteY48" fmla="*/ 95449 h 285222"/>
                  <a:gd name="connsiteX49" fmla="*/ 3093657 w 4780662"/>
                  <a:gd name="connsiteY49" fmla="*/ 95449 h 285222"/>
                  <a:gd name="connsiteX50" fmla="*/ 3156555 w 4780662"/>
                  <a:gd name="connsiteY50" fmla="*/ 0 h 285222"/>
                  <a:gd name="connsiteX51" fmla="*/ 3168469 w 4780662"/>
                  <a:gd name="connsiteY51" fmla="*/ 0 h 285222"/>
                  <a:gd name="connsiteX52" fmla="*/ 3264380 w 4780662"/>
                  <a:gd name="connsiteY52" fmla="*/ 0 h 285222"/>
                  <a:gd name="connsiteX53" fmla="*/ 3276294 w 4780662"/>
                  <a:gd name="connsiteY53" fmla="*/ 0 h 285222"/>
                  <a:gd name="connsiteX54" fmla="*/ 3339191 w 4780662"/>
                  <a:gd name="connsiteY54" fmla="*/ 95449 h 285222"/>
                  <a:gd name="connsiteX55" fmla="*/ 3417131 w 4780662"/>
                  <a:gd name="connsiteY55" fmla="*/ 95449 h 285222"/>
                  <a:gd name="connsiteX56" fmla="*/ 3481152 w 4780662"/>
                  <a:gd name="connsiteY56" fmla="*/ 0 h 285222"/>
                  <a:gd name="connsiteX57" fmla="*/ 3502051 w 4780662"/>
                  <a:gd name="connsiteY57" fmla="*/ 0 h 285222"/>
                  <a:gd name="connsiteX58" fmla="*/ 3586730 w 4780662"/>
                  <a:gd name="connsiteY58" fmla="*/ 0 h 285222"/>
                  <a:gd name="connsiteX59" fmla="*/ 3609876 w 4780662"/>
                  <a:gd name="connsiteY59" fmla="*/ 0 h 285222"/>
                  <a:gd name="connsiteX60" fmla="*/ 3671650 w 4780662"/>
                  <a:gd name="connsiteY60" fmla="*/ 95449 h 285222"/>
                  <a:gd name="connsiteX61" fmla="*/ 3746220 w 4780662"/>
                  <a:gd name="connsiteY61" fmla="*/ 95449 h 285222"/>
                  <a:gd name="connsiteX62" fmla="*/ 3809118 w 4780662"/>
                  <a:gd name="connsiteY62" fmla="*/ 0 h 285222"/>
                  <a:gd name="connsiteX63" fmla="*/ 3830018 w 4780662"/>
                  <a:gd name="connsiteY63" fmla="*/ 0 h 285222"/>
                  <a:gd name="connsiteX64" fmla="*/ 3916943 w 4780662"/>
                  <a:gd name="connsiteY64" fmla="*/ 0 h 285222"/>
                  <a:gd name="connsiteX65" fmla="*/ 3937842 w 4780662"/>
                  <a:gd name="connsiteY65" fmla="*/ 0 h 285222"/>
                  <a:gd name="connsiteX66" fmla="*/ 3999617 w 4780662"/>
                  <a:gd name="connsiteY66" fmla="*/ 95449 h 285222"/>
                  <a:gd name="connsiteX67" fmla="*/ 4079803 w 4780662"/>
                  <a:gd name="connsiteY67" fmla="*/ 95449 h 285222"/>
                  <a:gd name="connsiteX68" fmla="*/ 4142700 w 4780662"/>
                  <a:gd name="connsiteY68" fmla="*/ 0 h 285222"/>
                  <a:gd name="connsiteX69" fmla="*/ 4250525 w 4780662"/>
                  <a:gd name="connsiteY69" fmla="*/ 0 h 285222"/>
                  <a:gd name="connsiteX70" fmla="*/ 4312299 w 4780662"/>
                  <a:gd name="connsiteY70" fmla="*/ 95449 h 285222"/>
                  <a:gd name="connsiteX71" fmla="*/ 4410015 w 4780662"/>
                  <a:gd name="connsiteY71" fmla="*/ 95449 h 285222"/>
                  <a:gd name="connsiteX72" fmla="*/ 4470667 w 4780662"/>
                  <a:gd name="connsiteY72" fmla="*/ 0 h 285222"/>
                  <a:gd name="connsiteX73" fmla="*/ 4578491 w 4780662"/>
                  <a:gd name="connsiteY73" fmla="*/ 0 h 285222"/>
                  <a:gd name="connsiteX74" fmla="*/ 4640266 w 4780662"/>
                  <a:gd name="connsiteY74" fmla="*/ 95449 h 285222"/>
                  <a:gd name="connsiteX75" fmla="*/ 4780662 w 4780662"/>
                  <a:gd name="connsiteY75" fmla="*/ 95449 h 285222"/>
                  <a:gd name="connsiteX76" fmla="*/ 4780662 w 4780662"/>
                  <a:gd name="connsiteY76" fmla="*/ 285222 h 285222"/>
                  <a:gd name="connsiteX77" fmla="*/ 4140013 w 4780662"/>
                  <a:gd name="connsiteY77" fmla="*/ 285222 h 285222"/>
                  <a:gd name="connsiteX78" fmla="*/ 640649 w 4780662"/>
                  <a:gd name="connsiteY78" fmla="*/ 285222 h 285222"/>
                  <a:gd name="connsiteX79" fmla="*/ 0 w 4780662"/>
                  <a:gd name="connsiteY79" fmla="*/ 285222 h 285222"/>
                  <a:gd name="connsiteX80" fmla="*/ 0 w 4780662"/>
                  <a:gd name="connsiteY80" fmla="*/ 95449 h 285222"/>
                  <a:gd name="connsiteX81" fmla="*/ 144889 w 4780662"/>
                  <a:gd name="connsiteY81" fmla="*/ 95449 h 28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80662" h="285222">
                    <a:moveTo>
                      <a:pt x="207787" y="0"/>
                    </a:moveTo>
                    <a:lnTo>
                      <a:pt x="313365" y="0"/>
                    </a:lnTo>
                    <a:lnTo>
                      <a:pt x="377386" y="95449"/>
                    </a:lnTo>
                    <a:lnTo>
                      <a:pt x="472856" y="95449"/>
                    </a:lnTo>
                    <a:lnTo>
                      <a:pt x="535753" y="0"/>
                    </a:lnTo>
                    <a:lnTo>
                      <a:pt x="641332" y="0"/>
                    </a:lnTo>
                    <a:lnTo>
                      <a:pt x="706476" y="95449"/>
                    </a:lnTo>
                    <a:lnTo>
                      <a:pt x="785538" y="95449"/>
                    </a:lnTo>
                    <a:lnTo>
                      <a:pt x="848436" y="0"/>
                    </a:lnTo>
                    <a:lnTo>
                      <a:pt x="858104" y="0"/>
                    </a:lnTo>
                    <a:lnTo>
                      <a:pt x="954014" y="0"/>
                    </a:lnTo>
                    <a:lnTo>
                      <a:pt x="968175" y="0"/>
                    </a:lnTo>
                    <a:lnTo>
                      <a:pt x="1028826" y="95449"/>
                    </a:lnTo>
                    <a:lnTo>
                      <a:pt x="1113505" y="95449"/>
                    </a:lnTo>
                    <a:lnTo>
                      <a:pt x="1176402" y="0"/>
                    </a:lnTo>
                    <a:lnTo>
                      <a:pt x="1188316" y="0"/>
                    </a:lnTo>
                    <a:lnTo>
                      <a:pt x="1281981" y="0"/>
                    </a:lnTo>
                    <a:lnTo>
                      <a:pt x="1296141" y="0"/>
                    </a:lnTo>
                    <a:lnTo>
                      <a:pt x="1356792" y="95449"/>
                    </a:lnTo>
                    <a:lnTo>
                      <a:pt x="1436978" y="95449"/>
                    </a:lnTo>
                    <a:lnTo>
                      <a:pt x="1498753" y="0"/>
                    </a:lnTo>
                    <a:lnTo>
                      <a:pt x="1519652" y="0"/>
                    </a:lnTo>
                    <a:lnTo>
                      <a:pt x="1608824" y="0"/>
                    </a:lnTo>
                    <a:lnTo>
                      <a:pt x="1627477" y="0"/>
                    </a:lnTo>
                    <a:lnTo>
                      <a:pt x="1692621" y="95449"/>
                    </a:lnTo>
                    <a:lnTo>
                      <a:pt x="1764945" y="95449"/>
                    </a:lnTo>
                    <a:lnTo>
                      <a:pt x="1828965" y="0"/>
                    </a:lnTo>
                    <a:lnTo>
                      <a:pt x="1847619" y="0"/>
                    </a:lnTo>
                    <a:lnTo>
                      <a:pt x="1936790" y="0"/>
                    </a:lnTo>
                    <a:lnTo>
                      <a:pt x="1957689" y="0"/>
                    </a:lnTo>
                    <a:lnTo>
                      <a:pt x="2020587" y="95449"/>
                    </a:lnTo>
                    <a:lnTo>
                      <a:pt x="2099650" y="95449"/>
                    </a:lnTo>
                    <a:lnTo>
                      <a:pt x="2160301" y="0"/>
                    </a:lnTo>
                    <a:lnTo>
                      <a:pt x="2185693" y="0"/>
                    </a:lnTo>
                    <a:lnTo>
                      <a:pt x="2268126" y="0"/>
                    </a:lnTo>
                    <a:lnTo>
                      <a:pt x="2295764" y="0"/>
                    </a:lnTo>
                    <a:lnTo>
                      <a:pt x="2357539" y="95449"/>
                    </a:lnTo>
                    <a:lnTo>
                      <a:pt x="2427616" y="95449"/>
                    </a:lnTo>
                    <a:lnTo>
                      <a:pt x="2488268" y="0"/>
                    </a:lnTo>
                    <a:lnTo>
                      <a:pt x="2515906" y="0"/>
                    </a:lnTo>
                    <a:lnTo>
                      <a:pt x="2598338" y="0"/>
                    </a:lnTo>
                    <a:lnTo>
                      <a:pt x="2623731" y="0"/>
                    </a:lnTo>
                    <a:lnTo>
                      <a:pt x="2685505" y="95449"/>
                    </a:lnTo>
                    <a:lnTo>
                      <a:pt x="2763445" y="95449"/>
                    </a:lnTo>
                    <a:lnTo>
                      <a:pt x="2826342" y="0"/>
                    </a:lnTo>
                    <a:lnTo>
                      <a:pt x="2840503" y="0"/>
                    </a:lnTo>
                    <a:lnTo>
                      <a:pt x="2936413" y="0"/>
                    </a:lnTo>
                    <a:lnTo>
                      <a:pt x="2946081" y="0"/>
                    </a:lnTo>
                    <a:lnTo>
                      <a:pt x="3011225" y="95449"/>
                    </a:lnTo>
                    <a:lnTo>
                      <a:pt x="3093657" y="95449"/>
                    </a:lnTo>
                    <a:lnTo>
                      <a:pt x="3156555" y="0"/>
                    </a:lnTo>
                    <a:lnTo>
                      <a:pt x="3168469" y="0"/>
                    </a:lnTo>
                    <a:lnTo>
                      <a:pt x="3264380" y="0"/>
                    </a:lnTo>
                    <a:lnTo>
                      <a:pt x="3276294" y="0"/>
                    </a:lnTo>
                    <a:lnTo>
                      <a:pt x="3339191" y="95449"/>
                    </a:lnTo>
                    <a:lnTo>
                      <a:pt x="3417131" y="95449"/>
                    </a:lnTo>
                    <a:lnTo>
                      <a:pt x="3481152" y="0"/>
                    </a:lnTo>
                    <a:lnTo>
                      <a:pt x="3502051" y="0"/>
                    </a:lnTo>
                    <a:lnTo>
                      <a:pt x="3586730" y="0"/>
                    </a:lnTo>
                    <a:lnTo>
                      <a:pt x="3609876" y="0"/>
                    </a:lnTo>
                    <a:lnTo>
                      <a:pt x="3671650" y="95449"/>
                    </a:lnTo>
                    <a:lnTo>
                      <a:pt x="3746220" y="95449"/>
                    </a:lnTo>
                    <a:lnTo>
                      <a:pt x="3809118" y="0"/>
                    </a:lnTo>
                    <a:lnTo>
                      <a:pt x="3830018" y="0"/>
                    </a:lnTo>
                    <a:lnTo>
                      <a:pt x="3916943" y="0"/>
                    </a:lnTo>
                    <a:lnTo>
                      <a:pt x="3937842" y="0"/>
                    </a:lnTo>
                    <a:lnTo>
                      <a:pt x="3999617" y="95449"/>
                    </a:lnTo>
                    <a:lnTo>
                      <a:pt x="4079803" y="95449"/>
                    </a:lnTo>
                    <a:lnTo>
                      <a:pt x="4142700" y="0"/>
                    </a:lnTo>
                    <a:lnTo>
                      <a:pt x="4250525" y="0"/>
                    </a:lnTo>
                    <a:lnTo>
                      <a:pt x="4312299" y="95449"/>
                    </a:lnTo>
                    <a:lnTo>
                      <a:pt x="4410015" y="95449"/>
                    </a:lnTo>
                    <a:lnTo>
                      <a:pt x="4470667" y="0"/>
                    </a:lnTo>
                    <a:lnTo>
                      <a:pt x="4578491" y="0"/>
                    </a:lnTo>
                    <a:lnTo>
                      <a:pt x="4640266" y="95449"/>
                    </a:lnTo>
                    <a:lnTo>
                      <a:pt x="4780662" y="95449"/>
                    </a:lnTo>
                    <a:lnTo>
                      <a:pt x="4780662" y="285222"/>
                    </a:lnTo>
                    <a:lnTo>
                      <a:pt x="4140013" y="285222"/>
                    </a:lnTo>
                    <a:lnTo>
                      <a:pt x="640649" y="285222"/>
                    </a:lnTo>
                    <a:lnTo>
                      <a:pt x="0" y="285222"/>
                    </a:lnTo>
                    <a:lnTo>
                      <a:pt x="0" y="95449"/>
                    </a:lnTo>
                    <a:lnTo>
                      <a:pt x="144889" y="95449"/>
                    </a:lnTo>
                    <a:close/>
                  </a:path>
                </a:pathLst>
              </a:custGeom>
              <a:gradFill flip="none" rotWithShape="1">
                <a:gsLst>
                  <a:gs pos="0">
                    <a:srgbClr val="ADB9CA"/>
                  </a:gs>
                  <a:gs pos="58000">
                    <a:srgbClr val="8497B0"/>
                  </a:gs>
                  <a:gs pos="83000">
                    <a:srgbClr val="44546A"/>
                  </a:gs>
                  <a:gs pos="100000">
                    <a:srgbClr val="333F50"/>
                  </a:gs>
                </a:gsLst>
                <a:lin ang="0" scaled="1"/>
                <a:tileRect/>
              </a:gradFill>
              <a:ln w="9525" cap="rnd">
                <a:noFill/>
                <a:prstDash val="solid"/>
                <a:round/>
                <a:headEnd/>
                <a:tailEnd/>
              </a:ln>
              <a:extLst/>
            </p:spPr>
            <p:txBody>
              <a:bodyPr vert="eaVert" wrap="square" anchor="ctr">
                <a:noAutofit/>
              </a:bodyPr>
              <a:lstStyle/>
              <a:p>
                <a:pPr fontAlgn="base">
                  <a:spcBef>
                    <a:spcPct val="0"/>
                  </a:spcBef>
                  <a:spcAft>
                    <a:spcPct val="0"/>
                  </a:spcAft>
                </a:pPr>
                <a:endParaRPr lang="en-US" sz="1050">
                  <a:solidFill>
                    <a:schemeClr val="bg1"/>
                  </a:solidFill>
                  <a:latin typeface="微软雅黑" pitchFamily="34" charset="-122"/>
                  <a:ea typeface="微软雅黑" pitchFamily="34" charset="-122"/>
                </a:endParaRPr>
              </a:p>
            </p:txBody>
          </p:sp>
        </p:grpSp>
        <p:sp>
          <p:nvSpPr>
            <p:cNvPr id="20" name="KSO_Shape"/>
            <p:cNvSpPr>
              <a:spLocks/>
            </p:cNvSpPr>
            <p:nvPr/>
          </p:nvSpPr>
          <p:spPr bwMode="auto">
            <a:xfrm>
              <a:off x="2035231" y="3056757"/>
              <a:ext cx="478461" cy="484109"/>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ADB9CA"/>
            </a:solidFill>
            <a:ln>
              <a:noFill/>
            </a:ln>
          </p:spPr>
          <p:txBody>
            <a:bodyPr/>
            <a:lstStyle/>
            <a:p>
              <a:endParaRPr lang="zh-CN" altLang="en-US"/>
            </a:p>
          </p:txBody>
        </p:sp>
        <p:sp>
          <p:nvSpPr>
            <p:cNvPr id="21" name="KSO_Shape"/>
            <p:cNvSpPr>
              <a:spLocks/>
            </p:cNvSpPr>
            <p:nvPr/>
          </p:nvSpPr>
          <p:spPr bwMode="auto">
            <a:xfrm>
              <a:off x="5407515" y="3814997"/>
              <a:ext cx="672799" cy="965740"/>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44546A"/>
            </a:solidFill>
            <a:ln>
              <a:noFill/>
            </a:ln>
          </p:spPr>
          <p:txBody>
            <a:bodyPr/>
            <a:lstStyle/>
            <a:p>
              <a:endParaRPr lang="zh-CN" altLang="en-US"/>
            </a:p>
          </p:txBody>
        </p:sp>
        <p:sp>
          <p:nvSpPr>
            <p:cNvPr id="22" name="KSO_Shape"/>
            <p:cNvSpPr/>
            <p:nvPr/>
          </p:nvSpPr>
          <p:spPr>
            <a:xfrm>
              <a:off x="3491273" y="3195907"/>
              <a:ext cx="672714" cy="54714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8497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flipH="1">
              <a:off x="6950329" y="2969167"/>
              <a:ext cx="488500" cy="490955"/>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矩形 24"/>
          <p:cNvSpPr/>
          <p:nvPr/>
        </p:nvSpPr>
        <p:spPr>
          <a:xfrm>
            <a:off x="224934" y="1572375"/>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26" name="矩形 25"/>
          <p:cNvSpPr/>
          <p:nvPr/>
        </p:nvSpPr>
        <p:spPr>
          <a:xfrm>
            <a:off x="924801" y="2001712"/>
            <a:ext cx="6645232" cy="954107"/>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The Monocle Guide to Good Business follows up on the success of The Monocle Guide to Better Living. </a:t>
            </a:r>
            <a:endParaRPr lang="zh-CN" altLang="en-US" sz="1400" dirty="0" smtClean="0">
              <a:solidFill>
                <a:schemeClr val="tx2"/>
              </a:solidFill>
            </a:endParaRPr>
          </a:p>
          <a:p>
            <a:endParaRPr lang="zh-CN" altLang="en-US" sz="1400" dirty="0">
              <a:solidFill>
                <a:schemeClr val="tx2"/>
              </a:solidFill>
            </a:endParaRPr>
          </a:p>
        </p:txBody>
      </p:sp>
    </p:spTree>
    <p:extLst>
      <p:ext uri="{BB962C8B-B14F-4D97-AF65-F5344CB8AC3E}">
        <p14:creationId xmlns:p14="http://schemas.microsoft.com/office/powerpoint/2010/main" val="4269507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五边形 1"/>
          <p:cNvSpPr/>
          <p:nvPr/>
        </p:nvSpPr>
        <p:spPr>
          <a:xfrm rot="19233637">
            <a:off x="-774700" y="4186238"/>
            <a:ext cx="4783138" cy="720725"/>
          </a:xfrm>
          <a:custGeom>
            <a:avLst/>
            <a:gdLst/>
            <a:ahLst/>
            <a:cxnLst/>
            <a:rect l="l" t="t" r="r" b="b"/>
            <a:pathLst>
              <a:path w="6379141" h="959954">
                <a:moveTo>
                  <a:pt x="6064142" y="0"/>
                </a:moveTo>
                <a:lnTo>
                  <a:pt x="6379141" y="479977"/>
                </a:lnTo>
                <a:lnTo>
                  <a:pt x="6064142" y="959954"/>
                </a:lnTo>
                <a:lnTo>
                  <a:pt x="0" y="959954"/>
                </a:lnTo>
                <a:lnTo>
                  <a:pt x="789621" y="0"/>
                </a:lnTo>
                <a:close/>
              </a:path>
            </a:pathLst>
          </a:custGeom>
          <a:solidFill>
            <a:schemeClr val="tx2">
              <a:lumMod val="20000"/>
              <a:lumOff val="80000"/>
            </a:schemeClr>
          </a:solidFill>
          <a:ln w="25400" cap="flat" cmpd="sng" algn="ctr">
            <a:noFill/>
            <a:prstDash val="solid"/>
          </a:ln>
          <a:effectLst/>
        </p:spPr>
        <p:txBody>
          <a:bodyPr lIns="720000" anchor="ctr"/>
          <a:lstStyle/>
          <a:p>
            <a:pP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02</a:t>
            </a:r>
          </a:p>
        </p:txBody>
      </p:sp>
      <p:sp>
        <p:nvSpPr>
          <p:cNvPr id="7" name="圆角矩形 6"/>
          <p:cNvSpPr/>
          <p:nvPr/>
        </p:nvSpPr>
        <p:spPr>
          <a:xfrm rot="19244582">
            <a:off x="911639" y="3840075"/>
            <a:ext cx="2497928" cy="522750"/>
          </a:xfrm>
          <a:prstGeom prst="roundRect">
            <a:avLst/>
          </a:prstGeom>
          <a:solidFill>
            <a:schemeClr val="tx2"/>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8" name="五边形 4"/>
          <p:cNvSpPr/>
          <p:nvPr/>
        </p:nvSpPr>
        <p:spPr>
          <a:xfrm rot="19233637">
            <a:off x="-585788" y="3594100"/>
            <a:ext cx="3117851" cy="720725"/>
          </a:xfrm>
          <a:custGeom>
            <a:avLst/>
            <a:gdLst/>
            <a:ahLst/>
            <a:cxnLst/>
            <a:rect l="l" t="t" r="r" b="b"/>
            <a:pathLst>
              <a:path w="4157754" h="959954">
                <a:moveTo>
                  <a:pt x="3842755" y="0"/>
                </a:moveTo>
                <a:lnTo>
                  <a:pt x="4157754" y="479977"/>
                </a:lnTo>
                <a:lnTo>
                  <a:pt x="3842755" y="959954"/>
                </a:lnTo>
                <a:lnTo>
                  <a:pt x="0" y="959954"/>
                </a:lnTo>
                <a:lnTo>
                  <a:pt x="789621" y="0"/>
                </a:lnTo>
                <a:close/>
              </a:path>
            </a:pathLst>
          </a:custGeom>
          <a:solidFill>
            <a:schemeClr val="tx2">
              <a:lumMod val="20000"/>
              <a:lumOff val="80000"/>
            </a:schemeClr>
          </a:solidFill>
          <a:ln w="25400" cap="flat" cmpd="sng" algn="ctr">
            <a:noFill/>
            <a:prstDash val="solid"/>
          </a:ln>
          <a:effectLst/>
        </p:spPr>
        <p:txBody>
          <a:bodyPr rIns="288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01</a:t>
            </a:r>
          </a:p>
        </p:txBody>
      </p:sp>
      <p:sp>
        <p:nvSpPr>
          <p:cNvPr id="9" name="圆角矩形 5"/>
          <p:cNvSpPr/>
          <p:nvPr/>
        </p:nvSpPr>
        <p:spPr>
          <a:xfrm rot="19244582">
            <a:off x="-395125" y="3995130"/>
            <a:ext cx="2017583" cy="522750"/>
          </a:xfrm>
          <a:custGeom>
            <a:avLst/>
            <a:gdLst/>
            <a:ahLst/>
            <a:cxnLst/>
            <a:rect l="l" t="t" r="r" b="b"/>
            <a:pathLst>
              <a:path w="2690111" h="697000">
                <a:moveTo>
                  <a:pt x="2656086" y="34025"/>
                </a:moveTo>
                <a:cubicBezTo>
                  <a:pt x="2677108" y="55048"/>
                  <a:pt x="2690111" y="84090"/>
                  <a:pt x="2690111" y="116169"/>
                </a:cubicBezTo>
                <a:lnTo>
                  <a:pt x="2690111" y="580831"/>
                </a:lnTo>
                <a:cubicBezTo>
                  <a:pt x="2690111" y="644989"/>
                  <a:pt x="2638100" y="697000"/>
                  <a:pt x="2573942" y="697000"/>
                </a:cubicBezTo>
                <a:lnTo>
                  <a:pt x="0" y="697000"/>
                </a:lnTo>
                <a:lnTo>
                  <a:pt x="569614" y="0"/>
                </a:lnTo>
                <a:lnTo>
                  <a:pt x="2573942" y="0"/>
                </a:lnTo>
                <a:cubicBezTo>
                  <a:pt x="2606021" y="0"/>
                  <a:pt x="2635063" y="13003"/>
                  <a:pt x="2656086" y="34025"/>
                </a:cubicBezTo>
                <a:close/>
              </a:path>
            </a:pathLst>
          </a:custGeom>
          <a:solidFill>
            <a:schemeClr val="tx2">
              <a:lumMod val="60000"/>
              <a:lumOff val="40000"/>
            </a:schemeClr>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五边形 6"/>
          <p:cNvSpPr/>
          <p:nvPr/>
        </p:nvSpPr>
        <p:spPr>
          <a:xfrm rot="19233637">
            <a:off x="-514350" y="5049838"/>
            <a:ext cx="4686300" cy="720725"/>
          </a:xfrm>
          <a:custGeom>
            <a:avLst/>
            <a:gdLst/>
            <a:ahLst/>
            <a:cxnLst/>
            <a:rect l="l" t="t" r="r" b="b"/>
            <a:pathLst>
              <a:path w="6249883" h="959954">
                <a:moveTo>
                  <a:pt x="5934884" y="0"/>
                </a:moveTo>
                <a:lnTo>
                  <a:pt x="6249883" y="479977"/>
                </a:lnTo>
                <a:lnTo>
                  <a:pt x="5934884" y="959954"/>
                </a:lnTo>
                <a:lnTo>
                  <a:pt x="636050" y="959954"/>
                </a:lnTo>
                <a:lnTo>
                  <a:pt x="0" y="436764"/>
                </a:lnTo>
                <a:lnTo>
                  <a:pt x="359265" y="0"/>
                </a:lnTo>
                <a:close/>
              </a:path>
            </a:pathLst>
          </a:custGeom>
          <a:solidFill>
            <a:schemeClr val="tx2">
              <a:lumMod val="20000"/>
              <a:lumOff val="80000"/>
            </a:schemeClr>
          </a:solidFill>
          <a:ln w="25400" cap="flat" cmpd="sng" algn="ctr">
            <a:noFill/>
            <a:prstDash val="solid"/>
          </a:ln>
          <a:effectLst/>
        </p:spPr>
        <p:txBody>
          <a:bodyPr rIns="324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03</a:t>
            </a:r>
          </a:p>
        </p:txBody>
      </p:sp>
      <p:sp>
        <p:nvSpPr>
          <p:cNvPr id="11" name="圆角矩形 10"/>
          <p:cNvSpPr/>
          <p:nvPr/>
        </p:nvSpPr>
        <p:spPr>
          <a:xfrm rot="19244582">
            <a:off x="198481" y="5472897"/>
            <a:ext cx="2497928" cy="522750"/>
          </a:xfrm>
          <a:prstGeom prst="roundRect">
            <a:avLst/>
          </a:prstGeom>
          <a:solidFill>
            <a:schemeClr val="tx2">
              <a:lumMod val="75000"/>
            </a:schemeClr>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五边形 8"/>
          <p:cNvSpPr/>
          <p:nvPr/>
        </p:nvSpPr>
        <p:spPr>
          <a:xfrm rot="19233637">
            <a:off x="579438" y="5599113"/>
            <a:ext cx="3756025" cy="719137"/>
          </a:xfrm>
          <a:custGeom>
            <a:avLst/>
            <a:gdLst/>
            <a:ahLst/>
            <a:cxnLst/>
            <a:rect l="l" t="t" r="r" b="b"/>
            <a:pathLst>
              <a:path w="5007874" h="959954">
                <a:moveTo>
                  <a:pt x="4692875" y="0"/>
                </a:moveTo>
                <a:lnTo>
                  <a:pt x="5007874" y="479977"/>
                </a:lnTo>
                <a:lnTo>
                  <a:pt x="4692875" y="959954"/>
                </a:lnTo>
                <a:lnTo>
                  <a:pt x="1167031" y="959954"/>
                </a:lnTo>
                <a:lnTo>
                  <a:pt x="0" y="0"/>
                </a:lnTo>
                <a:close/>
              </a:path>
            </a:pathLst>
          </a:custGeom>
          <a:solidFill>
            <a:schemeClr val="tx2">
              <a:lumMod val="20000"/>
              <a:lumOff val="80000"/>
            </a:schemeClr>
          </a:solidFill>
          <a:ln w="25400" cap="flat" cmpd="sng" algn="ctr">
            <a:noFill/>
            <a:prstDash val="solid"/>
          </a:ln>
          <a:effectLst/>
        </p:spPr>
        <p:txBody>
          <a:bodyPr lIns="1008000" anchor="ctr"/>
          <a:lstStyle/>
          <a:p>
            <a:pP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04</a:t>
            </a:r>
          </a:p>
        </p:txBody>
      </p:sp>
      <p:sp>
        <p:nvSpPr>
          <p:cNvPr id="13" name="圆角矩形 12"/>
          <p:cNvSpPr/>
          <p:nvPr/>
        </p:nvSpPr>
        <p:spPr>
          <a:xfrm rot="19244582">
            <a:off x="2228213" y="5277235"/>
            <a:ext cx="1513378" cy="522750"/>
          </a:xfrm>
          <a:prstGeom prst="roundRect">
            <a:avLst/>
          </a:prstGeom>
          <a:solidFill>
            <a:schemeClr val="tx2"/>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五边形 10"/>
          <p:cNvSpPr/>
          <p:nvPr/>
        </p:nvSpPr>
        <p:spPr>
          <a:xfrm rot="19233637">
            <a:off x="2005013" y="5537200"/>
            <a:ext cx="3949700" cy="720725"/>
          </a:xfrm>
          <a:custGeom>
            <a:avLst/>
            <a:gdLst/>
            <a:ahLst/>
            <a:cxnLst/>
            <a:rect l="l" t="t" r="r" b="b"/>
            <a:pathLst>
              <a:path w="5266457" h="959954">
                <a:moveTo>
                  <a:pt x="4951458" y="0"/>
                </a:moveTo>
                <a:lnTo>
                  <a:pt x="5266457" y="479977"/>
                </a:lnTo>
                <a:lnTo>
                  <a:pt x="4951458" y="959954"/>
                </a:lnTo>
                <a:lnTo>
                  <a:pt x="1167031" y="959954"/>
                </a:lnTo>
                <a:lnTo>
                  <a:pt x="0" y="0"/>
                </a:lnTo>
                <a:close/>
              </a:path>
            </a:pathLst>
          </a:custGeom>
          <a:solidFill>
            <a:schemeClr val="tx2">
              <a:lumMod val="20000"/>
              <a:lumOff val="80000"/>
            </a:schemeClr>
          </a:solidFill>
          <a:ln w="25400" cap="flat" cmpd="sng" algn="ctr">
            <a:noFill/>
            <a:prstDash val="solid"/>
          </a:ln>
          <a:effectLst/>
        </p:spPr>
        <p:txBody>
          <a:bodyPr rIns="324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05</a:t>
            </a:r>
          </a:p>
        </p:txBody>
      </p:sp>
      <p:sp>
        <p:nvSpPr>
          <p:cNvPr id="15" name="圆角矩形 11"/>
          <p:cNvSpPr/>
          <p:nvPr/>
        </p:nvSpPr>
        <p:spPr>
          <a:xfrm rot="19244582">
            <a:off x="2258066" y="6030112"/>
            <a:ext cx="2480598" cy="522750"/>
          </a:xfrm>
          <a:custGeom>
            <a:avLst/>
            <a:gdLst/>
            <a:ahLst/>
            <a:cxnLst/>
            <a:rect l="l" t="t" r="r" b="b"/>
            <a:pathLst>
              <a:path w="3307464" h="697000">
                <a:moveTo>
                  <a:pt x="3273439" y="34026"/>
                </a:moveTo>
                <a:cubicBezTo>
                  <a:pt x="3294462" y="55048"/>
                  <a:pt x="3307464" y="84090"/>
                  <a:pt x="3307464" y="116169"/>
                </a:cubicBezTo>
                <a:lnTo>
                  <a:pt x="3307464" y="580831"/>
                </a:lnTo>
                <a:cubicBezTo>
                  <a:pt x="3307465" y="644989"/>
                  <a:pt x="3255454" y="697000"/>
                  <a:pt x="3191296" y="697000"/>
                </a:cubicBezTo>
                <a:lnTo>
                  <a:pt x="852874" y="697000"/>
                </a:lnTo>
                <a:lnTo>
                  <a:pt x="0" y="0"/>
                </a:lnTo>
                <a:lnTo>
                  <a:pt x="3191295" y="0"/>
                </a:lnTo>
                <a:cubicBezTo>
                  <a:pt x="3223375" y="0"/>
                  <a:pt x="3252417" y="13003"/>
                  <a:pt x="3273439" y="34026"/>
                </a:cubicBezTo>
                <a:close/>
              </a:path>
            </a:pathLst>
          </a:custGeom>
          <a:solidFill>
            <a:srgbClr val="8497B0"/>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700386" y="1725275"/>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8" name="矩形 17"/>
          <p:cNvSpPr/>
          <p:nvPr/>
        </p:nvSpPr>
        <p:spPr>
          <a:xfrm>
            <a:off x="4400253" y="2154612"/>
            <a:ext cx="4114160" cy="2677656"/>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	The Monocle Guide to Good Business follows up on the success of The Monocle Guide to Better Living. The Monocle Guide to Good Business follows up on the success of The Monocle Guide to Better Living. The Monocle Guide to Good Business follows up on the success of The Monocle Guide to Better Living. The Monocle Guide to Good Business follows up on the success of The Monocle Guide to Better Living. </a:t>
            </a:r>
            <a:endParaRPr lang="zh-CN" altLang="en-US" sz="1400" dirty="0" smtClean="0">
              <a:solidFill>
                <a:schemeClr val="tx2"/>
              </a:solidFill>
            </a:endParaRPr>
          </a:p>
          <a:p>
            <a:endParaRPr lang="zh-CN" altLang="en-US" sz="1400" dirty="0" smtClean="0">
              <a:solidFill>
                <a:schemeClr val="tx2"/>
              </a:solidFill>
            </a:endParaRPr>
          </a:p>
          <a:p>
            <a:endParaRPr lang="zh-CN" altLang="en-US" sz="1400" dirty="0">
              <a:solidFill>
                <a:schemeClr val="tx2"/>
              </a:solidFill>
            </a:endParaRPr>
          </a:p>
        </p:txBody>
      </p:sp>
    </p:spTree>
    <p:extLst>
      <p:ext uri="{BB962C8B-B14F-4D97-AF65-F5344CB8AC3E}">
        <p14:creationId xmlns:p14="http://schemas.microsoft.com/office/powerpoint/2010/main" val="2238194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3126581" y="2354497"/>
            <a:ext cx="2890837" cy="2921000"/>
            <a:chOff x="3132138" y="2714625"/>
            <a:chExt cx="2890837" cy="2921000"/>
          </a:xfrm>
        </p:grpSpPr>
        <p:sp>
          <p:nvSpPr>
            <p:cNvPr id="6" name="任意多边形 5"/>
            <p:cNvSpPr/>
            <p:nvPr/>
          </p:nvSpPr>
          <p:spPr>
            <a:xfrm>
              <a:off x="3132138" y="2779713"/>
              <a:ext cx="1908175" cy="2855912"/>
            </a:xfrm>
            <a:custGeom>
              <a:avLst/>
              <a:gdLst>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292282 w 1906929"/>
                <a:gd name="connsiteY6" fmla="*/ 10950 h 2868483"/>
                <a:gd name="connsiteX7" fmla="*/ 1364655 w 1906929"/>
                <a:gd name="connsiteY7" fmla="*/ 28471 h 2868483"/>
                <a:gd name="connsiteX8" fmla="*/ 1704587 w 1906929"/>
                <a:gd name="connsiteY8" fmla="*/ 208061 h 2868483"/>
                <a:gd name="connsiteX9" fmla="*/ 1880036 w 1906929"/>
                <a:gd name="connsiteY9" fmla="*/ 891376 h 2868483"/>
                <a:gd name="connsiteX10" fmla="*/ 1682656 w 1906929"/>
                <a:gd name="connsiteY10" fmla="*/ 1202372 h 2868483"/>
                <a:gd name="connsiteX11" fmla="*/ 1344917 w 1906929"/>
                <a:gd name="connsiteY11" fmla="*/ 1447665 h 2868483"/>
                <a:gd name="connsiteX12" fmla="*/ 1002791 w 1906929"/>
                <a:gd name="connsiteY12" fmla="*/ 1793703 h 2868483"/>
                <a:gd name="connsiteX13" fmla="*/ 926032 w 1906929"/>
                <a:gd name="connsiteY13" fmla="*/ 2054327 h 2868483"/>
                <a:gd name="connsiteX14" fmla="*/ 1276930 w 1906929"/>
                <a:gd name="connsiteY14" fmla="*/ 2744213 h 2868483"/>
                <a:gd name="connsiteX15" fmla="*/ 1432641 w 1906929"/>
                <a:gd name="connsiteY15" fmla="*/ 2818677 h 2868483"/>
                <a:gd name="connsiteX16" fmla="*/ 1594931 w 1906929"/>
                <a:gd name="connsiteY16" fmla="*/ 2853718 h 2868483"/>
                <a:gd name="connsiteX17" fmla="*/ 1597125 w 1906929"/>
                <a:gd name="connsiteY17" fmla="*/ 2858099 h 2868483"/>
                <a:gd name="connsiteX18" fmla="*/ 1149730 w 1906929"/>
                <a:gd name="connsiteY18" fmla="*/ 2836197 h 2868483"/>
                <a:gd name="connsiteX19" fmla="*/ 213270 w 1906929"/>
                <a:gd name="connsiteY19" fmla="*/ 2168213 h 2868483"/>
                <a:gd name="connsiteX20" fmla="*/ 156250 w 1906929"/>
                <a:gd name="connsiteY20" fmla="*/ 2067467 h 2868483"/>
                <a:gd name="connsiteX21" fmla="*/ 132125 w 1906929"/>
                <a:gd name="connsiteY21" fmla="*/ 803772 h 2868483"/>
                <a:gd name="connsiteX22" fmla="*/ 787866 w 1906929"/>
                <a:gd name="connsiteY22" fmla="*/ 113886 h 2868483"/>
                <a:gd name="connsiteX23" fmla="*/ 1059812 w 1906929"/>
                <a:gd name="connsiteY23" fmla="*/ 10950 h 2868483"/>
                <a:gd name="connsiteX24" fmla="*/ 1182626 w 1906929"/>
                <a:gd name="connsiteY24" fmla="*/ 0 h 2868483"/>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364655 w 1906929"/>
                <a:gd name="connsiteY6" fmla="*/ 28471 h 2868483"/>
                <a:gd name="connsiteX7" fmla="*/ 1704587 w 1906929"/>
                <a:gd name="connsiteY7" fmla="*/ 208061 h 2868483"/>
                <a:gd name="connsiteX8" fmla="*/ 1880036 w 1906929"/>
                <a:gd name="connsiteY8" fmla="*/ 891376 h 2868483"/>
                <a:gd name="connsiteX9" fmla="*/ 1682656 w 1906929"/>
                <a:gd name="connsiteY9" fmla="*/ 1202372 h 2868483"/>
                <a:gd name="connsiteX10" fmla="*/ 1344917 w 1906929"/>
                <a:gd name="connsiteY10" fmla="*/ 1447665 h 2868483"/>
                <a:gd name="connsiteX11" fmla="*/ 1002791 w 1906929"/>
                <a:gd name="connsiteY11" fmla="*/ 1793703 h 2868483"/>
                <a:gd name="connsiteX12" fmla="*/ 926032 w 1906929"/>
                <a:gd name="connsiteY12" fmla="*/ 2054327 h 2868483"/>
                <a:gd name="connsiteX13" fmla="*/ 1276930 w 1906929"/>
                <a:gd name="connsiteY13" fmla="*/ 2744213 h 2868483"/>
                <a:gd name="connsiteX14" fmla="*/ 1432641 w 1906929"/>
                <a:gd name="connsiteY14" fmla="*/ 2818677 h 2868483"/>
                <a:gd name="connsiteX15" fmla="*/ 1594931 w 1906929"/>
                <a:gd name="connsiteY15" fmla="*/ 2853718 h 2868483"/>
                <a:gd name="connsiteX16" fmla="*/ 1597125 w 1906929"/>
                <a:gd name="connsiteY16" fmla="*/ 2858099 h 2868483"/>
                <a:gd name="connsiteX17" fmla="*/ 1149730 w 1906929"/>
                <a:gd name="connsiteY17" fmla="*/ 2836197 h 2868483"/>
                <a:gd name="connsiteX18" fmla="*/ 213270 w 1906929"/>
                <a:gd name="connsiteY18" fmla="*/ 2168213 h 2868483"/>
                <a:gd name="connsiteX19" fmla="*/ 156250 w 1906929"/>
                <a:gd name="connsiteY19" fmla="*/ 2067467 h 2868483"/>
                <a:gd name="connsiteX20" fmla="*/ 132125 w 1906929"/>
                <a:gd name="connsiteY20" fmla="*/ 803772 h 2868483"/>
                <a:gd name="connsiteX21" fmla="*/ 787866 w 1906929"/>
                <a:gd name="connsiteY21" fmla="*/ 113886 h 2868483"/>
                <a:gd name="connsiteX22" fmla="*/ 1059812 w 1906929"/>
                <a:gd name="connsiteY22" fmla="*/ 10950 h 2868483"/>
                <a:gd name="connsiteX23" fmla="*/ 1182626 w 1906929"/>
                <a:gd name="connsiteY23" fmla="*/ 0 h 2868483"/>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364655 w 1906929"/>
                <a:gd name="connsiteY6" fmla="*/ 28471 h 2868483"/>
                <a:gd name="connsiteX7" fmla="*/ 1704587 w 1906929"/>
                <a:gd name="connsiteY7" fmla="*/ 208061 h 2868483"/>
                <a:gd name="connsiteX8" fmla="*/ 1880036 w 1906929"/>
                <a:gd name="connsiteY8" fmla="*/ 891376 h 2868483"/>
                <a:gd name="connsiteX9" fmla="*/ 1682656 w 1906929"/>
                <a:gd name="connsiteY9" fmla="*/ 1202372 h 2868483"/>
                <a:gd name="connsiteX10" fmla="*/ 1344917 w 1906929"/>
                <a:gd name="connsiteY10" fmla="*/ 1447665 h 2868483"/>
                <a:gd name="connsiteX11" fmla="*/ 1002791 w 1906929"/>
                <a:gd name="connsiteY11" fmla="*/ 1793703 h 2868483"/>
                <a:gd name="connsiteX12" fmla="*/ 926032 w 1906929"/>
                <a:gd name="connsiteY12" fmla="*/ 2054327 h 2868483"/>
                <a:gd name="connsiteX13" fmla="*/ 1276930 w 1906929"/>
                <a:gd name="connsiteY13" fmla="*/ 2744213 h 2868483"/>
                <a:gd name="connsiteX14" fmla="*/ 1432641 w 1906929"/>
                <a:gd name="connsiteY14" fmla="*/ 2818677 h 2868483"/>
                <a:gd name="connsiteX15" fmla="*/ 1594931 w 1906929"/>
                <a:gd name="connsiteY15" fmla="*/ 2853718 h 2868483"/>
                <a:gd name="connsiteX16" fmla="*/ 1597125 w 1906929"/>
                <a:gd name="connsiteY16" fmla="*/ 2858099 h 2868483"/>
                <a:gd name="connsiteX17" fmla="*/ 1149730 w 1906929"/>
                <a:gd name="connsiteY17" fmla="*/ 2836197 h 2868483"/>
                <a:gd name="connsiteX18" fmla="*/ 213270 w 1906929"/>
                <a:gd name="connsiteY18" fmla="*/ 2168213 h 2868483"/>
                <a:gd name="connsiteX19" fmla="*/ 156250 w 1906929"/>
                <a:gd name="connsiteY19" fmla="*/ 2067467 h 2868483"/>
                <a:gd name="connsiteX20" fmla="*/ 132125 w 1906929"/>
                <a:gd name="connsiteY20" fmla="*/ 803772 h 2868483"/>
                <a:gd name="connsiteX21" fmla="*/ 787866 w 1906929"/>
                <a:gd name="connsiteY21" fmla="*/ 113886 h 2868483"/>
                <a:gd name="connsiteX22" fmla="*/ 1059812 w 1906929"/>
                <a:gd name="connsiteY22" fmla="*/ 10950 h 2868483"/>
                <a:gd name="connsiteX23" fmla="*/ 1182626 w 1906929"/>
                <a:gd name="connsiteY23" fmla="*/ 0 h 2868483"/>
                <a:gd name="connsiteX0" fmla="*/ 1265321 w 1906929"/>
                <a:gd name="connsiteY0" fmla="*/ 444012 h 2866983"/>
                <a:gd name="connsiteX1" fmla="*/ 1007156 w 1906929"/>
                <a:gd name="connsiteY1" fmla="*/ 702177 h 2866983"/>
                <a:gd name="connsiteX2" fmla="*/ 1265321 w 1906929"/>
                <a:gd name="connsiteY2" fmla="*/ 960342 h 2866983"/>
                <a:gd name="connsiteX3" fmla="*/ 1523486 w 1906929"/>
                <a:gd name="connsiteY3" fmla="*/ 702177 h 2866983"/>
                <a:gd name="connsiteX4" fmla="*/ 1265321 w 1906929"/>
                <a:gd name="connsiteY4" fmla="*/ 444012 h 2866983"/>
                <a:gd name="connsiteX5" fmla="*/ 1059812 w 1906929"/>
                <a:gd name="connsiteY5" fmla="*/ 9450 h 2866983"/>
                <a:gd name="connsiteX6" fmla="*/ 1364655 w 1906929"/>
                <a:gd name="connsiteY6" fmla="*/ 26971 h 2866983"/>
                <a:gd name="connsiteX7" fmla="*/ 1704587 w 1906929"/>
                <a:gd name="connsiteY7" fmla="*/ 206561 h 2866983"/>
                <a:gd name="connsiteX8" fmla="*/ 1880036 w 1906929"/>
                <a:gd name="connsiteY8" fmla="*/ 889876 h 2866983"/>
                <a:gd name="connsiteX9" fmla="*/ 1682656 w 1906929"/>
                <a:gd name="connsiteY9" fmla="*/ 1200872 h 2866983"/>
                <a:gd name="connsiteX10" fmla="*/ 1344917 w 1906929"/>
                <a:gd name="connsiteY10" fmla="*/ 1446165 h 2866983"/>
                <a:gd name="connsiteX11" fmla="*/ 1002791 w 1906929"/>
                <a:gd name="connsiteY11" fmla="*/ 1792203 h 2866983"/>
                <a:gd name="connsiteX12" fmla="*/ 926032 w 1906929"/>
                <a:gd name="connsiteY12" fmla="*/ 2052827 h 2866983"/>
                <a:gd name="connsiteX13" fmla="*/ 1276930 w 1906929"/>
                <a:gd name="connsiteY13" fmla="*/ 2742713 h 2866983"/>
                <a:gd name="connsiteX14" fmla="*/ 1432641 w 1906929"/>
                <a:gd name="connsiteY14" fmla="*/ 2817177 h 2866983"/>
                <a:gd name="connsiteX15" fmla="*/ 1594931 w 1906929"/>
                <a:gd name="connsiteY15" fmla="*/ 2852218 h 2866983"/>
                <a:gd name="connsiteX16" fmla="*/ 1597125 w 1906929"/>
                <a:gd name="connsiteY16" fmla="*/ 2856599 h 2866983"/>
                <a:gd name="connsiteX17" fmla="*/ 1149730 w 1906929"/>
                <a:gd name="connsiteY17" fmla="*/ 2834697 h 2866983"/>
                <a:gd name="connsiteX18" fmla="*/ 213270 w 1906929"/>
                <a:gd name="connsiteY18" fmla="*/ 2166713 h 2866983"/>
                <a:gd name="connsiteX19" fmla="*/ 156250 w 1906929"/>
                <a:gd name="connsiteY19" fmla="*/ 2065967 h 2866983"/>
                <a:gd name="connsiteX20" fmla="*/ 132125 w 1906929"/>
                <a:gd name="connsiteY20" fmla="*/ 802272 h 2866983"/>
                <a:gd name="connsiteX21" fmla="*/ 787866 w 1906929"/>
                <a:gd name="connsiteY21" fmla="*/ 112386 h 2866983"/>
                <a:gd name="connsiteX22" fmla="*/ 1059812 w 1906929"/>
                <a:gd name="connsiteY22" fmla="*/ 9450 h 2866983"/>
                <a:gd name="connsiteX0" fmla="*/ 1265321 w 1906929"/>
                <a:gd name="connsiteY0" fmla="*/ 431003 h 2853974"/>
                <a:gd name="connsiteX1" fmla="*/ 1007156 w 1906929"/>
                <a:gd name="connsiteY1" fmla="*/ 689168 h 2853974"/>
                <a:gd name="connsiteX2" fmla="*/ 1265321 w 1906929"/>
                <a:gd name="connsiteY2" fmla="*/ 947333 h 2853974"/>
                <a:gd name="connsiteX3" fmla="*/ 1523486 w 1906929"/>
                <a:gd name="connsiteY3" fmla="*/ 689168 h 2853974"/>
                <a:gd name="connsiteX4" fmla="*/ 1265321 w 1906929"/>
                <a:gd name="connsiteY4" fmla="*/ 431003 h 2853974"/>
                <a:gd name="connsiteX5" fmla="*/ 787866 w 1906929"/>
                <a:gd name="connsiteY5" fmla="*/ 99377 h 2853974"/>
                <a:gd name="connsiteX6" fmla="*/ 1364655 w 1906929"/>
                <a:gd name="connsiteY6" fmla="*/ 13962 h 2853974"/>
                <a:gd name="connsiteX7" fmla="*/ 1704587 w 1906929"/>
                <a:gd name="connsiteY7" fmla="*/ 193552 h 2853974"/>
                <a:gd name="connsiteX8" fmla="*/ 1880036 w 1906929"/>
                <a:gd name="connsiteY8" fmla="*/ 876867 h 2853974"/>
                <a:gd name="connsiteX9" fmla="*/ 1682656 w 1906929"/>
                <a:gd name="connsiteY9" fmla="*/ 1187863 h 2853974"/>
                <a:gd name="connsiteX10" fmla="*/ 1344917 w 1906929"/>
                <a:gd name="connsiteY10" fmla="*/ 1433156 h 2853974"/>
                <a:gd name="connsiteX11" fmla="*/ 1002791 w 1906929"/>
                <a:gd name="connsiteY11" fmla="*/ 1779194 h 2853974"/>
                <a:gd name="connsiteX12" fmla="*/ 926032 w 1906929"/>
                <a:gd name="connsiteY12" fmla="*/ 2039818 h 2853974"/>
                <a:gd name="connsiteX13" fmla="*/ 1276930 w 1906929"/>
                <a:gd name="connsiteY13" fmla="*/ 2729704 h 2853974"/>
                <a:gd name="connsiteX14" fmla="*/ 1432641 w 1906929"/>
                <a:gd name="connsiteY14" fmla="*/ 2804168 h 2853974"/>
                <a:gd name="connsiteX15" fmla="*/ 1594931 w 1906929"/>
                <a:gd name="connsiteY15" fmla="*/ 2839209 h 2853974"/>
                <a:gd name="connsiteX16" fmla="*/ 1597125 w 1906929"/>
                <a:gd name="connsiteY16" fmla="*/ 2843590 h 2853974"/>
                <a:gd name="connsiteX17" fmla="*/ 1149730 w 1906929"/>
                <a:gd name="connsiteY17" fmla="*/ 2821688 h 2853974"/>
                <a:gd name="connsiteX18" fmla="*/ 213270 w 1906929"/>
                <a:gd name="connsiteY18" fmla="*/ 2153704 h 2853974"/>
                <a:gd name="connsiteX19" fmla="*/ 156250 w 1906929"/>
                <a:gd name="connsiteY19" fmla="*/ 2052958 h 2853974"/>
                <a:gd name="connsiteX20" fmla="*/ 132125 w 1906929"/>
                <a:gd name="connsiteY20" fmla="*/ 789263 h 2853974"/>
                <a:gd name="connsiteX21" fmla="*/ 787866 w 1906929"/>
                <a:gd name="connsiteY21" fmla="*/ 99377 h 2853974"/>
                <a:gd name="connsiteX0" fmla="*/ 1265321 w 1906929"/>
                <a:gd name="connsiteY0" fmla="*/ 432757 h 2855728"/>
                <a:gd name="connsiteX1" fmla="*/ 1007156 w 1906929"/>
                <a:gd name="connsiteY1" fmla="*/ 690922 h 2855728"/>
                <a:gd name="connsiteX2" fmla="*/ 1265321 w 1906929"/>
                <a:gd name="connsiteY2" fmla="*/ 949087 h 2855728"/>
                <a:gd name="connsiteX3" fmla="*/ 1523486 w 1906929"/>
                <a:gd name="connsiteY3" fmla="*/ 690922 h 2855728"/>
                <a:gd name="connsiteX4" fmla="*/ 1265321 w 1906929"/>
                <a:gd name="connsiteY4" fmla="*/ 432757 h 2855728"/>
                <a:gd name="connsiteX5" fmla="*/ 787866 w 1906929"/>
                <a:gd name="connsiteY5" fmla="*/ 101131 h 2855728"/>
                <a:gd name="connsiteX6" fmla="*/ 1364655 w 1906929"/>
                <a:gd name="connsiteY6" fmla="*/ 15716 h 2855728"/>
                <a:gd name="connsiteX7" fmla="*/ 1704587 w 1906929"/>
                <a:gd name="connsiteY7" fmla="*/ 195306 h 2855728"/>
                <a:gd name="connsiteX8" fmla="*/ 1880036 w 1906929"/>
                <a:gd name="connsiteY8" fmla="*/ 878621 h 2855728"/>
                <a:gd name="connsiteX9" fmla="*/ 1682656 w 1906929"/>
                <a:gd name="connsiteY9" fmla="*/ 1189617 h 2855728"/>
                <a:gd name="connsiteX10" fmla="*/ 1344917 w 1906929"/>
                <a:gd name="connsiteY10" fmla="*/ 1434910 h 2855728"/>
                <a:gd name="connsiteX11" fmla="*/ 1002791 w 1906929"/>
                <a:gd name="connsiteY11" fmla="*/ 1780948 h 2855728"/>
                <a:gd name="connsiteX12" fmla="*/ 926032 w 1906929"/>
                <a:gd name="connsiteY12" fmla="*/ 2041572 h 2855728"/>
                <a:gd name="connsiteX13" fmla="*/ 1276930 w 1906929"/>
                <a:gd name="connsiteY13" fmla="*/ 2731458 h 2855728"/>
                <a:gd name="connsiteX14" fmla="*/ 1432641 w 1906929"/>
                <a:gd name="connsiteY14" fmla="*/ 2805922 h 2855728"/>
                <a:gd name="connsiteX15" fmla="*/ 1594931 w 1906929"/>
                <a:gd name="connsiteY15" fmla="*/ 2840963 h 2855728"/>
                <a:gd name="connsiteX16" fmla="*/ 1597125 w 1906929"/>
                <a:gd name="connsiteY16" fmla="*/ 2845344 h 2855728"/>
                <a:gd name="connsiteX17" fmla="*/ 1149730 w 1906929"/>
                <a:gd name="connsiteY17" fmla="*/ 2823442 h 2855728"/>
                <a:gd name="connsiteX18" fmla="*/ 213270 w 1906929"/>
                <a:gd name="connsiteY18" fmla="*/ 2155458 h 2855728"/>
                <a:gd name="connsiteX19" fmla="*/ 156250 w 1906929"/>
                <a:gd name="connsiteY19" fmla="*/ 2054712 h 2855728"/>
                <a:gd name="connsiteX20" fmla="*/ 132125 w 1906929"/>
                <a:gd name="connsiteY20" fmla="*/ 791017 h 2855728"/>
                <a:gd name="connsiteX21" fmla="*/ 787866 w 1906929"/>
                <a:gd name="connsiteY21" fmla="*/ 101131 h 285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6929" h="2855728">
                  <a:moveTo>
                    <a:pt x="1265321" y="432757"/>
                  </a:moveTo>
                  <a:cubicBezTo>
                    <a:pt x="1122740" y="432757"/>
                    <a:pt x="1007156" y="548341"/>
                    <a:pt x="1007156" y="690922"/>
                  </a:cubicBezTo>
                  <a:cubicBezTo>
                    <a:pt x="1007156" y="833503"/>
                    <a:pt x="1122740" y="949087"/>
                    <a:pt x="1265321" y="949087"/>
                  </a:cubicBezTo>
                  <a:cubicBezTo>
                    <a:pt x="1407902" y="949087"/>
                    <a:pt x="1523486" y="833503"/>
                    <a:pt x="1523486" y="690922"/>
                  </a:cubicBezTo>
                  <a:cubicBezTo>
                    <a:pt x="1523486" y="548341"/>
                    <a:pt x="1407902" y="432757"/>
                    <a:pt x="1265321" y="432757"/>
                  </a:cubicBezTo>
                  <a:close/>
                  <a:moveTo>
                    <a:pt x="787866" y="101131"/>
                  </a:moveTo>
                  <a:cubicBezTo>
                    <a:pt x="993288" y="-28086"/>
                    <a:pt x="1237455" y="-3995"/>
                    <a:pt x="1364655" y="15716"/>
                  </a:cubicBezTo>
                  <a:cubicBezTo>
                    <a:pt x="1491855" y="35427"/>
                    <a:pt x="1608090" y="103321"/>
                    <a:pt x="1704587" y="195306"/>
                  </a:cubicBezTo>
                  <a:cubicBezTo>
                    <a:pt x="1880036" y="374895"/>
                    <a:pt x="1950216" y="644279"/>
                    <a:pt x="1880036" y="878621"/>
                  </a:cubicBezTo>
                  <a:cubicBezTo>
                    <a:pt x="1844946" y="994697"/>
                    <a:pt x="1774767" y="1106393"/>
                    <a:pt x="1682656" y="1189617"/>
                  </a:cubicBezTo>
                  <a:cubicBezTo>
                    <a:pt x="1568614" y="1268462"/>
                    <a:pt x="1454572" y="1342925"/>
                    <a:pt x="1344917" y="1434910"/>
                  </a:cubicBezTo>
                  <a:cubicBezTo>
                    <a:pt x="1213330" y="1529085"/>
                    <a:pt x="1066391" y="1629830"/>
                    <a:pt x="1002791" y="1780948"/>
                  </a:cubicBezTo>
                  <a:cubicBezTo>
                    <a:pt x="952350" y="1857602"/>
                    <a:pt x="943577" y="1949587"/>
                    <a:pt x="926032" y="2041572"/>
                  </a:cubicBezTo>
                  <a:cubicBezTo>
                    <a:pt x="897522" y="2310956"/>
                    <a:pt x="1031302" y="2589100"/>
                    <a:pt x="1276930" y="2731458"/>
                  </a:cubicBezTo>
                  <a:cubicBezTo>
                    <a:pt x="1325179" y="2764309"/>
                    <a:pt x="1382200" y="2779640"/>
                    <a:pt x="1432641" y="2805922"/>
                  </a:cubicBezTo>
                  <a:cubicBezTo>
                    <a:pt x="1489662" y="2816872"/>
                    <a:pt x="1540104" y="2840963"/>
                    <a:pt x="1594931" y="2840963"/>
                  </a:cubicBezTo>
                  <a:cubicBezTo>
                    <a:pt x="1599318" y="2843153"/>
                    <a:pt x="1592738" y="2843153"/>
                    <a:pt x="1597125" y="2845344"/>
                  </a:cubicBezTo>
                  <a:cubicBezTo>
                    <a:pt x="1463345" y="2867245"/>
                    <a:pt x="1290089" y="2851914"/>
                    <a:pt x="1149730" y="2823442"/>
                  </a:cubicBezTo>
                  <a:cubicBezTo>
                    <a:pt x="772514" y="2744598"/>
                    <a:pt x="412844" y="2492735"/>
                    <a:pt x="213270" y="2155458"/>
                  </a:cubicBezTo>
                  <a:lnTo>
                    <a:pt x="156250" y="2054712"/>
                  </a:lnTo>
                  <a:cubicBezTo>
                    <a:pt x="-43324" y="1680203"/>
                    <a:pt x="-52096" y="1165526"/>
                    <a:pt x="132125" y="791017"/>
                  </a:cubicBezTo>
                  <a:cubicBezTo>
                    <a:pt x="252746" y="506302"/>
                    <a:pt x="507148" y="234728"/>
                    <a:pt x="787866" y="101131"/>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dirty="0" smtClean="0">
                  <a:solidFill>
                    <a:prstClr val="white"/>
                  </a:solidFill>
                  <a:latin typeface="微软雅黑" panose="020B0503020204020204" pitchFamily="34" charset="-122"/>
                </a:rPr>
                <a:t>  TEXT</a:t>
              </a:r>
              <a:endParaRPr lang="zh-CN" altLang="en-US" sz="2400" dirty="0">
                <a:solidFill>
                  <a:prstClr val="white"/>
                </a:solidFill>
                <a:latin typeface="微软雅黑" panose="020B0503020204020204" pitchFamily="34" charset="-122"/>
              </a:endParaRPr>
            </a:p>
          </p:txBody>
        </p:sp>
        <p:sp>
          <p:nvSpPr>
            <p:cNvPr id="7" name="任意多边形 6"/>
            <p:cNvSpPr/>
            <p:nvPr/>
          </p:nvSpPr>
          <p:spPr>
            <a:xfrm>
              <a:off x="4116388" y="2714625"/>
              <a:ext cx="1906587" cy="2855913"/>
            </a:xfrm>
            <a:custGeom>
              <a:avLst/>
              <a:gdLst>
                <a:gd name="connsiteX0" fmla="*/ 641609 w 1906929"/>
                <a:gd name="connsiteY0" fmla="*/ 1906640 h 2855727"/>
                <a:gd name="connsiteX1" fmla="*/ 383444 w 1906929"/>
                <a:gd name="connsiteY1" fmla="*/ 2164805 h 2855727"/>
                <a:gd name="connsiteX2" fmla="*/ 641609 w 1906929"/>
                <a:gd name="connsiteY2" fmla="*/ 2422970 h 2855727"/>
                <a:gd name="connsiteX3" fmla="*/ 899774 w 1906929"/>
                <a:gd name="connsiteY3" fmla="*/ 2164805 h 2855727"/>
                <a:gd name="connsiteX4" fmla="*/ 641609 w 1906929"/>
                <a:gd name="connsiteY4" fmla="*/ 1906640 h 2855727"/>
                <a:gd name="connsiteX5" fmla="*/ 416411 w 1906929"/>
                <a:gd name="connsiteY5" fmla="*/ 562 h 2855727"/>
                <a:gd name="connsiteX6" fmla="*/ 757200 w 1906929"/>
                <a:gd name="connsiteY6" fmla="*/ 32285 h 2855727"/>
                <a:gd name="connsiteX7" fmla="*/ 1693660 w 1906929"/>
                <a:gd name="connsiteY7" fmla="*/ 700269 h 2855727"/>
                <a:gd name="connsiteX8" fmla="*/ 1750680 w 1906929"/>
                <a:gd name="connsiteY8" fmla="*/ 801015 h 2855727"/>
                <a:gd name="connsiteX9" fmla="*/ 1774805 w 1906929"/>
                <a:gd name="connsiteY9" fmla="*/ 2064710 h 2855727"/>
                <a:gd name="connsiteX10" fmla="*/ 1119064 w 1906929"/>
                <a:gd name="connsiteY10" fmla="*/ 2754596 h 2855727"/>
                <a:gd name="connsiteX11" fmla="*/ 542275 w 1906929"/>
                <a:gd name="connsiteY11" fmla="*/ 2840011 h 2855727"/>
                <a:gd name="connsiteX12" fmla="*/ 202343 w 1906929"/>
                <a:gd name="connsiteY12" fmla="*/ 2660421 h 2855727"/>
                <a:gd name="connsiteX13" fmla="*/ 26894 w 1906929"/>
                <a:gd name="connsiteY13" fmla="*/ 1977106 h 2855727"/>
                <a:gd name="connsiteX14" fmla="*/ 224274 w 1906929"/>
                <a:gd name="connsiteY14" fmla="*/ 1666110 h 2855727"/>
                <a:gd name="connsiteX15" fmla="*/ 562013 w 1906929"/>
                <a:gd name="connsiteY15" fmla="*/ 1420817 h 2855727"/>
                <a:gd name="connsiteX16" fmla="*/ 904139 w 1906929"/>
                <a:gd name="connsiteY16" fmla="*/ 1074779 h 2855727"/>
                <a:gd name="connsiteX17" fmla="*/ 980898 w 1906929"/>
                <a:gd name="connsiteY17" fmla="*/ 814155 h 2855727"/>
                <a:gd name="connsiteX18" fmla="*/ 630000 w 1906929"/>
                <a:gd name="connsiteY18" fmla="*/ 124269 h 2855727"/>
                <a:gd name="connsiteX19" fmla="*/ 474289 w 1906929"/>
                <a:gd name="connsiteY19" fmla="*/ 49805 h 2855727"/>
                <a:gd name="connsiteX20" fmla="*/ 311999 w 1906929"/>
                <a:gd name="connsiteY20" fmla="*/ 14764 h 2855727"/>
                <a:gd name="connsiteX21" fmla="*/ 309805 w 1906929"/>
                <a:gd name="connsiteY21" fmla="*/ 10383 h 2855727"/>
                <a:gd name="connsiteX22" fmla="*/ 416411 w 1906929"/>
                <a:gd name="connsiteY22" fmla="*/ 562 h 285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06929" h="2855727">
                  <a:moveTo>
                    <a:pt x="641609" y="1906640"/>
                  </a:moveTo>
                  <a:cubicBezTo>
                    <a:pt x="499028" y="1906640"/>
                    <a:pt x="383444" y="2022224"/>
                    <a:pt x="383444" y="2164805"/>
                  </a:cubicBezTo>
                  <a:cubicBezTo>
                    <a:pt x="383444" y="2307386"/>
                    <a:pt x="499028" y="2422970"/>
                    <a:pt x="641609" y="2422970"/>
                  </a:cubicBezTo>
                  <a:cubicBezTo>
                    <a:pt x="784190" y="2422970"/>
                    <a:pt x="899774" y="2307386"/>
                    <a:pt x="899774" y="2164805"/>
                  </a:cubicBezTo>
                  <a:cubicBezTo>
                    <a:pt x="899774" y="2022224"/>
                    <a:pt x="784190" y="1906640"/>
                    <a:pt x="641609" y="1906640"/>
                  </a:cubicBezTo>
                  <a:close/>
                  <a:moveTo>
                    <a:pt x="416411" y="562"/>
                  </a:moveTo>
                  <a:cubicBezTo>
                    <a:pt x="528157" y="-3031"/>
                    <a:pt x="651931" y="10931"/>
                    <a:pt x="757200" y="32285"/>
                  </a:cubicBezTo>
                  <a:cubicBezTo>
                    <a:pt x="1134416" y="111129"/>
                    <a:pt x="1494086" y="362992"/>
                    <a:pt x="1693660" y="700269"/>
                  </a:cubicBezTo>
                  <a:lnTo>
                    <a:pt x="1750680" y="801015"/>
                  </a:lnTo>
                  <a:cubicBezTo>
                    <a:pt x="1950254" y="1175524"/>
                    <a:pt x="1959026" y="1690201"/>
                    <a:pt x="1774805" y="2064710"/>
                  </a:cubicBezTo>
                  <a:cubicBezTo>
                    <a:pt x="1654184" y="2349425"/>
                    <a:pt x="1399782" y="2620999"/>
                    <a:pt x="1119064" y="2754596"/>
                  </a:cubicBezTo>
                  <a:cubicBezTo>
                    <a:pt x="913642" y="2883813"/>
                    <a:pt x="669475" y="2859722"/>
                    <a:pt x="542275" y="2840011"/>
                  </a:cubicBezTo>
                  <a:cubicBezTo>
                    <a:pt x="415075" y="2820300"/>
                    <a:pt x="298840" y="2752406"/>
                    <a:pt x="202343" y="2660421"/>
                  </a:cubicBezTo>
                  <a:cubicBezTo>
                    <a:pt x="26894" y="2480832"/>
                    <a:pt x="-43286" y="2211448"/>
                    <a:pt x="26894" y="1977106"/>
                  </a:cubicBezTo>
                  <a:cubicBezTo>
                    <a:pt x="61984" y="1861030"/>
                    <a:pt x="132163" y="1749334"/>
                    <a:pt x="224274" y="1666110"/>
                  </a:cubicBezTo>
                  <a:cubicBezTo>
                    <a:pt x="338316" y="1587265"/>
                    <a:pt x="452358" y="1512802"/>
                    <a:pt x="562013" y="1420817"/>
                  </a:cubicBezTo>
                  <a:cubicBezTo>
                    <a:pt x="693600" y="1326642"/>
                    <a:pt x="840539" y="1225897"/>
                    <a:pt x="904139" y="1074779"/>
                  </a:cubicBezTo>
                  <a:cubicBezTo>
                    <a:pt x="954580" y="998125"/>
                    <a:pt x="963353" y="906140"/>
                    <a:pt x="980898" y="814155"/>
                  </a:cubicBezTo>
                  <a:cubicBezTo>
                    <a:pt x="1009408" y="544771"/>
                    <a:pt x="875628" y="266627"/>
                    <a:pt x="630000" y="124269"/>
                  </a:cubicBezTo>
                  <a:cubicBezTo>
                    <a:pt x="581751" y="91418"/>
                    <a:pt x="524730" y="76087"/>
                    <a:pt x="474289" y="49805"/>
                  </a:cubicBezTo>
                  <a:cubicBezTo>
                    <a:pt x="417268" y="38855"/>
                    <a:pt x="366826" y="14764"/>
                    <a:pt x="311999" y="14764"/>
                  </a:cubicBezTo>
                  <a:cubicBezTo>
                    <a:pt x="307612" y="12574"/>
                    <a:pt x="314192" y="12574"/>
                    <a:pt x="309805" y="10383"/>
                  </a:cubicBezTo>
                  <a:cubicBezTo>
                    <a:pt x="343250" y="4908"/>
                    <a:pt x="379163" y="1759"/>
                    <a:pt x="416411" y="562"/>
                  </a:cubicBezTo>
                  <a:close/>
                </a:path>
              </a:pathLst>
            </a:cu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endParaRPr lang="zh-CN" altLang="en-US" sz="2400" dirty="0">
                <a:solidFill>
                  <a:prstClr val="white"/>
                </a:solidFill>
                <a:latin typeface="微软雅黑" panose="020B0503020204020204" pitchFamily="34" charset="-122"/>
              </a:endParaRPr>
            </a:p>
          </p:txBody>
        </p:sp>
      </p:grpSp>
      <p:sp>
        <p:nvSpPr>
          <p:cNvPr id="8" name="文本框 7"/>
          <p:cNvSpPr txBox="1"/>
          <p:nvPr/>
        </p:nvSpPr>
        <p:spPr>
          <a:xfrm>
            <a:off x="5034756" y="3584164"/>
            <a:ext cx="953294" cy="46166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rPr>
              <a:t>TEXT</a:t>
            </a:r>
            <a:endParaRPr lang="zh-CN" altLang="en-US" sz="2400" dirty="0">
              <a:solidFill>
                <a:prstClr val="white"/>
              </a:solidFill>
              <a:latin typeface="微软雅黑" panose="020B0503020204020204" pitchFamily="34" charset="-122"/>
            </a:endParaRPr>
          </a:p>
        </p:txBody>
      </p:sp>
      <p:sp>
        <p:nvSpPr>
          <p:cNvPr id="9" name="矩形 8"/>
          <p:cNvSpPr/>
          <p:nvPr/>
        </p:nvSpPr>
        <p:spPr>
          <a:xfrm>
            <a:off x="-274551" y="1277464"/>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0" name="矩形 9"/>
          <p:cNvSpPr/>
          <p:nvPr/>
        </p:nvSpPr>
        <p:spPr>
          <a:xfrm>
            <a:off x="425316" y="1706801"/>
            <a:ext cx="2872520" cy="1600438"/>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	The Monocle Guide to Good Business follows up on the success of The Monocle Guide to Better Living. The Monocle Guide to Good Business follows up on the success of The Monocle Guide to Better Living. </a:t>
            </a:r>
            <a:endParaRPr lang="zh-CN" altLang="en-US" sz="1400" dirty="0">
              <a:solidFill>
                <a:schemeClr val="tx2"/>
              </a:solidFill>
            </a:endParaRPr>
          </a:p>
        </p:txBody>
      </p:sp>
      <p:sp>
        <p:nvSpPr>
          <p:cNvPr id="11" name="矩形 10"/>
          <p:cNvSpPr/>
          <p:nvPr/>
        </p:nvSpPr>
        <p:spPr>
          <a:xfrm>
            <a:off x="6626401" y="4203103"/>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2" name="矩形 11"/>
          <p:cNvSpPr/>
          <p:nvPr/>
        </p:nvSpPr>
        <p:spPr>
          <a:xfrm>
            <a:off x="5988050" y="4636636"/>
            <a:ext cx="2872520" cy="1600438"/>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302663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矩形 5"/>
          <p:cNvSpPr/>
          <p:nvPr/>
        </p:nvSpPr>
        <p:spPr>
          <a:xfrm>
            <a:off x="940010" y="2300288"/>
            <a:ext cx="1630363" cy="2259012"/>
          </a:xfrm>
          <a:prstGeom prst="rect">
            <a:avLst/>
          </a:prstGeom>
          <a:solidFill>
            <a:schemeClr val="tx2">
              <a:lumMod val="40000"/>
              <a:lumOff val="60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01</a:t>
            </a:r>
          </a:p>
        </p:txBody>
      </p:sp>
      <p:sp>
        <p:nvSpPr>
          <p:cNvPr id="7" name="矩形 1"/>
          <p:cNvSpPr/>
          <p:nvPr/>
        </p:nvSpPr>
        <p:spPr>
          <a:xfrm>
            <a:off x="940010" y="1908175"/>
            <a:ext cx="1693863"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8" name="KSO_GT1"/>
          <p:cNvSpPr txBox="1"/>
          <p:nvPr/>
        </p:nvSpPr>
        <p:spPr>
          <a:xfrm flipH="1">
            <a:off x="984460" y="2295525"/>
            <a:ext cx="1584325" cy="338554"/>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b="0" dirty="0" smtClean="0">
                <a:solidFill>
                  <a:srgbClr val="44546A"/>
                </a:solidFill>
                <a:latin typeface="Arial Rounded MT Bold" pitchFamily="34" charset="0"/>
                <a:cs typeface="Times New Roman" pitchFamily="18" charset="0"/>
              </a:rPr>
              <a:t>CONTENT</a:t>
            </a:r>
            <a:endParaRPr lang="zh-CN" altLang="en-US" sz="2000" b="0" dirty="0">
              <a:solidFill>
                <a:srgbClr val="44546A"/>
              </a:solidFill>
              <a:latin typeface="Arial Rounded MT Bold" pitchFamily="34" charset="0"/>
              <a:cs typeface="Times New Roman" pitchFamily="18" charset="0"/>
            </a:endParaRPr>
          </a:p>
        </p:txBody>
      </p:sp>
      <p:sp>
        <p:nvSpPr>
          <p:cNvPr id="9" name="矩形 8"/>
          <p:cNvSpPr/>
          <p:nvPr/>
        </p:nvSpPr>
        <p:spPr>
          <a:xfrm>
            <a:off x="2803735" y="2300288"/>
            <a:ext cx="1630363" cy="2259012"/>
          </a:xfrm>
          <a:prstGeom prst="rect">
            <a:avLst/>
          </a:prstGeom>
          <a:solidFill>
            <a:schemeClr val="tx2">
              <a:lumMod val="60000"/>
              <a:lumOff val="40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02</a:t>
            </a:r>
          </a:p>
        </p:txBody>
      </p:sp>
      <p:sp>
        <p:nvSpPr>
          <p:cNvPr id="10" name="矩形 1"/>
          <p:cNvSpPr/>
          <p:nvPr/>
        </p:nvSpPr>
        <p:spPr>
          <a:xfrm>
            <a:off x="2803735" y="1908175"/>
            <a:ext cx="1693863"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1" name="KSO_GT2"/>
          <p:cNvSpPr txBox="1"/>
          <p:nvPr/>
        </p:nvSpPr>
        <p:spPr>
          <a:xfrm flipH="1">
            <a:off x="2848185"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
        <p:nvSpPr>
          <p:cNvPr id="12" name="矩形 11"/>
          <p:cNvSpPr/>
          <p:nvPr/>
        </p:nvSpPr>
        <p:spPr>
          <a:xfrm>
            <a:off x="4665873" y="2300288"/>
            <a:ext cx="1631950" cy="2259012"/>
          </a:xfrm>
          <a:prstGeom prst="rect">
            <a:avLst/>
          </a:prstGeom>
          <a:solidFill>
            <a:schemeClr val="tx2"/>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03</a:t>
            </a:r>
          </a:p>
        </p:txBody>
      </p:sp>
      <p:sp>
        <p:nvSpPr>
          <p:cNvPr id="13" name="矩形 1"/>
          <p:cNvSpPr/>
          <p:nvPr/>
        </p:nvSpPr>
        <p:spPr>
          <a:xfrm>
            <a:off x="4665873" y="1908175"/>
            <a:ext cx="1693862"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4" name="KSO_GT3"/>
          <p:cNvSpPr txBox="1"/>
          <p:nvPr/>
        </p:nvSpPr>
        <p:spPr>
          <a:xfrm flipH="1">
            <a:off x="4710323"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
        <p:nvSpPr>
          <p:cNvPr id="15" name="矩形 14"/>
          <p:cNvSpPr/>
          <p:nvPr/>
        </p:nvSpPr>
        <p:spPr>
          <a:xfrm>
            <a:off x="6529598" y="2300288"/>
            <a:ext cx="1630362" cy="2259012"/>
          </a:xfrm>
          <a:prstGeom prst="rect">
            <a:avLst/>
          </a:prstGeom>
          <a:solidFill>
            <a:schemeClr val="tx2">
              <a:lumMod val="75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04</a:t>
            </a:r>
          </a:p>
        </p:txBody>
      </p:sp>
      <p:sp>
        <p:nvSpPr>
          <p:cNvPr id="16" name="矩形 1"/>
          <p:cNvSpPr/>
          <p:nvPr/>
        </p:nvSpPr>
        <p:spPr>
          <a:xfrm>
            <a:off x="6529598" y="1908175"/>
            <a:ext cx="1693862"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7" name="KSO_GT4"/>
          <p:cNvSpPr txBox="1"/>
          <p:nvPr/>
        </p:nvSpPr>
        <p:spPr>
          <a:xfrm flipH="1">
            <a:off x="6574048"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Tree>
    <p:extLst>
      <p:ext uri="{BB962C8B-B14F-4D97-AF65-F5344CB8AC3E}">
        <p14:creationId xmlns:p14="http://schemas.microsoft.com/office/powerpoint/2010/main" val="487833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004358"/>
    </a:dk2>
    <a:lt2>
      <a:srgbClr val="E2DFCC"/>
    </a:lt2>
    <a:accent1>
      <a:srgbClr val="006382"/>
    </a:accent1>
    <a:accent2>
      <a:srgbClr val="1F8A70"/>
    </a:accent2>
    <a:accent3>
      <a:srgbClr val="BEDB39"/>
    </a:accent3>
    <a:accent4>
      <a:srgbClr val="FFE11A"/>
    </a:accent4>
    <a:accent5>
      <a:srgbClr val="FD7400"/>
    </a:accent5>
    <a:accent6>
      <a:srgbClr val="977B2D"/>
    </a:accent6>
    <a:hlink>
      <a:srgbClr val="006382"/>
    </a:hlink>
    <a:folHlink>
      <a:srgbClr val="1F8A7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100</TotalTime>
  <Words>624</Words>
  <Application>Microsoft Office PowerPoint</Application>
  <PresentationFormat>全屏显示(4:3)</PresentationFormat>
  <Paragraphs>97</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成都京东世纪贸易有限公司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王辛</dc:creator>
  <cp:lastModifiedBy>admin</cp:lastModifiedBy>
  <cp:revision>19</cp:revision>
  <dcterms:created xsi:type="dcterms:W3CDTF">2014-11-18T06:19:37Z</dcterms:created>
  <dcterms:modified xsi:type="dcterms:W3CDTF">2016-02-11T08:24:24Z</dcterms:modified>
</cp:coreProperties>
</file>