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7" r:id="rId2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8" autoAdjust="0"/>
    <p:restoredTop sz="94932"/>
  </p:normalViewPr>
  <p:slideViewPr>
    <p:cSldViewPr snapToGrid="0" showGuides="1">
      <p:cViewPr varScale="1">
        <p:scale>
          <a:sx n="84" d="100"/>
          <a:sy n="84" d="100"/>
        </p:scale>
        <p:origin x="-72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E8700-9E3B-4A5D-BA6E-A97D9A919C99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9AB301B1-0548-4C4C-B9FE-42D528008E14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3</a:t>
          </a:r>
          <a:endParaRPr lang="zh-CN" altLang="en-US" sz="2400" dirty="0"/>
        </a:p>
      </dgm:t>
    </dgm:pt>
    <dgm:pt modelId="{CC2738AF-A1BD-4FEA-A012-4A2C30B4899A}" type="parTrans" cxnId="{14CEADF5-F8BA-4C3E-BD65-3E4D6286549C}">
      <dgm:prSet/>
      <dgm:spPr/>
      <dgm:t>
        <a:bodyPr/>
        <a:lstStyle/>
        <a:p>
          <a:endParaRPr lang="zh-CN" altLang="en-US"/>
        </a:p>
      </dgm:t>
    </dgm:pt>
    <dgm:pt modelId="{FD6A1F35-5202-4638-838C-D700377638EB}" type="sibTrans" cxnId="{14CEADF5-F8BA-4C3E-BD65-3E4D6286549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2F7CFA37-B98C-4CF1-938B-FB96F706DD3D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000" dirty="0" smtClean="0"/>
            <a:t>理论</a:t>
          </a:r>
          <a:r>
            <a:rPr lang="en-US" altLang="zh-CN" sz="2000" dirty="0" smtClean="0"/>
            <a:t>2</a:t>
          </a:r>
          <a:endParaRPr lang="zh-CN" altLang="en-US" sz="2000" dirty="0"/>
        </a:p>
      </dgm:t>
    </dgm:pt>
    <dgm:pt modelId="{CD3D24C9-8F43-4D19-806B-05E8E63220ED}" type="parTrans" cxnId="{F5FEF06C-A5D9-475A-8953-5802B10936DC}">
      <dgm:prSet/>
      <dgm:spPr/>
      <dgm:t>
        <a:bodyPr/>
        <a:lstStyle/>
        <a:p>
          <a:endParaRPr lang="zh-CN" altLang="en-US"/>
        </a:p>
      </dgm:t>
    </dgm:pt>
    <dgm:pt modelId="{A8E5B181-2D9F-489C-A687-F7B72525DFAE}" type="sibTrans" cxnId="{F5FEF06C-A5D9-475A-8953-5802B10936D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6AE2AC67-6323-45AC-90D8-73357E33E7BC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1</a:t>
          </a:r>
          <a:endParaRPr lang="zh-CN" altLang="en-US" sz="2400" dirty="0"/>
        </a:p>
      </dgm:t>
    </dgm:pt>
    <dgm:pt modelId="{6E6980B8-2342-4723-A2E6-64032E6DF99B}" type="parTrans" cxnId="{EFC863B4-F25F-4768-B322-EA65F0D3C71D}">
      <dgm:prSet/>
      <dgm:spPr/>
      <dgm:t>
        <a:bodyPr/>
        <a:lstStyle/>
        <a:p>
          <a:endParaRPr lang="zh-CN" altLang="en-US"/>
        </a:p>
      </dgm:t>
    </dgm:pt>
    <dgm:pt modelId="{BEB81D16-F5C8-4F97-BCB5-660E757D787B}" type="sibTrans" cxnId="{EFC863B4-F25F-4768-B322-EA65F0D3C71D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E34CBA86-2980-420C-AD66-85C8BC9D9F0D}" type="pres">
      <dgm:prSet presAssocID="{B92E8700-9E3B-4A5D-BA6E-A97D9A919C9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A46F9D0-2620-46E8-BD5C-3EB11E5AD34D}" type="pres">
      <dgm:prSet presAssocID="{9AB301B1-0548-4C4C-B9FE-42D528008E1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95811-CA13-4747-A2F3-8DCDC8D14774}" type="pres">
      <dgm:prSet presAssocID="{9AB301B1-0548-4C4C-B9FE-42D528008E1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60F6A05E-ADC8-4099-9E7E-C545ED42615C}" type="pres">
      <dgm:prSet presAssocID="{9AB301B1-0548-4C4C-B9FE-42D528008E1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F77C6702-5C81-4EB9-82D5-C5BF73E7DA11}" type="pres">
      <dgm:prSet presAssocID="{2F7CFA37-B98C-4CF1-938B-FB96F706DD3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4B8F4B-A470-488C-9227-43050E7CDB4D}" type="pres">
      <dgm:prSet presAssocID="{2F7CFA37-B98C-4CF1-938B-FB96F706DD3D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DAC3369B-09FC-4683-8484-9719DE34305F}" type="pres">
      <dgm:prSet presAssocID="{2F7CFA37-B98C-4CF1-938B-FB96F706DD3D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A453174C-D23E-46F3-BD66-C4C152DFEA9C}" type="pres">
      <dgm:prSet presAssocID="{6AE2AC67-6323-45AC-90D8-73357E33E7BC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7128ED74-92EB-4E70-88C4-14BA9F411CA5}" type="pres">
      <dgm:prSet presAssocID="{6AE2AC67-6323-45AC-90D8-73357E33E7B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96143-111F-430B-B834-3483ABC3D3C4}" type="pres">
      <dgm:prSet presAssocID="{6AE2AC67-6323-45AC-90D8-73357E33E7BC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F361310E-8427-4985-BC19-362BA2F2E4F3}" type="pres">
      <dgm:prSet presAssocID="{6AE2AC67-6323-45AC-90D8-73357E33E7BC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3EC680A7-DC9B-48E2-85C8-DBB50C922866}" type="pres">
      <dgm:prSet presAssocID="{FD6A1F35-5202-4638-838C-D700377638EB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6D626DAC-4A89-4841-88ED-EBCED8FB26D0}" type="pres">
      <dgm:prSet presAssocID="{A8E5B181-2D9F-489C-A687-F7B72525DFAE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7007DBBC-FF80-4329-95EB-1FE5DA35BE03}" type="pres">
      <dgm:prSet presAssocID="{BEB81D16-F5C8-4F97-BCB5-660E757D787B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FD97D2C6-67C9-4C06-96AE-5A10A6F49D60}" type="presOf" srcId="{BEB81D16-F5C8-4F97-BCB5-660E757D787B}" destId="{7007DBBC-FF80-4329-95EB-1FE5DA35BE03}" srcOrd="0" destOrd="0" presId="urn:microsoft.com/office/officeart/2005/8/layout/gear1"/>
    <dgm:cxn modelId="{2D265DFC-16F3-4070-83E5-47D205E49CCC}" type="presOf" srcId="{6AE2AC67-6323-45AC-90D8-73357E33E7BC}" destId="{DD996143-111F-430B-B834-3483ABC3D3C4}" srcOrd="2" destOrd="0" presId="urn:microsoft.com/office/officeart/2005/8/layout/gear1"/>
    <dgm:cxn modelId="{D34F13DE-D08B-4856-ABC9-A73F8F87FA19}" type="presOf" srcId="{B92E8700-9E3B-4A5D-BA6E-A97D9A919C99}" destId="{E34CBA86-2980-420C-AD66-85C8BC9D9F0D}" srcOrd="0" destOrd="0" presId="urn:microsoft.com/office/officeart/2005/8/layout/gear1"/>
    <dgm:cxn modelId="{9EB3F839-2E3A-41CF-89A4-FC62B60931CA}" type="presOf" srcId="{2F7CFA37-B98C-4CF1-938B-FB96F706DD3D}" destId="{DAC3369B-09FC-4683-8484-9719DE34305F}" srcOrd="2" destOrd="0" presId="urn:microsoft.com/office/officeart/2005/8/layout/gear1"/>
    <dgm:cxn modelId="{27FCFADC-E748-47D5-9B1D-8999FB09F95D}" type="presOf" srcId="{6AE2AC67-6323-45AC-90D8-73357E33E7BC}" destId="{A453174C-D23E-46F3-BD66-C4C152DFEA9C}" srcOrd="0" destOrd="0" presId="urn:microsoft.com/office/officeart/2005/8/layout/gear1"/>
    <dgm:cxn modelId="{1890284E-C278-4835-A4B6-338A12019EEF}" type="presOf" srcId="{2F7CFA37-B98C-4CF1-938B-FB96F706DD3D}" destId="{F77C6702-5C81-4EB9-82D5-C5BF73E7DA11}" srcOrd="0" destOrd="0" presId="urn:microsoft.com/office/officeart/2005/8/layout/gear1"/>
    <dgm:cxn modelId="{F5FEF06C-A5D9-475A-8953-5802B10936DC}" srcId="{B92E8700-9E3B-4A5D-BA6E-A97D9A919C99}" destId="{2F7CFA37-B98C-4CF1-938B-FB96F706DD3D}" srcOrd="1" destOrd="0" parTransId="{CD3D24C9-8F43-4D19-806B-05E8E63220ED}" sibTransId="{A8E5B181-2D9F-489C-A687-F7B72525DFAE}"/>
    <dgm:cxn modelId="{247DA4B3-67C4-4567-8FCA-CA05533E6D3E}" type="presOf" srcId="{A8E5B181-2D9F-489C-A687-F7B72525DFAE}" destId="{6D626DAC-4A89-4841-88ED-EBCED8FB26D0}" srcOrd="0" destOrd="0" presId="urn:microsoft.com/office/officeart/2005/8/layout/gear1"/>
    <dgm:cxn modelId="{A32719B9-E253-415D-8397-FACC7B51CD47}" type="presOf" srcId="{2F7CFA37-B98C-4CF1-938B-FB96F706DD3D}" destId="{914B8F4B-A470-488C-9227-43050E7CDB4D}" srcOrd="1" destOrd="0" presId="urn:microsoft.com/office/officeart/2005/8/layout/gear1"/>
    <dgm:cxn modelId="{14CEADF5-F8BA-4C3E-BD65-3E4D6286549C}" srcId="{B92E8700-9E3B-4A5D-BA6E-A97D9A919C99}" destId="{9AB301B1-0548-4C4C-B9FE-42D528008E14}" srcOrd="0" destOrd="0" parTransId="{CC2738AF-A1BD-4FEA-A012-4A2C30B4899A}" sibTransId="{FD6A1F35-5202-4638-838C-D700377638EB}"/>
    <dgm:cxn modelId="{6FD36B0F-1AEE-4DF9-867A-96C12E270D48}" type="presOf" srcId="{6AE2AC67-6323-45AC-90D8-73357E33E7BC}" destId="{F361310E-8427-4985-BC19-362BA2F2E4F3}" srcOrd="3" destOrd="0" presId="urn:microsoft.com/office/officeart/2005/8/layout/gear1"/>
    <dgm:cxn modelId="{21BF676C-4911-4A0D-B3D7-3474E3CF9BE5}" type="presOf" srcId="{6AE2AC67-6323-45AC-90D8-73357E33E7BC}" destId="{7128ED74-92EB-4E70-88C4-14BA9F411CA5}" srcOrd="1" destOrd="0" presId="urn:microsoft.com/office/officeart/2005/8/layout/gear1"/>
    <dgm:cxn modelId="{8F161128-528A-4435-800F-73E9595D4E7B}" type="presOf" srcId="{9AB301B1-0548-4C4C-B9FE-42D528008E14}" destId="{60F6A05E-ADC8-4099-9E7E-C545ED42615C}" srcOrd="2" destOrd="0" presId="urn:microsoft.com/office/officeart/2005/8/layout/gear1"/>
    <dgm:cxn modelId="{EFC863B4-F25F-4768-B322-EA65F0D3C71D}" srcId="{B92E8700-9E3B-4A5D-BA6E-A97D9A919C99}" destId="{6AE2AC67-6323-45AC-90D8-73357E33E7BC}" srcOrd="2" destOrd="0" parTransId="{6E6980B8-2342-4723-A2E6-64032E6DF99B}" sibTransId="{BEB81D16-F5C8-4F97-BCB5-660E757D787B}"/>
    <dgm:cxn modelId="{99E18739-5B53-484E-9B60-9F8E21259B64}" type="presOf" srcId="{9AB301B1-0548-4C4C-B9FE-42D528008E14}" destId="{1A46F9D0-2620-46E8-BD5C-3EB11E5AD34D}" srcOrd="0" destOrd="0" presId="urn:microsoft.com/office/officeart/2005/8/layout/gear1"/>
    <dgm:cxn modelId="{36F44857-4BE5-4072-8051-B113FDEC628E}" type="presOf" srcId="{FD6A1F35-5202-4638-838C-D700377638EB}" destId="{3EC680A7-DC9B-48E2-85C8-DBB50C922866}" srcOrd="0" destOrd="0" presId="urn:microsoft.com/office/officeart/2005/8/layout/gear1"/>
    <dgm:cxn modelId="{8F7BB45B-D447-413D-A278-01D833B9AE51}" type="presOf" srcId="{9AB301B1-0548-4C4C-B9FE-42D528008E14}" destId="{68B95811-CA13-4747-A2F3-8DCDC8D14774}" srcOrd="1" destOrd="0" presId="urn:microsoft.com/office/officeart/2005/8/layout/gear1"/>
    <dgm:cxn modelId="{271216A9-ABFD-4B70-B63C-C9B63501FBA9}" type="presParOf" srcId="{E34CBA86-2980-420C-AD66-85C8BC9D9F0D}" destId="{1A46F9D0-2620-46E8-BD5C-3EB11E5AD34D}" srcOrd="0" destOrd="0" presId="urn:microsoft.com/office/officeart/2005/8/layout/gear1"/>
    <dgm:cxn modelId="{F97E3CB3-4C14-4AF8-B0D3-3C0C3EFFF01F}" type="presParOf" srcId="{E34CBA86-2980-420C-AD66-85C8BC9D9F0D}" destId="{68B95811-CA13-4747-A2F3-8DCDC8D14774}" srcOrd="1" destOrd="0" presId="urn:microsoft.com/office/officeart/2005/8/layout/gear1"/>
    <dgm:cxn modelId="{667002D4-6D57-487A-934D-CF9D9AFED65E}" type="presParOf" srcId="{E34CBA86-2980-420C-AD66-85C8BC9D9F0D}" destId="{60F6A05E-ADC8-4099-9E7E-C545ED42615C}" srcOrd="2" destOrd="0" presId="urn:microsoft.com/office/officeart/2005/8/layout/gear1"/>
    <dgm:cxn modelId="{4FDA8CB6-00D4-4CAD-B2B2-D547C235CFA0}" type="presParOf" srcId="{E34CBA86-2980-420C-AD66-85C8BC9D9F0D}" destId="{F77C6702-5C81-4EB9-82D5-C5BF73E7DA11}" srcOrd="3" destOrd="0" presId="urn:microsoft.com/office/officeart/2005/8/layout/gear1"/>
    <dgm:cxn modelId="{C2989E6A-C27E-4F38-B256-EE47676992E8}" type="presParOf" srcId="{E34CBA86-2980-420C-AD66-85C8BC9D9F0D}" destId="{914B8F4B-A470-488C-9227-43050E7CDB4D}" srcOrd="4" destOrd="0" presId="urn:microsoft.com/office/officeart/2005/8/layout/gear1"/>
    <dgm:cxn modelId="{27E73B73-D5AF-46BF-ABC0-6485BD236780}" type="presParOf" srcId="{E34CBA86-2980-420C-AD66-85C8BC9D9F0D}" destId="{DAC3369B-09FC-4683-8484-9719DE34305F}" srcOrd="5" destOrd="0" presId="urn:microsoft.com/office/officeart/2005/8/layout/gear1"/>
    <dgm:cxn modelId="{4D28C22C-F420-47AC-8661-3C06DDF4405B}" type="presParOf" srcId="{E34CBA86-2980-420C-AD66-85C8BC9D9F0D}" destId="{A453174C-D23E-46F3-BD66-C4C152DFEA9C}" srcOrd="6" destOrd="0" presId="urn:microsoft.com/office/officeart/2005/8/layout/gear1"/>
    <dgm:cxn modelId="{FE04BF20-20DF-4CD1-A03C-6B6EF51DEB31}" type="presParOf" srcId="{E34CBA86-2980-420C-AD66-85C8BC9D9F0D}" destId="{7128ED74-92EB-4E70-88C4-14BA9F411CA5}" srcOrd="7" destOrd="0" presId="urn:microsoft.com/office/officeart/2005/8/layout/gear1"/>
    <dgm:cxn modelId="{552C3380-5189-43A8-9901-2D190B62F1B1}" type="presParOf" srcId="{E34CBA86-2980-420C-AD66-85C8BC9D9F0D}" destId="{DD996143-111F-430B-B834-3483ABC3D3C4}" srcOrd="8" destOrd="0" presId="urn:microsoft.com/office/officeart/2005/8/layout/gear1"/>
    <dgm:cxn modelId="{25F8ED67-19E5-428B-A453-0AA54765881E}" type="presParOf" srcId="{E34CBA86-2980-420C-AD66-85C8BC9D9F0D}" destId="{F361310E-8427-4985-BC19-362BA2F2E4F3}" srcOrd="9" destOrd="0" presId="urn:microsoft.com/office/officeart/2005/8/layout/gear1"/>
    <dgm:cxn modelId="{C44998E6-EB5C-4004-B730-5E0280BB5E69}" type="presParOf" srcId="{E34CBA86-2980-420C-AD66-85C8BC9D9F0D}" destId="{3EC680A7-DC9B-48E2-85C8-DBB50C922866}" srcOrd="10" destOrd="0" presId="urn:microsoft.com/office/officeart/2005/8/layout/gear1"/>
    <dgm:cxn modelId="{029AC15A-496B-4E20-A3B7-23736077ED31}" type="presParOf" srcId="{E34CBA86-2980-420C-AD66-85C8BC9D9F0D}" destId="{6D626DAC-4A89-4841-88ED-EBCED8FB26D0}" srcOrd="11" destOrd="0" presId="urn:microsoft.com/office/officeart/2005/8/layout/gear1"/>
    <dgm:cxn modelId="{D1C6C78C-1DF0-4C56-890B-CE2EA43835E0}" type="presParOf" srcId="{E34CBA86-2980-420C-AD66-85C8BC9D9F0D}" destId="{7007DBBC-FF80-4329-95EB-1FE5DA35BE03}" srcOrd="12" destOrd="0" presId="urn:microsoft.com/office/officeart/2005/8/layout/gear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46F9D0-2620-46E8-BD5C-3EB11E5AD34D}">
      <dsp:nvSpPr>
        <dsp:cNvPr id="0" name=""/>
        <dsp:cNvSpPr/>
      </dsp:nvSpPr>
      <dsp:spPr>
        <a:xfrm>
          <a:off x="2946128" y="1909918"/>
          <a:ext cx="2334344" cy="2334344"/>
        </a:xfrm>
        <a:prstGeom prst="gear9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3</a:t>
          </a:r>
          <a:endParaRPr lang="zh-CN" altLang="en-US" sz="2400" kern="1200" dirty="0"/>
        </a:p>
      </dsp:txBody>
      <dsp:txXfrm>
        <a:off x="3415435" y="2456727"/>
        <a:ext cx="1395730" cy="1199901"/>
      </dsp:txXfrm>
    </dsp:sp>
    <dsp:sp modelId="{F77C6702-5C81-4EB9-82D5-C5BF73E7DA11}">
      <dsp:nvSpPr>
        <dsp:cNvPr id="0" name=""/>
        <dsp:cNvSpPr/>
      </dsp:nvSpPr>
      <dsp:spPr>
        <a:xfrm>
          <a:off x="1587964" y="1358164"/>
          <a:ext cx="1697705" cy="1697705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理论</a:t>
          </a:r>
          <a:r>
            <a:rPr lang="en-US" altLang="zh-CN" sz="2000" kern="1200" dirty="0" smtClean="0"/>
            <a:t>2</a:t>
          </a:r>
          <a:endParaRPr lang="zh-CN" altLang="en-US" sz="2000" kern="1200" dirty="0"/>
        </a:p>
      </dsp:txBody>
      <dsp:txXfrm>
        <a:off x="2015366" y="1788150"/>
        <a:ext cx="842901" cy="837733"/>
      </dsp:txXfrm>
    </dsp:sp>
    <dsp:sp modelId="{A453174C-D23E-46F3-BD66-C4C152DFEA9C}">
      <dsp:nvSpPr>
        <dsp:cNvPr id="0" name=""/>
        <dsp:cNvSpPr/>
      </dsp:nvSpPr>
      <dsp:spPr>
        <a:xfrm rot="20700000">
          <a:off x="2538852" y="186920"/>
          <a:ext cx="1663404" cy="1663404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1</a:t>
          </a:r>
          <a:endParaRPr lang="zh-CN" altLang="en-US" sz="2400" kern="1200" dirty="0"/>
        </a:p>
      </dsp:txBody>
      <dsp:txXfrm rot="-20700000">
        <a:off x="2903685" y="551754"/>
        <a:ext cx="933737" cy="933737"/>
      </dsp:txXfrm>
    </dsp:sp>
    <dsp:sp modelId="{3EC680A7-DC9B-48E2-85C8-DBB50C922866}">
      <dsp:nvSpPr>
        <dsp:cNvPr id="0" name=""/>
        <dsp:cNvSpPr/>
      </dsp:nvSpPr>
      <dsp:spPr>
        <a:xfrm>
          <a:off x="2767180" y="1557359"/>
          <a:ext cx="2987961" cy="2987961"/>
        </a:xfrm>
        <a:prstGeom prst="circularArrow">
          <a:avLst>
            <a:gd name="adj1" fmla="val 4688"/>
            <a:gd name="adj2" fmla="val 299029"/>
            <a:gd name="adj3" fmla="val 2517413"/>
            <a:gd name="adj4" fmla="val 15858592"/>
            <a:gd name="adj5" fmla="val 5469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26DAC-4A89-4841-88ED-EBCED8FB26D0}">
      <dsp:nvSpPr>
        <dsp:cNvPr id="0" name=""/>
        <dsp:cNvSpPr/>
      </dsp:nvSpPr>
      <dsp:spPr>
        <a:xfrm>
          <a:off x="1287303" y="982311"/>
          <a:ext cx="2170940" cy="217094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7DBBC-FF80-4329-95EB-1FE5DA35BE03}">
      <dsp:nvSpPr>
        <dsp:cNvPr id="0" name=""/>
        <dsp:cNvSpPr/>
      </dsp:nvSpPr>
      <dsp:spPr>
        <a:xfrm>
          <a:off x="2154089" y="-177641"/>
          <a:ext cx="2340711" cy="234071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E26F4BAD-8F7F-4093-A359-997C296540D2}" type="datetimeFigureOut">
              <a:rPr lang="zh-CN" altLang="en-US" smtClean="0"/>
              <a:pPr/>
              <a:t>2016/3/8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7CF5C341-C137-48E2-91E0-84AC3222045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783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561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696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2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555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952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788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616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38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522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054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10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F2EAC639-8067-4FC7-9A1A-8A14B8E85D8F}" type="datetimeFigureOut">
              <a:rPr lang="zh-CN" altLang="en-US" smtClean="0"/>
              <a:pPr/>
              <a:t>2016/3/8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336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黑体 Std R" panose="020B0400000000000000" pitchFamily="34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xmlns="" val="3951792690"/>
              </p:ext>
            </p:extLst>
          </p:nvPr>
        </p:nvGraphicFramePr>
        <p:xfrm>
          <a:off x="91877" y="1685167"/>
          <a:ext cx="6316683" cy="4244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015791" y="2319742"/>
            <a:ext cx="5522391" cy="2953084"/>
            <a:chOff x="4923693" y="1899139"/>
            <a:chExt cx="6775938" cy="5669089"/>
          </a:xfrm>
          <a:solidFill>
            <a:srgbClr val="70AD47"/>
          </a:solidFill>
        </p:grpSpPr>
        <p:sp>
          <p:nvSpPr>
            <p:cNvPr id="10" name="矩形 9"/>
            <p:cNvSpPr/>
            <p:nvPr/>
          </p:nvSpPr>
          <p:spPr>
            <a:xfrm>
              <a:off x="4923693" y="18991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23693" y="38803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23693" y="5819247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408560" y="2622828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78093" y="3627005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08560" y="4626697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9693" y="-59748"/>
            <a:ext cx="4676098" cy="6463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1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8502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20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PC-Y</cp:lastModifiedBy>
  <cp:revision>55</cp:revision>
  <dcterms:created xsi:type="dcterms:W3CDTF">2014-05-29T06:29:08Z</dcterms:created>
  <dcterms:modified xsi:type="dcterms:W3CDTF">2016-03-08T09:16:29Z</dcterms:modified>
  <cp:category/>
</cp:coreProperties>
</file>