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7" r:id="rId4"/>
    <p:sldId id="268" r:id="rId5"/>
    <p:sldId id="269" r:id="rId6"/>
    <p:sldId id="271" r:id="rId7"/>
    <p:sldId id="276" r:id="rId8"/>
    <p:sldId id="278" r:id="rId9"/>
    <p:sldId id="270" r:id="rId10"/>
    <p:sldId id="272" r:id="rId11"/>
    <p:sldId id="274" r:id="rId12"/>
    <p:sldId id="275" r:id="rId13"/>
    <p:sldId id="279" r:id="rId1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0300"/>
    <a:srgbClr val="D50107"/>
    <a:srgbClr val="EEEAEB"/>
    <a:srgbClr val="FEFEFE"/>
    <a:srgbClr val="FFF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75" d="100"/>
          <a:sy n="75" d="100"/>
        </p:scale>
        <p:origin x="-2028" y="-1128"/>
      </p:cViewPr>
      <p:guideLst>
        <p:guide orient="horz" pos="395"/>
        <p:guide orient="horz" pos="3026"/>
        <p:guide pos="5511"/>
        <p:guide pos="249"/>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45</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78</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F20300"/>
            </a:solidFill>
          </c:spPr>
          <c:invertIfNegative val="0"/>
          <c:dPt>
            <c:idx val="0"/>
            <c:invertIfNegative val="0"/>
            <c:bubble3D val="0"/>
            <c:spPr>
              <a:solidFill>
                <a:srgbClr val="C00000"/>
              </a:solidFill>
            </c:spPr>
          </c:dPt>
          <c:dPt>
            <c:idx val="2"/>
            <c:invertIfNegative val="0"/>
            <c:bubble3D val="0"/>
            <c:spPr>
              <a:solidFill>
                <a:srgbClr val="C00000"/>
              </a:solidFill>
            </c:spPr>
          </c:dPt>
          <c:dLbls>
            <c:txPr>
              <a:bodyPr/>
              <a:lstStyle/>
              <a:p>
                <a:pPr>
                  <a:defRPr sz="1400">
                    <a:solidFill>
                      <a:schemeClr val="tx1">
                        <a:lumMod val="75000"/>
                        <a:lumOff val="25000"/>
                      </a:schemeClr>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dLbls>
          <c:cat>
            <c:strRef>
              <c:f>Sheet1!$A$2:$A$5</c:f>
              <c:strCache>
                <c:ptCount val="4"/>
                <c:pt idx="0">
                  <c:v>类别 1</c:v>
                </c:pt>
                <c:pt idx="1">
                  <c:v>类别 2</c:v>
                </c:pt>
                <c:pt idx="2">
                  <c:v>类别 3</c:v>
                </c:pt>
                <c:pt idx="3">
                  <c:v>类别 4</c:v>
                </c:pt>
              </c:strCache>
            </c:strRef>
          </c:cat>
          <c:val>
            <c:numRef>
              <c:f>Sheet1!$B$2:$B$5</c:f>
              <c:numCache>
                <c:formatCode>0%</c:formatCode>
                <c:ptCount val="4"/>
                <c:pt idx="0">
                  <c:v>0.2</c:v>
                </c:pt>
                <c:pt idx="1">
                  <c:v>0.36</c:v>
                </c:pt>
                <c:pt idx="2">
                  <c:v>0.56000000000000005</c:v>
                </c:pt>
                <c:pt idx="3">
                  <c:v>0.89</c:v>
                </c:pt>
              </c:numCache>
            </c:numRef>
          </c:val>
        </c:ser>
        <c:ser>
          <c:idx val="1"/>
          <c:order val="1"/>
          <c:tx>
            <c:strRef>
              <c:f>Sheet1!$C$1</c:f>
              <c:strCache>
                <c:ptCount val="1"/>
                <c:pt idx="0">
                  <c:v>列2</c:v>
                </c:pt>
              </c:strCache>
            </c:strRef>
          </c:tx>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列1</c:v>
                </c:pt>
              </c:strCache>
            </c:strRef>
          </c:tx>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79"/>
        <c:overlap val="100"/>
        <c:axId val="92527104"/>
        <c:axId val="97416256"/>
      </c:barChart>
      <c:catAx>
        <c:axId val="92527104"/>
        <c:scaling>
          <c:orientation val="minMax"/>
        </c:scaling>
        <c:delete val="0"/>
        <c:axPos val="b"/>
        <c:majorTickMark val="out"/>
        <c:minorTickMark val="none"/>
        <c:tickLblPos val="nextTo"/>
        <c:txPr>
          <a:bodyPr/>
          <a:lstStyle/>
          <a:p>
            <a:pPr>
              <a:defRPr sz="1400">
                <a:solidFill>
                  <a:schemeClr val="tx1">
                    <a:lumMod val="75000"/>
                    <a:lumOff val="25000"/>
                  </a:schemeClr>
                </a:solidFill>
                <a:latin typeface="微软雅黑" pitchFamily="34" charset="-122"/>
                <a:ea typeface="微软雅黑" pitchFamily="34" charset="-122"/>
              </a:defRPr>
            </a:pPr>
            <a:endParaRPr lang="zh-CN"/>
          </a:p>
        </c:txPr>
        <c:crossAx val="97416256"/>
        <c:crosses val="autoZero"/>
        <c:auto val="1"/>
        <c:lblAlgn val="ctr"/>
        <c:lblOffset val="100"/>
        <c:noMultiLvlLbl val="0"/>
      </c:catAx>
      <c:valAx>
        <c:axId val="97416256"/>
        <c:scaling>
          <c:orientation val="minMax"/>
        </c:scaling>
        <c:delete val="1"/>
        <c:axPos val="l"/>
        <c:numFmt formatCode="0%" sourceLinked="1"/>
        <c:majorTickMark val="out"/>
        <c:minorTickMark val="none"/>
        <c:tickLblPos val="nextTo"/>
        <c:crossAx val="92527104"/>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946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354500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811652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032155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2603251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1322656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404577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77791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78080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477710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C98A61-B35B-45CB-A0ED-42FA3A7A599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430558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FC98A61-B35B-45CB-A0ED-42FA3A7A5990}" type="datetimeFigureOut">
              <a:rPr lang="zh-CN" altLang="en-US" smtClean="0"/>
              <a:t>2016-10-07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2836750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r>
              <a:rPr lang="zh-CN" altLang="en-US" sz="5400" dirty="0" smtClean="0">
                <a:solidFill>
                  <a:schemeClr val="tx1">
                    <a:lumMod val="85000"/>
                    <a:lumOff val="15000"/>
                  </a:schemeClr>
                </a:solidFill>
                <a:latin typeface="华文行楷" pitchFamily="2" charset="-122"/>
                <a:ea typeface="华文行楷" pitchFamily="2" charset="-122"/>
              </a:rPr>
              <a:t>中国风年终总结</a:t>
            </a:r>
            <a:endParaRPr lang="zh-CN" altLang="en-US" sz="5400" dirty="0">
              <a:solidFill>
                <a:schemeClr val="tx1">
                  <a:lumMod val="85000"/>
                  <a:lumOff val="15000"/>
                </a:schemeClr>
              </a:solidFill>
              <a:latin typeface="华文行楷" pitchFamily="2" charset="-122"/>
              <a:ea typeface="华文行楷"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0517"/>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6126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21" name="六边形 20"/>
          <p:cNvSpPr/>
          <p:nvPr/>
        </p:nvSpPr>
        <p:spPr>
          <a:xfrm>
            <a:off x="1831547" y="2231926"/>
            <a:ext cx="1244165" cy="1067972"/>
          </a:xfrm>
          <a:prstGeom prst="hexagon">
            <a:avLst>
              <a:gd name="adj" fmla="val 25000"/>
              <a:gd name="vf" fmla="val 115470"/>
            </a:avLst>
          </a:prstGeom>
          <a:blipFill>
            <a:blip r:embed="rId3" cstate="print">
              <a:extLst>
                <a:ext uri="{28A0092B-C50C-407E-A947-70E740481C1C}">
                  <a14:useLocalDpi xmlns:a14="http://schemas.microsoft.com/office/drawing/2010/main" val="0"/>
                </a:ext>
              </a:extLst>
            </a:blip>
            <a:srcRect/>
            <a:stretch>
              <a:fillRect l="-7000" r="-7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六边形 21"/>
          <p:cNvSpPr/>
          <p:nvPr/>
        </p:nvSpPr>
        <p:spPr>
          <a:xfrm>
            <a:off x="5003347" y="2810764"/>
            <a:ext cx="1244165" cy="1067972"/>
          </a:xfrm>
          <a:prstGeom prst="hexagon">
            <a:avLst>
              <a:gd name="adj" fmla="val 25000"/>
              <a:gd name="vf" fmla="val 115470"/>
            </a:avLst>
          </a:prstGeom>
          <a:blipFill>
            <a:blip r:embed="rId4" cstate="print">
              <a:extLst>
                <a:ext uri="{28A0092B-C50C-407E-A947-70E740481C1C}">
                  <a14:useLocalDpi xmlns:a14="http://schemas.microsoft.com/office/drawing/2010/main" val="0"/>
                </a:ext>
              </a:extLst>
            </a:blip>
            <a:srcRect/>
            <a:stretch>
              <a:fillRect/>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六边形 22"/>
          <p:cNvSpPr/>
          <p:nvPr/>
        </p:nvSpPr>
        <p:spPr>
          <a:xfrm>
            <a:off x="3942791" y="1059582"/>
            <a:ext cx="1244165" cy="1067972"/>
          </a:xfrm>
          <a:prstGeom prst="hexagon">
            <a:avLst>
              <a:gd name="adj" fmla="val 25000"/>
              <a:gd name="vf" fmla="val 115470"/>
            </a:avLst>
          </a:prstGeom>
          <a:blipFill>
            <a:blip r:embed="rId5" cstate="print">
              <a:extLst>
                <a:ext uri="{28A0092B-C50C-407E-A947-70E740481C1C}">
                  <a14:useLocalDpi xmlns:a14="http://schemas.microsoft.com/office/drawing/2010/main" val="0"/>
                </a:ext>
              </a:extLst>
            </a:blip>
            <a:srcRect/>
            <a:stretch>
              <a:fillRect t="-8000" b="-8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六边形 23"/>
          <p:cNvSpPr/>
          <p:nvPr/>
        </p:nvSpPr>
        <p:spPr>
          <a:xfrm>
            <a:off x="6068287" y="2233619"/>
            <a:ext cx="1244165" cy="1067972"/>
          </a:xfrm>
          <a:prstGeom prst="hexagon">
            <a:avLst>
              <a:gd name="adj" fmla="val 25000"/>
              <a:gd name="vf" fmla="val 115470"/>
            </a:avLst>
          </a:prstGeom>
          <a:blipFill>
            <a:blip r:embed="rId6" cstate="print">
              <a:extLst>
                <a:ext uri="{28A0092B-C50C-407E-A947-70E740481C1C}">
                  <a14:useLocalDpi xmlns:a14="http://schemas.microsoft.com/office/drawing/2010/main" val="0"/>
                </a:ext>
              </a:extLst>
            </a:blip>
            <a:srcRect/>
            <a:stretch>
              <a:fillRect l="-14000" r="-14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5" name="组合 24"/>
          <p:cNvGrpSpPr/>
          <p:nvPr/>
        </p:nvGrpSpPr>
        <p:grpSpPr>
          <a:xfrm>
            <a:off x="5003347" y="1646600"/>
            <a:ext cx="1244165" cy="1067972"/>
            <a:chOff x="5003347" y="1748344"/>
            <a:chExt cx="1244165" cy="1067972"/>
          </a:xfrm>
        </p:grpSpPr>
        <p:sp>
          <p:nvSpPr>
            <p:cNvPr id="26" name="任意多边形 25"/>
            <p:cNvSpPr/>
            <p:nvPr/>
          </p:nvSpPr>
          <p:spPr>
            <a:xfrm>
              <a:off x="5003347" y="1748344"/>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21272" rIns="192678" bIns="221272" numCol="1" spcCol="1270" anchor="ctr" anchorCtr="0">
              <a:noAutofit/>
            </a:bodyPr>
            <a:lstStyle/>
            <a:p>
              <a:pPr lvl="0" algn="ctr" defTabSz="1955800">
                <a:lnSpc>
                  <a:spcPct val="90000"/>
                </a:lnSpc>
                <a:spcBef>
                  <a:spcPct val="0"/>
                </a:spcBef>
                <a:spcAft>
                  <a:spcPct val="35000"/>
                </a:spcAft>
              </a:pPr>
              <a:endParaRPr lang="zh-CN" altLang="en-US" sz="4400" kern="1200" dirty="0"/>
            </a:p>
          </p:txBody>
        </p:sp>
        <p:sp>
          <p:nvSpPr>
            <p:cNvPr id="27" name="TextBox 26"/>
            <p:cNvSpPr txBox="1"/>
            <p:nvPr/>
          </p:nvSpPr>
          <p:spPr>
            <a:xfrm>
              <a:off x="5186956" y="1991635"/>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28" name="组合 27"/>
          <p:cNvGrpSpPr/>
          <p:nvPr/>
        </p:nvGrpSpPr>
        <p:grpSpPr>
          <a:xfrm>
            <a:off x="3942791" y="2223746"/>
            <a:ext cx="1244165" cy="1067972"/>
            <a:chOff x="3942791" y="2325490"/>
            <a:chExt cx="1244165" cy="1067972"/>
          </a:xfrm>
        </p:grpSpPr>
        <p:sp>
          <p:nvSpPr>
            <p:cNvPr id="29" name="任意多边形 28"/>
            <p:cNvSpPr/>
            <p:nvPr/>
          </p:nvSpPr>
          <p:spPr>
            <a:xfrm>
              <a:off x="3942791" y="232549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02222" rIns="192678" bIns="202222"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30" name="TextBox 29"/>
            <p:cNvSpPr txBox="1"/>
            <p:nvPr/>
          </p:nvSpPr>
          <p:spPr>
            <a:xfrm>
              <a:off x="4131882" y="2525621"/>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2887717" y="1648293"/>
            <a:ext cx="1244165" cy="1067972"/>
            <a:chOff x="2887717" y="1750037"/>
            <a:chExt cx="1244165" cy="1067972"/>
          </a:xfrm>
        </p:grpSpPr>
        <p:sp>
          <p:nvSpPr>
            <p:cNvPr id="32" name="任意多边形 31"/>
            <p:cNvSpPr/>
            <p:nvPr/>
          </p:nvSpPr>
          <p:spPr>
            <a:xfrm>
              <a:off x="2887717" y="1750037"/>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dirty="0"/>
            </a:p>
          </p:txBody>
        </p:sp>
        <p:sp>
          <p:nvSpPr>
            <p:cNvPr id="33" name="TextBox 32"/>
            <p:cNvSpPr txBox="1"/>
            <p:nvPr/>
          </p:nvSpPr>
          <p:spPr>
            <a:xfrm>
              <a:off x="3080097" y="1973602"/>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887717" y="2812456"/>
            <a:ext cx="1244165" cy="1067972"/>
            <a:chOff x="2887717" y="2914200"/>
            <a:chExt cx="1244165" cy="1067972"/>
          </a:xfrm>
        </p:grpSpPr>
        <p:sp>
          <p:nvSpPr>
            <p:cNvPr id="35" name="任意多边形 34"/>
            <p:cNvSpPr/>
            <p:nvPr/>
          </p:nvSpPr>
          <p:spPr>
            <a:xfrm>
              <a:off x="2887717" y="291420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a:p>
          </p:txBody>
        </p:sp>
        <p:sp>
          <p:nvSpPr>
            <p:cNvPr id="36" name="TextBox 35"/>
            <p:cNvSpPr txBox="1"/>
            <p:nvPr/>
          </p:nvSpPr>
          <p:spPr>
            <a:xfrm>
              <a:off x="3080097" y="3161158"/>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sp>
        <p:nvSpPr>
          <p:cNvPr id="37" name="TextBox 36"/>
          <p:cNvSpPr txBox="1"/>
          <p:nvPr/>
        </p:nvSpPr>
        <p:spPr>
          <a:xfrm>
            <a:off x="5177092" y="1059582"/>
            <a:ext cx="3427356" cy="584775"/>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496572" y="1059582"/>
            <a:ext cx="3427356"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395288" y="3645455"/>
            <a:ext cx="2684809"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6247512" y="3353067"/>
            <a:ext cx="2501202"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19094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graphicFrame>
        <p:nvGraphicFramePr>
          <p:cNvPr id="4" name="图表 3"/>
          <p:cNvGraphicFramePr/>
          <p:nvPr>
            <p:extLst>
              <p:ext uri="{D42A27DB-BD31-4B8C-83A1-F6EECF244321}">
                <p14:modId xmlns:p14="http://schemas.microsoft.com/office/powerpoint/2010/main" val="2188454301"/>
              </p:ext>
            </p:extLst>
          </p:nvPr>
        </p:nvGraphicFramePr>
        <p:xfrm>
          <a:off x="382234" y="1404318"/>
          <a:ext cx="4693822" cy="311212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6156176" y="1131590"/>
            <a:ext cx="2592537"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点击添加标题</a:t>
            </a:r>
          </a:p>
        </p:txBody>
      </p:sp>
      <p:sp>
        <p:nvSpPr>
          <p:cNvPr id="6" name="TextBox 5"/>
          <p:cNvSpPr txBox="1"/>
          <p:nvPr/>
        </p:nvSpPr>
        <p:spPr>
          <a:xfrm>
            <a:off x="5652120" y="1668745"/>
            <a:ext cx="3096593" cy="830997"/>
          </a:xfrm>
          <a:prstGeom prst="rect">
            <a:avLst/>
          </a:prstGeom>
          <a:noFill/>
        </p:spPr>
        <p:txBody>
          <a:bodyPr wrap="square" rtlCol="0">
            <a:spAutoFit/>
          </a:bodyPr>
          <a:lstStyle/>
          <a:p>
            <a:pPr algn="r"/>
            <a:r>
              <a:rPr lang="zh-CN" altLang="en-US" sz="1600" dirty="0" smtClean="0">
                <a:latin typeface="微软雅黑" pitchFamily="34" charset="-122"/>
                <a:ea typeface="微软雅黑" pitchFamily="34" charset="-122"/>
              </a:rPr>
              <a:t>点击添加文本点击添加文本点击添加文本点击添加文本点击添加文本</a:t>
            </a:r>
            <a:endParaRPr lang="zh-CN" altLang="en-US" sz="1600" dirty="0">
              <a:latin typeface="微软雅黑" pitchFamily="34" charset="-122"/>
              <a:ea typeface="微软雅黑" pitchFamily="34" charset="-122"/>
            </a:endParaRPr>
          </a:p>
        </p:txBody>
      </p:sp>
      <p:sp>
        <p:nvSpPr>
          <p:cNvPr id="7" name="矩形 6"/>
          <p:cNvSpPr/>
          <p:nvPr/>
        </p:nvSpPr>
        <p:spPr>
          <a:xfrm>
            <a:off x="6156176" y="3003798"/>
            <a:ext cx="2592537" cy="432048"/>
          </a:xfrm>
          <a:prstGeom prst="rect">
            <a:avLst/>
          </a:prstGeom>
          <a:solidFill>
            <a:srgbClr val="F20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点击添加标题</a:t>
            </a:r>
          </a:p>
        </p:txBody>
      </p:sp>
      <p:sp>
        <p:nvSpPr>
          <p:cNvPr id="8" name="TextBox 7"/>
          <p:cNvSpPr txBox="1"/>
          <p:nvPr/>
        </p:nvSpPr>
        <p:spPr>
          <a:xfrm>
            <a:off x="5652120" y="3540953"/>
            <a:ext cx="3096593" cy="830997"/>
          </a:xfrm>
          <a:prstGeom prst="rect">
            <a:avLst/>
          </a:prstGeom>
          <a:noFill/>
        </p:spPr>
        <p:txBody>
          <a:bodyPr wrap="square" rtlCol="0">
            <a:spAutoFit/>
          </a:bodyPr>
          <a:lstStyle/>
          <a:p>
            <a:pPr algn="r"/>
            <a:r>
              <a:rPr lang="zh-CN" altLang="en-US" sz="1600" dirty="0" smtClean="0">
                <a:latin typeface="微软雅黑" pitchFamily="34" charset="-122"/>
                <a:ea typeface="微软雅黑" pitchFamily="34" charset="-122"/>
              </a:rPr>
              <a:t>点击添加文本点击添加文本点击添加文本点击添加文本点击添加文本</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29725793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矩形 3"/>
          <p:cNvSpPr/>
          <p:nvPr/>
        </p:nvSpPr>
        <p:spPr>
          <a:xfrm>
            <a:off x="395288"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47344"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288"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47344"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95288" y="1043876"/>
            <a:ext cx="2664544" cy="383847"/>
            <a:chOff x="395288" y="828448"/>
            <a:chExt cx="2664544" cy="383847"/>
          </a:xfrm>
        </p:grpSpPr>
        <p:sp>
          <p:nvSpPr>
            <p:cNvPr id="9" name="平行四边形 8"/>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一、点击输入标题</a:t>
              </a:r>
              <a:endParaRPr lang="zh-CN" altLang="en-US"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847344" y="1043876"/>
            <a:ext cx="2664544" cy="383847"/>
            <a:chOff x="395288" y="828448"/>
            <a:chExt cx="2664544" cy="383847"/>
          </a:xfrm>
        </p:grpSpPr>
        <p:sp>
          <p:nvSpPr>
            <p:cNvPr id="13" name="平行四边形 12"/>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二、点击输入标题</a:t>
              </a:r>
              <a:endParaRPr lang="zh-CN" altLang="en-US"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95288" y="2931195"/>
            <a:ext cx="2664544" cy="383847"/>
            <a:chOff x="395288" y="828448"/>
            <a:chExt cx="2664544" cy="383847"/>
          </a:xfrm>
        </p:grpSpPr>
        <p:sp>
          <p:nvSpPr>
            <p:cNvPr id="17" name="平行四边形 16"/>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三、点击输入标题</a:t>
              </a:r>
              <a:endParaRPr lang="zh-CN" altLang="en-US"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847344" y="2931195"/>
            <a:ext cx="2664544" cy="383847"/>
            <a:chOff x="395288" y="828448"/>
            <a:chExt cx="2664544" cy="383847"/>
          </a:xfrm>
        </p:grpSpPr>
        <p:sp>
          <p:nvSpPr>
            <p:cNvPr id="21" name="平行四边形 20"/>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四、点击输入标题</a:t>
              </a:r>
              <a:endParaRPr lang="zh-CN" altLang="en-US" b="1" dirty="0">
                <a:solidFill>
                  <a:schemeClr val="bg1"/>
                </a:solidFill>
                <a:latin typeface="微软雅黑" pitchFamily="34" charset="-122"/>
                <a:ea typeface="微软雅黑" pitchFamily="34" charset="-122"/>
              </a:endParaRPr>
            </a:p>
          </p:txBody>
        </p:sp>
      </p:grpSp>
      <p:sp>
        <p:nvSpPr>
          <p:cNvPr id="24" name="TextBox 23"/>
          <p:cNvSpPr txBox="1"/>
          <p:nvPr/>
        </p:nvSpPr>
        <p:spPr>
          <a:xfrm>
            <a:off x="467544"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4919476"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467544"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919476"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235181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pPr algn="dist"/>
            <a:r>
              <a:rPr lang="zh-CN" altLang="en-US" sz="5400" dirty="0" smtClean="0">
                <a:solidFill>
                  <a:schemeClr val="tx1">
                    <a:lumMod val="85000"/>
                    <a:lumOff val="15000"/>
                  </a:schemeClr>
                </a:solidFill>
                <a:latin typeface="华文行楷" pitchFamily="2" charset="-122"/>
                <a:ea typeface="华文行楷" pitchFamily="2" charset="-122"/>
              </a:rPr>
              <a:t>谢谢观赏！</a:t>
            </a:r>
            <a:endParaRPr lang="zh-CN" altLang="en-US" sz="5400" dirty="0">
              <a:solidFill>
                <a:schemeClr val="tx1">
                  <a:lumMod val="85000"/>
                  <a:lumOff val="15000"/>
                </a:schemeClr>
              </a:solidFill>
              <a:latin typeface="华文行楷" pitchFamily="2" charset="-122"/>
              <a:ea typeface="华文行楷"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0517"/>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27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1594765"/>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499742"/>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347622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3358474" y="1531494"/>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
        <p:nvSpPr>
          <p:cNvPr id="23" name="TextBox 22"/>
          <p:cNvSpPr txBox="1"/>
          <p:nvPr/>
        </p:nvSpPr>
        <p:spPr>
          <a:xfrm>
            <a:off x="3358474" y="2436471"/>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
        <p:nvSpPr>
          <p:cNvPr id="24" name="TextBox 23"/>
          <p:cNvSpPr txBox="1"/>
          <p:nvPr/>
        </p:nvSpPr>
        <p:spPr>
          <a:xfrm>
            <a:off x="3358474" y="341295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4262426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1718733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矩形 3"/>
          <p:cNvSpPr/>
          <p:nvPr/>
        </p:nvSpPr>
        <p:spPr>
          <a:xfrm rot="2796979">
            <a:off x="2186396" y="193793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rot="2739899">
            <a:off x="3060442" y="2855624"/>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rot="2796979">
            <a:off x="3994782" y="2003672"/>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rot="2796979">
            <a:off x="4881353" y="2908293"/>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rot="2796979">
            <a:off x="5807813" y="203982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TextBox 8"/>
          <p:cNvSpPr txBox="1"/>
          <p:nvPr/>
        </p:nvSpPr>
        <p:spPr>
          <a:xfrm>
            <a:off x="2257235"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0" name="TextBox 9"/>
          <p:cNvSpPr txBox="1"/>
          <p:nvPr/>
        </p:nvSpPr>
        <p:spPr>
          <a:xfrm>
            <a:off x="4065621"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1" name="TextBox 10"/>
          <p:cNvSpPr txBox="1"/>
          <p:nvPr/>
        </p:nvSpPr>
        <p:spPr>
          <a:xfrm>
            <a:off x="5878652"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2" name="TextBox 11"/>
          <p:cNvSpPr txBox="1"/>
          <p:nvPr/>
        </p:nvSpPr>
        <p:spPr>
          <a:xfrm>
            <a:off x="4952192"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3" name="TextBox 12"/>
          <p:cNvSpPr txBox="1"/>
          <p:nvPr/>
        </p:nvSpPr>
        <p:spPr>
          <a:xfrm>
            <a:off x="3131281"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cxnSp>
        <p:nvCxnSpPr>
          <p:cNvPr id="14" name="直接连接符 13"/>
          <p:cNvCxnSpPr>
            <a:endCxn id="4" idx="1"/>
          </p:cNvCxnSpPr>
          <p:nvPr/>
        </p:nvCxnSpPr>
        <p:spPr>
          <a:xfrm>
            <a:off x="1948589" y="1765865"/>
            <a:ext cx="417818" cy="32915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71600"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16" name="直接连接符 15"/>
          <p:cNvCxnSpPr/>
          <p:nvPr/>
        </p:nvCxnSpPr>
        <p:spPr>
          <a:xfrm>
            <a:off x="4546072" y="1470151"/>
            <a:ext cx="0" cy="292388"/>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730933" y="987574"/>
            <a:ext cx="1441866"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a:endCxn id="8" idx="0"/>
          </p:cNvCxnSpPr>
          <p:nvPr/>
        </p:nvCxnSpPr>
        <p:spPr>
          <a:xfrm flipH="1">
            <a:off x="6800526" y="1765865"/>
            <a:ext cx="394885" cy="45397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88224"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20" name="直接连接符 19"/>
          <p:cNvCxnSpPr/>
          <p:nvPr/>
        </p:nvCxnSpPr>
        <p:spPr>
          <a:xfrm flipH="1">
            <a:off x="2157498" y="3789516"/>
            <a:ext cx="104589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86452" y="3545317"/>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22" name="直接连接符 21"/>
          <p:cNvCxnSpPr/>
          <p:nvPr/>
        </p:nvCxnSpPr>
        <p:spPr>
          <a:xfrm>
            <a:off x="5972456" y="3889280"/>
            <a:ext cx="102551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948264" y="3658715"/>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36626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5566"/>
            <a:ext cx="1512416" cy="1890289"/>
            <a:chOff x="395288" y="875440"/>
            <a:chExt cx="1512416" cy="1890289"/>
          </a:xfrm>
        </p:grpSpPr>
        <p:grpSp>
          <p:nvGrpSpPr>
            <p:cNvPr id="3" name="组合 2"/>
            <p:cNvGrpSpPr/>
            <p:nvPr/>
          </p:nvGrpSpPr>
          <p:grpSpPr>
            <a:xfrm>
              <a:off x="395288" y="875440"/>
              <a:ext cx="1512416" cy="1890289"/>
              <a:chOff x="395288" y="1059581"/>
              <a:chExt cx="2016472" cy="2520281"/>
            </a:xfrm>
          </p:grpSpPr>
          <p:sp>
            <p:nvSpPr>
              <p:cNvPr id="5" name="椭圆 4"/>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95288" y="1059581"/>
                <a:ext cx="2016472" cy="2520281"/>
                <a:chOff x="395288" y="1059581"/>
                <a:chExt cx="2016472" cy="2520281"/>
              </a:xfrm>
            </p:grpSpPr>
            <p:graphicFrame>
              <p:nvGraphicFramePr>
                <p:cNvPr id="7" name="图表 6"/>
                <p:cNvGraphicFramePr/>
                <p:nvPr>
                  <p:extLst>
                    <p:ext uri="{D42A27DB-BD31-4B8C-83A1-F6EECF244321}">
                      <p14:modId xmlns:p14="http://schemas.microsoft.com/office/powerpoint/2010/main" val="3976844453"/>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2"/>
                </a:graphicData>
              </a:graphic>
            </p:graphicFrame>
            <p:sp useBgFill="1">
              <p:nvSpPr>
                <p:cNvPr id="8" name="椭圆 7"/>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TextBox 3"/>
            <p:cNvSpPr txBox="1"/>
            <p:nvPr/>
          </p:nvSpPr>
          <p:spPr>
            <a:xfrm>
              <a:off x="65195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56</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9" name="组合 8"/>
          <p:cNvGrpSpPr/>
          <p:nvPr/>
        </p:nvGrpSpPr>
        <p:grpSpPr>
          <a:xfrm>
            <a:off x="3851796" y="915566"/>
            <a:ext cx="1512416" cy="1890289"/>
            <a:chOff x="3203848" y="875440"/>
            <a:chExt cx="1512416" cy="1890289"/>
          </a:xfrm>
        </p:grpSpPr>
        <p:grpSp>
          <p:nvGrpSpPr>
            <p:cNvPr id="10" name="组合 9"/>
            <p:cNvGrpSpPr/>
            <p:nvPr/>
          </p:nvGrpSpPr>
          <p:grpSpPr>
            <a:xfrm>
              <a:off x="3203848" y="875440"/>
              <a:ext cx="1512416" cy="1890289"/>
              <a:chOff x="395288" y="1059581"/>
              <a:chExt cx="2016472" cy="2520281"/>
            </a:xfrm>
          </p:grpSpPr>
          <p:sp>
            <p:nvSpPr>
              <p:cNvPr id="12" name="椭圆 11"/>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95288" y="1059581"/>
                <a:ext cx="2016472" cy="2520281"/>
                <a:chOff x="395288" y="1059581"/>
                <a:chExt cx="2016472" cy="2520281"/>
              </a:xfrm>
            </p:grpSpPr>
            <p:graphicFrame>
              <p:nvGraphicFramePr>
                <p:cNvPr id="14" name="图表 13"/>
                <p:cNvGraphicFramePr/>
                <p:nvPr>
                  <p:extLst>
                    <p:ext uri="{D42A27DB-BD31-4B8C-83A1-F6EECF244321}">
                      <p14:modId xmlns:p14="http://schemas.microsoft.com/office/powerpoint/2010/main" val="951332278"/>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3"/>
                </a:graphicData>
              </a:graphic>
            </p:graphicFrame>
            <p:sp useBgFill="1">
              <p:nvSpPr>
                <p:cNvPr id="15" name="椭圆 14"/>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 name="TextBox 10"/>
            <p:cNvSpPr txBox="1"/>
            <p:nvPr/>
          </p:nvSpPr>
          <p:spPr>
            <a:xfrm>
              <a:off x="346051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88</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16" name="组合 15"/>
          <p:cNvGrpSpPr/>
          <p:nvPr/>
        </p:nvGrpSpPr>
        <p:grpSpPr>
          <a:xfrm>
            <a:off x="6804000" y="915566"/>
            <a:ext cx="1512416" cy="1890289"/>
            <a:chOff x="6660232" y="875440"/>
            <a:chExt cx="1512416" cy="1890289"/>
          </a:xfrm>
        </p:grpSpPr>
        <p:grpSp>
          <p:nvGrpSpPr>
            <p:cNvPr id="17" name="组合 16"/>
            <p:cNvGrpSpPr/>
            <p:nvPr/>
          </p:nvGrpSpPr>
          <p:grpSpPr>
            <a:xfrm>
              <a:off x="6660232" y="875440"/>
              <a:ext cx="1512416" cy="1890289"/>
              <a:chOff x="395288" y="1059581"/>
              <a:chExt cx="2016472" cy="2520281"/>
            </a:xfrm>
          </p:grpSpPr>
          <p:sp>
            <p:nvSpPr>
              <p:cNvPr id="19" name="椭圆 18"/>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288" y="1059581"/>
                <a:ext cx="2016472" cy="2520281"/>
                <a:chOff x="395288" y="1059581"/>
                <a:chExt cx="2016472" cy="2520281"/>
              </a:xfrm>
            </p:grpSpPr>
            <p:graphicFrame>
              <p:nvGraphicFramePr>
                <p:cNvPr id="21" name="图表 20"/>
                <p:cNvGraphicFramePr/>
                <p:nvPr>
                  <p:extLst>
                    <p:ext uri="{D42A27DB-BD31-4B8C-83A1-F6EECF244321}">
                      <p14:modId xmlns:p14="http://schemas.microsoft.com/office/powerpoint/2010/main" val="1405076122"/>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4"/>
                </a:graphicData>
              </a:graphic>
            </p:graphicFrame>
            <p:sp useBgFill="1">
              <p:nvSpPr>
                <p:cNvPr id="22" name="椭圆 21"/>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TextBox 17"/>
            <p:cNvSpPr txBox="1"/>
            <p:nvPr/>
          </p:nvSpPr>
          <p:spPr>
            <a:xfrm>
              <a:off x="6916894"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92</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23" name="组合 22"/>
          <p:cNvGrpSpPr/>
          <p:nvPr/>
        </p:nvGrpSpPr>
        <p:grpSpPr>
          <a:xfrm>
            <a:off x="611560" y="2500938"/>
            <a:ext cx="2016046" cy="338554"/>
            <a:chOff x="611560" y="2458165"/>
            <a:chExt cx="2016046" cy="338554"/>
          </a:xfrm>
        </p:grpSpPr>
        <p:sp>
          <p:nvSpPr>
            <p:cNvPr id="24" name="燕尾形 23"/>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TextBox 27"/>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grpSp>
        <p:nvGrpSpPr>
          <p:cNvPr id="29" name="组合 28"/>
          <p:cNvGrpSpPr/>
          <p:nvPr/>
        </p:nvGrpSpPr>
        <p:grpSpPr>
          <a:xfrm>
            <a:off x="3599981" y="2500938"/>
            <a:ext cx="2016046" cy="338554"/>
            <a:chOff x="611560" y="2458165"/>
            <a:chExt cx="2016046" cy="338554"/>
          </a:xfrm>
        </p:grpSpPr>
        <p:sp>
          <p:nvSpPr>
            <p:cNvPr id="30" name="燕尾形 29"/>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燕尾形 32"/>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grpSp>
        <p:nvGrpSpPr>
          <p:cNvPr id="35" name="组合 34"/>
          <p:cNvGrpSpPr/>
          <p:nvPr/>
        </p:nvGrpSpPr>
        <p:grpSpPr>
          <a:xfrm>
            <a:off x="6552185" y="2500938"/>
            <a:ext cx="2016046" cy="338554"/>
            <a:chOff x="611560" y="2458165"/>
            <a:chExt cx="2016046" cy="338554"/>
          </a:xfrm>
        </p:grpSpPr>
        <p:sp>
          <p:nvSpPr>
            <p:cNvPr id="36" name="燕尾形 35"/>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TextBox 39"/>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sp>
        <p:nvSpPr>
          <p:cNvPr id="41" name="TextBox 40"/>
          <p:cNvSpPr txBox="1"/>
          <p:nvPr/>
        </p:nvSpPr>
        <p:spPr>
          <a:xfrm>
            <a:off x="467543"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3455964"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408168"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2076996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grpSp>
        <p:nvGrpSpPr>
          <p:cNvPr id="4" name="组合 3"/>
          <p:cNvGrpSpPr/>
          <p:nvPr/>
        </p:nvGrpSpPr>
        <p:grpSpPr>
          <a:xfrm>
            <a:off x="4179091" y="1346540"/>
            <a:ext cx="3929090" cy="857256"/>
            <a:chOff x="4179091" y="1142990"/>
            <a:chExt cx="3929090" cy="857256"/>
          </a:xfrm>
        </p:grpSpPr>
        <p:sp>
          <p:nvSpPr>
            <p:cNvPr id="5" name="矩形 4"/>
            <p:cNvSpPr/>
            <p:nvPr/>
          </p:nvSpPr>
          <p:spPr bwMode="auto">
            <a:xfrm>
              <a:off x="4179091"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矩形 5"/>
            <p:cNvSpPr/>
            <p:nvPr/>
          </p:nvSpPr>
          <p:spPr bwMode="auto">
            <a:xfrm>
              <a:off x="5179223"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bwMode="auto">
            <a:xfrm>
              <a:off x="617935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725092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9" name="组合 8"/>
          <p:cNvGrpSpPr/>
          <p:nvPr/>
        </p:nvGrpSpPr>
        <p:grpSpPr>
          <a:xfrm>
            <a:off x="4179091" y="2346672"/>
            <a:ext cx="857256" cy="1857388"/>
            <a:chOff x="4179091" y="2143122"/>
            <a:chExt cx="857256" cy="1857388"/>
          </a:xfrm>
        </p:grpSpPr>
        <p:sp>
          <p:nvSpPr>
            <p:cNvPr id="10" name="矩形 9"/>
            <p:cNvSpPr/>
            <p:nvPr/>
          </p:nvSpPr>
          <p:spPr bwMode="auto">
            <a:xfrm>
              <a:off x="4179091" y="2143122"/>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417909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2" name="组合 11"/>
          <p:cNvGrpSpPr/>
          <p:nvPr/>
        </p:nvGrpSpPr>
        <p:grpSpPr>
          <a:xfrm>
            <a:off x="1035819" y="3346804"/>
            <a:ext cx="2857520" cy="857256"/>
            <a:chOff x="1035819" y="3143254"/>
            <a:chExt cx="2857520" cy="857256"/>
          </a:xfrm>
        </p:grpSpPr>
        <p:sp>
          <p:nvSpPr>
            <p:cNvPr id="13" name="矩形 12"/>
            <p:cNvSpPr/>
            <p:nvPr/>
          </p:nvSpPr>
          <p:spPr bwMode="auto">
            <a:xfrm>
              <a:off x="3036083"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203595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1035819"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6" name="TextBox 15"/>
          <p:cNvSpPr txBox="1"/>
          <p:nvPr/>
        </p:nvSpPr>
        <p:spPr>
          <a:xfrm>
            <a:off x="1035819" y="1346540"/>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点击输入标题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035819" y="1715872"/>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5204492" y="2288942"/>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点击输入标题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204492" y="2658274"/>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11339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椭圆 3"/>
          <p:cNvSpPr/>
          <p:nvPr/>
        </p:nvSpPr>
        <p:spPr>
          <a:xfrm>
            <a:off x="823256" y="2952082"/>
            <a:ext cx="1119844" cy="1104380"/>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itchFamily="34" charset="0"/>
                <a:ea typeface="Arial Unicode MS" pitchFamily="34" charset="-122"/>
                <a:cs typeface="Arial Unicode MS" pitchFamily="34" charset="-122"/>
              </a:rPr>
              <a:t>01</a:t>
            </a:r>
            <a:endParaRPr lang="zh-CN" altLang="en-US" sz="4000"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useBgFill="1">
        <p:nvSpPr>
          <p:cNvPr id="5" name="椭圆 4"/>
          <p:cNvSpPr/>
          <p:nvPr/>
        </p:nvSpPr>
        <p:spPr>
          <a:xfrm>
            <a:off x="2732173" y="1102556"/>
            <a:ext cx="1040482" cy="1026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65000"/>
                  <a:lumOff val="35000"/>
                </a:schemeClr>
              </a:solidFill>
              <a:latin typeface="Agency FB" pitchFamily="34" charset="0"/>
              <a:ea typeface="Arial Unicode MS" pitchFamily="34" charset="-122"/>
              <a:cs typeface="Arial Unicode MS" pitchFamily="34" charset="-122"/>
            </a:endParaRPr>
          </a:p>
        </p:txBody>
      </p:sp>
      <p:sp>
        <p:nvSpPr>
          <p:cNvPr id="6" name="矩形 5"/>
          <p:cNvSpPr/>
          <p:nvPr/>
        </p:nvSpPr>
        <p:spPr>
          <a:xfrm>
            <a:off x="-18493" y="2163047"/>
            <a:ext cx="3257966"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10221" y="1099492"/>
            <a:ext cx="1058504" cy="10438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75000"/>
                    <a:lumOff val="2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p:nvSpPr>
          <p:cNvPr id="8" name="矩形 7"/>
          <p:cNvSpPr/>
          <p:nvPr/>
        </p:nvSpPr>
        <p:spPr>
          <a:xfrm flipV="1">
            <a:off x="-26369" y="2802194"/>
            <a:ext cx="1416867"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8"/>
          <p:cNvSpPr/>
          <p:nvPr/>
        </p:nvSpPr>
        <p:spPr>
          <a:xfrm rot="10800000">
            <a:off x="671269" y="2802194"/>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rot="10800000">
            <a:off x="4499993" y="2500001"/>
            <a:ext cx="1423818" cy="1404156"/>
            <a:chOff x="3347864" y="1268760"/>
            <a:chExt cx="1872208" cy="1872208"/>
          </a:xfrm>
          <a:solidFill>
            <a:srgbClr val="D50107"/>
          </a:solidFill>
        </p:grpSpPr>
        <p:sp>
          <p:nvSpPr>
            <p:cNvPr id="11" name="同心圆 10"/>
            <p:cNvSpPr/>
            <p:nvPr/>
          </p:nvSpPr>
          <p:spPr>
            <a:xfrm>
              <a:off x="3347864" y="1268760"/>
              <a:ext cx="1872208" cy="1872208"/>
            </a:xfrm>
            <a:prstGeom prst="donut">
              <a:avLst>
                <a:gd name="adj" fmla="val 138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599892" y="1520788"/>
              <a:ext cx="1368152" cy="1368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65000"/>
                    <a:lumOff val="35000"/>
                  </a:schemeClr>
                </a:solidFill>
                <a:latin typeface="Agency FB" pitchFamily="34" charset="0"/>
                <a:ea typeface="Arial Unicode MS" pitchFamily="34" charset="-122"/>
                <a:cs typeface="Arial Unicode MS" pitchFamily="34" charset="-122"/>
              </a:endParaRPr>
            </a:p>
          </p:txBody>
        </p:sp>
      </p:grpSp>
      <p:sp>
        <p:nvSpPr>
          <p:cNvPr id="13" name="矩形 12"/>
          <p:cNvSpPr/>
          <p:nvPr/>
        </p:nvSpPr>
        <p:spPr>
          <a:xfrm>
            <a:off x="-9486" y="2500001"/>
            <a:ext cx="5233340"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660697" y="2677071"/>
            <a:ext cx="1076528" cy="1061662"/>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itchFamily="34" charset="0"/>
                <a:ea typeface="Arial Unicode MS" pitchFamily="34" charset="-122"/>
                <a:cs typeface="Arial Unicode MS" pitchFamily="34" charset="-122"/>
              </a:rPr>
              <a:t>03</a:t>
            </a:r>
            <a:endParaRPr lang="zh-CN" altLang="en-US" sz="4000"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p:nvSpPr>
          <p:cNvPr id="15" name="同心圆 14"/>
          <p:cNvSpPr/>
          <p:nvPr/>
        </p:nvSpPr>
        <p:spPr>
          <a:xfrm>
            <a:off x="2534808" y="920679"/>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4128611" y="1102557"/>
            <a:ext cx="3251701" cy="892552"/>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951319" y="2578667"/>
            <a:ext cx="2653129" cy="1138773"/>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2065043" y="2964779"/>
            <a:ext cx="2290933" cy="1138773"/>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852253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42948965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任意多边形 3"/>
          <p:cNvSpPr/>
          <p:nvPr/>
        </p:nvSpPr>
        <p:spPr>
          <a:xfrm>
            <a:off x="1636694" y="301412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endParaRPr lang="zh-CN" altLang="en-US" sz="2600" kern="1200"/>
          </a:p>
        </p:txBody>
      </p:sp>
      <p:sp>
        <p:nvSpPr>
          <p:cNvPr id="5" name="任意多边形 4"/>
          <p:cNvSpPr/>
          <p:nvPr/>
        </p:nvSpPr>
        <p:spPr>
          <a:xfrm>
            <a:off x="2878597" y="270681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a:p>
        </p:txBody>
      </p:sp>
      <p:sp>
        <p:nvSpPr>
          <p:cNvPr id="6" name="任意多边形 5"/>
          <p:cNvSpPr/>
          <p:nvPr/>
        </p:nvSpPr>
        <p:spPr>
          <a:xfrm>
            <a:off x="4120501" y="239950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dirty="0"/>
          </a:p>
        </p:txBody>
      </p:sp>
      <p:sp>
        <p:nvSpPr>
          <p:cNvPr id="7" name="任意多边形 6"/>
          <p:cNvSpPr/>
          <p:nvPr/>
        </p:nvSpPr>
        <p:spPr>
          <a:xfrm>
            <a:off x="5362404" y="209219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grpSp>
        <p:nvGrpSpPr>
          <p:cNvPr id="8" name="组合 7"/>
          <p:cNvGrpSpPr/>
          <p:nvPr/>
        </p:nvGrpSpPr>
        <p:grpSpPr>
          <a:xfrm>
            <a:off x="683567" y="1276182"/>
            <a:ext cx="7489517" cy="3239784"/>
            <a:chOff x="1525226" y="1576096"/>
            <a:chExt cx="6091294" cy="1785178"/>
          </a:xfrm>
        </p:grpSpPr>
        <p:sp>
          <p:nvSpPr>
            <p:cNvPr id="9" name="L 形 8"/>
            <p:cNvSpPr/>
            <p:nvPr/>
          </p:nvSpPr>
          <p:spPr>
            <a:xfrm rot="5400000">
              <a:off x="1809097" y="252146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L 形 9"/>
            <p:cNvSpPr/>
            <p:nvPr/>
          </p:nvSpPr>
          <p:spPr>
            <a:xfrm rot="5400000">
              <a:off x="3051000" y="221415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L 形 10"/>
            <p:cNvSpPr/>
            <p:nvPr/>
          </p:nvSpPr>
          <p:spPr>
            <a:xfrm rot="5400000">
              <a:off x="4292904" y="190684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L 形 11"/>
            <p:cNvSpPr/>
            <p:nvPr/>
          </p:nvSpPr>
          <p:spPr>
            <a:xfrm rot="5400000">
              <a:off x="5534807" y="159953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L 形 12"/>
            <p:cNvSpPr/>
            <p:nvPr/>
          </p:nvSpPr>
          <p:spPr>
            <a:xfrm rot="5400000">
              <a:off x="6776711" y="129222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4" name="任意多边形 13"/>
          <p:cNvSpPr/>
          <p:nvPr/>
        </p:nvSpPr>
        <p:spPr>
          <a:xfrm>
            <a:off x="6604307" y="178488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sp>
        <p:nvSpPr>
          <p:cNvPr id="15" name="TextBox 14"/>
          <p:cNvSpPr txBox="1"/>
          <p:nvPr/>
        </p:nvSpPr>
        <p:spPr>
          <a:xfrm>
            <a:off x="7087999" y="1560701"/>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2015</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6" name="TextBox 15"/>
          <p:cNvSpPr txBox="1"/>
          <p:nvPr/>
        </p:nvSpPr>
        <p:spPr>
          <a:xfrm>
            <a:off x="5424526" y="2092195"/>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2014</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7" name="TextBox 16"/>
          <p:cNvSpPr txBox="1"/>
          <p:nvPr/>
        </p:nvSpPr>
        <p:spPr>
          <a:xfrm>
            <a:off x="3897552" y="2639438"/>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2013</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8" name="TextBox 17"/>
          <p:cNvSpPr txBox="1"/>
          <p:nvPr/>
        </p:nvSpPr>
        <p:spPr>
          <a:xfrm>
            <a:off x="2370576" y="3197134"/>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2012</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9" name="TextBox 18"/>
          <p:cNvSpPr txBox="1"/>
          <p:nvPr/>
        </p:nvSpPr>
        <p:spPr>
          <a:xfrm>
            <a:off x="874023" y="3749893"/>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2011</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20" name="TextBox 19"/>
          <p:cNvSpPr txBox="1"/>
          <p:nvPr/>
        </p:nvSpPr>
        <p:spPr>
          <a:xfrm>
            <a:off x="683566" y="2793326"/>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1" name="TextBox 20"/>
          <p:cNvSpPr txBox="1"/>
          <p:nvPr/>
        </p:nvSpPr>
        <p:spPr>
          <a:xfrm>
            <a:off x="2210541" y="221228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3737516" y="1636223"/>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5264492" y="113216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6807059" y="752963"/>
            <a:ext cx="1381616"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34263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132</TotalTime>
  <Words>658</Words>
  <Application>Microsoft Office PowerPoint</Application>
  <PresentationFormat>全屏显示(16:9)</PresentationFormat>
  <Paragraphs>79</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36</cp:revision>
  <dcterms:created xsi:type="dcterms:W3CDTF">2015-01-08T09:02:23Z</dcterms:created>
  <dcterms:modified xsi:type="dcterms:W3CDTF">2016-10-07T06:26:58Z</dcterms:modified>
  <cp:category>PPTS</cp:category>
</cp:coreProperties>
</file>