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952992384"/>
        <c:axId val="952992944"/>
      </c:barChart>
      <c:catAx>
        <c:axId val="952992384"/>
        <c:scaling>
          <c:orientation val="minMax"/>
        </c:scaling>
        <c:delete val="0"/>
        <c:axPos val="b"/>
        <c:numFmt formatCode="General" sourceLinked="0"/>
        <c:majorTickMark val="none"/>
        <c:minorTickMark val="none"/>
        <c:tickLblPos val="nextTo"/>
        <c:crossAx val="952992944"/>
        <c:crosses val="autoZero"/>
        <c:auto val="1"/>
        <c:lblAlgn val="ctr"/>
        <c:lblOffset val="100"/>
        <c:noMultiLvlLbl val="0"/>
      </c:catAx>
      <c:valAx>
        <c:axId val="952992944"/>
        <c:scaling>
          <c:orientation val="minMax"/>
        </c:scaling>
        <c:delete val="1"/>
        <c:axPos val="l"/>
        <c:numFmt formatCode="General" sourceLinked="1"/>
        <c:majorTickMark val="out"/>
        <c:minorTickMark val="none"/>
        <c:tickLblPos val="nextTo"/>
        <c:crossAx val="952992384"/>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t>2016/7/26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12729" y="5253186"/>
            <a:ext cx="3766544"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a:t>
            </a: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MEILECHEN</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5075532" y="5767417"/>
            <a:ext cx="2040944"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2015-11-04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14C7BE"/>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14C7BE"/>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14C7BE"/>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14C7BE"/>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val="178148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14C7BE"/>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1538</Words>
  <Application>Microsoft Office PowerPoint</Application>
  <PresentationFormat>宽屏</PresentationFormat>
  <Paragraphs>208</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맑은 고딕</vt:lpstr>
      <vt:lpstr>Noto Sans T Chinese Light</vt:lpstr>
      <vt:lpstr>Open Sans Light</vt:lpstr>
      <vt:lpstr>宋体</vt:lpstr>
      <vt:lpstr>微软雅黑</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User</cp:lastModifiedBy>
  <cp:revision>105</cp:revision>
  <dcterms:created xsi:type="dcterms:W3CDTF">2014-11-04T02:21:58Z</dcterms:created>
  <dcterms:modified xsi:type="dcterms:W3CDTF">2016-07-25T19:50:48Z</dcterms:modified>
</cp:coreProperties>
</file>