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22" r:id="rId2"/>
    <p:sldId id="432" r:id="rId3"/>
    <p:sldId id="407" r:id="rId4"/>
    <p:sldId id="386" r:id="rId5"/>
    <p:sldId id="323" r:id="rId6"/>
    <p:sldId id="337" r:id="rId7"/>
    <p:sldId id="328" r:id="rId8"/>
    <p:sldId id="403" r:id="rId9"/>
    <p:sldId id="404" r:id="rId10"/>
    <p:sldId id="434" r:id="rId11"/>
    <p:sldId id="324" r:id="rId12"/>
    <p:sldId id="327" r:id="rId13"/>
    <p:sldId id="339" r:id="rId14"/>
    <p:sldId id="435" r:id="rId15"/>
    <p:sldId id="325" r:id="rId16"/>
    <p:sldId id="330" r:id="rId17"/>
    <p:sldId id="359" r:id="rId18"/>
    <p:sldId id="356" r:id="rId19"/>
    <p:sldId id="350" r:id="rId20"/>
    <p:sldId id="436" r:id="rId21"/>
    <p:sldId id="342" r:id="rId22"/>
    <p:sldId id="406" r:id="rId23"/>
    <p:sldId id="347" r:id="rId24"/>
    <p:sldId id="303" r:id="rId25"/>
    <p:sldId id="400" r:id="rId26"/>
    <p:sldId id="390" r:id="rId27"/>
    <p:sldId id="387" r:id="rId28"/>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varScale="1">
        <p:scale>
          <a:sx n="106" d="100"/>
          <a:sy n="106" d="100"/>
        </p:scale>
        <p:origin x="-108" y="-342"/>
      </p:cViewPr>
      <p:guideLst>
        <p:guide orient="horz" pos="822"/>
        <p:guide orient="horz" pos="866"/>
        <p:guide pos="3840"/>
        <p:guide pos="1504"/>
      </p:guideLst>
    </p:cSldViewPr>
  </p:slideViewPr>
  <p:notesTextViewPr>
    <p:cViewPr>
      <p:scale>
        <a:sx n="1" d="1"/>
        <a:sy n="1" d="1"/>
      </p:scale>
      <p:origin x="0" y="0"/>
    </p:cViewPr>
  </p:notesTextViewPr>
  <p:sorterViewPr>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fld id="{3A6BFA08-9D29-4B8C-9AB0-59459140B6CF}" type="datetime1">
              <a:rPr lang="zh-CN" altLang="en-US"/>
              <a:t>2016-10-07</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pPr>
            <a:r>
              <a:rPr lang="zh-CN" altLang="en-US"/>
              <a:t>单击此处编辑母版文本样式</a:t>
            </a:r>
          </a:p>
          <a:p>
            <a:pPr>
              <a:buFontTx/>
              <a:buNone/>
            </a:pPr>
            <a:r>
              <a:rPr lang="zh-CN" altLang="en-US"/>
              <a:t>第二级</a:t>
            </a:r>
          </a:p>
          <a:p>
            <a:pPr>
              <a:buFontTx/>
              <a:buNone/>
            </a:pPr>
            <a:r>
              <a:rPr lang="zh-CN" altLang="en-US"/>
              <a:t>第三级</a:t>
            </a:r>
          </a:p>
          <a:p>
            <a:pPr>
              <a:buFontTx/>
              <a:buNone/>
            </a:pPr>
            <a:r>
              <a:rPr lang="zh-CN" altLang="en-US"/>
              <a:t>第四级</a:t>
            </a:r>
          </a:p>
          <a:p>
            <a:pPr>
              <a:buFontTx/>
              <a:buNone/>
            </a:pPr>
            <a:r>
              <a:rPr lang="zh-CN" altLang="en-US"/>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fld id="{14856B21-43C4-4A66-AF20-8976B5EF226F}" type="slidenum">
              <a:rPr lang="zh-CN" altLang="en-US"/>
              <a:t>‹#›</a:t>
            </a:fld>
            <a:endParaRPr lang="zh-CN" altLang="en-US" sz="1200"/>
          </a:p>
        </p:txBody>
      </p:sp>
    </p:spTree>
    <p:extLst>
      <p:ext uri="{BB962C8B-B14F-4D97-AF65-F5344CB8AC3E}">
        <p14:creationId xmlns:p14="http://schemas.microsoft.com/office/powerpoint/2010/main" val="404785677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9493885" y="3278188"/>
            <a:ext cx="201549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7200" b="1" dirty="0">
                <a:solidFill>
                  <a:srgbClr val="262626"/>
                </a:solidFill>
                <a:latin typeface="汉仪雪君体简" charset="0"/>
                <a:ea typeface="汉仪雪君体简" charset="0"/>
                <a:sym typeface="Manteka" pitchFamily="2" charset="0"/>
              </a:rPr>
              <a:t>水墨</a:t>
            </a:r>
          </a:p>
        </p:txBody>
      </p:sp>
      <p:sp>
        <p:nvSpPr>
          <p:cNvPr id="3078" name="直接连接符 7"/>
          <p:cNvSpPr>
            <a:spLocks noChangeShapeType="1"/>
          </p:cNvSpPr>
          <p:nvPr/>
        </p:nvSpPr>
        <p:spPr bwMode="auto">
          <a:xfrm>
            <a:off x="7148513" y="4349750"/>
            <a:ext cx="4214812" cy="0"/>
          </a:xfrm>
          <a:prstGeom prst="line">
            <a:avLst/>
          </a:prstGeom>
          <a:noFill/>
          <a:ln w="63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10521950" y="2752725"/>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贰</a:t>
            </a:r>
          </a:p>
        </p:txBody>
      </p:sp>
      <p:pic>
        <p:nvPicPr>
          <p:cNvPr id="12295"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298"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2300"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536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536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组合 1"/>
          <p:cNvGrpSpPr/>
          <p:nvPr/>
        </p:nvGrpSpPr>
        <p:grpSpPr bwMode="auto">
          <a:xfrm>
            <a:off x="4705350" y="1649413"/>
            <a:ext cx="6356350" cy="2378075"/>
            <a:chOff x="0" y="0"/>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5371"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8"/>
          <p:cNvGrpSpPr/>
          <p:nvPr/>
        </p:nvGrpSpPr>
        <p:grpSpPr bwMode="auto">
          <a:xfrm>
            <a:off x="4705350" y="4213225"/>
            <a:ext cx="4732338" cy="2003425"/>
            <a:chOff x="0" y="0"/>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638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638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38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altLang="zh-CN"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p:nvPr/>
        </p:nvGrpSpPr>
        <p:grpSpPr bwMode="auto">
          <a:xfrm>
            <a:off x="3819525" y="2049463"/>
            <a:ext cx="4306888" cy="4038600"/>
            <a:chOff x="0" y="0"/>
            <a:chExt cx="3763541" cy="3478292"/>
          </a:xfrm>
        </p:grpSpPr>
        <p:sp>
          <p:nvSpPr>
            <p:cNvPr id="16392" name="AutoShape 4"/>
            <p:cNvSpPr>
              <a:spLocks noChangeArrowheads="1"/>
            </p:cNvSpPr>
            <p:nvPr/>
          </p:nvSpPr>
          <p:spPr bwMode="auto">
            <a:xfrm rot="19367479">
              <a:off x="0" y="0"/>
              <a:ext cx="3763541" cy="3478292"/>
            </a:xfrm>
            <a:custGeom>
              <a:avLst/>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394" name="组合 5"/>
          <p:cNvGrpSpPr/>
          <p:nvPr/>
        </p:nvGrpSpPr>
        <p:grpSpPr bwMode="auto">
          <a:xfrm>
            <a:off x="7635875" y="2232025"/>
            <a:ext cx="2751138" cy="1274763"/>
            <a:chOff x="0" y="0"/>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p:nvPr/>
        </p:nvGrpSpPr>
        <p:grpSpPr bwMode="auto">
          <a:xfrm>
            <a:off x="4124325" y="2008188"/>
            <a:ext cx="4306888" cy="4037012"/>
            <a:chOff x="0" y="0"/>
            <a:chExt cx="3764584" cy="3477329"/>
          </a:xfrm>
        </p:grpSpPr>
        <p:sp>
          <p:nvSpPr>
            <p:cNvPr id="16399" name="AutoShape 6"/>
            <p:cNvSpPr>
              <a:spLocks noChangeArrowheads="1"/>
            </p:cNvSpPr>
            <p:nvPr/>
          </p:nvSpPr>
          <p:spPr bwMode="auto">
            <a:xfrm rot="12146960">
              <a:off x="0" y="0"/>
              <a:ext cx="3764584" cy="3477329"/>
            </a:xfrm>
            <a:custGeom>
              <a:avLst/>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401" name="组合 12"/>
          <p:cNvGrpSpPr/>
          <p:nvPr/>
        </p:nvGrpSpPr>
        <p:grpSpPr bwMode="auto">
          <a:xfrm>
            <a:off x="1319213" y="3378200"/>
            <a:ext cx="2770187" cy="1295400"/>
            <a:chOff x="0" y="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p:nvPr/>
        </p:nvGrpSpPr>
        <p:grpSpPr bwMode="auto">
          <a:xfrm>
            <a:off x="4102100" y="1603375"/>
            <a:ext cx="3979863" cy="4370388"/>
            <a:chOff x="0" y="0"/>
            <a:chExt cx="3477329" cy="3764584"/>
          </a:xfrm>
        </p:grpSpPr>
        <p:sp>
          <p:nvSpPr>
            <p:cNvPr id="16406" name="AutoShape 5"/>
            <p:cNvSpPr>
              <a:spLocks noChangeArrowheads="1"/>
            </p:cNvSpPr>
            <p:nvPr/>
          </p:nvSpPr>
          <p:spPr bwMode="auto">
            <a:xfrm rot="5078397">
              <a:off x="-143627" y="143625"/>
              <a:ext cx="3764584" cy="3477329"/>
            </a:xfrm>
            <a:custGeom>
              <a:avLst/>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ln>
          </p:spPr>
          <p:txBody>
            <a:bodyPr lIns="0" rIns="0" anchor="ctr"/>
            <a:lstStyle>
              <a:lvl1pPr marL="182880" indent="-18288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p>
          </p:txBody>
        </p:sp>
      </p:grpSp>
      <p:grpSp>
        <p:nvGrpSpPr>
          <p:cNvPr id="16408" name="组合 19"/>
          <p:cNvGrpSpPr/>
          <p:nvPr/>
        </p:nvGrpSpPr>
        <p:grpSpPr bwMode="auto">
          <a:xfrm>
            <a:off x="7505700" y="4994275"/>
            <a:ext cx="2832100" cy="1169988"/>
            <a:chOff x="0" y="0"/>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741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741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741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椭圆 1"/>
          <p:cNvSpPr>
            <a:spLocks noChangeArrowheads="1"/>
          </p:cNvSpPr>
          <p:nvPr/>
        </p:nvSpPr>
        <p:spPr bwMode="auto">
          <a:xfrm>
            <a:off x="1489075" y="274637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4" name="KSO_Shape"/>
          <p:cNvSpPr>
            <a:spLocks noChangeArrowheads="1"/>
          </p:cNvSpPr>
          <p:nvPr/>
        </p:nvSpPr>
        <p:spPr bwMode="auto">
          <a:xfrm>
            <a:off x="1787525" y="183197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叁</a:t>
            </a:r>
          </a:p>
        </p:txBody>
      </p:sp>
      <p:pic>
        <p:nvPicPr>
          <p:cNvPr id="18439"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2"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3"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8444"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945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946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6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048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048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48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
          <p:cNvGrpSpPr/>
          <p:nvPr/>
        </p:nvGrpSpPr>
        <p:grpSpPr bwMode="auto">
          <a:xfrm rot="5400000">
            <a:off x="2505076" y="3824287"/>
            <a:ext cx="2055812" cy="2049463"/>
            <a:chOff x="0" y="0"/>
            <a:chExt cx="2702660" cy="2692842"/>
          </a:xfrm>
        </p:grpSpPr>
        <p:sp>
          <p:nvSpPr>
            <p:cNvPr id="20487" name="空心弧 2"/>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p:nvPr/>
        </p:nvGrpSpPr>
        <p:grpSpPr bwMode="auto">
          <a:xfrm rot="16200000">
            <a:off x="3946526" y="1671637"/>
            <a:ext cx="2055812" cy="2049463"/>
            <a:chOff x="0" y="0"/>
            <a:chExt cx="2702660" cy="2692842"/>
          </a:xfrm>
        </p:grpSpPr>
        <p:sp>
          <p:nvSpPr>
            <p:cNvPr id="20491" name="空心弧 6"/>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p:nvPr/>
        </p:nvGrpSpPr>
        <p:grpSpPr bwMode="auto">
          <a:xfrm rot="5400000">
            <a:off x="5391151" y="3824287"/>
            <a:ext cx="2055812" cy="2049463"/>
            <a:chOff x="0" y="0"/>
            <a:chExt cx="2702660" cy="2692842"/>
          </a:xfrm>
        </p:grpSpPr>
        <p:sp>
          <p:nvSpPr>
            <p:cNvPr id="20495" name="空心弧 10"/>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p:nvPr/>
        </p:nvGrpSpPr>
        <p:grpSpPr bwMode="auto">
          <a:xfrm rot="16200000">
            <a:off x="6832601" y="1671637"/>
            <a:ext cx="2055812" cy="2049463"/>
            <a:chOff x="0" y="0"/>
            <a:chExt cx="2702660" cy="2692842"/>
          </a:xfrm>
        </p:grpSpPr>
        <p:sp>
          <p:nvSpPr>
            <p:cNvPr id="20499" name="空心弧 14"/>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p>
        </p:txBody>
      </p:sp>
      <p:sp>
        <p:nvSpPr>
          <p:cNvPr id="20517" name="Freeform 5"/>
          <p:cNvSpPr>
            <a:spLocks noEditPoints="1" noChangeArrowheads="1"/>
          </p:cNvSpPr>
          <p:nvPr/>
        </p:nvSpPr>
        <p:spPr bwMode="auto">
          <a:xfrm>
            <a:off x="4757738" y="2543175"/>
            <a:ext cx="457200" cy="43973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150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150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0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十字箭头 6"/>
          <p:cNvSpPr>
            <a:spLocks noChangeArrowheads="1"/>
          </p:cNvSpPr>
          <p:nvPr/>
        </p:nvSpPr>
        <p:spPr bwMode="auto">
          <a:xfrm>
            <a:off x="1055688" y="1641475"/>
            <a:ext cx="4592637" cy="4592638"/>
          </a:xfrm>
          <a:custGeom>
            <a:avLst/>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6" name="KSO_Shape"/>
          <p:cNvSpPr>
            <a:spLocks noChangeArrowheads="1"/>
          </p:cNvSpPr>
          <p:nvPr/>
        </p:nvSpPr>
        <p:spPr bwMode="auto">
          <a:xfrm>
            <a:off x="6618288" y="3067050"/>
            <a:ext cx="474662" cy="474663"/>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9" name="KSO_Shape"/>
          <p:cNvSpPr>
            <a:spLocks noChangeArrowheads="1"/>
          </p:cNvSpPr>
          <p:nvPr/>
        </p:nvSpPr>
        <p:spPr bwMode="auto">
          <a:xfrm>
            <a:off x="6618288" y="4176713"/>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32" name="KSO_Shape"/>
          <p:cNvSpPr>
            <a:spLocks noChangeArrowheads="1"/>
          </p:cNvSpPr>
          <p:nvPr/>
        </p:nvSpPr>
        <p:spPr bwMode="auto">
          <a:xfrm>
            <a:off x="6618288" y="5284788"/>
            <a:ext cx="474662" cy="474662"/>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253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253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253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p:nvPr/>
        </p:nvGrpSpPr>
        <p:grpSpPr bwMode="auto">
          <a:xfrm>
            <a:off x="1622425" y="2593975"/>
            <a:ext cx="1250950" cy="2381250"/>
            <a:chOff x="0" y="0"/>
            <a:chExt cx="1251020" cy="2380412"/>
          </a:xfrm>
        </p:grpSpPr>
        <p:grpSp>
          <p:nvGrpSpPr>
            <p:cNvPr id="22536" name="组合 7"/>
            <p:cNvGrpSpPr/>
            <p:nvPr/>
          </p:nvGrpSpPr>
          <p:grpSpPr bwMode="auto">
            <a:xfrm>
              <a:off x="568360" y="1003369"/>
              <a:ext cx="114300" cy="1377043"/>
              <a:chOff x="0" y="0"/>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p:nvPr/>
        </p:nvGrpSpPr>
        <p:grpSpPr bwMode="auto">
          <a:xfrm>
            <a:off x="3716338" y="1660525"/>
            <a:ext cx="1970087" cy="3313113"/>
            <a:chOff x="0" y="0"/>
            <a:chExt cx="1970314" cy="3313025"/>
          </a:xfrm>
        </p:grpSpPr>
        <p:grpSp>
          <p:nvGrpSpPr>
            <p:cNvPr id="22541" name="组合 10"/>
            <p:cNvGrpSpPr/>
            <p:nvPr/>
          </p:nvGrpSpPr>
          <p:grpSpPr bwMode="auto">
            <a:xfrm>
              <a:off x="928007" y="1935982"/>
              <a:ext cx="114300" cy="1377043"/>
              <a:chOff x="0" y="0"/>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p:nvPr/>
        </p:nvGrpSpPr>
        <p:grpSpPr bwMode="auto">
          <a:xfrm>
            <a:off x="6489700" y="1660525"/>
            <a:ext cx="1970088" cy="3313113"/>
            <a:chOff x="0" y="0"/>
            <a:chExt cx="1970314" cy="3313025"/>
          </a:xfrm>
        </p:grpSpPr>
        <p:grpSp>
          <p:nvGrpSpPr>
            <p:cNvPr id="22546" name="组合 17"/>
            <p:cNvGrpSpPr/>
            <p:nvPr/>
          </p:nvGrpSpPr>
          <p:grpSpPr bwMode="auto">
            <a:xfrm>
              <a:off x="928007" y="1935982"/>
              <a:ext cx="114300" cy="1377043"/>
              <a:chOff x="0" y="0"/>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p:nvPr/>
        </p:nvGrpSpPr>
        <p:grpSpPr bwMode="auto">
          <a:xfrm>
            <a:off x="9282113" y="2593975"/>
            <a:ext cx="1250950" cy="2381250"/>
            <a:chOff x="0" y="0"/>
            <a:chExt cx="1251020" cy="2380412"/>
          </a:xfrm>
        </p:grpSpPr>
        <p:grpSp>
          <p:nvGrpSpPr>
            <p:cNvPr id="22551" name="组合 22"/>
            <p:cNvGrpSpPr/>
            <p:nvPr/>
          </p:nvGrpSpPr>
          <p:grpSpPr bwMode="auto">
            <a:xfrm>
              <a:off x="568360" y="1003369"/>
              <a:ext cx="114300" cy="1377043"/>
              <a:chOff x="0" y="0"/>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355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355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355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altLang="zh-CN"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410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410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10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410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肆</a:t>
            </a:r>
          </a:p>
        </p:txBody>
      </p:sp>
      <p:pic>
        <p:nvPicPr>
          <p:cNvPr id="2458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2458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560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560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560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662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662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662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765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765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任意多边形 4"/>
          <p:cNvSpPr>
            <a:spLocks noChangeArrowheads="1"/>
          </p:cNvSpPr>
          <p:nvPr/>
        </p:nvSpPr>
        <p:spPr bwMode="auto">
          <a:xfrm>
            <a:off x="1082675" y="4830763"/>
            <a:ext cx="10026650" cy="1341437"/>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p:nvPr/>
        </p:nvSpPr>
        <p:spPr bwMode="auto">
          <a:xfrm>
            <a:off x="6545263" y="2935288"/>
            <a:ext cx="1644650" cy="449262"/>
          </a:xfrm>
          <a:custGeom>
            <a:avLst/>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p:nvPr/>
        </p:nvSpPr>
        <p:spPr bwMode="auto">
          <a:xfrm>
            <a:off x="5334000" y="4508500"/>
            <a:ext cx="1095375" cy="450850"/>
          </a:xfrm>
          <a:custGeom>
            <a:avLst/>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ah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p:nvPr/>
        </p:nvSpPr>
        <p:spPr bwMode="auto">
          <a:xfrm>
            <a:off x="6577013" y="4516438"/>
            <a:ext cx="1004887" cy="449262"/>
          </a:xfrm>
          <a:custGeom>
            <a:avLst/>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ahLst/>
            <a:cxnLst>
              <a:cxn ang="0">
                <a:pos x="T0" y="T1"/>
              </a:cxn>
              <a:cxn ang="0">
                <a:pos x="T2" y="T3"/>
              </a:cxn>
              <a:cxn ang="0">
                <a:pos x="T4" y="T5"/>
              </a:cxn>
              <a:cxn ang="0">
                <a:pos x="T6" y="T7"/>
              </a:cxn>
            </a:cxnLst>
            <a:rect l="T8" t="T9" r="T10" b="T11"/>
            <a:pathLst>
              <a:path w="1004570" h="449580">
                <a:moveTo>
                  <a:pt x="0" y="0"/>
                </a:moveTo>
                <a:lnTo>
                  <a:pt x="0" y="254415"/>
                </a:lnTo>
                <a:lnTo>
                  <a:pt x="1240276" y="254415"/>
                </a:lnTo>
                <a:lnTo>
                  <a:pt x="1240276"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p:nvPr/>
        </p:nvSpPr>
        <p:spPr bwMode="auto">
          <a:xfrm>
            <a:off x="8189913" y="2935288"/>
            <a:ext cx="1644650" cy="449262"/>
          </a:xfrm>
          <a:custGeom>
            <a:avLst/>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p:nvPr/>
        </p:nvSpPr>
        <p:spPr bwMode="auto">
          <a:xfrm>
            <a:off x="9793288" y="4508500"/>
            <a:ext cx="80962" cy="450850"/>
          </a:xfrm>
          <a:custGeom>
            <a:avLst/>
            <a:gdLst>
              <a:gd name="T0" fmla="*/ 45720 w 80645"/>
              <a:gd name="T1" fmla="*/ 0 h 449580"/>
              <a:gd name="T2" fmla="*/ 45720 w 80645"/>
              <a:gd name="T3" fmla="*/ 508831 h 449580"/>
              <a:gd name="T4" fmla="*/ 0 w 80645"/>
              <a:gd name="T5" fmla="*/ 0 h 449580"/>
              <a:gd name="T6" fmla="*/ 80645 w 80645"/>
              <a:gd name="T7" fmla="*/ 449580 h 449580"/>
            </a:gdLst>
            <a:ah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avLst/>
            <a:gdLst>
              <a:gd name="T0" fmla="*/ 0 w 4999037"/>
              <a:gd name="T1" fmla="*/ 0 h 4260141"/>
              <a:gd name="T2" fmla="*/ 4999037 w 4999037"/>
              <a:gd name="T3" fmla="*/ 4260141 h 4260141"/>
            </a:gdLst>
            <a:ahLst/>
            <a:cxn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27676" name="KSO_Shape"/>
          <p:cNvSpPr>
            <a:spLocks noChangeArrowheads="1"/>
          </p:cNvSpPr>
          <p:nvPr/>
        </p:nvSpPr>
        <p:spPr bwMode="auto">
          <a:xfrm>
            <a:off x="7878763" y="1957388"/>
            <a:ext cx="622300" cy="846137"/>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867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867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867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KSO_Shape"/>
          <p:cNvGrpSpPr/>
          <p:nvPr/>
        </p:nvGrpSpPr>
        <p:grpSpPr bwMode="auto">
          <a:xfrm>
            <a:off x="336550" y="1422400"/>
            <a:ext cx="5975350" cy="4932363"/>
            <a:chOff x="0" y="0"/>
            <a:chExt cx="5832647" cy="4819363"/>
          </a:xfrm>
        </p:grpSpPr>
        <p:sp>
          <p:nvSpPr>
            <p:cNvPr id="2867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3"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3F3F3F"/>
                </a:solidFill>
                <a:latin typeface="微软雅黑" pitchFamily="34" charset="-122"/>
                <a:ea typeface="微软雅黑" pitchFamily="34" charset="-122"/>
                <a:sym typeface="微软雅黑" pitchFamily="34" charset="-122"/>
              </a:rPr>
              <a:t>40%</a:t>
            </a: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969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970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970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1"/>
          <p:cNvGrpSpPr/>
          <p:nvPr/>
        </p:nvGrpSpPr>
        <p:grpSpPr bwMode="auto">
          <a:xfrm>
            <a:off x="879475" y="1617663"/>
            <a:ext cx="10071100" cy="5089525"/>
            <a:chOff x="0" y="0"/>
            <a:chExt cx="7767638" cy="3827463"/>
          </a:xfrm>
        </p:grpSpPr>
        <p:sp>
          <p:nvSpPr>
            <p:cNvPr id="2970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miter lim="800000"/>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3072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3072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072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0729" name="组合 11"/>
          <p:cNvGrpSpPr/>
          <p:nvPr/>
        </p:nvGrpSpPr>
        <p:grpSpPr bwMode="auto">
          <a:xfrm>
            <a:off x="1652588" y="2070100"/>
            <a:ext cx="9804400" cy="1741488"/>
            <a:chOff x="0" y="0"/>
            <a:chExt cx="9804280" cy="1741613"/>
          </a:xfrm>
        </p:grpSpPr>
        <p:pic>
          <p:nvPicPr>
            <p:cNvPr id="30730" name="图片 4"/>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altLang="zh-CN" sz="2000">
                <a:solidFill>
                  <a:srgbClr val="262626"/>
                </a:solidFill>
                <a:latin typeface="微软雅黑" pitchFamily="34" charset="-122"/>
                <a:ea typeface="微软雅黑" pitchFamily="34" charset="-122"/>
                <a:sym typeface="微软雅黑" pitchFamily="34" charset="-122"/>
              </a:rPr>
              <a:t>Manteka</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 y="1714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4"/>
          <p:cNvSpPr>
            <a:spLocks noChangeArrowheads="1"/>
          </p:cNvSpPr>
          <p:nvPr/>
        </p:nvSpPr>
        <p:spPr bwMode="auto">
          <a:xfrm>
            <a:off x="6481763" y="3262313"/>
            <a:ext cx="3850640"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9600" b="1">
                <a:solidFill>
                  <a:srgbClr val="3F3F3F"/>
                </a:solidFill>
                <a:latin typeface="汉仪雪君体简" charset="0"/>
                <a:ea typeface="汉仪雪君体简" charset="0"/>
                <a:sym typeface="Manteka" pitchFamily="2" charset="0"/>
              </a:rPr>
              <a:t>谢谢</a:t>
            </a:r>
            <a:r>
              <a:rPr lang="zh-CN" altLang="en-US" sz="9600" b="1">
                <a:solidFill>
                  <a:srgbClr val="3F3F3F"/>
                </a:solidFill>
                <a:latin typeface="楷体" charset="0"/>
                <a:ea typeface="楷体" charset="0"/>
                <a:sym typeface="Manteka" pitchFamily="2" charset="0"/>
              </a:rPr>
              <a:t>！</a:t>
            </a:r>
          </a:p>
        </p:txBody>
      </p:sp>
      <p:sp>
        <p:nvSpPr>
          <p:cNvPr id="31749" name="矩形 4"/>
          <p:cNvSpPr>
            <a:spLocks noChangeArrowheads="1"/>
          </p:cNvSpPr>
          <p:nvPr/>
        </p:nvSpPr>
        <p:spPr bwMode="auto">
          <a:xfrm>
            <a:off x="7554088" y="5035550"/>
            <a:ext cx="358463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dirty="0">
                <a:solidFill>
                  <a:srgbClr val="262626"/>
                </a:solidFill>
                <a:latin typeface="微软雅黑" pitchFamily="34" charset="-122"/>
                <a:ea typeface="微软雅黑" pitchFamily="34" charset="-122"/>
                <a:sym typeface="微软雅黑" pitchFamily="34" charset="-122"/>
              </a:rPr>
              <a:t>汇报人</a:t>
            </a:r>
            <a:r>
              <a:rPr lang="zh-CN" altLang="en-US" sz="1400" dirty="0" smtClean="0">
                <a:solidFill>
                  <a:srgbClr val="262626"/>
                </a:solidFill>
                <a:latin typeface="微软雅黑" pitchFamily="34" charset="-122"/>
                <a:ea typeface="微软雅黑" pitchFamily="34" charset="-122"/>
                <a:sym typeface="微软雅黑" pitchFamily="34" charset="-122"/>
              </a:rPr>
              <a:t>：</a:t>
            </a:r>
            <a:r>
              <a:rPr lang="en-US" altLang="zh-CN" sz="1400" dirty="0" smtClean="0">
                <a:solidFill>
                  <a:srgbClr val="262626"/>
                </a:solidFill>
                <a:latin typeface="微软雅黑" pitchFamily="34" charset="-122"/>
                <a:ea typeface="微软雅黑" pitchFamily="34" charset="-122"/>
                <a:sym typeface="微软雅黑" pitchFamily="34" charset="-122"/>
              </a:rPr>
              <a:t>PPTS        </a:t>
            </a:r>
            <a:r>
              <a:rPr lang="zh-CN" altLang="en-US" sz="1400" dirty="0">
                <a:solidFill>
                  <a:srgbClr val="262626"/>
                </a:solidFill>
                <a:latin typeface="微软雅黑" pitchFamily="34" charset="-122"/>
                <a:ea typeface="微软雅黑" pitchFamily="34" charset="-122"/>
                <a:sym typeface="微软雅黑" pitchFamily="34" charset="-122"/>
              </a:rPr>
              <a:t>汇报时间：</a:t>
            </a:r>
            <a:r>
              <a:rPr lang="en-US" altLang="zh-CN" sz="1400" smtClean="0">
                <a:solidFill>
                  <a:srgbClr val="262626"/>
                </a:solidFill>
                <a:latin typeface="微软雅黑" pitchFamily="34" charset="-122"/>
                <a:ea typeface="微软雅黑" pitchFamily="34" charset="-122"/>
                <a:sym typeface="微软雅黑" pitchFamily="34" charset="-122"/>
              </a:rPr>
              <a:t>2016.04.05</a:t>
            </a:r>
            <a:endParaRPr lang="en-US" altLang="zh-CN" sz="1400" dirty="0">
              <a:solidFill>
                <a:srgbClr val="262626"/>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46"/>
          <p:cNvGrpSpPr/>
          <p:nvPr/>
        </p:nvGrpSpPr>
        <p:grpSpPr bwMode="auto">
          <a:xfrm>
            <a:off x="5980113" y="4838700"/>
            <a:ext cx="1235075" cy="1168400"/>
            <a:chOff x="0" y="0"/>
            <a:chExt cx="1235075" cy="1168400"/>
          </a:xfrm>
        </p:grpSpPr>
        <p:pic>
          <p:nvPicPr>
            <p:cNvPr id="5124"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dirty="0">
                  <a:solidFill>
                    <a:srgbClr val="262626"/>
                  </a:solidFill>
                  <a:latin typeface="华文行楷" pitchFamily="2" charset="-122"/>
                  <a:ea typeface="华文行楷" pitchFamily="2" charset="-122"/>
                  <a:sym typeface="华文行楷" pitchFamily="2" charset="-122"/>
                </a:rPr>
                <a:t>肆</a:t>
              </a:r>
            </a:p>
          </p:txBody>
        </p:sp>
      </p:grpSp>
      <p:grpSp>
        <p:nvGrpSpPr>
          <p:cNvPr id="5126" name="组合 43"/>
          <p:cNvGrpSpPr/>
          <p:nvPr/>
        </p:nvGrpSpPr>
        <p:grpSpPr bwMode="auto">
          <a:xfrm>
            <a:off x="5980113" y="3665538"/>
            <a:ext cx="1235075" cy="1168400"/>
            <a:chOff x="0" y="0"/>
            <a:chExt cx="1235075" cy="1168400"/>
          </a:xfrm>
        </p:grpSpPr>
        <p:pic>
          <p:nvPicPr>
            <p:cNvPr id="512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p>
          </p:txBody>
        </p:sp>
      </p:grpSp>
      <p:grpSp>
        <p:nvGrpSpPr>
          <p:cNvPr id="5129" name="组合 7"/>
          <p:cNvGrpSpPr/>
          <p:nvPr/>
        </p:nvGrpSpPr>
        <p:grpSpPr bwMode="auto">
          <a:xfrm>
            <a:off x="5980113" y="1317625"/>
            <a:ext cx="1235075" cy="1168400"/>
            <a:chOff x="0" y="0"/>
            <a:chExt cx="1235075" cy="1168400"/>
          </a:xfrm>
        </p:grpSpPr>
        <p:pic>
          <p:nvPicPr>
            <p:cNvPr id="5130"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壹</a:t>
              </a:r>
            </a:p>
          </p:txBody>
        </p:sp>
      </p:grpSp>
      <p:grpSp>
        <p:nvGrpSpPr>
          <p:cNvPr id="5132" name="组合 34"/>
          <p:cNvGrpSpPr/>
          <p:nvPr/>
        </p:nvGrpSpPr>
        <p:grpSpPr bwMode="auto">
          <a:xfrm>
            <a:off x="5980113" y="2492375"/>
            <a:ext cx="1235075" cy="1168400"/>
            <a:chOff x="0" y="0"/>
            <a:chExt cx="1235075" cy="1168400"/>
          </a:xfrm>
        </p:grpSpPr>
        <p:pic>
          <p:nvPicPr>
            <p:cNvPr id="513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p>
          </p:txBody>
        </p:sp>
      </p:grpSp>
      <p:sp>
        <p:nvSpPr>
          <p:cNvPr id="5135"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6"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7"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8"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5139"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11"/>
          <p:cNvPicPr>
            <a:picLocks noChangeAspect="1" noChangeArrowheads="1"/>
          </p:cNvPicPr>
          <p:nvPr/>
        </p:nvPicPr>
        <p:blipFill>
          <a:blip r:embed="rId5"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614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614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614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V="1">
            <a:off x="7351713" y="2633663"/>
            <a:ext cx="0" cy="87153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altLang="zh-CN"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avLst/>
            <a:gdLst>
              <a:gd name="T0" fmla="*/ 0 w 684048"/>
              <a:gd name="T1" fmla="*/ 0 h 556307"/>
              <a:gd name="T2" fmla="*/ 684048 w 684048"/>
              <a:gd name="T3" fmla="*/ 556307 h 556307"/>
            </a:gdLst>
            <a:ahLst/>
            <a:cxn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avLst/>
            <a:gdLst>
              <a:gd name="T0" fmla="*/ 0 w 969654"/>
              <a:gd name="T1" fmla="*/ 0 h 903534"/>
              <a:gd name="T2" fmla="*/ 969654 w 969654"/>
              <a:gd name="T3" fmla="*/ 903534 h 903534"/>
            </a:gdLst>
            <a:ahLst/>
            <a:cxnLst/>
            <a:rect l="T0" t="T1" r="T2" b="T3"/>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avLst/>
            <a:gdLst>
              <a:gd name="T0" fmla="*/ 0 w 1889279"/>
              <a:gd name="T1" fmla="*/ 0 h 1810503"/>
              <a:gd name="T2" fmla="*/ 1889279 w 1889279"/>
              <a:gd name="T3" fmla="*/ 1810503 h 1810503"/>
            </a:gdLst>
            <a:ahLst/>
            <a:cxn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717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717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7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4">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819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819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19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4"/>
          <p:cNvGrpSpPr/>
          <p:nvPr/>
        </p:nvGrpSpPr>
        <p:grpSpPr bwMode="auto">
          <a:xfrm>
            <a:off x="681038" y="2085975"/>
            <a:ext cx="2482850" cy="3717925"/>
            <a:chOff x="0" y="0"/>
            <a:chExt cx="1564" cy="2343"/>
          </a:xfrm>
        </p:grpSpPr>
        <p:sp>
          <p:nvSpPr>
            <p:cNvPr id="8199" name="Freeform 5"/>
            <p:cNvSpPr>
              <a:spLocks noEditPoints="1" noChangeArrowheads="1"/>
            </p:cNvSpPr>
            <p:nvPr/>
          </p:nvSpPr>
          <p:spPr bwMode="auto">
            <a:xfrm>
              <a:off x="237" y="187"/>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p:nvPr/>
        </p:nvGrpSpPr>
        <p:grpSpPr bwMode="auto">
          <a:xfrm>
            <a:off x="2347913" y="2679700"/>
            <a:ext cx="8240712" cy="2447925"/>
            <a:chOff x="0" y="0"/>
            <a:chExt cx="6411128" cy="1904999"/>
          </a:xfrm>
        </p:grpSpPr>
        <p:sp>
          <p:nvSpPr>
            <p:cNvPr id="8203"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p:nvPr/>
        </p:nvGrpSpPr>
        <p:grpSpPr bwMode="auto">
          <a:xfrm>
            <a:off x="6572250" y="3668713"/>
            <a:ext cx="436563" cy="458787"/>
            <a:chOff x="0" y="0"/>
            <a:chExt cx="472" cy="496"/>
          </a:xfrm>
        </p:grpSpPr>
        <p:sp>
          <p:nvSpPr>
            <p:cNvPr id="8209"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921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922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922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组合 1"/>
          <p:cNvGrpSpPr/>
          <p:nvPr/>
        </p:nvGrpSpPr>
        <p:grpSpPr bwMode="auto">
          <a:xfrm>
            <a:off x="2232025" y="2701925"/>
            <a:ext cx="7554913" cy="1441450"/>
            <a:chOff x="0" y="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p:nvPr/>
        </p:nvGrpSpPr>
        <p:grpSpPr bwMode="auto">
          <a:xfrm>
            <a:off x="4621213" y="1979613"/>
            <a:ext cx="2906712" cy="722312"/>
            <a:chOff x="0" y="0"/>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p>
          </p:txBody>
        </p:sp>
      </p:grpSp>
      <p:grpSp>
        <p:nvGrpSpPr>
          <p:cNvPr id="9236" name="组合 17"/>
          <p:cNvGrpSpPr/>
          <p:nvPr/>
        </p:nvGrpSpPr>
        <p:grpSpPr bwMode="auto">
          <a:xfrm>
            <a:off x="979488" y="4143375"/>
            <a:ext cx="2384425" cy="722313"/>
            <a:chOff x="0" y="0"/>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39" name="组合 20"/>
          <p:cNvGrpSpPr/>
          <p:nvPr/>
        </p:nvGrpSpPr>
        <p:grpSpPr bwMode="auto">
          <a:xfrm>
            <a:off x="3554413" y="4143375"/>
            <a:ext cx="2384425" cy="722313"/>
            <a:chOff x="0" y="0"/>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2" name="组合 23"/>
          <p:cNvGrpSpPr/>
          <p:nvPr/>
        </p:nvGrpSpPr>
        <p:grpSpPr bwMode="auto">
          <a:xfrm>
            <a:off x="6169025" y="4143375"/>
            <a:ext cx="2384425" cy="722313"/>
            <a:chOff x="0" y="0"/>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5" name="组合 26"/>
          <p:cNvGrpSpPr/>
          <p:nvPr/>
        </p:nvGrpSpPr>
        <p:grpSpPr bwMode="auto">
          <a:xfrm>
            <a:off x="8785225" y="4143375"/>
            <a:ext cx="2384425" cy="722313"/>
            <a:chOff x="0" y="0"/>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024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024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024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任意多边形 1"/>
          <p:cNvSpPr>
            <a:spLocks noChangeArrowheads="1"/>
          </p:cNvSpPr>
          <p:nvPr/>
        </p:nvSpPr>
        <p:spPr bwMode="auto">
          <a:xfrm>
            <a:off x="5111750" y="1517650"/>
            <a:ext cx="1778000" cy="1776413"/>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avLst/>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avLst/>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avLst/>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60" name="直接连接符 15"/>
          <p:cNvSpPr>
            <a:spLocks noChangeShapeType="1"/>
          </p:cNvSpPr>
          <p:nvPr/>
        </p:nvSpPr>
        <p:spPr bwMode="auto">
          <a:xfrm>
            <a:off x="4572000" y="1824038"/>
            <a:ext cx="0" cy="4130675"/>
          </a:xfrm>
          <a:prstGeom prst="line">
            <a:avLst/>
          </a:prstGeom>
          <a:noFill/>
          <a:ln w="63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126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126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26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任意多边形 2"/>
          <p:cNvSpPr>
            <a:spLocks noChangeArrowheads="1"/>
          </p:cNvSpPr>
          <p:nvPr/>
        </p:nvSpPr>
        <p:spPr bwMode="auto">
          <a:xfrm>
            <a:off x="3865563" y="3038475"/>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1674</Words>
  <Application>Microsoft Office PowerPoint</Application>
  <PresentationFormat>自定义</PresentationFormat>
  <Paragraphs>282</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534</cp:revision>
  <dcterms:created xsi:type="dcterms:W3CDTF">2014-08-08T03:06:00Z</dcterms:created>
  <dcterms:modified xsi:type="dcterms:W3CDTF">2016-10-07T06:43:05Z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