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76" r:id="rId3"/>
    <p:sldId id="283" r:id="rId4"/>
    <p:sldId id="284" r:id="rId5"/>
    <p:sldId id="289" r:id="rId7"/>
    <p:sldId id="296" r:id="rId8"/>
    <p:sldId id="295" r:id="rId9"/>
    <p:sldId id="304" r:id="rId10"/>
    <p:sldId id="293" r:id="rId11"/>
    <p:sldId id="285" r:id="rId12"/>
    <p:sldId id="298" r:id="rId13"/>
    <p:sldId id="290" r:id="rId14"/>
    <p:sldId id="303" r:id="rId15"/>
    <p:sldId id="291" r:id="rId16"/>
    <p:sldId id="301" r:id="rId17"/>
    <p:sldId id="286" r:id="rId18"/>
    <p:sldId id="302" r:id="rId19"/>
    <p:sldId id="297" r:id="rId20"/>
    <p:sldId id="305" r:id="rId21"/>
    <p:sldId id="306" r:id="rId22"/>
    <p:sldId id="294" r:id="rId23"/>
    <p:sldId id="287" r:id="rId24"/>
    <p:sldId id="299" r:id="rId25"/>
    <p:sldId id="300" r:id="rId26"/>
    <p:sldId id="309" r:id="rId27"/>
    <p:sldId id="292" r:id="rId28"/>
    <p:sldId id="288" r:id="rId29"/>
    <p:sldId id="324" r:id="rId30"/>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2FDB2607-1784-4EEB-B798-7EB5836EED8A}">
        <p14:showMediaCtrls xmlns:p14="http://schemas.microsoft.com/office/powerpoint/2010/main" val="1"/>
      </p:ext>
    </p:extLst>
  </p:showPr>
  <p:clrMru>
    <a:srgbClr val="0087CD"/>
    <a:srgbClr val="C68F06"/>
    <a:srgbClr val="DB2C03"/>
    <a:srgbClr val="EBAC07"/>
    <a:srgbClr val="008487"/>
    <a:srgbClr val="163C46"/>
    <a:srgbClr val="008F92"/>
    <a:srgbClr val="00487E"/>
    <a:srgbClr val="F83003"/>
    <a:srgbClr val="D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p:scale>
          <a:sx n="100" d="100"/>
          <a:sy n="100" d="100"/>
        </p:scale>
        <p:origin x="-492" y="-21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explosion val="0"/>
          <c:dPt>
            <c:idx val="0"/>
            <c:bubble3D val="0"/>
            <c:spPr>
              <a:solidFill>
                <a:schemeClr val="accent1"/>
              </a:solidFill>
              <a:ln w="38100" cmpd="sng">
                <a:solidFill>
                  <a:schemeClr val="bg1">
                    <a:lumMod val="95000"/>
                  </a:schemeClr>
                </a:solidFill>
              </a:ln>
              <a:effectLst/>
            </c:spPr>
          </c:dPt>
          <c:dPt>
            <c:idx val="1"/>
            <c:bubble3D val="0"/>
            <c:spPr>
              <a:solidFill>
                <a:schemeClr val="accent2"/>
              </a:solidFill>
              <a:ln w="38100" cmpd="sng">
                <a:solidFill>
                  <a:schemeClr val="bg1">
                    <a:lumMod val="95000"/>
                  </a:schemeClr>
                </a:solidFill>
              </a:ln>
              <a:effectLst/>
            </c:spPr>
          </c:dPt>
          <c:dPt>
            <c:idx val="2"/>
            <c:bubble3D val="0"/>
            <c:spPr>
              <a:solidFill>
                <a:schemeClr val="accent3"/>
              </a:solidFill>
              <a:ln w="38100" cmpd="sng">
                <a:solidFill>
                  <a:schemeClr val="bg1">
                    <a:lumMod val="95000"/>
                  </a:schemeClr>
                </a:solidFill>
              </a:ln>
              <a:effectLst/>
            </c:spPr>
          </c:dPt>
          <c:dPt>
            <c:idx val="3"/>
            <c:bubble3D val="0"/>
            <c:spPr>
              <a:solidFill>
                <a:schemeClr val="accent4"/>
              </a:solidFill>
              <a:ln w="38100" cmpd="sng">
                <a:solidFill>
                  <a:schemeClr val="bg1">
                    <a:lumMod val="95000"/>
                  </a:schemeClr>
                </a:solidFill>
              </a:ln>
              <a:effectLst/>
            </c:spPr>
          </c:dPt>
          <c:dLbls>
            <c:dLbl>
              <c:idx val="0"/>
              <c:layout>
                <c:manualLayout>
                  <c:x val="-0.256001159233708"/>
                  <c:y val="-0.0097765694132354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22178303937981"/>
                  <c:y val="-0.16833800171527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153878695667016"/>
                  <c:y val="0.10805366244562"/>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0911071308896074"/>
                  <c:y val="0.151535159507577"/>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smtClean="0"/>
          </a:p>
        </p:txBody>
      </p:sp>
      <p:sp>
        <p:nvSpPr>
          <p:cNvPr id="48131" name="灯片编号占位符 3"/>
          <p:cNvSpPr>
            <a:spLocks noGrp="1" noChangeArrowheads="1"/>
          </p:cNvSpPr>
          <p:nvPr>
            <p:ph type="sldNum" sz="quarter" idx="5"/>
          </p:nvPr>
        </p:nvSpPr>
        <p:spPr bwMode="auto">
          <a:noFill/>
          <a:ln>
            <a:miter lim="800000"/>
          </a:ln>
        </p:spPr>
        <p:txBody>
          <a:bodyPr/>
          <a:lstStyle/>
          <a:p>
            <a:fld id="{FF03DB1A-9145-4287-A659-651BC6517FC6}"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smtClean="0"/>
          </a:p>
        </p:txBody>
      </p:sp>
      <p:sp>
        <p:nvSpPr>
          <p:cNvPr id="31747" name="灯片编号占位符 3"/>
          <p:cNvSpPr>
            <a:spLocks noGrp="1" noChangeArrowheads="1"/>
          </p:cNvSpPr>
          <p:nvPr>
            <p:ph type="sldNum" sz="quarter" idx="5"/>
          </p:nvPr>
        </p:nvSpPr>
        <p:spPr bwMode="auto">
          <a:noFill/>
          <a:ln>
            <a:miter lim="800000"/>
          </a:ln>
        </p:spPr>
        <p:txBody>
          <a:bodyPr/>
          <a:lstStyle/>
          <a:p>
            <a:fld id="{96980146-1845-4726-8240-427C1DA5326B}" type="slidenum">
              <a:rPr lang="zh-CN" altLang="en-US"/>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smtClean="0"/>
          </a:p>
        </p:txBody>
      </p:sp>
      <p:sp>
        <p:nvSpPr>
          <p:cNvPr id="46083" name="灯片编号占位符 3"/>
          <p:cNvSpPr>
            <a:spLocks noGrp="1" noChangeArrowheads="1"/>
          </p:cNvSpPr>
          <p:nvPr>
            <p:ph type="sldNum" sz="quarter" idx="5"/>
          </p:nvPr>
        </p:nvSpPr>
        <p:spPr bwMode="auto">
          <a:noFill/>
          <a:ln>
            <a:miter lim="800000"/>
          </a:ln>
        </p:spPr>
        <p:txBody>
          <a:bodyPr/>
          <a:lstStyle/>
          <a:p>
            <a:fld id="{5FBCFC28-453C-43C9-BC65-1187D5867D25}"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smtClean="0"/>
          </a:p>
        </p:txBody>
      </p:sp>
      <p:sp>
        <p:nvSpPr>
          <p:cNvPr id="39939" name="灯片编号占位符 3"/>
          <p:cNvSpPr>
            <a:spLocks noGrp="1" noChangeArrowheads="1"/>
          </p:cNvSpPr>
          <p:nvPr>
            <p:ph type="sldNum" sz="quarter" idx="5"/>
          </p:nvPr>
        </p:nvSpPr>
        <p:spPr bwMode="auto">
          <a:noFill/>
          <a:ln>
            <a:miter lim="800000"/>
          </a:ln>
        </p:spPr>
        <p:txBody>
          <a:bodyPr/>
          <a:lstStyle/>
          <a:p>
            <a:fld id="{12BBFC42-F3A4-446A-A888-9EF763704B8B}"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ln>
            <a:miter lim="800000"/>
          </a:ln>
        </p:spPr>
        <p:txBody>
          <a:bodyPr/>
          <a:lstStyle/>
          <a:p>
            <a:fld id="{B299748B-1A6B-4B94-B982-E2C8837D34CA}"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文本框 37"/>
          <p:cNvSpPr txBox="1"/>
          <p:nvPr userDrawn="1"/>
        </p:nvSpPr>
        <p:spPr>
          <a:xfrm>
            <a:off x="323528" y="267494"/>
            <a:ext cx="2503076" cy="374375"/>
          </a:xfrm>
          <a:prstGeom prst="rect">
            <a:avLst/>
          </a:prstGeom>
          <a:noFill/>
        </p:spPr>
        <p:txBody>
          <a:bodyPr wrap="none" lIns="96434" tIns="48217" rIns="96434" bIns="48217" rtlCol="0">
            <a:spAutoFit/>
          </a:bodyPr>
          <a:lstStyle/>
          <a:p>
            <a:pPr defTabSz="963930"/>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1" name="文本框 38"/>
          <p:cNvSpPr txBox="1"/>
          <p:nvPr userDrawn="1"/>
        </p:nvSpPr>
        <p:spPr>
          <a:xfrm>
            <a:off x="323528" y="560226"/>
            <a:ext cx="1939524" cy="282042"/>
          </a:xfrm>
          <a:prstGeom prst="rect">
            <a:avLst/>
          </a:prstGeom>
          <a:noFill/>
        </p:spPr>
        <p:txBody>
          <a:bodyPr wrap="none" lIns="96434" tIns="48217" rIns="96434" bIns="48217" rtlCol="0">
            <a:spAutoFit/>
          </a:bodyPr>
          <a:lstStyle/>
          <a:p>
            <a:pPr defTabSz="963930"/>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4.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hyperlink" Target="http://www.rapidesign.cn/" TargetMode="Externa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36.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hyperlink" Target="&#30693;&#35782;&#32511;&#27954;.url" TargetMode="External"/><Relationship Id="rId2" Type="http://schemas.openxmlformats.org/officeDocument/2006/relationships/tags" Target="../tags/tag35.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4.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7457a73308d875e副本.jpg"/>
          <p:cNvPicPr>
            <a:picLocks noChangeAspect="1" noChangeArrowheads="1"/>
          </p:cNvPicPr>
          <p:nvPr/>
        </p:nvPicPr>
        <p:blipFill>
          <a:blip r:embed="rId1" cstate="print"/>
          <a:srcRect/>
          <a:stretch>
            <a:fillRect/>
          </a:stretch>
        </p:blipFill>
        <p:spPr bwMode="auto">
          <a:xfrm>
            <a:off x="0" y="-4763"/>
            <a:ext cx="9144000" cy="5148263"/>
          </a:xfrm>
          <a:prstGeom prst="rect">
            <a:avLst/>
          </a:prstGeom>
          <a:noFill/>
        </p:spPr>
      </p:pic>
      <p:sp>
        <p:nvSpPr>
          <p:cNvPr id="4" name="TextBox 5"/>
          <p:cNvSpPr txBox="1">
            <a:spLocks noChangeArrowheads="1"/>
          </p:cNvSpPr>
          <p:nvPr/>
        </p:nvSpPr>
        <p:spPr bwMode="auto">
          <a:xfrm>
            <a:off x="4559199" y="2894286"/>
            <a:ext cx="4045249" cy="32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6"/>
          <p:cNvSpPr txBox="1">
            <a:spLocks noChangeArrowheads="1"/>
          </p:cNvSpPr>
          <p:nvPr/>
        </p:nvSpPr>
        <p:spPr bwMode="auto">
          <a:xfrm>
            <a:off x="4987731" y="2597836"/>
            <a:ext cx="3188185" cy="342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en-US" altLang="zh-CN"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医院计划</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工作总结</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公司简介</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cap="all"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6"/>
          <p:cNvSpPr txBox="1">
            <a:spLocks noChangeArrowheads="1"/>
          </p:cNvSpPr>
          <p:nvPr/>
        </p:nvSpPr>
        <p:spPr bwMode="auto">
          <a:xfrm>
            <a:off x="3957532" y="1858163"/>
            <a:ext cx="5222980" cy="804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医药</a:t>
            </a:r>
            <a:r>
              <a:rPr lang="en-US" altLang="zh-CN"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模版</a:t>
            </a:r>
            <a:endParaRPr lang="zh-CN" altLang="en-US" sz="4800" b="1" cap="all" spc="427"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4584801" y="2580452"/>
            <a:ext cx="399404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3500"/>
                            </p:stCondLst>
                            <p:childTnLst>
                              <p:par>
                                <p:cTn id="17" presetID="38" presetClass="entr" presetSubtype="0" accel="50000" fill="hold" grpId="0" nodeType="afterEffect">
                                  <p:stCondLst>
                                    <p:cond delay="0"/>
                                  </p:stCondLst>
                                  <p:iterate type="lt">
                                    <p:tmPct val="8667"/>
                                  </p:iterate>
                                  <p:childTnLst>
                                    <p:set>
                                      <p:cBhvr>
                                        <p:cTn id="18" dur="1" fill="hold">
                                          <p:stCondLst>
                                            <p:cond delay="0"/>
                                          </p:stCondLst>
                                        </p:cTn>
                                        <p:tgtEl>
                                          <p:spTgt spid="5"/>
                                        </p:tgtEl>
                                        <p:attrNameLst>
                                          <p:attrName>style.visibility</p:attrName>
                                        </p:attrNameLst>
                                      </p:cBhvr>
                                      <p:to>
                                        <p:strVal val="visible"/>
                                      </p:to>
                                    </p:set>
                                    <p:set>
                                      <p:cBhvr>
                                        <p:cTn id="19" dur="341" fill="hold">
                                          <p:stCondLst>
                                            <p:cond delay="0"/>
                                          </p:stCondLst>
                                        </p:cTn>
                                        <p:tgtEl>
                                          <p:spTgt spid="5"/>
                                        </p:tgtEl>
                                        <p:attrNameLst>
                                          <p:attrName>style.rotation</p:attrName>
                                        </p:attrNameLst>
                                      </p:cBhvr>
                                      <p:to>
                                        <p:strVal val="-45.0"/>
                                      </p:to>
                                    </p:set>
                                    <p:anim calcmode="lin" valueType="num">
                                      <p:cBhvr>
                                        <p:cTn id="20"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4891942" y="2275314"/>
            <a:ext cx="328426" cy="864363"/>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57"/>
          <p:cNvGrpSpPr/>
          <p:nvPr/>
        </p:nvGrpSpPr>
        <p:grpSpPr>
          <a:xfrm>
            <a:off x="3918872" y="2210100"/>
            <a:ext cx="328426" cy="864363"/>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8716"/>
            <a:ext cx="2815700" cy="2481458"/>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5" y="1603465"/>
            <a:ext cx="433704" cy="433838"/>
          </a:xfrm>
          <a:prstGeom prst="ellipse">
            <a:avLst/>
          </a:prstGeom>
          <a:solidFill>
            <a:schemeClr val="accent1"/>
          </a:solidFill>
          <a:ln>
            <a:noFill/>
          </a:ln>
        </p:spPr>
        <p:txBody>
          <a:bodyPr vert="horz" wrap="square" lIns="0" tIns="0" rIns="0" bIns="0" numCol="1" anchor="t" anchorCtr="0" compatLnSpc="1"/>
          <a:lstStyle/>
          <a:p>
            <a:pPr algn="ctr"/>
            <a:r>
              <a:rPr lang="en-US" altLang="zh-CN" dirty="0" smtClean="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9" y="2473474"/>
            <a:ext cx="433704" cy="435846"/>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7" y="3361370"/>
            <a:ext cx="433704" cy="433838"/>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3465"/>
            <a:ext cx="435712" cy="433838"/>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3474"/>
            <a:ext cx="435712" cy="435846"/>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7" y="3361370"/>
            <a:ext cx="433704" cy="433838"/>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7113"/>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Rectangle 24"/>
          <p:cNvSpPr>
            <a:spLocks noChangeArrowheads="1"/>
          </p:cNvSpPr>
          <p:nvPr/>
        </p:nvSpPr>
        <p:spPr bwMode="auto">
          <a:xfrm>
            <a:off x="6372201" y="2358126"/>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Rectangle 24"/>
          <p:cNvSpPr>
            <a:spLocks noChangeArrowheads="1"/>
          </p:cNvSpPr>
          <p:nvPr/>
        </p:nvSpPr>
        <p:spPr bwMode="auto">
          <a:xfrm>
            <a:off x="6131328" y="3246399"/>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Rectangle 24"/>
          <p:cNvSpPr>
            <a:spLocks noChangeArrowheads="1"/>
          </p:cNvSpPr>
          <p:nvPr/>
        </p:nvSpPr>
        <p:spPr bwMode="auto">
          <a:xfrm>
            <a:off x="748719" y="1487113"/>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Rectangle 24"/>
          <p:cNvSpPr>
            <a:spLocks noChangeArrowheads="1"/>
          </p:cNvSpPr>
          <p:nvPr/>
        </p:nvSpPr>
        <p:spPr bwMode="auto">
          <a:xfrm>
            <a:off x="352672" y="2358126"/>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Rectangle 24"/>
          <p:cNvSpPr>
            <a:spLocks noChangeArrowheads="1"/>
          </p:cNvSpPr>
          <p:nvPr/>
        </p:nvSpPr>
        <p:spPr bwMode="auto">
          <a:xfrm>
            <a:off x="621477" y="3245019"/>
            <a:ext cx="2398903"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20000"/>
              </a:lnSpc>
              <a:spcBef>
                <a:spcPts val="300"/>
              </a:spcBef>
            </a:pPr>
            <a:r>
              <a:rPr lang="en-US" altLang="zh-CN" sz="800" dirty="0" smtClean="0">
                <a:solidFill>
                  <a:schemeClr val="bg1">
                    <a:lumMod val="50000"/>
                  </a:schemeClr>
                </a:solidFill>
              </a:rPr>
              <a:t>. </a:t>
            </a:r>
            <a:endParaRPr lang="en-US" altLang="zh-CN" sz="800" dirty="0" smtClean="0">
              <a:solidFill>
                <a:schemeClr val="bg1">
                  <a:lumMod val="50000"/>
                </a:schemeClr>
              </a:solidFill>
            </a:endParaRPr>
          </a:p>
        </p:txBody>
      </p:sp>
      <p:sp>
        <p:nvSpPr>
          <p:cNvPr id="74" name="Rectangle 5"/>
          <p:cNvSpPr>
            <a:spLocks noChangeArrowheads="1"/>
          </p:cNvSpPr>
          <p:nvPr/>
        </p:nvSpPr>
        <p:spPr bwMode="auto">
          <a:xfrm>
            <a:off x="4345112" y="2906243"/>
            <a:ext cx="449016" cy="45804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1536"/>
            <a:ext cx="449014" cy="272752"/>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smtClean="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6552"/>
            <a:ext cx="449018" cy="207530"/>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4" name="组合 76"/>
          <p:cNvGrpSpPr/>
          <p:nvPr/>
        </p:nvGrpSpPr>
        <p:grpSpPr>
          <a:xfrm>
            <a:off x="4248788" y="2003927"/>
            <a:ext cx="641662" cy="843459"/>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anim calcmode="lin" valueType="num">
                                      <p:cBhvr>
                                        <p:cTn id="28" dur="500" fill="hold"/>
                                        <p:tgtEl>
                                          <p:spTgt spid="76"/>
                                        </p:tgtEl>
                                        <p:attrNameLst>
                                          <p:attrName>ppt_x</p:attrName>
                                        </p:attrNameLst>
                                      </p:cBhvr>
                                      <p:tavLst>
                                        <p:tav tm="0">
                                          <p:val>
                                            <p:strVal val="#ppt_x"/>
                                          </p:val>
                                        </p:tav>
                                        <p:tav tm="100000">
                                          <p:val>
                                            <p:strVal val="#ppt_x"/>
                                          </p:val>
                                        </p:tav>
                                      </p:tavLst>
                                    </p:anim>
                                    <p:anim calcmode="lin" valueType="num">
                                      <p:cBhvr>
                                        <p:cTn id="29" dur="500" fill="hold"/>
                                        <p:tgtEl>
                                          <p:spTgt spid="7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Effect transition="in" filter="wheel(1)">
                                      <p:cBhvr>
                                        <p:cTn id="37" dur="500"/>
                                        <p:tgtEl>
                                          <p:spTgt spid="61"/>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0-#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0-#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1+#ppt_w/2"/>
                                          </p:val>
                                        </p:tav>
                                        <p:tav tm="100000">
                                          <p:val>
                                            <p:strVal val="#ppt_x"/>
                                          </p:val>
                                        </p:tav>
                                      </p:tavLst>
                                    </p:anim>
                                    <p:anim calcmode="lin" valueType="num">
                                      <p:cBhvr additive="base">
                                        <p:cTn id="73" dur="500" fill="hold"/>
                                        <p:tgtEl>
                                          <p:spTgt spid="68"/>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1+#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fill="hold"/>
                                        <p:tgtEl>
                                          <p:spTgt spid="70"/>
                                        </p:tgtEl>
                                        <p:attrNameLst>
                                          <p:attrName>ppt_x</p:attrName>
                                        </p:attrNameLst>
                                      </p:cBhvr>
                                      <p:tavLst>
                                        <p:tav tm="0">
                                          <p:val>
                                            <p:strVal val="1+#ppt_w/2"/>
                                          </p:val>
                                        </p:tav>
                                        <p:tav tm="100000">
                                          <p:val>
                                            <p:strVal val="#ppt_x"/>
                                          </p:val>
                                        </p:tav>
                                      </p:tavLst>
                                    </p:anim>
                                    <p:anim calcmode="lin" valueType="num">
                                      <p:cBhvr additive="base">
                                        <p:cTn id="9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472937" y="1154705"/>
            <a:ext cx="180141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chemeClr val="accent1"/>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6495808" y="1101177"/>
            <a:ext cx="1802606" cy="167521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chemeClr val="accent2"/>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5506890" y="2336701"/>
            <a:ext cx="1801415" cy="167521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chemeClr val="accent3"/>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Freeform 15"/>
          <p:cNvSpPr>
            <a:spLocks noEditPoints="1"/>
          </p:cNvSpPr>
          <p:nvPr/>
        </p:nvSpPr>
        <p:spPr bwMode="auto">
          <a:xfrm>
            <a:off x="7187224" y="1280961"/>
            <a:ext cx="419774" cy="421022"/>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sp>
        <p:nvSpPr>
          <p:cNvPr id="14" name="Freeform 16"/>
          <p:cNvSpPr>
            <a:spLocks noEditPoints="1"/>
          </p:cNvSpPr>
          <p:nvPr/>
        </p:nvSpPr>
        <p:spPr bwMode="auto">
          <a:xfrm>
            <a:off x="6130263" y="2541175"/>
            <a:ext cx="554669" cy="417032"/>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sp>
        <p:nvSpPr>
          <p:cNvPr id="15" name="Freeform 17"/>
          <p:cNvSpPr>
            <a:spLocks noEditPoints="1"/>
          </p:cNvSpPr>
          <p:nvPr/>
        </p:nvSpPr>
        <p:spPr bwMode="auto">
          <a:xfrm>
            <a:off x="5163446" y="1371649"/>
            <a:ext cx="420398" cy="419774"/>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pic>
        <p:nvPicPr>
          <p:cNvPr id="16" name="Picture 18" descr="D:\360data\重要数据\桌面\d17d475de302958c648c76ef4b4a758e.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70118" y="3300531"/>
            <a:ext cx="1381445" cy="86070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descr="D:\360data\重要数据\桌面\18933d038b5d9586f06c3be9734ddd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1563" y="3300531"/>
            <a:ext cx="1381445" cy="86070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927510" y="1476124"/>
            <a:ext cx="2848105" cy="1392679"/>
          </a:xfrm>
          <a:prstGeom prst="rect">
            <a:avLst/>
          </a:prstGeom>
          <a:noFill/>
        </p:spPr>
        <p:txBody>
          <a:bodyPr wrap="square" lIns="91431" tIns="45715" rIns="91431" bIns="45715"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9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AutoShape 19"/>
          <p:cNvSpPr>
            <a:spLocks noChangeAspect="1" noChangeArrowheads="1" noTextEdit="1"/>
          </p:cNvSpPr>
          <p:nvPr/>
        </p:nvSpPr>
        <p:spPr bwMode="auto">
          <a:xfrm rot="17150482">
            <a:off x="3149205" y="547092"/>
            <a:ext cx="3189685"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5" rIns="91431" bIns="45715"/>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2" name="组合 2"/>
          <p:cNvGrpSpPr/>
          <p:nvPr/>
        </p:nvGrpSpPr>
        <p:grpSpPr>
          <a:xfrm>
            <a:off x="2232276" y="2135786"/>
            <a:ext cx="1622042" cy="1461626"/>
            <a:chOff x="2975573" y="2990925"/>
            <a:chExt cx="2162723" cy="1948834"/>
          </a:xfrm>
        </p:grpSpPr>
        <p:sp>
          <p:nvSpPr>
            <p:cNvPr id="75" name="Oval 21"/>
            <p:cNvSpPr>
              <a:spLocks noChangeArrowheads="1"/>
            </p:cNvSpPr>
            <p:nvPr/>
          </p:nvSpPr>
          <p:spPr bwMode="auto">
            <a:xfrm rot="17150482">
              <a:off x="2976315" y="3437573"/>
              <a:ext cx="1501444" cy="1502927"/>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3" name="组合 3"/>
          <p:cNvGrpSpPr/>
          <p:nvPr/>
        </p:nvGrpSpPr>
        <p:grpSpPr>
          <a:xfrm>
            <a:off x="3513480" y="1393379"/>
            <a:ext cx="1410725" cy="1945709"/>
            <a:chOff x="4683845" y="2001050"/>
            <a:chExt cx="1880966" cy="2594278"/>
          </a:xfrm>
        </p:grpSpPr>
        <p:sp>
          <p:nvSpPr>
            <p:cNvPr id="77"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Oval 24"/>
            <p:cNvSpPr>
              <a:spLocks noChangeArrowheads="1"/>
            </p:cNvSpPr>
            <p:nvPr/>
          </p:nvSpPr>
          <p:spPr bwMode="auto">
            <a:xfrm rot="17150482">
              <a:off x="4683178" y="2001717"/>
              <a:ext cx="1685063" cy="1683730"/>
            </a:xfrm>
            <a:prstGeom prst="ellipse">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5"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4" name="组合 4"/>
          <p:cNvGrpSpPr/>
          <p:nvPr/>
        </p:nvGrpSpPr>
        <p:grpSpPr>
          <a:xfrm>
            <a:off x="4121965" y="2666126"/>
            <a:ext cx="1978853" cy="1805441"/>
            <a:chOff x="5495158" y="3698044"/>
            <a:chExt cx="2638470" cy="2407255"/>
          </a:xfrm>
        </p:grpSpPr>
        <p:sp>
          <p:nvSpPr>
            <p:cNvPr id="7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Oval 26"/>
            <p:cNvSpPr>
              <a:spLocks noChangeArrowheads="1"/>
            </p:cNvSpPr>
            <p:nvPr/>
          </p:nvSpPr>
          <p:spPr bwMode="auto">
            <a:xfrm rot="17150482">
              <a:off x="5495908" y="4255641"/>
              <a:ext cx="1848908" cy="1850408"/>
            </a:xfrm>
            <a:prstGeom prst="ellipse">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5" name="组合 5"/>
          <p:cNvGrpSpPr/>
          <p:nvPr/>
        </p:nvGrpSpPr>
        <p:grpSpPr>
          <a:xfrm>
            <a:off x="5645678" y="1677712"/>
            <a:ext cx="1629348" cy="1629271"/>
            <a:chOff x="7526776" y="2380159"/>
            <a:chExt cx="2172464" cy="2172361"/>
          </a:xfrm>
        </p:grpSpPr>
        <p:sp>
          <p:nvSpPr>
            <p:cNvPr id="81" name="Oval 27"/>
            <p:cNvSpPr>
              <a:spLocks noChangeArrowheads="1"/>
            </p:cNvSpPr>
            <p:nvPr/>
          </p:nvSpPr>
          <p:spPr bwMode="auto">
            <a:xfrm rot="17150482">
              <a:off x="7526827" y="2380108"/>
              <a:ext cx="2172361" cy="2172464"/>
            </a:xfrm>
            <a:prstGeom prst="ellipse">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3"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 name="组合 6"/>
          <p:cNvGrpSpPr/>
          <p:nvPr/>
        </p:nvGrpSpPr>
        <p:grpSpPr>
          <a:xfrm>
            <a:off x="2385301" y="2683327"/>
            <a:ext cx="800080" cy="676512"/>
            <a:chOff x="3179604" y="3720976"/>
            <a:chExt cx="1066774" cy="902016"/>
          </a:xfrm>
        </p:grpSpPr>
        <p:sp>
          <p:nvSpPr>
            <p:cNvPr id="58" name="TextBox 8"/>
            <p:cNvSpPr>
              <a:spLocks noChangeArrowheads="1"/>
            </p:cNvSpPr>
            <p:nvPr/>
          </p:nvSpPr>
          <p:spPr bwMode="auto">
            <a:xfrm>
              <a:off x="3179604" y="4253774"/>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38"/>
            <p:cNvSpPr>
              <a:spLocks noChangeArrowheads="1"/>
            </p:cNvSpPr>
            <p:nvPr/>
          </p:nvSpPr>
          <p:spPr bwMode="auto">
            <a:xfrm>
              <a:off x="3359668" y="3720976"/>
              <a:ext cx="75046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spc="-113" dirty="0">
                  <a:solidFill>
                    <a:schemeClr val="accent1"/>
                  </a:solidFill>
                  <a:latin typeface="微软雅黑" panose="020B0503020204020204" pitchFamily="34" charset="-122"/>
                  <a:ea typeface="微软雅黑" panose="020B0503020204020204" pitchFamily="34" charset="-122"/>
                  <a:sym typeface="方正黑体简体" panose="03000509000000000000" pitchFamily="2" charset="-122"/>
                </a:rPr>
                <a:t>01</a:t>
              </a:r>
              <a:endParaRPr lang="zh-CN" altLang="en-US" sz="2700" spc="-113" dirty="0">
                <a:solidFill>
                  <a:schemeClr val="accent1"/>
                </a:solidFill>
                <a:latin typeface="微软雅黑" panose="020B0503020204020204" pitchFamily="34" charset="-122"/>
                <a:ea typeface="微软雅黑" panose="020B0503020204020204" pitchFamily="34" charset="-122"/>
                <a:sym typeface="方正黑体简体" panose="03000509000000000000" pitchFamily="2" charset="-122"/>
              </a:endParaRPr>
            </a:p>
          </p:txBody>
        </p:sp>
      </p:grpSp>
      <p:grpSp>
        <p:nvGrpSpPr>
          <p:cNvPr id="7" name="组合 7"/>
          <p:cNvGrpSpPr/>
          <p:nvPr/>
        </p:nvGrpSpPr>
        <p:grpSpPr>
          <a:xfrm>
            <a:off x="3723287" y="1650074"/>
            <a:ext cx="898124" cy="707560"/>
            <a:chOff x="4963588" y="2343309"/>
            <a:chExt cx="1197499" cy="943411"/>
          </a:xfrm>
        </p:grpSpPr>
        <p:sp>
          <p:nvSpPr>
            <p:cNvPr id="59" name="TextBox 8"/>
            <p:cNvSpPr>
              <a:spLocks noChangeArrowheads="1"/>
            </p:cNvSpPr>
            <p:nvPr/>
          </p:nvSpPr>
          <p:spPr bwMode="auto">
            <a:xfrm>
              <a:off x="4963588" y="2917503"/>
              <a:ext cx="1197499" cy="36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39"/>
            <p:cNvSpPr>
              <a:spLocks noChangeArrowheads="1"/>
            </p:cNvSpPr>
            <p:nvPr/>
          </p:nvSpPr>
          <p:spPr bwMode="auto">
            <a:xfrm>
              <a:off x="5162468" y="2343309"/>
              <a:ext cx="789106" cy="6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2"/>
                  </a:solidFill>
                  <a:latin typeface="微软雅黑" panose="020B0503020204020204" pitchFamily="34" charset="-122"/>
                  <a:ea typeface="微软雅黑" panose="020B0503020204020204" pitchFamily="34" charset="-122"/>
                  <a:sym typeface="方正黑体简体" panose="03000509000000000000" pitchFamily="2" charset="-122"/>
                </a:rPr>
                <a:t>02</a:t>
              </a:r>
              <a:endParaRPr lang="zh-CN" altLang="en-US" sz="2700" dirty="0">
                <a:solidFill>
                  <a:schemeClr val="accent2"/>
                </a:solidFill>
                <a:latin typeface="微软雅黑" panose="020B0503020204020204" pitchFamily="34" charset="-122"/>
                <a:ea typeface="微软雅黑" panose="020B0503020204020204" pitchFamily="34" charset="-122"/>
                <a:sym typeface="方正黑体简体" panose="03000509000000000000" pitchFamily="2" charset="-122"/>
              </a:endParaRPr>
            </a:p>
          </p:txBody>
        </p:sp>
      </p:grpSp>
      <p:grpSp>
        <p:nvGrpSpPr>
          <p:cNvPr id="8" name="组合 8"/>
          <p:cNvGrpSpPr/>
          <p:nvPr/>
        </p:nvGrpSpPr>
        <p:grpSpPr>
          <a:xfrm>
            <a:off x="4415821" y="3444261"/>
            <a:ext cx="800080" cy="714549"/>
            <a:chOff x="5886962" y="4735561"/>
            <a:chExt cx="1066774" cy="952732"/>
          </a:xfrm>
        </p:grpSpPr>
        <p:sp>
          <p:nvSpPr>
            <p:cNvPr id="60" name="TextBox 8"/>
            <p:cNvSpPr>
              <a:spLocks noChangeArrowheads="1"/>
            </p:cNvSpPr>
            <p:nvPr/>
          </p:nvSpPr>
          <p:spPr bwMode="auto">
            <a:xfrm>
              <a:off x="5886962" y="5319075"/>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40"/>
            <p:cNvSpPr>
              <a:spLocks noChangeArrowheads="1"/>
            </p:cNvSpPr>
            <p:nvPr/>
          </p:nvSpPr>
          <p:spPr bwMode="auto">
            <a:xfrm>
              <a:off x="6030914" y="4735561"/>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3"/>
                  </a:solidFill>
                  <a:latin typeface="微软雅黑" panose="020B0503020204020204" pitchFamily="34" charset="-122"/>
                  <a:ea typeface="微软雅黑" panose="020B0503020204020204" pitchFamily="34" charset="-122"/>
                  <a:sym typeface="方正黑体简体" panose="03000509000000000000" pitchFamily="2" charset="-122"/>
                </a:rPr>
                <a:t>03</a:t>
              </a:r>
              <a:endParaRPr lang="zh-CN" altLang="en-US" sz="2700" dirty="0">
                <a:solidFill>
                  <a:schemeClr val="accent3"/>
                </a:solidFill>
                <a:latin typeface="微软雅黑" panose="020B0503020204020204" pitchFamily="34" charset="-122"/>
                <a:ea typeface="微软雅黑" panose="020B0503020204020204" pitchFamily="34" charset="-122"/>
                <a:sym typeface="方正黑体简体" panose="03000509000000000000" pitchFamily="2" charset="-122"/>
              </a:endParaRPr>
            </a:p>
          </p:txBody>
        </p:sp>
      </p:grpSp>
      <p:grpSp>
        <p:nvGrpSpPr>
          <p:cNvPr id="9" name="组合 9"/>
          <p:cNvGrpSpPr/>
          <p:nvPr/>
        </p:nvGrpSpPr>
        <p:grpSpPr>
          <a:xfrm>
            <a:off x="6037809" y="2138849"/>
            <a:ext cx="902654" cy="792430"/>
            <a:chOff x="8049616" y="2995009"/>
            <a:chExt cx="1203539" cy="1056574"/>
          </a:xfrm>
        </p:grpSpPr>
        <p:sp>
          <p:nvSpPr>
            <p:cNvPr id="61" name="TextBox 8"/>
            <p:cNvSpPr>
              <a:spLocks noChangeArrowheads="1"/>
            </p:cNvSpPr>
            <p:nvPr/>
          </p:nvSpPr>
          <p:spPr bwMode="auto">
            <a:xfrm>
              <a:off x="8049616" y="3641340"/>
              <a:ext cx="1203539" cy="41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41"/>
            <p:cNvSpPr>
              <a:spLocks noChangeArrowheads="1"/>
            </p:cNvSpPr>
            <p:nvPr/>
          </p:nvSpPr>
          <p:spPr bwMode="auto">
            <a:xfrm>
              <a:off x="8255446" y="2995009"/>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4"/>
                  </a:solidFill>
                  <a:latin typeface="微软雅黑" panose="020B0503020204020204" pitchFamily="34" charset="-122"/>
                  <a:ea typeface="微软雅黑" panose="020B0503020204020204" pitchFamily="34" charset="-122"/>
                  <a:sym typeface="方正黑体简体" panose="03000509000000000000" pitchFamily="2" charset="-122"/>
                </a:rPr>
                <a:t>04</a:t>
              </a:r>
              <a:endParaRPr lang="zh-CN" altLang="en-US" sz="2700" dirty="0">
                <a:solidFill>
                  <a:schemeClr val="accent4"/>
                </a:solidFill>
                <a:latin typeface="微软雅黑" panose="020B0503020204020204" pitchFamily="34" charset="-122"/>
                <a:ea typeface="微软雅黑" panose="020B0503020204020204" pitchFamily="34" charset="-122"/>
                <a:sym typeface="方正黑体简体" panose="03000509000000000000" pitchFamily="2" charset="-122"/>
              </a:endParaRPr>
            </a:p>
          </p:txBody>
        </p:sp>
      </p:grpSp>
      <p:grpSp>
        <p:nvGrpSpPr>
          <p:cNvPr id="10" name="组合 54"/>
          <p:cNvGrpSpPr/>
          <p:nvPr/>
        </p:nvGrpSpPr>
        <p:grpSpPr bwMode="auto">
          <a:xfrm>
            <a:off x="749559" y="3708528"/>
            <a:ext cx="2573042" cy="729732"/>
            <a:chOff x="0" y="-92391"/>
            <a:chExt cx="3430717" cy="973606"/>
          </a:xfrm>
        </p:grpSpPr>
        <p:sp>
          <p:nvSpPr>
            <p:cNvPr id="105" name="TextBox 55"/>
            <p:cNvSpPr>
              <a:spLocks noChangeArrowheads="1"/>
            </p:cNvSpPr>
            <p:nvPr/>
          </p:nvSpPr>
          <p:spPr bwMode="auto">
            <a:xfrm>
              <a:off x="0" y="419251"/>
              <a:ext cx="3354009"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6"/>
            <p:cNvGrpSpPr/>
            <p:nvPr/>
          </p:nvGrpSpPr>
          <p:grpSpPr bwMode="auto">
            <a:xfrm>
              <a:off x="2782645" y="-92391"/>
              <a:ext cx="648072" cy="492610"/>
              <a:chOff x="-571364" y="-193262"/>
              <a:chExt cx="648072" cy="492610"/>
            </a:xfrm>
          </p:grpSpPr>
          <p:sp>
            <p:nvSpPr>
              <p:cNvPr id="107" name="矩形 57"/>
              <p:cNvSpPr>
                <a:spLocks noChangeArrowheads="1"/>
              </p:cNvSpPr>
              <p:nvPr/>
            </p:nvSpPr>
            <p:spPr bwMode="auto">
              <a:xfrm>
                <a:off x="-537457" y="-174098"/>
                <a:ext cx="454398" cy="454354"/>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1"/>
                  </a:solidFill>
                  <a:sym typeface="宋体" panose="02010600030101010101" pitchFamily="2" charset="-122"/>
                </a:endParaRPr>
              </a:p>
            </p:txBody>
          </p:sp>
          <p:sp>
            <p:nvSpPr>
              <p:cNvPr id="108" name="TextBox 58"/>
              <p:cNvSpPr>
                <a:spLocks noChangeArrowheads="1"/>
              </p:cNvSpPr>
              <p:nvPr/>
            </p:nvSpPr>
            <p:spPr bwMode="auto">
              <a:xfrm>
                <a:off x="-571364" y="-193262"/>
                <a:ext cx="648072" cy="4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01</a:t>
                </a:r>
                <a:endParaRPr lang="zh-CN" altLang="en-US" dirty="0">
                  <a:solidFill>
                    <a:schemeClr val="bg1"/>
                  </a:solidFill>
                  <a:latin typeface="Cassannet Bold" charset="0"/>
                  <a:sym typeface="宋体" panose="02010600030101010101" pitchFamily="2" charset="-122"/>
                </a:endParaRPr>
              </a:p>
            </p:txBody>
          </p:sp>
        </p:grpSp>
      </p:grpSp>
      <p:grpSp>
        <p:nvGrpSpPr>
          <p:cNvPr id="12" name="组合 10"/>
          <p:cNvGrpSpPr/>
          <p:nvPr/>
        </p:nvGrpSpPr>
        <p:grpSpPr>
          <a:xfrm>
            <a:off x="5953605" y="916077"/>
            <a:ext cx="2466510" cy="737184"/>
            <a:chOff x="8017316" y="1380270"/>
            <a:chExt cx="3288680" cy="982912"/>
          </a:xfrm>
        </p:grpSpPr>
        <p:sp>
          <p:nvSpPr>
            <p:cNvPr id="110" name="TextBox 60"/>
            <p:cNvSpPr>
              <a:spLocks noChangeArrowheads="1"/>
            </p:cNvSpPr>
            <p:nvPr/>
          </p:nvSpPr>
          <p:spPr bwMode="auto">
            <a:xfrm>
              <a:off x="8017316" y="1901516"/>
              <a:ext cx="328868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61"/>
            <p:cNvGrpSpPr/>
            <p:nvPr/>
          </p:nvGrpSpPr>
          <p:grpSpPr bwMode="auto">
            <a:xfrm>
              <a:off x="8164192" y="1380270"/>
              <a:ext cx="647958" cy="492291"/>
              <a:chOff x="701478" y="-492476"/>
              <a:chExt cx="648074" cy="492609"/>
            </a:xfrm>
          </p:grpSpPr>
          <p:sp>
            <p:nvSpPr>
              <p:cNvPr id="112" name="矩形 62"/>
              <p:cNvSpPr>
                <a:spLocks noChangeArrowheads="1"/>
              </p:cNvSpPr>
              <p:nvPr/>
            </p:nvSpPr>
            <p:spPr bwMode="auto">
              <a:xfrm>
                <a:off x="702139" y="-474969"/>
                <a:ext cx="566603" cy="454354"/>
              </a:xfrm>
              <a:prstGeom prst="rect">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sym typeface="宋体" panose="02010600030101010101" pitchFamily="2" charset="-122"/>
                </a:endParaRPr>
              </a:p>
            </p:txBody>
          </p:sp>
          <p:sp>
            <p:nvSpPr>
              <p:cNvPr id="113" name="TextBox 63"/>
              <p:cNvSpPr>
                <a:spLocks noChangeArrowheads="1"/>
              </p:cNvSpPr>
              <p:nvPr/>
            </p:nvSpPr>
            <p:spPr bwMode="auto">
              <a:xfrm>
                <a:off x="701478" y="-492476"/>
                <a:ext cx="648074"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04</a:t>
                </a:r>
                <a:endParaRPr lang="zh-CN" altLang="en-US" dirty="0">
                  <a:solidFill>
                    <a:schemeClr val="bg1"/>
                  </a:solidFill>
                  <a:latin typeface="Cassannet Bold" charset="0"/>
                  <a:sym typeface="宋体" panose="02010600030101010101" pitchFamily="2" charset="-122"/>
                </a:endParaRPr>
              </a:p>
            </p:txBody>
          </p:sp>
        </p:grpSp>
      </p:grpSp>
      <p:grpSp>
        <p:nvGrpSpPr>
          <p:cNvPr id="14" name="组合 64"/>
          <p:cNvGrpSpPr/>
          <p:nvPr/>
        </p:nvGrpSpPr>
        <p:grpSpPr bwMode="auto">
          <a:xfrm>
            <a:off x="915342" y="1557205"/>
            <a:ext cx="2369285" cy="927473"/>
            <a:chOff x="378327" y="-15739"/>
            <a:chExt cx="3159401" cy="1238241"/>
          </a:xfrm>
        </p:grpSpPr>
        <p:sp>
          <p:nvSpPr>
            <p:cNvPr id="115" name="TextBox 65"/>
            <p:cNvSpPr>
              <a:spLocks noChangeArrowheads="1"/>
            </p:cNvSpPr>
            <p:nvPr/>
          </p:nvSpPr>
          <p:spPr bwMode="auto">
            <a:xfrm>
              <a:off x="378327" y="544512"/>
              <a:ext cx="3159401" cy="67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矩形 66"/>
            <p:cNvSpPr>
              <a:spLocks noChangeArrowheads="1"/>
            </p:cNvSpPr>
            <p:nvPr/>
          </p:nvSpPr>
          <p:spPr bwMode="auto">
            <a:xfrm>
              <a:off x="2933996" y="18695"/>
              <a:ext cx="454398" cy="454354"/>
            </a:xfrm>
            <a:prstGeom prst="rect">
              <a:avLst/>
            </a:prstGeom>
            <a:solidFill>
              <a:srgbClr val="CB1B3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sym typeface="宋体" panose="02010600030101010101" pitchFamily="2" charset="-122"/>
              </a:endParaRPr>
            </a:p>
          </p:txBody>
        </p:sp>
        <p:sp>
          <p:nvSpPr>
            <p:cNvPr id="117" name="TextBox 67"/>
            <p:cNvSpPr>
              <a:spLocks noChangeArrowheads="1"/>
            </p:cNvSpPr>
            <p:nvPr/>
          </p:nvSpPr>
          <p:spPr bwMode="auto">
            <a:xfrm>
              <a:off x="2889657" y="-15739"/>
              <a:ext cx="648071" cy="492932"/>
            </a:xfrm>
            <a:prstGeom prst="rect">
              <a:avLst/>
            </a:prstGeom>
            <a:solidFill>
              <a:schemeClr val="accent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02</a:t>
              </a:r>
              <a:endParaRPr lang="zh-CN" altLang="en-US" dirty="0">
                <a:solidFill>
                  <a:schemeClr val="bg1"/>
                </a:solidFill>
                <a:latin typeface="Cassannet Bold" charset="0"/>
                <a:sym typeface="宋体" panose="02010600030101010101" pitchFamily="2" charset="-122"/>
              </a:endParaRPr>
            </a:p>
          </p:txBody>
        </p:sp>
      </p:grpSp>
      <p:grpSp>
        <p:nvGrpSpPr>
          <p:cNvPr id="15" name="组合 68"/>
          <p:cNvGrpSpPr/>
          <p:nvPr/>
        </p:nvGrpSpPr>
        <p:grpSpPr bwMode="auto">
          <a:xfrm>
            <a:off x="5952538" y="3584348"/>
            <a:ext cx="2467577" cy="705762"/>
            <a:chOff x="252478" y="-361128"/>
            <a:chExt cx="3289276" cy="941625"/>
          </a:xfrm>
        </p:grpSpPr>
        <p:sp>
          <p:nvSpPr>
            <p:cNvPr id="119" name="TextBox 69"/>
            <p:cNvSpPr>
              <a:spLocks noChangeArrowheads="1"/>
            </p:cNvSpPr>
            <p:nvPr/>
          </p:nvSpPr>
          <p:spPr bwMode="auto">
            <a:xfrm>
              <a:off x="252478" y="118533"/>
              <a:ext cx="3289276"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70"/>
            <p:cNvSpPr>
              <a:spLocks noChangeArrowheads="1"/>
            </p:cNvSpPr>
            <p:nvPr/>
          </p:nvSpPr>
          <p:spPr bwMode="auto">
            <a:xfrm>
              <a:off x="415667" y="-352260"/>
              <a:ext cx="588040" cy="454354"/>
            </a:xfrm>
            <a:prstGeom prst="rect">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TextBox 71"/>
            <p:cNvSpPr>
              <a:spLocks noChangeArrowheads="1"/>
            </p:cNvSpPr>
            <p:nvPr/>
          </p:nvSpPr>
          <p:spPr bwMode="auto">
            <a:xfrm>
              <a:off x="430865" y="-361128"/>
              <a:ext cx="648072"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微软雅黑" panose="020B0503020204020204" pitchFamily="34" charset="-122"/>
                  <a:sym typeface="微软雅黑" panose="020B0503020204020204" pitchFamily="34" charset="-122"/>
                </a:rPr>
                <a:t>03</a:t>
              </a:r>
              <a:endParaRPr lang="zh-CN" altLang="en-US" dirty="0">
                <a:solidFill>
                  <a:schemeClr val="bg1"/>
                </a:solidFill>
                <a:latin typeface="Cassannet Bold" charset="0"/>
                <a:ea typeface="微软雅黑" panose="020B0503020204020204" pitchFamily="34" charset="-122"/>
                <a:sym typeface="微软雅黑" panose="020B0503020204020204" pitchFamily="34"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par>
                                <p:cTn id="15" presetID="14"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14" presetClass="entr" presetSubtype="1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14"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par>
                          <p:cTn id="31" fill="hold">
                            <p:stCondLst>
                              <p:cond delay="1500"/>
                            </p:stCondLst>
                            <p:childTnLst>
                              <p:par>
                                <p:cTn id="32" presetID="47"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58" y="2288288"/>
            <a:ext cx="0" cy="866659"/>
          </a:xfrm>
          <a:prstGeom prst="line">
            <a:avLst/>
          </a:prstGeom>
          <a:noFill/>
          <a:ln w="19050"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68573" tIns="34287" rIns="68573" bIns="34287" numCol="1" anchor="t" anchorCtr="0" compatLnSpc="1"/>
          <a:lstStyle/>
          <a:p>
            <a:endParaRPr lang="zh-CN" altLang="en-US" sz="1000" dirty="0"/>
          </a:p>
        </p:txBody>
      </p:sp>
      <p:sp>
        <p:nvSpPr>
          <p:cNvPr id="20" name="Oval 8"/>
          <p:cNvSpPr>
            <a:spLocks noChangeArrowheads="1"/>
          </p:cNvSpPr>
          <p:nvPr/>
        </p:nvSpPr>
        <p:spPr bwMode="auto">
          <a:xfrm>
            <a:off x="4466356" y="3148251"/>
            <a:ext cx="213657" cy="213657"/>
          </a:xfrm>
          <a:prstGeom prst="ellipse">
            <a:avLst/>
          </a:prstGeom>
          <a:solidFill>
            <a:schemeClr val="accent4"/>
          </a:solidFill>
          <a:ln>
            <a:noFill/>
          </a:ln>
        </p:spPr>
        <p:txBody>
          <a:bodyPr vert="horz" wrap="square" lIns="68573" tIns="34287" rIns="68573" bIns="34287" numCol="1" anchor="t" anchorCtr="0" compatLnSpc="1"/>
          <a:lstStyle/>
          <a:p>
            <a:endParaRPr lang="zh-CN" altLang="en-US" sz="1000" dirty="0"/>
          </a:p>
        </p:txBody>
      </p:sp>
      <p:sp>
        <p:nvSpPr>
          <p:cNvPr id="21" name="Oval 9"/>
          <p:cNvSpPr>
            <a:spLocks noChangeArrowheads="1"/>
          </p:cNvSpPr>
          <p:nvPr/>
        </p:nvSpPr>
        <p:spPr bwMode="auto">
          <a:xfrm>
            <a:off x="6230243" y="3148251"/>
            <a:ext cx="215663" cy="213657"/>
          </a:xfrm>
          <a:prstGeom prst="ellipse">
            <a:avLst/>
          </a:prstGeom>
          <a:solidFill>
            <a:schemeClr val="accent3"/>
          </a:solidFill>
          <a:ln>
            <a:noFill/>
          </a:ln>
        </p:spPr>
        <p:txBody>
          <a:bodyPr vert="horz" wrap="square" lIns="68573" tIns="34287" rIns="68573" bIns="34287" numCol="1" anchor="t" anchorCtr="0" compatLnSpc="1"/>
          <a:lstStyle/>
          <a:p>
            <a:endParaRPr lang="zh-CN" altLang="en-US" sz="1000" dirty="0"/>
          </a:p>
        </p:txBody>
      </p:sp>
      <p:sp>
        <p:nvSpPr>
          <p:cNvPr id="22" name="Oval 10"/>
          <p:cNvSpPr>
            <a:spLocks noChangeArrowheads="1"/>
          </p:cNvSpPr>
          <p:nvPr/>
        </p:nvSpPr>
        <p:spPr bwMode="auto">
          <a:xfrm>
            <a:off x="7996241" y="3148251"/>
            <a:ext cx="212655" cy="213657"/>
          </a:xfrm>
          <a:prstGeom prst="ellipse">
            <a:avLst/>
          </a:prstGeom>
          <a:solidFill>
            <a:schemeClr val="accent2"/>
          </a:solidFill>
          <a:ln>
            <a:noFill/>
          </a:ln>
        </p:spPr>
        <p:txBody>
          <a:bodyPr vert="horz" wrap="square" lIns="68573" tIns="34287" rIns="68573" bIns="34287" numCol="1" anchor="t" anchorCtr="0" compatLnSpc="1"/>
          <a:lstStyle/>
          <a:p>
            <a:endParaRPr lang="zh-CN" altLang="en-US" sz="1000" dirty="0"/>
          </a:p>
        </p:txBody>
      </p:sp>
      <p:sp>
        <p:nvSpPr>
          <p:cNvPr id="23" name="Oval 11"/>
          <p:cNvSpPr>
            <a:spLocks noChangeArrowheads="1"/>
          </p:cNvSpPr>
          <p:nvPr/>
        </p:nvSpPr>
        <p:spPr bwMode="auto">
          <a:xfrm>
            <a:off x="2700678" y="3148251"/>
            <a:ext cx="213657" cy="213657"/>
          </a:xfrm>
          <a:prstGeom prst="ellipse">
            <a:avLst/>
          </a:prstGeom>
          <a:solidFill>
            <a:schemeClr val="accent3"/>
          </a:solidFill>
          <a:ln>
            <a:noFill/>
          </a:ln>
        </p:spPr>
        <p:txBody>
          <a:bodyPr vert="horz" wrap="square" lIns="68573" tIns="34287" rIns="68573" bIns="34287" numCol="1" anchor="t" anchorCtr="0" compatLnSpc="1"/>
          <a:lstStyle/>
          <a:p>
            <a:endParaRPr lang="zh-CN" altLang="en-US" sz="1000" dirty="0"/>
          </a:p>
        </p:txBody>
      </p:sp>
      <p:sp>
        <p:nvSpPr>
          <p:cNvPr id="24" name="Oval 12"/>
          <p:cNvSpPr>
            <a:spLocks noChangeArrowheads="1"/>
          </p:cNvSpPr>
          <p:nvPr/>
        </p:nvSpPr>
        <p:spPr bwMode="auto">
          <a:xfrm>
            <a:off x="934999" y="3148251"/>
            <a:ext cx="213657" cy="213657"/>
          </a:xfrm>
          <a:prstGeom prst="ellipse">
            <a:avLst/>
          </a:prstGeom>
          <a:solidFill>
            <a:schemeClr val="accent2"/>
          </a:solidFill>
          <a:ln>
            <a:noFill/>
          </a:ln>
        </p:spPr>
        <p:txBody>
          <a:bodyPr vert="horz" wrap="square" lIns="68573" tIns="34287" rIns="68573" bIns="34287" numCol="1" anchor="t" anchorCtr="0" compatLnSpc="1"/>
          <a:lstStyle/>
          <a:p>
            <a:endParaRPr lang="zh-CN" altLang="en-US" sz="1000" dirty="0"/>
          </a:p>
        </p:txBody>
      </p:sp>
      <p:sp>
        <p:nvSpPr>
          <p:cNvPr id="25" name="Freeform 13"/>
          <p:cNvSpPr/>
          <p:nvPr/>
        </p:nvSpPr>
        <p:spPr bwMode="auto">
          <a:xfrm>
            <a:off x="1041432" y="2492717"/>
            <a:ext cx="3533726" cy="662228"/>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6" name="Freeform 14"/>
          <p:cNvSpPr/>
          <p:nvPr/>
        </p:nvSpPr>
        <p:spPr bwMode="auto">
          <a:xfrm>
            <a:off x="2807111" y="2712933"/>
            <a:ext cx="1768047" cy="442012"/>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7" name="Freeform 15"/>
          <p:cNvSpPr/>
          <p:nvPr/>
        </p:nvSpPr>
        <p:spPr bwMode="auto">
          <a:xfrm>
            <a:off x="4575159" y="2492717"/>
            <a:ext cx="3531358" cy="662228"/>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8" name="Freeform 16"/>
          <p:cNvSpPr/>
          <p:nvPr/>
        </p:nvSpPr>
        <p:spPr bwMode="auto">
          <a:xfrm>
            <a:off x="4575159" y="2712933"/>
            <a:ext cx="1765679" cy="442012"/>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4" name="Freeform 6"/>
          <p:cNvSpPr/>
          <p:nvPr/>
        </p:nvSpPr>
        <p:spPr bwMode="auto">
          <a:xfrm>
            <a:off x="4078936" y="1101808"/>
            <a:ext cx="986130" cy="1253918"/>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w="5" cap="flat">
            <a:noFill/>
            <a:prstDash val="solid"/>
            <a:miter lim="800000"/>
          </a:ln>
        </p:spPr>
        <p:txBody>
          <a:bodyPr vert="horz" wrap="square" lIns="68573" tIns="215978" rIns="68573" bIns="34287" numCol="1" anchor="t" anchorCtr="0" compatLnSpc="1"/>
          <a:lstStyle/>
          <a:p>
            <a:pPr lvl="0" algn="ctr"/>
            <a:r>
              <a:rPr lang="zh-CN" altLang="en-US" kern="0" dirty="0">
                <a:solidFill>
                  <a:prstClr val="white"/>
                </a:solidFill>
                <a:latin typeface="AvantGarde Md BT" pitchFamily="34" charset="0"/>
                <a:ea typeface="微软雅黑" panose="020B0503020204020204" pitchFamily="34" charset="-122"/>
              </a:rPr>
              <a:t>添加标题</a:t>
            </a:r>
            <a:endParaRPr lang="zh-CN" altLang="en-US" kern="0" dirty="0">
              <a:solidFill>
                <a:prstClr val="white"/>
              </a:solidFill>
              <a:latin typeface="AvantGarde Md BT" pitchFamily="34" charset="0"/>
              <a:ea typeface="微软雅黑" panose="020B0503020204020204" pitchFamily="34" charset="-122"/>
            </a:endParaRPr>
          </a:p>
        </p:txBody>
      </p:sp>
      <p:sp>
        <p:nvSpPr>
          <p:cNvPr id="32" name="矩形 31"/>
          <p:cNvSpPr/>
          <p:nvPr/>
        </p:nvSpPr>
        <p:spPr>
          <a:xfrm>
            <a:off x="463387"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463385"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193541"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2193538"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430"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958429"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724503"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5724503"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7488999"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88997"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37172" y="1209170"/>
            <a:ext cx="1768642" cy="1768642"/>
          </a:xfrm>
          <a:prstGeom prst="rect">
            <a:avLst/>
          </a:prstGeom>
        </p:spPr>
      </p:pic>
      <p:sp>
        <p:nvSpPr>
          <p:cNvPr id="9" name="矩形 8"/>
          <p:cNvSpPr/>
          <p:nvPr/>
        </p:nvSpPr>
        <p:spPr>
          <a:xfrm>
            <a:off x="0" y="3075650"/>
            <a:ext cx="9144000" cy="111548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10" name="椭圆 9"/>
          <p:cNvSpPr/>
          <p:nvPr/>
        </p:nvSpPr>
        <p:spPr>
          <a:xfrm>
            <a:off x="443133" y="3441877"/>
            <a:ext cx="337624" cy="337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1</a:t>
            </a:r>
            <a:endParaRPr lang="zh-CN" altLang="en-US" dirty="0">
              <a:cs typeface="+mn-ea"/>
              <a:sym typeface="+mn-lt"/>
            </a:endParaRPr>
          </a:p>
        </p:txBody>
      </p:sp>
      <p:sp>
        <p:nvSpPr>
          <p:cNvPr id="11" name="矩形 10"/>
          <p:cNvSpPr/>
          <p:nvPr/>
        </p:nvSpPr>
        <p:spPr>
          <a:xfrm>
            <a:off x="780757" y="3349473"/>
            <a:ext cx="224220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3488230" y="3441877"/>
            <a:ext cx="337624" cy="3376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2</a:t>
            </a:r>
            <a:endParaRPr lang="zh-CN" altLang="en-US" dirty="0">
              <a:cs typeface="+mn-ea"/>
              <a:sym typeface="+mn-lt"/>
            </a:endParaRPr>
          </a:p>
        </p:txBody>
      </p:sp>
      <p:sp>
        <p:nvSpPr>
          <p:cNvPr id="13" name="矩形 12"/>
          <p:cNvSpPr/>
          <p:nvPr/>
        </p:nvSpPr>
        <p:spPr>
          <a:xfrm>
            <a:off x="3825854" y="3349473"/>
            <a:ext cx="216959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6529629" y="3441877"/>
            <a:ext cx="337624" cy="3376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3</a:t>
            </a:r>
            <a:endParaRPr lang="zh-CN" altLang="en-US" dirty="0">
              <a:cs typeface="+mn-ea"/>
              <a:sym typeface="+mn-lt"/>
            </a:endParaRPr>
          </a:p>
        </p:txBody>
      </p:sp>
      <p:sp>
        <p:nvSpPr>
          <p:cNvPr id="15" name="矩形 14"/>
          <p:cNvSpPr/>
          <p:nvPr/>
        </p:nvSpPr>
        <p:spPr>
          <a:xfrm>
            <a:off x="6867253" y="3349473"/>
            <a:ext cx="216959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5"/>
          <p:cNvGrpSpPr/>
          <p:nvPr/>
        </p:nvGrpSpPr>
        <p:grpSpPr>
          <a:xfrm>
            <a:off x="4677147" y="1210092"/>
            <a:ext cx="4466853" cy="1767720"/>
            <a:chOff x="4257077" y="2119893"/>
            <a:chExt cx="5955804" cy="2356960"/>
          </a:xfrm>
          <a:solidFill>
            <a:srgbClr val="00B050"/>
          </a:solidFill>
        </p:grpSpPr>
        <p:sp>
          <p:nvSpPr>
            <p:cNvPr id="17" name="等腰三角形 16"/>
            <p:cNvSpPr/>
            <p:nvPr/>
          </p:nvSpPr>
          <p:spPr>
            <a:xfrm rot="16200000">
              <a:off x="4224440" y="3094390"/>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552497" y="2119893"/>
              <a:ext cx="5660384" cy="235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700" dirty="0">
                  <a:solidFill>
                    <a:schemeClr val="bg1"/>
                  </a:solidFill>
                  <a:cs typeface="+mn-ea"/>
                  <a:sym typeface="+mn-lt"/>
                </a:rPr>
                <a:t>在此输入关于此标题或图形的文字描述内容或者相关的数据</a:t>
              </a:r>
              <a:endParaRPr lang="en-US" altLang="zh-CN" sz="1700" dirty="0">
                <a:solidFill>
                  <a:schemeClr val="bg1"/>
                </a:solidFill>
                <a:cs typeface="+mn-ea"/>
                <a:sym typeface="+mn-lt"/>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213153"/>
            <a:ext cx="3137170" cy="1764658"/>
          </a:xfrm>
          <a:prstGeom prst="rect">
            <a:avLst/>
          </a:prstGeom>
        </p:spPr>
      </p:pic>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ppt_x</p:attrName>
                                        </p:attrNameLst>
                                      </p:cBhvr>
                                      <p:tavLst>
                                        <p:tav tm="0">
                                          <p:val>
                                            <p:strVal val="#ppt_x+#ppt_w*1.125000"/>
                                          </p:val>
                                        </p:tav>
                                        <p:tav tm="100000">
                                          <p:val>
                                            <p:strVal val="#ppt_x"/>
                                          </p:val>
                                        </p:tav>
                                      </p:tavLst>
                                    </p:anim>
                                    <p:animEffect transition="in" filter="wipe(left)">
                                      <p:cBhvr>
                                        <p:cTn id="17" dur="1000"/>
                                        <p:tgtEl>
                                          <p:spTgt spid="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5625"/>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6125"/>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childTnLst>
                                </p:cTn>
                              </p:par>
                            </p:childTnLst>
                          </p:cTn>
                        </p:par>
                        <p:par>
                          <p:cTn id="46" fill="hold">
                            <p:stCondLst>
                              <p:cond delay="87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childTnLst>
                          </p:cTn>
                        </p:par>
                        <p:par>
                          <p:cTn id="54" fill="hold">
                            <p:stCondLst>
                              <p:cond delay="925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P spid="13" grpId="0"/>
      <p:bldP spid="14"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4"/>
          <p:cNvGrpSpPr/>
          <p:nvPr/>
        </p:nvGrpSpPr>
        <p:grpSpPr>
          <a:xfrm flipH="1">
            <a:off x="4672286" y="1815876"/>
            <a:ext cx="1041050" cy="27000"/>
            <a:chOff x="2531312" y="2421168"/>
            <a:chExt cx="1388066" cy="36000"/>
          </a:xfrm>
          <a:solidFill>
            <a:schemeClr val="tx1">
              <a:lumMod val="50000"/>
              <a:lumOff val="50000"/>
            </a:schemeClr>
          </a:solidFill>
        </p:grpSpPr>
        <p:cxnSp>
          <p:nvCxnSpPr>
            <p:cNvPr id="246" name="直接连接符 245"/>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7" name="椭圆 246"/>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250"/>
          <p:cNvGrpSpPr/>
          <p:nvPr/>
        </p:nvGrpSpPr>
        <p:grpSpPr>
          <a:xfrm flipH="1">
            <a:off x="5713336" y="3272880"/>
            <a:ext cx="1041050" cy="27000"/>
            <a:chOff x="2531312" y="2421168"/>
            <a:chExt cx="1388066" cy="36000"/>
          </a:xfrm>
          <a:solidFill>
            <a:schemeClr val="tx1">
              <a:lumMod val="50000"/>
              <a:lumOff val="50000"/>
            </a:schemeClr>
          </a:solidFill>
        </p:grpSpPr>
        <p:cxnSp>
          <p:nvCxnSpPr>
            <p:cNvPr id="252" name="直接连接符 251"/>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3" name="椭圆 252"/>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8"/>
          <p:cNvGrpSpPr/>
          <p:nvPr/>
        </p:nvGrpSpPr>
        <p:grpSpPr>
          <a:xfrm>
            <a:off x="2018557" y="1815876"/>
            <a:ext cx="1041050" cy="27000"/>
            <a:chOff x="2531312" y="2421168"/>
            <a:chExt cx="1388066" cy="36000"/>
          </a:xfrm>
          <a:solidFill>
            <a:schemeClr val="tx1">
              <a:lumMod val="50000"/>
              <a:lumOff val="50000"/>
            </a:schemeClr>
          </a:solidFill>
        </p:grpSpPr>
        <p:cxnSp>
          <p:nvCxnSpPr>
            <p:cNvPr id="243" name="直接连接符 242"/>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253"/>
          <p:cNvGrpSpPr/>
          <p:nvPr/>
        </p:nvGrpSpPr>
        <p:grpSpPr>
          <a:xfrm>
            <a:off x="2898365" y="3272880"/>
            <a:ext cx="1041050" cy="27000"/>
            <a:chOff x="2531312" y="2421168"/>
            <a:chExt cx="1388066" cy="36000"/>
          </a:xfrm>
          <a:solidFill>
            <a:schemeClr val="tx1">
              <a:lumMod val="50000"/>
              <a:lumOff val="50000"/>
            </a:schemeClr>
          </a:solidFill>
        </p:grpSpPr>
        <p:cxnSp>
          <p:nvCxnSpPr>
            <p:cNvPr id="255" name="直接连接符 254"/>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8"/>
          <p:cNvGrpSpPr/>
          <p:nvPr/>
        </p:nvGrpSpPr>
        <p:grpSpPr bwMode="auto">
          <a:xfrm>
            <a:off x="2653513" y="1650162"/>
            <a:ext cx="1994036" cy="1349530"/>
            <a:chOff x="0" y="0"/>
            <a:chExt cx="2093189" cy="1416774"/>
          </a:xfrm>
          <a:solidFill>
            <a:srgbClr val="CB1B3D"/>
          </a:solidFill>
        </p:grpSpPr>
        <p:sp>
          <p:nvSpPr>
            <p:cNvPr id="201"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accent1"/>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02"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01</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21"/>
          <p:cNvGrpSpPr/>
          <p:nvPr/>
        </p:nvGrpSpPr>
        <p:grpSpPr bwMode="auto">
          <a:xfrm>
            <a:off x="3691379" y="1650162"/>
            <a:ext cx="1995549" cy="1349530"/>
            <a:chOff x="0" y="0"/>
            <a:chExt cx="2093189" cy="1416774"/>
          </a:xfrm>
          <a:solidFill>
            <a:srgbClr val="CB1B3D"/>
          </a:solidFill>
        </p:grpSpPr>
        <p:sp>
          <p:nvSpPr>
            <p:cNvPr id="204" name="等腰三角形 22">
              <a:hlinkClick r:id="rId1"/>
            </p:cNvPr>
            <p:cNvSpPr>
              <a:spLocks noChangeArrowheads="1"/>
            </p:cNvSpPr>
            <p:nvPr/>
          </p:nvSpPr>
          <p:spPr bwMode="auto">
            <a:xfrm>
              <a:off x="0" y="0"/>
              <a:ext cx="2093189" cy="1416774"/>
            </a:xfrm>
            <a:prstGeom prst="triangle">
              <a:avLst>
                <a:gd name="adj" fmla="val 50000"/>
              </a:avLst>
            </a:prstGeom>
            <a:solidFill>
              <a:schemeClr val="accent2"/>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05"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02</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24"/>
          <p:cNvGrpSpPr/>
          <p:nvPr/>
        </p:nvGrpSpPr>
        <p:grpSpPr bwMode="auto">
          <a:xfrm>
            <a:off x="3691379" y="3040541"/>
            <a:ext cx="1995549" cy="1349530"/>
            <a:chOff x="0" y="0"/>
            <a:chExt cx="2093189" cy="1416774"/>
          </a:xfrm>
          <a:solidFill>
            <a:srgbClr val="CB1B3D"/>
          </a:solidFill>
        </p:grpSpPr>
        <p:sp>
          <p:nvSpPr>
            <p:cNvPr id="207"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accent3"/>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08"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03</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27"/>
          <p:cNvGrpSpPr/>
          <p:nvPr/>
        </p:nvGrpSpPr>
        <p:grpSpPr bwMode="auto">
          <a:xfrm>
            <a:off x="4730760" y="3040541"/>
            <a:ext cx="1994036" cy="1349530"/>
            <a:chOff x="0" y="0"/>
            <a:chExt cx="2093189" cy="1416774"/>
          </a:xfrm>
          <a:solidFill>
            <a:srgbClr val="CB1B3D"/>
          </a:solidFill>
        </p:grpSpPr>
        <p:sp>
          <p:nvSpPr>
            <p:cNvPr id="210" name="等腰三角形 28">
              <a:hlinkClick r:id="rId1"/>
            </p:cNvPr>
            <p:cNvSpPr>
              <a:spLocks noChangeArrowheads="1"/>
            </p:cNvSpPr>
            <p:nvPr/>
          </p:nvSpPr>
          <p:spPr bwMode="auto">
            <a:xfrm>
              <a:off x="0" y="0"/>
              <a:ext cx="2093189" cy="1416774"/>
            </a:xfrm>
            <a:prstGeom prst="triangle">
              <a:avLst>
                <a:gd name="adj" fmla="val 50000"/>
              </a:avLst>
            </a:prstGeom>
            <a:solidFill>
              <a:schemeClr val="accent4"/>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211" name="文本框 29"/>
            <p:cNvSpPr>
              <a:spLocks noChangeArrowheads="1"/>
            </p:cNvSpPr>
            <p:nvPr/>
          </p:nvSpPr>
          <p:spPr bwMode="auto">
            <a:xfrm>
              <a:off x="712405" y="520297"/>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04</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224" name="TextBox 223"/>
          <p:cNvSpPr txBox="1"/>
          <p:nvPr/>
        </p:nvSpPr>
        <p:spPr>
          <a:xfrm>
            <a:off x="974457" y="2093506"/>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3" name="TextBox 232"/>
          <p:cNvSpPr txBox="1"/>
          <p:nvPr/>
        </p:nvSpPr>
        <p:spPr>
          <a:xfrm>
            <a:off x="5761551" y="2103964"/>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6" name="TextBox 235"/>
          <p:cNvSpPr txBox="1"/>
          <p:nvPr/>
        </p:nvSpPr>
        <p:spPr>
          <a:xfrm>
            <a:off x="1859496" y="3498721"/>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9" name="TextBox 238"/>
          <p:cNvSpPr txBox="1"/>
          <p:nvPr/>
        </p:nvSpPr>
        <p:spPr>
          <a:xfrm>
            <a:off x="6736719" y="3475057"/>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组合 3"/>
          <p:cNvGrpSpPr/>
          <p:nvPr/>
        </p:nvGrpSpPr>
        <p:grpSpPr>
          <a:xfrm>
            <a:off x="1082380" y="1645294"/>
            <a:ext cx="969778" cy="392371"/>
            <a:chOff x="1354515" y="2193726"/>
            <a:chExt cx="1293037" cy="523162"/>
          </a:xfrm>
        </p:grpSpPr>
        <p:sp>
          <p:nvSpPr>
            <p:cNvPr id="3" name="圆角矩形 2"/>
            <p:cNvSpPr/>
            <p:nvPr/>
          </p:nvSpPr>
          <p:spPr>
            <a:xfrm>
              <a:off x="1354515" y="2193726"/>
              <a:ext cx="1100328" cy="5231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TextBox 224"/>
            <p:cNvSpPr txBox="1"/>
            <p:nvPr/>
          </p:nvSpPr>
          <p:spPr>
            <a:xfrm>
              <a:off x="1467498" y="2239458"/>
              <a:ext cx="1180054"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anose="02010600040101010101" pitchFamily="2" charset="-122"/>
                </a:rPr>
                <a:t>方案一</a:t>
              </a:r>
              <a:endParaRPr lang="zh-CN" altLang="en-US" sz="1200" dirty="0">
                <a:solidFill>
                  <a:schemeClr val="bg1"/>
                </a:solidFill>
                <a:latin typeface="方正黑体_GBK" pitchFamily="65" charset="-122"/>
                <a:ea typeface="方正黑体_GBK" pitchFamily="65" charset="-122"/>
                <a:cs typeface="华文黑体" panose="02010600040101010101" pitchFamily="2" charset="-122"/>
              </a:endParaRPr>
            </a:p>
          </p:txBody>
        </p:sp>
      </p:grpSp>
      <p:grpSp>
        <p:nvGrpSpPr>
          <p:cNvPr id="13" name="组合 4"/>
          <p:cNvGrpSpPr/>
          <p:nvPr/>
        </p:nvGrpSpPr>
        <p:grpSpPr>
          <a:xfrm>
            <a:off x="5860962" y="1645293"/>
            <a:ext cx="942897" cy="392371"/>
            <a:chOff x="7725958" y="2193726"/>
            <a:chExt cx="1257196" cy="523162"/>
          </a:xfrm>
        </p:grpSpPr>
        <p:sp>
          <p:nvSpPr>
            <p:cNvPr id="87" name="圆角矩形 86"/>
            <p:cNvSpPr/>
            <p:nvPr/>
          </p:nvSpPr>
          <p:spPr>
            <a:xfrm>
              <a:off x="7725958" y="2193726"/>
              <a:ext cx="1100328" cy="5231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7803101" y="2277230"/>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anose="02010600040101010101" pitchFamily="2" charset="-122"/>
                </a:rPr>
                <a:t>方案二</a:t>
              </a:r>
              <a:endParaRPr lang="zh-CN" altLang="en-US" sz="1200" dirty="0">
                <a:solidFill>
                  <a:schemeClr val="bg1"/>
                </a:solidFill>
                <a:latin typeface="方正黑体_GBK" pitchFamily="65" charset="-122"/>
                <a:ea typeface="方正黑体_GBK" pitchFamily="65" charset="-122"/>
                <a:cs typeface="华文黑体" panose="02010600040101010101" pitchFamily="2" charset="-122"/>
              </a:endParaRPr>
            </a:p>
          </p:txBody>
        </p:sp>
      </p:grpSp>
      <p:grpSp>
        <p:nvGrpSpPr>
          <p:cNvPr id="14" name="组合 6"/>
          <p:cNvGrpSpPr/>
          <p:nvPr/>
        </p:nvGrpSpPr>
        <p:grpSpPr>
          <a:xfrm>
            <a:off x="6840136" y="3076695"/>
            <a:ext cx="971661" cy="392372"/>
            <a:chOff x="9031522" y="4102259"/>
            <a:chExt cx="1295548" cy="523162"/>
          </a:xfrm>
        </p:grpSpPr>
        <p:sp>
          <p:nvSpPr>
            <p:cNvPr id="89" name="圆角矩形 88"/>
            <p:cNvSpPr/>
            <p:nvPr/>
          </p:nvSpPr>
          <p:spPr>
            <a:xfrm>
              <a:off x="9031522" y="4102259"/>
              <a:ext cx="1100328" cy="52316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9147017" y="4159076"/>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anose="02010600040101010101" pitchFamily="2" charset="-122"/>
                </a:rPr>
                <a:t>方案四</a:t>
              </a:r>
              <a:endParaRPr lang="zh-CN" altLang="en-US" sz="1200" dirty="0">
                <a:solidFill>
                  <a:schemeClr val="bg1"/>
                </a:solidFill>
                <a:latin typeface="方正黑体_GBK" pitchFamily="65" charset="-122"/>
                <a:ea typeface="方正黑体_GBK" pitchFamily="65" charset="-122"/>
                <a:cs typeface="华文黑体" panose="02010600040101010101" pitchFamily="2" charset="-122"/>
              </a:endParaRPr>
            </a:p>
          </p:txBody>
        </p:sp>
      </p:grpSp>
      <p:grpSp>
        <p:nvGrpSpPr>
          <p:cNvPr id="15" name="组合 9"/>
          <p:cNvGrpSpPr/>
          <p:nvPr/>
        </p:nvGrpSpPr>
        <p:grpSpPr>
          <a:xfrm>
            <a:off x="1917482" y="3116176"/>
            <a:ext cx="926630" cy="392372"/>
            <a:chOff x="2518192" y="4154901"/>
            <a:chExt cx="1235506" cy="523162"/>
          </a:xfrm>
        </p:grpSpPr>
        <p:sp>
          <p:nvSpPr>
            <p:cNvPr id="91" name="圆角矩形 90"/>
            <p:cNvSpPr/>
            <p:nvPr/>
          </p:nvSpPr>
          <p:spPr>
            <a:xfrm>
              <a:off x="2518192" y="4154901"/>
              <a:ext cx="1100328" cy="523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2573643" y="4196848"/>
              <a:ext cx="1180055"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anose="02010600040101010101" pitchFamily="2" charset="-122"/>
                </a:rPr>
                <a:t>方案三</a:t>
              </a:r>
              <a:endParaRPr lang="zh-CN" altLang="en-US" sz="1200" dirty="0">
                <a:solidFill>
                  <a:schemeClr val="bg1"/>
                </a:solidFill>
                <a:latin typeface="方正黑体_GBK" pitchFamily="65" charset="-122"/>
                <a:ea typeface="方正黑体_GBK" pitchFamily="65" charset="-122"/>
                <a:cs typeface="华文黑体" panose="02010600040101010101" pitchFamily="2"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500"/>
                                        <p:tgtEl>
                                          <p:spTgt spid="6"/>
                                        </p:tgtEl>
                                      </p:cBhvr>
                                    </p:animEffect>
                                  </p:childTnLst>
                                </p:cTn>
                              </p:par>
                              <p:par>
                                <p:cTn id="38" presetID="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224"/>
                                        </p:tgtEl>
                                        <p:attrNameLst>
                                          <p:attrName>style.visibility</p:attrName>
                                        </p:attrNameLst>
                                      </p:cBhvr>
                                      <p:to>
                                        <p:strVal val="visible"/>
                                      </p:to>
                                    </p:set>
                                    <p:animEffect transition="in" filter="randombar(horizontal)">
                                      <p:cBhvr>
                                        <p:cTn id="57" dur="500"/>
                                        <p:tgtEl>
                                          <p:spTgt spid="2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33"/>
                                        </p:tgtEl>
                                        <p:attrNameLst>
                                          <p:attrName>style.visibility</p:attrName>
                                        </p:attrNameLst>
                                      </p:cBhvr>
                                      <p:to>
                                        <p:strVal val="visible"/>
                                      </p:to>
                                    </p:set>
                                    <p:animEffect transition="in" filter="randombar(horizontal)">
                                      <p:cBhvr>
                                        <p:cTn id="60" dur="500"/>
                                        <p:tgtEl>
                                          <p:spTgt spid="2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36"/>
                                        </p:tgtEl>
                                        <p:attrNameLst>
                                          <p:attrName>style.visibility</p:attrName>
                                        </p:attrNameLst>
                                      </p:cBhvr>
                                      <p:to>
                                        <p:strVal val="visible"/>
                                      </p:to>
                                    </p:set>
                                    <p:animEffect transition="in" filter="randombar(horizontal)">
                                      <p:cBhvr>
                                        <p:cTn id="63" dur="500"/>
                                        <p:tgtEl>
                                          <p:spTgt spid="23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39"/>
                                        </p:tgtEl>
                                        <p:attrNameLst>
                                          <p:attrName>style.visibility</p:attrName>
                                        </p:attrNameLst>
                                      </p:cBhvr>
                                      <p:to>
                                        <p:strVal val="visible"/>
                                      </p:to>
                                    </p:set>
                                    <p:animEffect transition="in" filter="randombar(horizontal)">
                                      <p:cBhvr>
                                        <p:cTn id="66"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3" grpId="0"/>
      <p:bldP spid="236" grpId="0"/>
      <p:bldP spid="2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163" y="2811464"/>
            <a:ext cx="185737" cy="19208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pic>
        <p:nvPicPr>
          <p:cNvPr id="47" name="Group 1"/>
          <p:cNvPicPr>
            <a:picLocks noGrp="1" noChangeAspect="1" noChangeArrowheads="1"/>
          </p:cNvPicPr>
          <p:nvPr/>
        </p:nvPicPr>
        <p:blipFill>
          <a:blip r:embed="rId1" cstate="print"/>
          <a:srcRect/>
          <a:stretch>
            <a:fillRect/>
          </a:stretch>
        </p:blipFill>
        <p:spPr bwMode="auto">
          <a:xfrm>
            <a:off x="2566989" y="2879725"/>
            <a:ext cx="1277937" cy="58738"/>
          </a:xfrm>
          <a:prstGeom prst="rect">
            <a:avLst/>
          </a:prstGeom>
          <a:noFill/>
        </p:spPr>
      </p:pic>
      <p:pic>
        <p:nvPicPr>
          <p:cNvPr id="50" name="Group 2"/>
          <p:cNvPicPr>
            <a:picLocks noGrp="1" noChangeAspect="1" noChangeArrowheads="1"/>
          </p:cNvPicPr>
          <p:nvPr/>
        </p:nvPicPr>
        <p:blipFill>
          <a:blip r:embed="rId2" cstate="print"/>
          <a:srcRect/>
          <a:stretch>
            <a:fillRect/>
          </a:stretch>
        </p:blipFill>
        <p:spPr bwMode="auto">
          <a:xfrm>
            <a:off x="4029076" y="2884489"/>
            <a:ext cx="1128713" cy="60325"/>
          </a:xfrm>
          <a:prstGeom prst="rect">
            <a:avLst/>
          </a:prstGeom>
          <a:noFill/>
        </p:spPr>
      </p:pic>
      <p:pic>
        <p:nvPicPr>
          <p:cNvPr id="53" name="Group 3"/>
          <p:cNvPicPr>
            <a:picLocks noGrp="1" noChangeAspect="1" noChangeArrowheads="1"/>
          </p:cNvPicPr>
          <p:nvPr/>
        </p:nvPicPr>
        <p:blipFill>
          <a:blip r:embed="rId3" cstate="print"/>
          <a:srcRect/>
          <a:stretch>
            <a:fillRect/>
          </a:stretch>
        </p:blipFill>
        <p:spPr bwMode="auto">
          <a:xfrm>
            <a:off x="5367339" y="2886075"/>
            <a:ext cx="1279525" cy="60325"/>
          </a:xfrm>
          <a:prstGeom prst="rect">
            <a:avLst/>
          </a:prstGeom>
          <a:noFill/>
        </p:spPr>
      </p:pic>
      <p:sp>
        <p:nvSpPr>
          <p:cNvPr id="56" name="Oval 40"/>
          <p:cNvSpPr/>
          <p:nvPr/>
        </p:nvSpPr>
        <p:spPr>
          <a:xfrm rot="16200000">
            <a:off x="2368550" y="2798763"/>
            <a:ext cx="185737"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7" name="Oval 41"/>
          <p:cNvSpPr/>
          <p:nvPr/>
        </p:nvSpPr>
        <p:spPr>
          <a:xfrm rot="16200000">
            <a:off x="5162551" y="2813051"/>
            <a:ext cx="184150" cy="193675"/>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58" name="Isosceles Triangle 45"/>
          <p:cNvSpPr/>
          <p:nvPr/>
        </p:nvSpPr>
        <p:spPr>
          <a:xfrm>
            <a:off x="2420938" y="2603501"/>
            <a:ext cx="95250"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9" name="Isosceles Triangle 48"/>
          <p:cNvSpPr/>
          <p:nvPr/>
        </p:nvSpPr>
        <p:spPr>
          <a:xfrm rot="10800000" flipH="1">
            <a:off x="3892551" y="3040064"/>
            <a:ext cx="93663"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0" name="Isosceles Triangle 69"/>
          <p:cNvSpPr/>
          <p:nvPr/>
        </p:nvSpPr>
        <p:spPr>
          <a:xfrm>
            <a:off x="5205413" y="2622551"/>
            <a:ext cx="93662"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61" name="Rectangle 70"/>
          <p:cNvSpPr/>
          <p:nvPr/>
        </p:nvSpPr>
        <p:spPr>
          <a:xfrm>
            <a:off x="1331914" y="1387476"/>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2" name="TextBox 61"/>
          <p:cNvSpPr txBox="1">
            <a:spLocks noChangeArrowheads="1"/>
          </p:cNvSpPr>
          <p:nvPr/>
        </p:nvSpPr>
        <p:spPr bwMode="auto">
          <a:xfrm>
            <a:off x="1331914" y="1709738"/>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TextBox 62"/>
          <p:cNvSpPr txBox="1">
            <a:spLocks noChangeArrowheads="1"/>
          </p:cNvSpPr>
          <p:nvPr/>
        </p:nvSpPr>
        <p:spPr bwMode="auto">
          <a:xfrm>
            <a:off x="1331914" y="1401763"/>
            <a:ext cx="2295525" cy="254000"/>
          </a:xfrm>
          <a:prstGeom prst="rect">
            <a:avLst/>
          </a:prstGeom>
          <a:solidFill>
            <a:schemeClr val="accent1"/>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项目一完成情况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Oval 40"/>
          <p:cNvSpPr/>
          <p:nvPr/>
        </p:nvSpPr>
        <p:spPr>
          <a:xfrm rot="16200000">
            <a:off x="6655594" y="2817020"/>
            <a:ext cx="184150"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65" name="Isosceles Triangle 45"/>
          <p:cNvSpPr/>
          <p:nvPr/>
        </p:nvSpPr>
        <p:spPr>
          <a:xfrm rot="10800000">
            <a:off x="6707188" y="3055938"/>
            <a:ext cx="93662"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pic>
        <p:nvPicPr>
          <p:cNvPr id="66" name="Group 1"/>
          <p:cNvPicPr>
            <a:picLocks noGrp="1" noChangeAspect="1" noChangeArrowheads="1"/>
          </p:cNvPicPr>
          <p:nvPr/>
        </p:nvPicPr>
        <p:blipFill>
          <a:blip r:embed="rId4" cstate="print"/>
          <a:srcRect/>
          <a:stretch>
            <a:fillRect/>
          </a:stretch>
        </p:blipFill>
        <p:spPr bwMode="auto">
          <a:xfrm>
            <a:off x="6843714" y="2884489"/>
            <a:ext cx="1760537" cy="60325"/>
          </a:xfrm>
          <a:prstGeom prst="rect">
            <a:avLst/>
          </a:prstGeom>
          <a:noFill/>
        </p:spPr>
      </p:pic>
      <p:pic>
        <p:nvPicPr>
          <p:cNvPr id="69" name="Group 1"/>
          <p:cNvPicPr>
            <a:picLocks noGrp="1" noChangeAspect="1" noChangeArrowheads="1"/>
          </p:cNvPicPr>
          <p:nvPr/>
        </p:nvPicPr>
        <p:blipFill>
          <a:blip r:embed="rId5" cstate="print"/>
          <a:srcRect/>
          <a:stretch>
            <a:fillRect/>
          </a:stretch>
        </p:blipFill>
        <p:spPr bwMode="auto">
          <a:xfrm>
            <a:off x="452439" y="2879725"/>
            <a:ext cx="1927225" cy="60325"/>
          </a:xfrm>
          <a:prstGeom prst="rect">
            <a:avLst/>
          </a:prstGeom>
          <a:noFill/>
        </p:spPr>
      </p:pic>
      <p:sp>
        <p:nvSpPr>
          <p:cNvPr id="72" name="Oval 71"/>
          <p:cNvSpPr/>
          <p:nvPr/>
        </p:nvSpPr>
        <p:spPr>
          <a:xfrm>
            <a:off x="3346451" y="1131889"/>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1</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3" name="TextBox 72"/>
          <p:cNvSpPr txBox="1">
            <a:spLocks noChangeArrowheads="1"/>
          </p:cNvSpPr>
          <p:nvPr/>
        </p:nvSpPr>
        <p:spPr bwMode="auto">
          <a:xfrm rot="-5400000">
            <a:off x="5201445" y="1878807"/>
            <a:ext cx="473075" cy="239713"/>
          </a:xfrm>
          <a:prstGeom prst="rect">
            <a:avLst/>
          </a:prstGeom>
          <a:noFill/>
          <a:ln w="9525">
            <a:noFill/>
            <a:miter lim="800000"/>
          </a:ln>
        </p:spPr>
        <p:txBody>
          <a:bodyPr wrap="none" lIns="68573" tIns="34287" rIns="68573" bIns="34287">
            <a:spAutoFit/>
          </a:bodyPr>
          <a:lstStyle/>
          <a:p>
            <a:r>
              <a:rPr lang="id-ID" altLang="en-US" sz="1100" dirty="0">
                <a:solidFill>
                  <a:schemeClr val="bg1"/>
                </a:solidFill>
                <a:latin typeface="微软雅黑" panose="020B0503020204020204" pitchFamily="34" charset="-122"/>
                <a:ea typeface="微软雅黑" panose="020B0503020204020204" pitchFamily="34" charset="-122"/>
              </a:rPr>
              <a:t>2014</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74" name="Rectangle 70"/>
          <p:cNvSpPr/>
          <p:nvPr/>
        </p:nvSpPr>
        <p:spPr>
          <a:xfrm>
            <a:off x="4106864" y="1387476"/>
            <a:ext cx="2295525" cy="106362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5" name="TextBox 74"/>
          <p:cNvSpPr txBox="1">
            <a:spLocks noChangeArrowheads="1"/>
          </p:cNvSpPr>
          <p:nvPr/>
        </p:nvSpPr>
        <p:spPr bwMode="auto">
          <a:xfrm>
            <a:off x="4106864" y="1709738"/>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TextBox 75"/>
          <p:cNvSpPr txBox="1">
            <a:spLocks noChangeArrowheads="1"/>
          </p:cNvSpPr>
          <p:nvPr/>
        </p:nvSpPr>
        <p:spPr bwMode="auto">
          <a:xfrm>
            <a:off x="4106864" y="1400175"/>
            <a:ext cx="2295525" cy="254000"/>
          </a:xfrm>
          <a:prstGeom prst="rect">
            <a:avLst/>
          </a:prstGeom>
          <a:solidFill>
            <a:schemeClr val="accent2"/>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项目三完成情况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Oval 71"/>
          <p:cNvSpPr/>
          <p:nvPr/>
        </p:nvSpPr>
        <p:spPr>
          <a:xfrm>
            <a:off x="6121401" y="1131889"/>
            <a:ext cx="479425" cy="47942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2"/>
                </a:solidFill>
                <a:latin typeface="微软雅黑" panose="020B0503020204020204" pitchFamily="34" charset="-122"/>
                <a:ea typeface="微软雅黑" panose="020B0503020204020204" pitchFamily="34" charset="-122"/>
              </a:rPr>
              <a:t>3</a:t>
            </a:r>
            <a:endParaRPr lang="id-ID" sz="2300" b="1" noProof="1">
              <a:solidFill>
                <a:schemeClr val="accent2"/>
              </a:solidFill>
              <a:latin typeface="微软雅黑" panose="020B0503020204020204" pitchFamily="34" charset="-122"/>
              <a:ea typeface="微软雅黑" panose="020B0503020204020204" pitchFamily="34" charset="-122"/>
            </a:endParaRPr>
          </a:p>
        </p:txBody>
      </p:sp>
      <p:sp>
        <p:nvSpPr>
          <p:cNvPr id="78" name="Rectangle 70"/>
          <p:cNvSpPr/>
          <p:nvPr/>
        </p:nvSpPr>
        <p:spPr>
          <a:xfrm>
            <a:off x="2797175" y="3452814"/>
            <a:ext cx="2295525" cy="1063625"/>
          </a:xfrm>
          <a:prstGeom prst="rect">
            <a:avLst/>
          </a:prstGeom>
          <a:noFill/>
          <a:ln w="38100">
            <a:solidFill>
              <a:schemeClr val="accent3"/>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9" name="TextBox 78"/>
          <p:cNvSpPr txBox="1">
            <a:spLocks noChangeArrowheads="1"/>
          </p:cNvSpPr>
          <p:nvPr/>
        </p:nvSpPr>
        <p:spPr bwMode="auto">
          <a:xfrm>
            <a:off x="2797175" y="3775076"/>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TextBox 79"/>
          <p:cNvSpPr txBox="1">
            <a:spLocks noChangeArrowheads="1"/>
          </p:cNvSpPr>
          <p:nvPr/>
        </p:nvSpPr>
        <p:spPr bwMode="auto">
          <a:xfrm>
            <a:off x="2797175" y="3465513"/>
            <a:ext cx="2295525" cy="254000"/>
          </a:xfrm>
          <a:prstGeom prst="rect">
            <a:avLst/>
          </a:prstGeom>
          <a:solidFill>
            <a:schemeClr val="accent3"/>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项目二完成情况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81" name="Oval 71"/>
          <p:cNvSpPr/>
          <p:nvPr/>
        </p:nvSpPr>
        <p:spPr>
          <a:xfrm>
            <a:off x="4811713" y="3197225"/>
            <a:ext cx="479425" cy="477838"/>
          </a:xfrm>
          <a:prstGeom prst="ellipse">
            <a:avLst/>
          </a:prstGeom>
          <a:solidFill>
            <a:schemeClr val="bg1">
              <a:lumMod val="95000"/>
            </a:schemeClr>
          </a:solidFill>
          <a:ln w="730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3"/>
                </a:solidFill>
                <a:latin typeface="微软雅黑" panose="020B0503020204020204" pitchFamily="34" charset="-122"/>
                <a:ea typeface="微软雅黑" panose="020B0503020204020204" pitchFamily="34" charset="-122"/>
              </a:rPr>
              <a:t>2</a:t>
            </a:r>
            <a:endParaRPr lang="id-ID" sz="2300" b="1" noProof="1">
              <a:solidFill>
                <a:schemeClr val="accent3"/>
              </a:solidFill>
              <a:latin typeface="微软雅黑" panose="020B0503020204020204" pitchFamily="34" charset="-122"/>
              <a:ea typeface="微软雅黑" panose="020B0503020204020204" pitchFamily="34" charset="-122"/>
            </a:endParaRPr>
          </a:p>
        </p:txBody>
      </p:sp>
      <p:sp>
        <p:nvSpPr>
          <p:cNvPr id="82" name="TextBox 81"/>
          <p:cNvSpPr txBox="1">
            <a:spLocks noChangeArrowheads="1"/>
          </p:cNvSpPr>
          <p:nvPr/>
        </p:nvSpPr>
        <p:spPr bwMode="auto">
          <a:xfrm rot="-5400000">
            <a:off x="6708776" y="3943351"/>
            <a:ext cx="471487" cy="239712"/>
          </a:xfrm>
          <a:prstGeom prst="rect">
            <a:avLst/>
          </a:prstGeom>
          <a:noFill/>
          <a:ln w="9525">
            <a:noFill/>
            <a:miter lim="800000"/>
          </a:ln>
        </p:spPr>
        <p:txBody>
          <a:bodyPr wrap="none" lIns="68573" tIns="34287" rIns="68573" bIns="34287">
            <a:spAutoFit/>
          </a:bodyPr>
          <a:lstStyle/>
          <a:p>
            <a:r>
              <a:rPr lang="id-ID" altLang="en-US" sz="1100" dirty="0">
                <a:solidFill>
                  <a:schemeClr val="bg1"/>
                </a:solidFill>
                <a:latin typeface="微软雅黑" panose="020B0503020204020204" pitchFamily="34" charset="-122"/>
                <a:ea typeface="微软雅黑" panose="020B0503020204020204" pitchFamily="34" charset="-122"/>
              </a:rPr>
              <a:t>2014</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83" name="Rectangle 70"/>
          <p:cNvSpPr/>
          <p:nvPr/>
        </p:nvSpPr>
        <p:spPr>
          <a:xfrm>
            <a:off x="5613400" y="3451226"/>
            <a:ext cx="2295525" cy="1063625"/>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84" name="TextBox 83"/>
          <p:cNvSpPr txBox="1">
            <a:spLocks noChangeArrowheads="1"/>
          </p:cNvSpPr>
          <p:nvPr/>
        </p:nvSpPr>
        <p:spPr bwMode="auto">
          <a:xfrm>
            <a:off x="5613400" y="3773488"/>
            <a:ext cx="2295525" cy="361540"/>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rgbClr val="404040"/>
                </a:solidFill>
                <a:latin typeface="微软雅黑" panose="020B0503020204020204" pitchFamily="34" charset="-122"/>
                <a:ea typeface="微软雅黑" panose="020B0503020204020204" pitchFamily="34" charset="-122"/>
              </a:rPr>
              <a:t>。</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a:spLocks noChangeArrowheads="1"/>
          </p:cNvSpPr>
          <p:nvPr/>
        </p:nvSpPr>
        <p:spPr bwMode="auto">
          <a:xfrm>
            <a:off x="5613400" y="3465513"/>
            <a:ext cx="2295525" cy="254000"/>
          </a:xfrm>
          <a:prstGeom prst="rect">
            <a:avLst/>
          </a:prstGeom>
          <a:solidFill>
            <a:schemeClr val="accent4"/>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项目四完成情况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86" name="Oval 71"/>
          <p:cNvSpPr/>
          <p:nvPr/>
        </p:nvSpPr>
        <p:spPr>
          <a:xfrm>
            <a:off x="7627938" y="3195639"/>
            <a:ext cx="479425" cy="47942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4"/>
                </a:solidFill>
                <a:latin typeface="微软雅黑" panose="020B0503020204020204" pitchFamily="34" charset="-122"/>
                <a:ea typeface="微软雅黑" panose="020B0503020204020204" pitchFamily="34" charset="-122"/>
              </a:rPr>
              <a:t>4</a:t>
            </a:r>
            <a:endParaRPr lang="id-ID" sz="2300" b="1" noProof="1">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6"/>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31" name="Freeform 24"/>
          <p:cNvSpPr/>
          <p:nvPr/>
        </p:nvSpPr>
        <p:spPr>
          <a:xfrm flipH="1">
            <a:off x="5977714"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id-ID" sz="1000" dirty="0"/>
          </a:p>
        </p:txBody>
      </p:sp>
      <p:sp>
        <p:nvSpPr>
          <p:cNvPr id="32" name="Freeform 25"/>
          <p:cNvSpPr/>
          <p:nvPr/>
        </p:nvSpPr>
        <p:spPr>
          <a:xfrm flipH="1">
            <a:off x="6260643" y="4364188"/>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id-ID" sz="1000" dirty="0"/>
          </a:p>
        </p:txBody>
      </p:sp>
      <p:sp>
        <p:nvSpPr>
          <p:cNvPr id="33" name="Freeform 5"/>
          <p:cNvSpPr/>
          <p:nvPr/>
        </p:nvSpPr>
        <p:spPr bwMode="auto">
          <a:xfrm>
            <a:off x="6406517" y="3286674"/>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4" name="Freeform 6"/>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5" name="Freeform 7"/>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6" name="Freeform 8"/>
          <p:cNvSpPr/>
          <p:nvPr/>
        </p:nvSpPr>
        <p:spPr bwMode="auto">
          <a:xfrm>
            <a:off x="6424371" y="3666384"/>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7" name="Freeform 9"/>
          <p:cNvSpPr/>
          <p:nvPr/>
        </p:nvSpPr>
        <p:spPr bwMode="auto">
          <a:xfrm>
            <a:off x="6544594" y="3285483"/>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8" name="Freeform 10"/>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9" name="Freeform 11"/>
          <p:cNvSpPr/>
          <p:nvPr/>
        </p:nvSpPr>
        <p:spPr bwMode="auto">
          <a:xfrm>
            <a:off x="6570780" y="3259296"/>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40" name="Freeform 12"/>
          <p:cNvSpPr/>
          <p:nvPr/>
        </p:nvSpPr>
        <p:spPr bwMode="auto">
          <a:xfrm>
            <a:off x="6562448" y="3662813"/>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41" name="Freeform 13"/>
          <p:cNvSpPr/>
          <p:nvPr/>
        </p:nvSpPr>
        <p:spPr bwMode="auto">
          <a:xfrm>
            <a:off x="6664817" y="3287863"/>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2" name="Group 123"/>
          <p:cNvGrpSpPr/>
          <p:nvPr/>
        </p:nvGrpSpPr>
        <p:grpSpPr>
          <a:xfrm>
            <a:off x="5738751" y="3195912"/>
            <a:ext cx="613013" cy="465414"/>
            <a:chOff x="7170738" y="4168775"/>
            <a:chExt cx="817563" cy="620713"/>
          </a:xfrm>
          <a:solidFill>
            <a:schemeClr val="accent1"/>
          </a:solidFill>
        </p:grpSpPr>
        <p:sp>
          <p:nvSpPr>
            <p:cNvPr id="45"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00" dirty="0"/>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8"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9"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50"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51" name="Freeform 20"/>
          <p:cNvSpPr>
            <a:spLocks noEditPoints="1"/>
          </p:cNvSpPr>
          <p:nvPr/>
        </p:nvSpPr>
        <p:spPr bwMode="auto">
          <a:xfrm>
            <a:off x="5240009"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2" name="Oval 21"/>
          <p:cNvSpPr>
            <a:spLocks noChangeArrowheads="1"/>
          </p:cNvSpPr>
          <p:nvPr/>
        </p:nvSpPr>
        <p:spPr bwMode="auto">
          <a:xfrm>
            <a:off x="7526604" y="1519055"/>
            <a:ext cx="105938" cy="10593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3" name="Freeform 22"/>
          <p:cNvSpPr/>
          <p:nvPr/>
        </p:nvSpPr>
        <p:spPr bwMode="auto">
          <a:xfrm>
            <a:off x="7564694"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4" name="Freeform 23"/>
          <p:cNvSpPr/>
          <p:nvPr/>
        </p:nvSpPr>
        <p:spPr bwMode="auto">
          <a:xfrm>
            <a:off x="7418286" y="1597616"/>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5" name="Freeform 24"/>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6" name="Freeform 25"/>
          <p:cNvSpPr>
            <a:spLocks noEditPoints="1"/>
          </p:cNvSpPr>
          <p:nvPr/>
        </p:nvSpPr>
        <p:spPr bwMode="auto">
          <a:xfrm>
            <a:off x="6721951" y="1225048"/>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7" name="Freeform 26"/>
          <p:cNvSpPr>
            <a:spLocks noEditPoints="1"/>
          </p:cNvSpPr>
          <p:nvPr/>
        </p:nvSpPr>
        <p:spPr bwMode="auto">
          <a:xfrm>
            <a:off x="6576732" y="1369075"/>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8" name="Freeform 27"/>
          <p:cNvSpPr>
            <a:spLocks noEditPoints="1"/>
          </p:cNvSpPr>
          <p:nvPr/>
        </p:nvSpPr>
        <p:spPr bwMode="auto">
          <a:xfrm>
            <a:off x="6611252"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9" name="Freeform 28"/>
          <p:cNvSpPr>
            <a:spLocks noEditPoints="1"/>
          </p:cNvSpPr>
          <p:nvPr/>
        </p:nvSpPr>
        <p:spPr bwMode="auto">
          <a:xfrm>
            <a:off x="6611252"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0" name="Oval 29"/>
          <p:cNvSpPr>
            <a:spLocks noChangeArrowheads="1"/>
          </p:cNvSpPr>
          <p:nvPr/>
        </p:nvSpPr>
        <p:spPr bwMode="auto">
          <a:xfrm>
            <a:off x="6771945" y="1417879"/>
            <a:ext cx="70229" cy="7022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1" name="Freeform 30"/>
          <p:cNvSpPr>
            <a:spLocks noEditPoints="1"/>
          </p:cNvSpPr>
          <p:nvPr/>
        </p:nvSpPr>
        <p:spPr bwMode="auto">
          <a:xfrm>
            <a:off x="7311156" y="1095303"/>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2" name="Rectangle 31"/>
          <p:cNvSpPr>
            <a:spLocks noChangeArrowheads="1"/>
          </p:cNvSpPr>
          <p:nvPr/>
        </p:nvSpPr>
        <p:spPr bwMode="auto">
          <a:xfrm>
            <a:off x="7214742" y="1094113"/>
            <a:ext cx="48803" cy="35590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63" name="Freeform 32"/>
          <p:cNvSpPr>
            <a:spLocks noEditPoints="1"/>
          </p:cNvSpPr>
          <p:nvPr/>
        </p:nvSpPr>
        <p:spPr bwMode="auto">
          <a:xfrm>
            <a:off x="5634004"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3" name="Group 127"/>
          <p:cNvGrpSpPr/>
          <p:nvPr/>
        </p:nvGrpSpPr>
        <p:grpSpPr>
          <a:xfrm>
            <a:off x="6818366" y="3195019"/>
            <a:ext cx="380902" cy="490410"/>
            <a:chOff x="8610600" y="4127500"/>
            <a:chExt cx="508001" cy="654050"/>
          </a:xfrm>
          <a:solidFill>
            <a:schemeClr val="accent1"/>
          </a:solidFill>
        </p:grpSpPr>
        <p:sp>
          <p:nvSpPr>
            <p:cNvPr id="65"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7"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8"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9"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0"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2"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73" name="Freeform 41"/>
          <p:cNvSpPr>
            <a:spLocks noEditPoints="1"/>
          </p:cNvSpPr>
          <p:nvPr/>
        </p:nvSpPr>
        <p:spPr bwMode="auto">
          <a:xfrm>
            <a:off x="7133801" y="2699848"/>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4" name="Freeform 42"/>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5" name="Freeform 43"/>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6" name="Freeform 44"/>
          <p:cNvSpPr/>
          <p:nvPr/>
        </p:nvSpPr>
        <p:spPr bwMode="auto">
          <a:xfrm>
            <a:off x="6297008" y="762015"/>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77" name="Freeform 45"/>
          <p:cNvSpPr>
            <a:spLocks noEditPoints="1"/>
          </p:cNvSpPr>
          <p:nvPr/>
        </p:nvSpPr>
        <p:spPr bwMode="auto">
          <a:xfrm>
            <a:off x="6180358" y="2756983"/>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8" name="Freeform 46"/>
          <p:cNvSpPr>
            <a:spLocks noEditPoints="1"/>
          </p:cNvSpPr>
          <p:nvPr/>
        </p:nvSpPr>
        <p:spPr bwMode="auto">
          <a:xfrm>
            <a:off x="7026672" y="1967804"/>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79" name="Freeform 47"/>
          <p:cNvSpPr>
            <a:spLocks noEditPoints="1"/>
          </p:cNvSpPr>
          <p:nvPr/>
        </p:nvSpPr>
        <p:spPr bwMode="auto">
          <a:xfrm>
            <a:off x="7492085"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84" name="Freeform 48"/>
          <p:cNvSpPr>
            <a:spLocks noEditPoints="1"/>
          </p:cNvSpPr>
          <p:nvPr/>
        </p:nvSpPr>
        <p:spPr bwMode="auto">
          <a:xfrm>
            <a:off x="6566019" y="2243958"/>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85" name="Freeform 49"/>
          <p:cNvSpPr/>
          <p:nvPr/>
        </p:nvSpPr>
        <p:spPr bwMode="auto">
          <a:xfrm>
            <a:off x="6645772" y="2382034"/>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4" name="Group 126"/>
          <p:cNvGrpSpPr/>
          <p:nvPr/>
        </p:nvGrpSpPr>
        <p:grpSpPr>
          <a:xfrm>
            <a:off x="6739806" y="2803404"/>
            <a:ext cx="340430" cy="323766"/>
            <a:chOff x="8505825" y="3605213"/>
            <a:chExt cx="454025" cy="431800"/>
          </a:xfrm>
          <a:solidFill>
            <a:schemeClr val="accent3"/>
          </a:solidFill>
        </p:grpSpPr>
        <p:sp>
          <p:nvSpPr>
            <p:cNvPr id="87"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88"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89" name="Freeform 52"/>
          <p:cNvSpPr/>
          <p:nvPr/>
        </p:nvSpPr>
        <p:spPr bwMode="auto">
          <a:xfrm>
            <a:off x="5689948"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0" name="Freeform 53"/>
          <p:cNvSpPr/>
          <p:nvPr/>
        </p:nvSpPr>
        <p:spPr bwMode="auto">
          <a:xfrm>
            <a:off x="6076801" y="853670"/>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1" name="Freeform 54"/>
          <p:cNvSpPr/>
          <p:nvPr/>
        </p:nvSpPr>
        <p:spPr bwMode="auto">
          <a:xfrm>
            <a:off x="5756606" y="985794"/>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2" name="Freeform 55"/>
          <p:cNvSpPr>
            <a:spLocks noEditPoints="1"/>
          </p:cNvSpPr>
          <p:nvPr/>
        </p:nvSpPr>
        <p:spPr bwMode="auto">
          <a:xfrm>
            <a:off x="5442362" y="1207193"/>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93"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4" name="Freeform 57"/>
          <p:cNvSpPr>
            <a:spLocks noEditPoints="1"/>
          </p:cNvSpPr>
          <p:nvPr/>
        </p:nvSpPr>
        <p:spPr bwMode="auto">
          <a:xfrm>
            <a:off x="6776705" y="852479"/>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5" name="Freeform 58"/>
          <p:cNvSpPr>
            <a:spLocks noEditPoints="1"/>
          </p:cNvSpPr>
          <p:nvPr/>
        </p:nvSpPr>
        <p:spPr bwMode="auto">
          <a:xfrm>
            <a:off x="5376515" y="2476274"/>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96" name="Rectangle 59"/>
          <p:cNvSpPr>
            <a:spLocks noChangeArrowheads="1"/>
          </p:cNvSpPr>
          <p:nvPr/>
        </p:nvSpPr>
        <p:spPr bwMode="auto">
          <a:xfrm>
            <a:off x="6873121" y="2105880"/>
            <a:ext cx="470175"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7" name="Rectangle 60"/>
          <p:cNvSpPr>
            <a:spLocks noChangeArrowheads="1"/>
          </p:cNvSpPr>
          <p:nvPr/>
        </p:nvSpPr>
        <p:spPr bwMode="auto">
          <a:xfrm>
            <a:off x="6892165" y="2058268"/>
            <a:ext cx="432085"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8" name="Rectangle 61"/>
          <p:cNvSpPr>
            <a:spLocks noChangeArrowheads="1"/>
          </p:cNvSpPr>
          <p:nvPr/>
        </p:nvSpPr>
        <p:spPr bwMode="auto">
          <a:xfrm>
            <a:off x="7062381" y="2009465"/>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9" name="Rectangle 62"/>
          <p:cNvSpPr>
            <a:spLocks noChangeArrowheads="1"/>
          </p:cNvSpPr>
          <p:nvPr/>
        </p:nvSpPr>
        <p:spPr bwMode="auto">
          <a:xfrm>
            <a:off x="7079045" y="1834488"/>
            <a:ext cx="58326" cy="19045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0" name="Rectangle 63"/>
          <p:cNvSpPr>
            <a:spLocks noChangeArrowheads="1"/>
          </p:cNvSpPr>
          <p:nvPr/>
        </p:nvSpPr>
        <p:spPr bwMode="auto">
          <a:xfrm>
            <a:off x="7062381" y="1824967"/>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1" name="Rectangle 64"/>
          <p:cNvSpPr>
            <a:spLocks noChangeArrowheads="1"/>
          </p:cNvSpPr>
          <p:nvPr/>
        </p:nvSpPr>
        <p:spPr bwMode="auto">
          <a:xfrm>
            <a:off x="7201647" y="2009465"/>
            <a:ext cx="89274"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2" name="Rectangle 65"/>
          <p:cNvSpPr>
            <a:spLocks noChangeArrowheads="1"/>
          </p:cNvSpPr>
          <p:nvPr/>
        </p:nvSpPr>
        <p:spPr bwMode="auto">
          <a:xfrm>
            <a:off x="7217122" y="1834488"/>
            <a:ext cx="57135" cy="19045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3" name="Rectangle 66"/>
          <p:cNvSpPr>
            <a:spLocks noChangeArrowheads="1"/>
          </p:cNvSpPr>
          <p:nvPr/>
        </p:nvSpPr>
        <p:spPr bwMode="auto">
          <a:xfrm>
            <a:off x="7201647" y="1824967"/>
            <a:ext cx="89274"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4" name="Rectangle 67"/>
          <p:cNvSpPr>
            <a:spLocks noChangeArrowheads="1"/>
          </p:cNvSpPr>
          <p:nvPr/>
        </p:nvSpPr>
        <p:spPr bwMode="auto">
          <a:xfrm>
            <a:off x="6925495" y="2009465"/>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5"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6" name="Rectangle 69"/>
          <p:cNvSpPr>
            <a:spLocks noChangeArrowheads="1"/>
          </p:cNvSpPr>
          <p:nvPr/>
        </p:nvSpPr>
        <p:spPr bwMode="auto">
          <a:xfrm>
            <a:off x="6925495" y="1824967"/>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7" name="Rectangle 70"/>
          <p:cNvSpPr>
            <a:spLocks noChangeArrowheads="1"/>
          </p:cNvSpPr>
          <p:nvPr/>
        </p:nvSpPr>
        <p:spPr bwMode="auto">
          <a:xfrm>
            <a:off x="6892165" y="1772592"/>
            <a:ext cx="432085" cy="238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8" name="Freeform 71"/>
          <p:cNvSpPr/>
          <p:nvPr/>
        </p:nvSpPr>
        <p:spPr bwMode="auto">
          <a:xfrm>
            <a:off x="6892165" y="1634516"/>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09" name="Freeform 72"/>
          <p:cNvSpPr>
            <a:spLocks noEditPoints="1"/>
          </p:cNvSpPr>
          <p:nvPr/>
        </p:nvSpPr>
        <p:spPr bwMode="auto">
          <a:xfrm>
            <a:off x="5704232"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0" name="Freeform 73"/>
          <p:cNvSpPr>
            <a:spLocks noEditPoints="1"/>
          </p:cNvSpPr>
          <p:nvPr/>
        </p:nvSpPr>
        <p:spPr bwMode="auto">
          <a:xfrm>
            <a:off x="7027862" y="2189203"/>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1" name="Freeform 74"/>
          <p:cNvSpPr>
            <a:spLocks noEditPoints="1"/>
          </p:cNvSpPr>
          <p:nvPr/>
        </p:nvSpPr>
        <p:spPr bwMode="auto">
          <a:xfrm>
            <a:off x="5801836" y="1348841"/>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2" name="Freeform 75"/>
          <p:cNvSpPr>
            <a:spLocks noEditPoints="1"/>
          </p:cNvSpPr>
          <p:nvPr/>
        </p:nvSpPr>
        <p:spPr bwMode="auto">
          <a:xfrm>
            <a:off x="6344622" y="1711886"/>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3"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4" name="Freeform 77"/>
          <p:cNvSpPr/>
          <p:nvPr/>
        </p:nvSpPr>
        <p:spPr bwMode="auto">
          <a:xfrm>
            <a:off x="6129175" y="1728551"/>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5" name="Freeform 78"/>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6"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7" name="Freeform 80"/>
          <p:cNvSpPr>
            <a:spLocks noEditPoints="1"/>
          </p:cNvSpPr>
          <p:nvPr/>
        </p:nvSpPr>
        <p:spPr bwMode="auto">
          <a:xfrm>
            <a:off x="7249261"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8" name="Freeform 81"/>
          <p:cNvSpPr>
            <a:spLocks noEditPoints="1"/>
          </p:cNvSpPr>
          <p:nvPr/>
        </p:nvSpPr>
        <p:spPr bwMode="auto">
          <a:xfrm>
            <a:off x="6189880"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9" name="Freeform 82"/>
          <p:cNvSpPr>
            <a:spLocks noEditPoints="1"/>
          </p:cNvSpPr>
          <p:nvPr/>
        </p:nvSpPr>
        <p:spPr bwMode="auto">
          <a:xfrm>
            <a:off x="6075610"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0" name="Freeform 83"/>
          <p:cNvSpPr/>
          <p:nvPr/>
        </p:nvSpPr>
        <p:spPr bwMode="auto">
          <a:xfrm>
            <a:off x="6023236"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1" name="Freeform 84"/>
          <p:cNvSpPr/>
          <p:nvPr/>
        </p:nvSpPr>
        <p:spPr bwMode="auto">
          <a:xfrm>
            <a:off x="5972053"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2" name="Freeform 85"/>
          <p:cNvSpPr>
            <a:spLocks noEditPoints="1"/>
          </p:cNvSpPr>
          <p:nvPr/>
        </p:nvSpPr>
        <p:spPr bwMode="auto">
          <a:xfrm>
            <a:off x="5908966"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3" name="Freeform 86"/>
          <p:cNvSpPr/>
          <p:nvPr/>
        </p:nvSpPr>
        <p:spPr bwMode="auto">
          <a:xfrm>
            <a:off x="7294493" y="2401079"/>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4" name="Freeform 87"/>
          <p:cNvSpPr/>
          <p:nvPr/>
        </p:nvSpPr>
        <p:spPr bwMode="auto">
          <a:xfrm>
            <a:off x="7399240" y="2392747"/>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5" name="Freeform 88"/>
          <p:cNvSpPr/>
          <p:nvPr/>
        </p:nvSpPr>
        <p:spPr bwMode="auto">
          <a:xfrm>
            <a:off x="7330202"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6" name="Freeform 89"/>
          <p:cNvSpPr>
            <a:spLocks noEditPoints="1"/>
          </p:cNvSpPr>
          <p:nvPr/>
        </p:nvSpPr>
        <p:spPr bwMode="auto">
          <a:xfrm>
            <a:off x="7044525" y="1472634"/>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7" name="Freeform 90"/>
          <p:cNvSpPr/>
          <p:nvPr/>
        </p:nvSpPr>
        <p:spPr bwMode="auto">
          <a:xfrm>
            <a:off x="5655429" y="2267764"/>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8" name="Freeform 91"/>
          <p:cNvSpPr/>
          <p:nvPr/>
        </p:nvSpPr>
        <p:spPr bwMode="auto">
          <a:xfrm>
            <a:off x="5645907"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9" name="Freeform 92"/>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0" name="Freeform 93"/>
          <p:cNvSpPr>
            <a:spLocks noEditPoints="1"/>
          </p:cNvSpPr>
          <p:nvPr/>
        </p:nvSpPr>
        <p:spPr bwMode="auto">
          <a:xfrm>
            <a:off x="6675529" y="3505692"/>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1" name="Freeform 94"/>
          <p:cNvSpPr/>
          <p:nvPr/>
        </p:nvSpPr>
        <p:spPr bwMode="auto">
          <a:xfrm>
            <a:off x="6476746"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2" name="Freeform 95"/>
          <p:cNvSpPr/>
          <p:nvPr/>
        </p:nvSpPr>
        <p:spPr bwMode="auto">
          <a:xfrm>
            <a:off x="6466032" y="2184442"/>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3" name="Freeform 96"/>
          <p:cNvSpPr/>
          <p:nvPr/>
        </p:nvSpPr>
        <p:spPr bwMode="auto">
          <a:xfrm>
            <a:off x="6496982" y="2208248"/>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4" name="Freeform 97"/>
          <p:cNvSpPr/>
          <p:nvPr/>
        </p:nvSpPr>
        <p:spPr bwMode="auto">
          <a:xfrm>
            <a:off x="6488650" y="2355847"/>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5"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6" name="燕尾形 135"/>
          <p:cNvSpPr/>
          <p:nvPr/>
        </p:nvSpPr>
        <p:spPr>
          <a:xfrm rot="5400000">
            <a:off x="1899400" y="1517902"/>
            <a:ext cx="269960" cy="4319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37" name="直接连接符 136"/>
          <p:cNvCxnSpPr/>
          <p:nvPr/>
        </p:nvCxnSpPr>
        <p:spPr>
          <a:xfrm>
            <a:off x="2034380" y="194983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2287063" y="1127950"/>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9" name="矩形 47"/>
          <p:cNvSpPr>
            <a:spLocks noChangeArrowheads="1"/>
          </p:cNvSpPr>
          <p:nvPr/>
        </p:nvSpPr>
        <p:spPr bwMode="auto">
          <a:xfrm>
            <a:off x="2277343" y="1438921"/>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
        <p:nvSpPr>
          <p:cNvPr id="140" name="燕尾形 139"/>
          <p:cNvSpPr/>
          <p:nvPr/>
        </p:nvSpPr>
        <p:spPr>
          <a:xfrm rot="5400000">
            <a:off x="1899400" y="2543749"/>
            <a:ext cx="269960" cy="4319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41" name="直接连接符 140"/>
          <p:cNvCxnSpPr/>
          <p:nvPr/>
        </p:nvCxnSpPr>
        <p:spPr>
          <a:xfrm>
            <a:off x="2034380" y="297568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2287063" y="2153796"/>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3" name="矩形 47"/>
          <p:cNvSpPr>
            <a:spLocks noChangeArrowheads="1"/>
          </p:cNvSpPr>
          <p:nvPr/>
        </p:nvSpPr>
        <p:spPr bwMode="auto">
          <a:xfrm>
            <a:off x="2277343" y="2464768"/>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
        <p:nvSpPr>
          <p:cNvPr id="144" name="燕尾形 143"/>
          <p:cNvSpPr/>
          <p:nvPr/>
        </p:nvSpPr>
        <p:spPr>
          <a:xfrm rot="5400000">
            <a:off x="1899400" y="3623587"/>
            <a:ext cx="269960" cy="431936"/>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45" name="直接连接符 144"/>
          <p:cNvCxnSpPr/>
          <p:nvPr/>
        </p:nvCxnSpPr>
        <p:spPr>
          <a:xfrm>
            <a:off x="2034380" y="405552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2287063" y="3233635"/>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7" name="矩形 47"/>
          <p:cNvSpPr>
            <a:spLocks noChangeArrowheads="1"/>
          </p:cNvSpPr>
          <p:nvPr/>
        </p:nvSpPr>
        <p:spPr bwMode="auto">
          <a:xfrm>
            <a:off x="2277343" y="3544607"/>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1+#ppt_w/2"/>
                                          </p:val>
                                        </p:tav>
                                        <p:tav tm="100000">
                                          <p:val>
                                            <p:strVal val="#ppt_x"/>
                                          </p:val>
                                        </p:tav>
                                      </p:tavLst>
                                    </p:anim>
                                    <p:anim calcmode="lin" valueType="num">
                                      <p:cBhvr additive="base">
                                        <p:cTn id="59" dur="500" fill="hold"/>
                                        <p:tgtEl>
                                          <p:spTgt spid="2"/>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3"/>
                                        </p:tgtEl>
                                        <p:attrNameLst>
                                          <p:attrName>style.visibility</p:attrName>
                                        </p:attrNameLst>
                                      </p:cBhvr>
                                      <p:to>
                                        <p:strVal val="visible"/>
                                      </p:to>
                                    </p:set>
                                    <p:anim calcmode="lin" valueType="num">
                                      <p:cBhvr additive="base">
                                        <p:cTn id="114" dur="500" fill="hold"/>
                                        <p:tgtEl>
                                          <p:spTgt spid="3"/>
                                        </p:tgtEl>
                                        <p:attrNameLst>
                                          <p:attrName>ppt_x</p:attrName>
                                        </p:attrNameLst>
                                      </p:cBhvr>
                                      <p:tavLst>
                                        <p:tav tm="0">
                                          <p:val>
                                            <p:strVal val="0-#ppt_w/2"/>
                                          </p:val>
                                        </p:tav>
                                        <p:tav tm="100000">
                                          <p:val>
                                            <p:strVal val="#ppt_x"/>
                                          </p:val>
                                        </p:tav>
                                      </p:tavLst>
                                    </p:anim>
                                    <p:anim calcmode="lin" valueType="num">
                                      <p:cBhvr additive="base">
                                        <p:cTn id="115" dur="500" fill="hold"/>
                                        <p:tgtEl>
                                          <p:spTgt spid="3"/>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4"/>
                                        </p:tgtEl>
                                        <p:attrNameLst>
                                          <p:attrName>style.visibility</p:attrName>
                                        </p:attrNameLst>
                                      </p:cBhvr>
                                      <p:to>
                                        <p:strVal val="visible"/>
                                      </p:to>
                                    </p:set>
                                    <p:anim calcmode="lin" valueType="num">
                                      <p:cBhvr additive="base">
                                        <p:cTn id="154" dur="500" fill="hold"/>
                                        <p:tgtEl>
                                          <p:spTgt spid="4"/>
                                        </p:tgtEl>
                                        <p:attrNameLst>
                                          <p:attrName>ppt_x</p:attrName>
                                        </p:attrNameLst>
                                      </p:cBhvr>
                                      <p:tavLst>
                                        <p:tav tm="0">
                                          <p:val>
                                            <p:strVal val="0-#ppt_w/2"/>
                                          </p:val>
                                        </p:tav>
                                        <p:tav tm="100000">
                                          <p:val>
                                            <p:strVal val="#ppt_x"/>
                                          </p:val>
                                        </p:tav>
                                      </p:tavLst>
                                    </p:anim>
                                    <p:anim calcmode="lin" valueType="num">
                                      <p:cBhvr additive="base">
                                        <p:cTn id="155" dur="500" fill="hold"/>
                                        <p:tgtEl>
                                          <p:spTgt spid="4"/>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73" grpId="0" animBg="1"/>
      <p:bldP spid="74" grpId="0" animBg="1"/>
      <p:bldP spid="75" grpId="0" animBg="1"/>
      <p:bldP spid="76" grpId="0" animBg="1"/>
      <p:bldP spid="77" grpId="0" animBg="1"/>
      <p:bldP spid="78" grpId="0" animBg="1"/>
      <p:bldP spid="79" grpId="0" animBg="1"/>
      <p:bldP spid="84" grpId="0" animBg="1"/>
      <p:bldP spid="85"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8" grpId="0"/>
      <p:bldP spid="139" grpId="0"/>
      <p:bldP spid="140" grpId="0" animBg="1"/>
      <p:bldP spid="142" grpId="0"/>
      <p:bldP spid="143" grpId="0"/>
      <p:bldP spid="144" grpId="0" animBg="1"/>
      <p:bldP spid="146" grpId="0"/>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476194" y="2699453"/>
            <a:ext cx="1035910" cy="2463985"/>
          </a:xfrm>
          <a:prstGeom prst="rect">
            <a:avLst/>
          </a:prstGeom>
          <a:solidFill>
            <a:schemeClr val="accent1"/>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6" name="Rectangle 6"/>
          <p:cNvSpPr>
            <a:spLocks noChangeArrowheads="1"/>
          </p:cNvSpPr>
          <p:nvPr/>
        </p:nvSpPr>
        <p:spPr bwMode="auto">
          <a:xfrm>
            <a:off x="3083955" y="3217631"/>
            <a:ext cx="1047049" cy="1945807"/>
          </a:xfrm>
          <a:prstGeom prst="rect">
            <a:avLst/>
          </a:prstGeom>
          <a:solidFill>
            <a:schemeClr val="accent2"/>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7" name="Rectangle 7"/>
          <p:cNvSpPr>
            <a:spLocks noChangeArrowheads="1"/>
          </p:cNvSpPr>
          <p:nvPr/>
        </p:nvSpPr>
        <p:spPr bwMode="auto">
          <a:xfrm>
            <a:off x="4705362" y="3747903"/>
            <a:ext cx="1047049" cy="1415535"/>
          </a:xfrm>
          <a:prstGeom prst="rect">
            <a:avLst/>
          </a:prstGeom>
          <a:solidFill>
            <a:schemeClr val="accent3"/>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8" name="Rectangle 8"/>
          <p:cNvSpPr>
            <a:spLocks noChangeArrowheads="1"/>
          </p:cNvSpPr>
          <p:nvPr/>
        </p:nvSpPr>
        <p:spPr bwMode="auto">
          <a:xfrm>
            <a:off x="6332776" y="1988498"/>
            <a:ext cx="1047049" cy="3155002"/>
          </a:xfrm>
          <a:prstGeom prst="rect">
            <a:avLst/>
          </a:prstGeom>
          <a:solidFill>
            <a:schemeClr val="accent4"/>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9" name="TextBox 682"/>
          <p:cNvSpPr txBox="1"/>
          <p:nvPr/>
        </p:nvSpPr>
        <p:spPr>
          <a:xfrm>
            <a:off x="1597206" y="2843614"/>
            <a:ext cx="774721" cy="438428"/>
          </a:xfrm>
          <a:prstGeom prst="rect">
            <a:avLst/>
          </a:prstGeom>
          <a:noFill/>
        </p:spPr>
        <p:txBody>
          <a:bodyPr wrap="none" lIns="68541" tIns="34271" rIns="68541" bIns="3427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TextBox 682"/>
          <p:cNvSpPr txBox="1"/>
          <p:nvPr/>
        </p:nvSpPr>
        <p:spPr>
          <a:xfrm>
            <a:off x="3211437" y="3350851"/>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2400" dirty="0">
                <a:solidFill>
                  <a:schemeClr val="bg1"/>
                </a:solidFill>
              </a:rPr>
              <a:t>45%</a:t>
            </a:r>
            <a:endParaRPr lang="zh-CN" altLang="en-US" sz="2400" dirty="0">
              <a:solidFill>
                <a:schemeClr val="bg1"/>
              </a:solidFill>
            </a:endParaRPr>
          </a:p>
        </p:txBody>
      </p:sp>
      <p:sp>
        <p:nvSpPr>
          <p:cNvPr id="71" name="TextBox 682"/>
          <p:cNvSpPr txBox="1"/>
          <p:nvPr/>
        </p:nvSpPr>
        <p:spPr>
          <a:xfrm>
            <a:off x="4815224" y="3787215"/>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2400" dirty="0">
                <a:solidFill>
                  <a:schemeClr val="bg1"/>
                </a:solidFill>
              </a:rPr>
              <a:t>39%</a:t>
            </a:r>
            <a:endParaRPr lang="zh-CN" altLang="en-US" sz="2400" dirty="0">
              <a:solidFill>
                <a:schemeClr val="bg1"/>
              </a:solidFill>
            </a:endParaRPr>
          </a:p>
        </p:txBody>
      </p:sp>
      <p:sp>
        <p:nvSpPr>
          <p:cNvPr id="72" name="TextBox 682"/>
          <p:cNvSpPr txBox="1"/>
          <p:nvPr/>
        </p:nvSpPr>
        <p:spPr>
          <a:xfrm>
            <a:off x="6419931" y="2131943"/>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2400" dirty="0">
                <a:solidFill>
                  <a:schemeClr val="bg1"/>
                </a:solidFill>
              </a:rPr>
              <a:t>70%</a:t>
            </a:r>
            <a:endParaRPr lang="zh-CN" altLang="en-US" sz="2400" dirty="0">
              <a:solidFill>
                <a:schemeClr val="bg1"/>
              </a:solidFill>
            </a:endParaRPr>
          </a:p>
        </p:txBody>
      </p:sp>
      <p:sp>
        <p:nvSpPr>
          <p:cNvPr id="74" name="Copyright Notice"/>
          <p:cNvSpPr/>
          <p:nvPr/>
        </p:nvSpPr>
        <p:spPr bwMode="auto">
          <a:xfrm>
            <a:off x="1567942" y="2392708"/>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第一季度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Copyright Notice"/>
          <p:cNvSpPr/>
          <p:nvPr/>
        </p:nvSpPr>
        <p:spPr bwMode="auto">
          <a:xfrm>
            <a:off x="3229529" y="2860455"/>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第二季度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Copyright Notice"/>
          <p:cNvSpPr/>
          <p:nvPr/>
        </p:nvSpPr>
        <p:spPr bwMode="auto">
          <a:xfrm>
            <a:off x="4813430" y="3436341"/>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第三季度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Copyright Notice"/>
          <p:cNvSpPr/>
          <p:nvPr/>
        </p:nvSpPr>
        <p:spPr bwMode="auto">
          <a:xfrm>
            <a:off x="6469326" y="1636696"/>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第四季度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225371" y="1065145"/>
            <a:ext cx="3163567" cy="930719"/>
          </a:xfrm>
          <a:prstGeom prst="rect">
            <a:avLst/>
          </a:prstGeom>
        </p:spPr>
        <p:txBody>
          <a:bodyPr wrap="square" lIns="68541" tIns="34271" rIns="68541" bIns="34271">
            <a:spAutoFit/>
          </a:bodyPr>
          <a:lstStyle/>
          <a:p>
            <a:pPr>
              <a:lnSpc>
                <a:spcPct val="20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点击添加小标题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您</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在此框</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down)">
                                      <p:cBhvr>
                                        <p:cTn id="11" dur="500"/>
                                        <p:tgtEl>
                                          <p:spTgt spid="6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randombar(horizontal)">
                                      <p:cBhvr>
                                        <p:cTn id="15" dur="500"/>
                                        <p:tgtEl>
                                          <p:spTgt spid="6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left)">
                                      <p:cBhvr>
                                        <p:cTn id="31" dur="500"/>
                                        <p:tgtEl>
                                          <p:spTgt spid="7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down)">
                                      <p:cBhvr>
                                        <p:cTn id="35" dur="500"/>
                                        <p:tgtEl>
                                          <p:spTgt spid="6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randombar(horizontal)">
                                      <p:cBhvr>
                                        <p:cTn id="39" dur="500"/>
                                        <p:tgtEl>
                                          <p:spTgt spid="7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left)">
                                      <p:cBhvr>
                                        <p:cTn id="43" dur="500"/>
                                        <p:tgtEl>
                                          <p:spTgt spid="7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randombar(horizontal)">
                                      <p:cBhvr>
                                        <p:cTn id="51" dur="500"/>
                                        <p:tgtEl>
                                          <p:spTgt spid="7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940" y="1982149"/>
            <a:ext cx="1242138" cy="12421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7" name="椭圆 6"/>
          <p:cNvSpPr/>
          <p:nvPr/>
        </p:nvSpPr>
        <p:spPr>
          <a:xfrm>
            <a:off x="2799507" y="2985796"/>
            <a:ext cx="1242138" cy="1242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11" name="椭圆 10"/>
          <p:cNvSpPr/>
          <p:nvPr/>
        </p:nvSpPr>
        <p:spPr>
          <a:xfrm>
            <a:off x="4959747" y="1848263"/>
            <a:ext cx="1242138" cy="1242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13" name="椭圆 12"/>
          <p:cNvSpPr/>
          <p:nvPr/>
        </p:nvSpPr>
        <p:spPr>
          <a:xfrm>
            <a:off x="7173993" y="2233196"/>
            <a:ext cx="1242138" cy="12421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cxnSp>
        <p:nvCxnSpPr>
          <p:cNvPr id="14" name="直接连接符 13"/>
          <p:cNvCxnSpPr>
            <a:stCxn id="6" idx="6"/>
            <a:endCxn id="7" idx="2"/>
          </p:cNvCxnSpPr>
          <p:nvPr/>
        </p:nvCxnSpPr>
        <p:spPr>
          <a:xfrm>
            <a:off x="2127079" y="2603219"/>
            <a:ext cx="672429"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645" y="2469333"/>
            <a:ext cx="918102"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886" y="2469332"/>
            <a:ext cx="972108"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040602" y="330619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987824" y="249046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145058" y="3243177"/>
            <a:ext cx="1227142" cy="336685"/>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7449314" y="177038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716586" y="543239"/>
            <a:ext cx="1503486" cy="681210"/>
          </a:xfrm>
          <a:prstGeom prst="rect">
            <a:avLst/>
          </a:prstGeom>
          <a:effectLst/>
        </p:spPr>
        <p:txBody>
          <a:bodyPr vert="horz" wrap="none" lIns="65023" tIns="32511" rIns="65023" bIns="32511">
            <a:spAutoFit/>
          </a:bodyPr>
          <a:lstStyle/>
          <a:p>
            <a:r>
              <a:rPr lang="zh-CN" altLang="en-US" sz="4000" b="1" dirty="0" smtClean="0">
                <a:solidFill>
                  <a:schemeClr val="tx1">
                    <a:lumMod val="50000"/>
                    <a:lumOff val="50000"/>
                  </a:schemeClr>
                </a:solidFill>
                <a:ea typeface="微软雅黑" panose="020B0503020204020204" pitchFamily="34" charset="-122"/>
              </a:rPr>
              <a:t>目   录</a:t>
            </a:r>
            <a:endParaRPr lang="zh-CN" altLang="en-US" sz="4000" b="1" dirty="0">
              <a:solidFill>
                <a:schemeClr val="tx1">
                  <a:lumMod val="50000"/>
                  <a:lumOff val="50000"/>
                </a:schemeClr>
              </a:solidFill>
              <a:ea typeface="微软雅黑" panose="020B0503020204020204" pitchFamily="34" charset="-122"/>
            </a:endParaRPr>
          </a:p>
        </p:txBody>
      </p:sp>
      <p:sp>
        <p:nvSpPr>
          <p:cNvPr id="26" name="矩形 25"/>
          <p:cNvSpPr/>
          <p:nvPr/>
        </p:nvSpPr>
        <p:spPr>
          <a:xfrm>
            <a:off x="3716586" y="1148974"/>
            <a:ext cx="1482327" cy="342656"/>
          </a:xfrm>
          <a:prstGeom prst="rect">
            <a:avLst/>
          </a:prstGeom>
          <a:effectLst/>
        </p:spPr>
        <p:txBody>
          <a:bodyPr vert="horz" wrap="none" lIns="65023" tIns="32511" rIns="65023" bIns="32511">
            <a:spAutoFit/>
          </a:bodyPr>
          <a:lstStyle/>
          <a:p>
            <a:r>
              <a:rPr lang="en-US" altLang="zh-CN" dirty="0">
                <a:solidFill>
                  <a:schemeClr val="tx1">
                    <a:lumMod val="50000"/>
                    <a:lumOff val="50000"/>
                  </a:schemeClr>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dirty="0">
              <a:solidFill>
                <a:schemeClr val="tx1">
                  <a:lumMod val="50000"/>
                  <a:lumOff val="50000"/>
                </a:schemeClr>
              </a:solidFill>
              <a:latin typeface="Agency FB" panose="020B0503020202020204" pitchFamily="34" charset="0"/>
              <a:ea typeface="微软雅黑" panose="020B0503020204020204" pitchFamily="34" charset="-122"/>
              <a:cs typeface="Arial" panose="020B0604020202020204" pitchFamily="34" charset="0"/>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99"/>
                            </p:stCondLst>
                            <p:childTnLst>
                              <p:par>
                                <p:cTn id="13" presetID="23" presetClass="entr" presetSubtype="3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strVal val="4*#ppt_w"/>
                                          </p:val>
                                        </p:tav>
                                        <p:tav tm="100000">
                                          <p:val>
                                            <p:strVal val="#ppt_w"/>
                                          </p:val>
                                        </p:tav>
                                      </p:tavLst>
                                    </p:anim>
                                    <p:anim calcmode="lin" valueType="num">
                                      <p:cBhvr>
                                        <p:cTn id="16" dur="500" fill="hold"/>
                                        <p:tgtEl>
                                          <p:spTgt spid="25"/>
                                        </p:tgtEl>
                                        <p:attrNameLst>
                                          <p:attrName>ppt_h</p:attrName>
                                        </p:attrNameLst>
                                      </p:cBhvr>
                                      <p:tavLst>
                                        <p:tav tm="0">
                                          <p:val>
                                            <p:strVal val="4*#ppt_h"/>
                                          </p:val>
                                        </p:tav>
                                        <p:tav tm="100000">
                                          <p:val>
                                            <p:strVal val="#ppt_h"/>
                                          </p:val>
                                        </p:tav>
                                      </p:tavLst>
                                    </p:anim>
                                  </p:childTnLst>
                                </p:cTn>
                              </p:par>
                            </p:childTnLst>
                          </p:cTn>
                        </p:par>
                        <p:par>
                          <p:cTn id="17" fill="hold">
                            <p:stCondLst>
                              <p:cond delay="1399"/>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1899"/>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399"/>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899"/>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399"/>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3899"/>
                            </p:stCondLst>
                            <p:childTnLst>
                              <p:par>
                                <p:cTn id="40" presetID="2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4399"/>
                            </p:stCondLst>
                            <p:childTnLst>
                              <p:par>
                                <p:cTn id="44" presetID="23" presetClass="entr" presetSubtype="28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strVal val="4/3*#ppt_w"/>
                                          </p:val>
                                        </p:tav>
                                        <p:tav tm="100000">
                                          <p:val>
                                            <p:strVal val="#ppt_w"/>
                                          </p:val>
                                        </p:tav>
                                      </p:tavLst>
                                    </p:anim>
                                    <p:anim calcmode="lin" valueType="num">
                                      <p:cBhvr>
                                        <p:cTn id="47" dur="500" fill="hold"/>
                                        <p:tgtEl>
                                          <p:spTgt spid="11"/>
                                        </p:tgtEl>
                                        <p:attrNameLst>
                                          <p:attrName>ppt_h</p:attrName>
                                        </p:attrNameLst>
                                      </p:cBhvr>
                                      <p:tavLst>
                                        <p:tav tm="0">
                                          <p:val>
                                            <p:strVal val="4/3*#ppt_h"/>
                                          </p:val>
                                        </p:tav>
                                        <p:tav tm="100000">
                                          <p:val>
                                            <p:strVal val="#ppt_h"/>
                                          </p:val>
                                        </p:tav>
                                      </p:tavLst>
                                    </p:anim>
                                  </p:childTnLst>
                                </p:cTn>
                              </p:par>
                            </p:childTnLst>
                          </p:cTn>
                        </p:par>
                        <p:par>
                          <p:cTn id="48" fill="hold">
                            <p:stCondLst>
                              <p:cond delay="4899"/>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5399"/>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5899"/>
                            </p:stCondLst>
                            <p:childTnLst>
                              <p:par>
                                <p:cTn id="57" presetID="23" presetClass="entr" presetSubtype="28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strVal val="4/3*#ppt_w"/>
                                          </p:val>
                                        </p:tav>
                                        <p:tav tm="100000">
                                          <p:val>
                                            <p:strVal val="#ppt_w"/>
                                          </p:val>
                                        </p:tav>
                                      </p:tavLst>
                                    </p:anim>
                                    <p:anim calcmode="lin" valueType="num">
                                      <p:cBhvr>
                                        <p:cTn id="60" dur="500" fill="hold"/>
                                        <p:tgtEl>
                                          <p:spTgt spid="13"/>
                                        </p:tgtEl>
                                        <p:attrNameLst>
                                          <p:attrName>ppt_h</p:attrName>
                                        </p:attrNameLst>
                                      </p:cBhvr>
                                      <p:tavLst>
                                        <p:tav tm="0">
                                          <p:val>
                                            <p:strVal val="4/3*#ppt_h"/>
                                          </p:val>
                                        </p:tav>
                                        <p:tav tm="100000">
                                          <p:val>
                                            <p:strVal val="#ppt_h"/>
                                          </p:val>
                                        </p:tav>
                                      </p:tavLst>
                                    </p:anim>
                                  </p:childTnLst>
                                </p:cTn>
                              </p:par>
                            </p:childTnLst>
                          </p:cTn>
                        </p:par>
                        <p:par>
                          <p:cTn id="61" fill="hold">
                            <p:stCondLst>
                              <p:cond delay="6399"/>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9" grpId="0"/>
      <p:bldP spid="21"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rot="16200000">
            <a:off x="4783889" y="1729092"/>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grpSp>
      <p:grpSp>
        <p:nvGrpSpPr>
          <p:cNvPr id="3"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3"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4"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5"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6"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7"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8"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9"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0"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1"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2"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3"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4"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5"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6"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7"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8"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9"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0"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1"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2"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3"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4"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5"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6"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7"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8"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9"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0"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1"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grpSp>
      <p:cxnSp>
        <p:nvCxnSpPr>
          <p:cNvPr id="92" name="直接连接符 91"/>
          <p:cNvCxnSpPr>
            <a:cxnSpLocks noChangeShapeType="1"/>
            <a:stCxn id="96" idx="1"/>
          </p:cNvCxnSpPr>
          <p:nvPr/>
        </p:nvCxnSpPr>
        <p:spPr bwMode="auto">
          <a:xfrm flipH="1" flipV="1">
            <a:off x="3889375" y="2827338"/>
            <a:ext cx="401638" cy="315912"/>
          </a:xfrm>
          <a:prstGeom prst="line">
            <a:avLst/>
          </a:prstGeom>
          <a:noFill/>
          <a:ln w="6350">
            <a:solidFill>
              <a:schemeClr val="accent2"/>
            </a:solidFill>
            <a:round/>
            <a:tailEnd type="oval" w="lg" len="lg"/>
          </a:ln>
        </p:spPr>
      </p:cxnSp>
      <p:cxnSp>
        <p:nvCxnSpPr>
          <p:cNvPr id="93" name="直接连接符 92"/>
          <p:cNvCxnSpPr>
            <a:cxnSpLocks noChangeShapeType="1"/>
            <a:stCxn id="106" idx="0"/>
          </p:cNvCxnSpPr>
          <p:nvPr/>
        </p:nvCxnSpPr>
        <p:spPr bwMode="auto">
          <a:xfrm flipV="1">
            <a:off x="1828800" y="3416300"/>
            <a:ext cx="904875" cy="669925"/>
          </a:xfrm>
          <a:prstGeom prst="line">
            <a:avLst/>
          </a:prstGeom>
          <a:noFill/>
          <a:ln w="6350">
            <a:solidFill>
              <a:schemeClr val="accent2"/>
            </a:solidFill>
            <a:round/>
            <a:tailEnd type="oval" w="lg" len="lg"/>
          </a:ln>
        </p:spPr>
      </p:cxnSp>
      <p:cxnSp>
        <p:nvCxnSpPr>
          <p:cNvPr id="94" name="直接连接符 93"/>
          <p:cNvCxnSpPr>
            <a:cxnSpLocks noChangeShapeType="1"/>
            <a:stCxn id="101" idx="0"/>
          </p:cNvCxnSpPr>
          <p:nvPr/>
        </p:nvCxnSpPr>
        <p:spPr bwMode="auto">
          <a:xfrm flipH="1" flipV="1">
            <a:off x="4027488" y="3424238"/>
            <a:ext cx="533400" cy="728662"/>
          </a:xfrm>
          <a:prstGeom prst="line">
            <a:avLst/>
          </a:prstGeom>
          <a:noFill/>
          <a:ln w="6350">
            <a:solidFill>
              <a:schemeClr val="accent2"/>
            </a:solidFill>
            <a:round/>
            <a:tailEnd type="oval" w="lg" len="lg"/>
          </a:ln>
        </p:spPr>
      </p:cxnSp>
      <p:grpSp>
        <p:nvGrpSpPr>
          <p:cNvPr id="4" name="组合 94"/>
          <p:cNvGrpSpPr/>
          <p:nvPr/>
        </p:nvGrpSpPr>
        <p:grpSpPr bwMode="auto">
          <a:xfrm>
            <a:off x="4287839" y="3016247"/>
            <a:ext cx="1247775" cy="255587"/>
            <a:chOff x="7185993" y="3672893"/>
            <a:chExt cx="2428160" cy="669528"/>
          </a:xfrm>
        </p:grpSpPr>
        <p:sp>
          <p:nvSpPr>
            <p:cNvPr id="96" name="圆角矩形 9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28" name="文本框 180"/>
            <p:cNvSpPr txBox="1">
              <a:spLocks noChangeArrowheads="1"/>
            </p:cNvSpPr>
            <p:nvPr/>
          </p:nvSpPr>
          <p:spPr bwMode="auto">
            <a:xfrm>
              <a:off x="7591674" y="3679717"/>
              <a:ext cx="2022479"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1</a:t>
              </a:r>
              <a:endParaRPr lang="zh-CN" altLang="en-US" noProof="1"/>
            </a:p>
          </p:txBody>
        </p:sp>
      </p:grpSp>
      <p:sp>
        <p:nvSpPr>
          <p:cNvPr id="99" name="TextBox 98"/>
          <p:cNvSpPr txBox="1">
            <a:spLocks noChangeArrowheads="1"/>
          </p:cNvSpPr>
          <p:nvPr/>
        </p:nvSpPr>
        <p:spPr bwMode="auto">
          <a:xfrm>
            <a:off x="5797550" y="1898012"/>
            <a:ext cx="1989138" cy="2257425"/>
          </a:xfrm>
          <a:prstGeom prst="rect">
            <a:avLst/>
          </a:prstGeom>
          <a:noFill/>
          <a:ln w="9525">
            <a:noFill/>
            <a:miter lim="800000"/>
          </a:ln>
        </p:spPr>
        <p:txBody>
          <a:bodyPr lIns="62111" tIns="31055" rIns="62111" bIns="31055">
            <a:spAutoFit/>
          </a:bodyPr>
          <a:lstStyle/>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1</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40%</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2</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35%</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3</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25%</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nvGrpSpPr>
          <p:cNvPr id="5" name="组合 99"/>
          <p:cNvGrpSpPr/>
          <p:nvPr/>
        </p:nvGrpSpPr>
        <p:grpSpPr bwMode="auto">
          <a:xfrm>
            <a:off x="3992564" y="4149723"/>
            <a:ext cx="1246187" cy="255587"/>
            <a:chOff x="7185990" y="3672893"/>
            <a:chExt cx="2428163" cy="669528"/>
          </a:xfrm>
        </p:grpSpPr>
        <p:sp>
          <p:nvSpPr>
            <p:cNvPr id="101" name="圆角矩形 100"/>
            <p:cNvSpPr/>
            <p:nvPr/>
          </p:nvSpPr>
          <p:spPr>
            <a:xfrm>
              <a:off x="7192176" y="3681210"/>
              <a:ext cx="2202360"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3" name="文本框 180"/>
            <p:cNvSpPr txBox="1">
              <a:spLocks noChangeArrowheads="1"/>
            </p:cNvSpPr>
            <p:nvPr/>
          </p:nvSpPr>
          <p:spPr bwMode="auto">
            <a:xfrm>
              <a:off x="7591676" y="3679714"/>
              <a:ext cx="2022477"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7185990" y="3672893"/>
              <a:ext cx="399022"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3</a:t>
              </a:r>
              <a:endParaRPr lang="zh-CN" altLang="en-US" noProof="1"/>
            </a:p>
          </p:txBody>
        </p:sp>
      </p:grpSp>
      <p:grpSp>
        <p:nvGrpSpPr>
          <p:cNvPr id="6" name="组合 104"/>
          <p:cNvGrpSpPr/>
          <p:nvPr/>
        </p:nvGrpSpPr>
        <p:grpSpPr bwMode="auto">
          <a:xfrm>
            <a:off x="1258889" y="4083046"/>
            <a:ext cx="1247775" cy="255587"/>
            <a:chOff x="7185993" y="3672893"/>
            <a:chExt cx="2428160" cy="669528"/>
          </a:xfrm>
        </p:grpSpPr>
        <p:sp>
          <p:nvSpPr>
            <p:cNvPr id="106" name="圆角矩形 10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8" name="文本框 180"/>
            <p:cNvSpPr txBox="1">
              <a:spLocks noChangeArrowheads="1"/>
            </p:cNvSpPr>
            <p:nvPr/>
          </p:nvSpPr>
          <p:spPr bwMode="auto">
            <a:xfrm>
              <a:off x="7591674" y="3679717"/>
              <a:ext cx="2022479"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圆角矩形 10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2</a:t>
              </a:r>
              <a:endParaRPr lang="zh-CN" altLang="en-US" noProof="1"/>
            </a:p>
          </p:txBody>
        </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12" presetClass="entr" presetSubtype="4" fill="hold" grpId="0" nodeType="withEffect">
                                  <p:stCondLst>
                                    <p:cond delay="0"/>
                                  </p:stCondLst>
                                  <p:iterate type="lt">
                                    <p:tmPct val="5983"/>
                                  </p:iterate>
                                  <p:childTnLst>
                                    <p:set>
                                      <p:cBhvr>
                                        <p:cTn id="39" dur="1" fill="hold">
                                          <p:stCondLst>
                                            <p:cond delay="0"/>
                                          </p:stCondLst>
                                        </p:cTn>
                                        <p:tgtEl>
                                          <p:spTgt spid="99"/>
                                        </p:tgtEl>
                                        <p:attrNameLst>
                                          <p:attrName>style.visibility</p:attrName>
                                        </p:attrNameLst>
                                      </p:cBhvr>
                                      <p:to>
                                        <p:strVal val="visible"/>
                                      </p:to>
                                    </p:set>
                                    <p:anim calcmode="lin" valueType="num">
                                      <p:cBhvr>
                                        <p:cTn id="40" dur="300"/>
                                        <p:tgtEl>
                                          <p:spTgt spid="99"/>
                                        </p:tgtEl>
                                        <p:attrNameLst>
                                          <p:attrName>ppt_y</p:attrName>
                                        </p:attrNameLst>
                                      </p:cBhvr>
                                      <p:tavLst>
                                        <p:tav tm="0">
                                          <p:val>
                                            <p:strVal val="#ppt_y+#ppt_h*1.125000"/>
                                          </p:val>
                                        </p:tav>
                                        <p:tav tm="100000">
                                          <p:val>
                                            <p:strVal val="#ppt_y"/>
                                          </p:val>
                                        </p:tav>
                                      </p:tavLst>
                                    </p:anim>
                                    <p:animEffect transition="in" filter="wipe(up)">
                                      <p:cBhvr>
                                        <p:cTn id="41"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83568" y="1404021"/>
          <a:ext cx="2870862" cy="2701269"/>
        </p:xfrm>
        <a:graphic>
          <a:graphicData uri="http://schemas.openxmlformats.org/drawingml/2006/chart">
            <c:chart xmlns:c="http://schemas.openxmlformats.org/drawingml/2006/chart" xmlns:r="http://schemas.openxmlformats.org/officeDocument/2006/relationships" r:id="rId1"/>
          </a:graphicData>
        </a:graphic>
      </p:graphicFrame>
      <p:sp>
        <p:nvSpPr>
          <p:cNvPr id="7" name="Rectangle 24"/>
          <p:cNvSpPr>
            <a:spLocks noChangeArrowheads="1"/>
          </p:cNvSpPr>
          <p:nvPr/>
        </p:nvSpPr>
        <p:spPr bwMode="auto">
          <a:xfrm>
            <a:off x="5004048" y="1384086"/>
            <a:ext cx="3456384" cy="77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359289" y="1430692"/>
            <a:ext cx="425422" cy="425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01</a:t>
            </a:r>
            <a:endParaRPr lang="zh-CN" altLang="en-US" dirty="0"/>
          </a:p>
        </p:txBody>
      </p:sp>
      <p:sp>
        <p:nvSpPr>
          <p:cNvPr id="9" name="Rectangle 24"/>
          <p:cNvSpPr>
            <a:spLocks noChangeArrowheads="1"/>
          </p:cNvSpPr>
          <p:nvPr/>
        </p:nvSpPr>
        <p:spPr bwMode="auto">
          <a:xfrm>
            <a:off x="5004048" y="2139693"/>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359289" y="2186297"/>
            <a:ext cx="425422" cy="425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02</a:t>
            </a:r>
            <a:endParaRPr lang="zh-CN" altLang="en-US" dirty="0"/>
          </a:p>
        </p:txBody>
      </p:sp>
      <p:sp>
        <p:nvSpPr>
          <p:cNvPr id="11" name="Rectangle 24"/>
          <p:cNvSpPr>
            <a:spLocks noChangeArrowheads="1"/>
          </p:cNvSpPr>
          <p:nvPr/>
        </p:nvSpPr>
        <p:spPr bwMode="auto">
          <a:xfrm>
            <a:off x="5004048" y="2882045"/>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359289" y="2928650"/>
            <a:ext cx="425422" cy="425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03</a:t>
            </a:r>
            <a:endParaRPr lang="zh-CN" altLang="en-US" dirty="0"/>
          </a:p>
        </p:txBody>
      </p:sp>
      <p:sp>
        <p:nvSpPr>
          <p:cNvPr id="17" name="Rectangle 24"/>
          <p:cNvSpPr>
            <a:spLocks noChangeArrowheads="1"/>
          </p:cNvSpPr>
          <p:nvPr/>
        </p:nvSpPr>
        <p:spPr bwMode="auto">
          <a:xfrm>
            <a:off x="5004048" y="3637651"/>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359289" y="3684256"/>
            <a:ext cx="425422" cy="4255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04</a:t>
            </a:r>
            <a:endParaRPr lang="zh-CN" altLang="en-US" dirty="0"/>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750"/>
                                        <p:tgtEl>
                                          <p:spTgt spid="6"/>
                                        </p:tgtEl>
                                      </p:cBhvr>
                                    </p:animEffect>
                                  </p:childTnLst>
                                </p:cTn>
                              </p:par>
                              <p:par>
                                <p:cTn id="8" presetID="53" presetClass="entr" presetSubtype="16" fill="hold" grpId="0" nodeType="withEffect">
                                  <p:stCondLst>
                                    <p:cond delay="14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2" presetClass="entr" presetSubtype="2" fill="hold" grpId="0" nodeType="withEffect">
                                  <p:stCondLst>
                                    <p:cond delay="1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19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2" presetClass="entr" presetSubtype="2" fill="hold" grpId="0" nodeType="withEffect">
                                  <p:stCondLst>
                                    <p:cond delay="19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4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2" presetClass="entr" presetSubtype="2" fill="hold" grpId="0" nodeType="withEffect">
                                  <p:stCondLst>
                                    <p:cond delay="24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53" presetClass="entr" presetSubtype="16" fill="hold" grpId="0" nodeType="withEffect">
                                  <p:stCondLst>
                                    <p:cond delay="29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2" presetClass="entr" presetSubtype="2" fill="hold" grpId="0" nodeType="withEffect">
                                  <p:stCondLst>
                                    <p:cond delay="29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animBg="1"/>
      <p:bldP spid="9" grpId="0"/>
      <p:bldP spid="10" grpId="0" animBg="1"/>
      <p:bldP spid="11" grpId="0"/>
      <p:bldP spid="16" grpId="0" animBg="1"/>
      <p:bldP spid="17" grpId="0"/>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160421" y="1475213"/>
            <a:ext cx="3654399" cy="253848"/>
          </a:xfrm>
          <a:prstGeom prst="rect">
            <a:avLst/>
          </a:prstGeom>
          <a:noFill/>
          <a:effectLst/>
        </p:spPr>
        <p:txBody>
          <a:bodyPr wrap="square" lIns="68568" tIns="34285" rIns="68568" bIns="3428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在此输入小标题</a:t>
            </a:r>
            <a:endParaRPr lang="zh-CN" altLang="en-US" sz="4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p:nvPr/>
        </p:nvCxnSpPr>
        <p:spPr>
          <a:xfrm>
            <a:off x="324266" y="1991792"/>
            <a:ext cx="8477432"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92497" y="2736863"/>
            <a:ext cx="4499038" cy="530761"/>
          </a:xfrm>
          <a:prstGeom prst="rect">
            <a:avLst/>
          </a:prstGeom>
          <a:noFill/>
          <a:effectLst/>
        </p:spPr>
        <p:txBody>
          <a:bodyPr wrap="square" lIns="68568" tIns="34285" rIns="68568" bIns="34285" rtlCol="0">
            <a:spAutoFit/>
          </a:bodyPr>
          <a:lstStyle/>
          <a:p>
            <a:pPr>
              <a:lnSpc>
                <a:spcPct val="125000"/>
              </a:lnSpc>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析点击此处输入关于此小标题、版块的文字描述内容或者相关数据及分析</a:t>
            </a:r>
            <a:endPar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25000"/>
              </a:lnSpc>
            </a:pPr>
            <a:endParaRPr lang="zh-CN" altLang="en-US" sz="8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3392497" y="3576770"/>
            <a:ext cx="4427042" cy="530761"/>
          </a:xfrm>
          <a:prstGeom prst="rect">
            <a:avLst/>
          </a:prstGeom>
          <a:noFill/>
          <a:effectLst/>
        </p:spPr>
        <p:txBody>
          <a:bodyPr wrap="square" lIns="68568" tIns="34285" rIns="68568" bIns="34285" rtlCol="0">
            <a:spAutoFit/>
          </a:bodyPr>
          <a:lstStyle/>
          <a:p>
            <a:pP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析</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点击此处输入关于此小标题、版块的文字描述内容或者相关数据及分析</a:t>
            </a:r>
            <a:endPar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25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l="19561" b="7370"/>
          <a:stretch>
            <a:fillRect/>
          </a:stretch>
        </p:blipFill>
        <p:spPr>
          <a:xfrm>
            <a:off x="5926430" y="1277216"/>
            <a:ext cx="747139" cy="57708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19409" b="5806"/>
          <a:stretch>
            <a:fillRect/>
          </a:stretch>
        </p:blipFill>
        <p:spPr>
          <a:xfrm>
            <a:off x="437631" y="2400125"/>
            <a:ext cx="2655556" cy="2079294"/>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16818" b="9402"/>
          <a:stretch>
            <a:fillRect/>
          </a:stretch>
        </p:blipFill>
        <p:spPr>
          <a:xfrm>
            <a:off x="6775519" y="1277216"/>
            <a:ext cx="794374" cy="577081"/>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19399" b="5377"/>
          <a:stretch>
            <a:fillRect/>
          </a:stretch>
        </p:blipFill>
        <p:spPr>
          <a:xfrm>
            <a:off x="7671844" y="1277216"/>
            <a:ext cx="736975" cy="577081"/>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8306" b="7096"/>
          <a:stretch>
            <a:fillRect/>
          </a:stretch>
        </p:blipFill>
        <p:spPr>
          <a:xfrm>
            <a:off x="5031117" y="1276006"/>
            <a:ext cx="793363" cy="578289"/>
          </a:xfrm>
          <a:prstGeom prst="rect">
            <a:avLst/>
          </a:prstGeom>
        </p:spPr>
      </p:pic>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1000"/>
                                        <p:tgtEl>
                                          <p:spTgt spid="16"/>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25"/>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87718" y="1336639"/>
            <a:ext cx="6231994" cy="3019932"/>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5" name="椭圆 4"/>
          <p:cNvSpPr/>
          <p:nvPr/>
        </p:nvSpPr>
        <p:spPr>
          <a:xfrm>
            <a:off x="851145"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6" name="椭圆 5"/>
          <p:cNvSpPr/>
          <p:nvPr/>
        </p:nvSpPr>
        <p:spPr>
          <a:xfrm>
            <a:off x="7083139"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7" name="矩形 6"/>
          <p:cNvSpPr/>
          <p:nvPr/>
        </p:nvSpPr>
        <p:spPr>
          <a:xfrm>
            <a:off x="4009019" y="22304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8" name="矩形 7"/>
          <p:cNvSpPr/>
          <p:nvPr/>
        </p:nvSpPr>
        <p:spPr>
          <a:xfrm>
            <a:off x="4009019" y="31909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9" name="上箭头 8"/>
          <p:cNvSpPr/>
          <p:nvPr/>
        </p:nvSpPr>
        <p:spPr>
          <a:xfrm>
            <a:off x="4049801" y="1624620"/>
            <a:ext cx="1107828" cy="529813"/>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0" name="上箭头 9"/>
          <p:cNvSpPr/>
          <p:nvPr/>
        </p:nvSpPr>
        <p:spPr>
          <a:xfrm flipV="1">
            <a:off x="4049801" y="3561853"/>
            <a:ext cx="1107828" cy="529813"/>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1" name="矩形 10"/>
          <p:cNvSpPr/>
          <p:nvPr/>
        </p:nvSpPr>
        <p:spPr>
          <a:xfrm>
            <a:off x="2895874" y="4197628"/>
            <a:ext cx="3323483" cy="317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endParaRPr lang="zh-CN" altLang="en-US" sz="1200" b="1" dirty="0">
              <a:latin typeface="微软雅黑" panose="020B0503020204020204" pitchFamily="34" charset="-122"/>
              <a:ea typeface="微软雅黑" panose="020B0503020204020204" pitchFamily="34" charset="-122"/>
            </a:endParaRPr>
          </a:p>
        </p:txBody>
      </p:sp>
      <p:sp>
        <p:nvSpPr>
          <p:cNvPr id="12" name="矩形 11"/>
          <p:cNvSpPr/>
          <p:nvPr/>
        </p:nvSpPr>
        <p:spPr>
          <a:xfrm>
            <a:off x="2895874" y="1177695"/>
            <a:ext cx="3323483" cy="317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endParaRPr lang="zh-CN" altLang="en-US" sz="1200" b="1" dirty="0">
              <a:latin typeface="微软雅黑" panose="020B0503020204020204" pitchFamily="34" charset="-122"/>
              <a:ea typeface="微软雅黑" panose="020B0503020204020204" pitchFamily="34" charset="-122"/>
            </a:endParaRPr>
          </a:p>
        </p:txBody>
      </p:sp>
      <p:sp>
        <p:nvSpPr>
          <p:cNvPr id="13" name="五边形 2"/>
          <p:cNvSpPr/>
          <p:nvPr/>
        </p:nvSpPr>
        <p:spPr>
          <a:xfrm>
            <a:off x="2434222" y="2886342"/>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4" name="五边形 2"/>
          <p:cNvSpPr/>
          <p:nvPr/>
        </p:nvSpPr>
        <p:spPr>
          <a:xfrm flipH="1">
            <a:off x="2434222" y="2568454"/>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7"/>
          <p:cNvSpPr/>
          <p:nvPr/>
        </p:nvSpPr>
        <p:spPr>
          <a:xfrm>
            <a:off x="1191" y="1434704"/>
            <a:ext cx="9142809" cy="213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a:defRPr/>
            </a:pPr>
            <a:endParaRPr lang="en-US" sz="2400" dirty="0"/>
          </a:p>
        </p:txBody>
      </p:sp>
      <p:sp>
        <p:nvSpPr>
          <p:cNvPr id="11" name="Content Placeholder 2"/>
          <p:cNvSpPr txBox="1"/>
          <p:nvPr/>
        </p:nvSpPr>
        <p:spPr>
          <a:xfrm>
            <a:off x="559594" y="2669382"/>
            <a:ext cx="1372791"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Social Media</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67" name="Freeform 7"/>
          <p:cNvSpPr>
            <a:spLocks noEditPoints="1" noChangeArrowheads="1"/>
          </p:cNvSpPr>
          <p:nvPr/>
        </p:nvSpPr>
        <p:spPr bwMode="auto">
          <a:xfrm>
            <a:off x="913211" y="1865711"/>
            <a:ext cx="634603" cy="634603"/>
          </a:xfrm>
          <a:custGeom>
            <a:avLst/>
            <a:gdLst>
              <a:gd name="T0" fmla="*/ 780876 w 376"/>
              <a:gd name="T1" fmla="*/ 639103 h 376"/>
              <a:gd name="T2" fmla="*/ 780876 w 376"/>
              <a:gd name="T3" fmla="*/ 535587 h 376"/>
              <a:gd name="T4" fmla="*/ 625601 w 376"/>
              <a:gd name="T5" fmla="*/ 380312 h 376"/>
              <a:gd name="T6" fmla="*/ 535587 w 376"/>
              <a:gd name="T7" fmla="*/ 380312 h 376"/>
              <a:gd name="T8" fmla="*/ 465825 w 376"/>
              <a:gd name="T9" fmla="*/ 333054 h 376"/>
              <a:gd name="T10" fmla="*/ 465825 w 376"/>
              <a:gd name="T11" fmla="*/ 207034 h 376"/>
              <a:gd name="T12" fmla="*/ 531086 w 376"/>
              <a:gd name="T13" fmla="*/ 108017 h 376"/>
              <a:gd name="T14" fmla="*/ 423069 w 376"/>
              <a:gd name="T15" fmla="*/ 0 h 376"/>
              <a:gd name="T16" fmla="*/ 315051 w 376"/>
              <a:gd name="T17" fmla="*/ 108017 h 376"/>
              <a:gd name="T18" fmla="*/ 380312 w 376"/>
              <a:gd name="T19" fmla="*/ 207034 h 376"/>
              <a:gd name="T20" fmla="*/ 380312 w 376"/>
              <a:gd name="T21" fmla="*/ 333054 h 376"/>
              <a:gd name="T22" fmla="*/ 310550 w 376"/>
              <a:gd name="T23" fmla="*/ 380312 h 376"/>
              <a:gd name="T24" fmla="*/ 220536 w 376"/>
              <a:gd name="T25" fmla="*/ 380312 h 376"/>
              <a:gd name="T26" fmla="*/ 65261 w 376"/>
              <a:gd name="T27" fmla="*/ 535587 h 376"/>
              <a:gd name="T28" fmla="*/ 65261 w 376"/>
              <a:gd name="T29" fmla="*/ 639103 h 376"/>
              <a:gd name="T30" fmla="*/ 0 w 376"/>
              <a:gd name="T31" fmla="*/ 738120 h 376"/>
              <a:gd name="T32" fmla="*/ 108017 w 376"/>
              <a:gd name="T33" fmla="*/ 846137 h 376"/>
              <a:gd name="T34" fmla="*/ 216035 w 376"/>
              <a:gd name="T35" fmla="*/ 738120 h 376"/>
              <a:gd name="T36" fmla="*/ 150774 w 376"/>
              <a:gd name="T37" fmla="*/ 639103 h 376"/>
              <a:gd name="T38" fmla="*/ 150774 w 376"/>
              <a:gd name="T39" fmla="*/ 535587 h 376"/>
              <a:gd name="T40" fmla="*/ 220536 w 376"/>
              <a:gd name="T41" fmla="*/ 465825 h 376"/>
              <a:gd name="T42" fmla="*/ 310550 w 376"/>
              <a:gd name="T43" fmla="*/ 465825 h 376"/>
              <a:gd name="T44" fmla="*/ 380312 w 376"/>
              <a:gd name="T45" fmla="*/ 454574 h 376"/>
              <a:gd name="T46" fmla="*/ 380312 w 376"/>
              <a:gd name="T47" fmla="*/ 639103 h 376"/>
              <a:gd name="T48" fmla="*/ 315051 w 376"/>
              <a:gd name="T49" fmla="*/ 738120 h 376"/>
              <a:gd name="T50" fmla="*/ 423069 w 376"/>
              <a:gd name="T51" fmla="*/ 846137 h 376"/>
              <a:gd name="T52" fmla="*/ 531086 w 376"/>
              <a:gd name="T53" fmla="*/ 738120 h 376"/>
              <a:gd name="T54" fmla="*/ 465825 w 376"/>
              <a:gd name="T55" fmla="*/ 639103 h 376"/>
              <a:gd name="T56" fmla="*/ 465825 w 376"/>
              <a:gd name="T57" fmla="*/ 454574 h 376"/>
              <a:gd name="T58" fmla="*/ 535587 w 376"/>
              <a:gd name="T59" fmla="*/ 465825 h 376"/>
              <a:gd name="T60" fmla="*/ 625601 w 376"/>
              <a:gd name="T61" fmla="*/ 465825 h 376"/>
              <a:gd name="T62" fmla="*/ 695363 w 376"/>
              <a:gd name="T63" fmla="*/ 535587 h 376"/>
              <a:gd name="T64" fmla="*/ 695363 w 376"/>
              <a:gd name="T65" fmla="*/ 639103 h 376"/>
              <a:gd name="T66" fmla="*/ 630102 w 376"/>
              <a:gd name="T67" fmla="*/ 738120 h 376"/>
              <a:gd name="T68" fmla="*/ 738120 w 376"/>
              <a:gd name="T69" fmla="*/ 846137 h 376"/>
              <a:gd name="T70" fmla="*/ 846137 w 376"/>
              <a:gd name="T71" fmla="*/ 738120 h 376"/>
              <a:gd name="T72" fmla="*/ 780876 w 376"/>
              <a:gd name="T73" fmla="*/ 639103 h 376"/>
              <a:gd name="T74" fmla="*/ 168777 w 376"/>
              <a:gd name="T75" fmla="*/ 738120 h 376"/>
              <a:gd name="T76" fmla="*/ 108017 w 376"/>
              <a:gd name="T77" fmla="*/ 801130 h 376"/>
              <a:gd name="T78" fmla="*/ 45007 w 376"/>
              <a:gd name="T79" fmla="*/ 738120 h 376"/>
              <a:gd name="T80" fmla="*/ 108017 w 376"/>
              <a:gd name="T81" fmla="*/ 675109 h 376"/>
              <a:gd name="T82" fmla="*/ 168777 w 376"/>
              <a:gd name="T83" fmla="*/ 738120 h 376"/>
              <a:gd name="T84" fmla="*/ 360058 w 376"/>
              <a:gd name="T85" fmla="*/ 108017 h 376"/>
              <a:gd name="T86" fmla="*/ 423069 w 376"/>
              <a:gd name="T87" fmla="*/ 45007 h 376"/>
              <a:gd name="T88" fmla="*/ 483828 w 376"/>
              <a:gd name="T89" fmla="*/ 108017 h 376"/>
              <a:gd name="T90" fmla="*/ 423069 w 376"/>
              <a:gd name="T91" fmla="*/ 171028 h 376"/>
              <a:gd name="T92" fmla="*/ 360058 w 376"/>
              <a:gd name="T93" fmla="*/ 108017 h 376"/>
              <a:gd name="T94" fmla="*/ 483828 w 376"/>
              <a:gd name="T95" fmla="*/ 738120 h 376"/>
              <a:gd name="T96" fmla="*/ 423069 w 376"/>
              <a:gd name="T97" fmla="*/ 801130 h 376"/>
              <a:gd name="T98" fmla="*/ 360058 w 376"/>
              <a:gd name="T99" fmla="*/ 738120 h 376"/>
              <a:gd name="T100" fmla="*/ 423069 w 376"/>
              <a:gd name="T101" fmla="*/ 675109 h 376"/>
              <a:gd name="T102" fmla="*/ 483828 w 376"/>
              <a:gd name="T103" fmla="*/ 738120 h 376"/>
              <a:gd name="T104" fmla="*/ 738120 w 376"/>
              <a:gd name="T105" fmla="*/ 801130 h 376"/>
              <a:gd name="T106" fmla="*/ 675109 w 376"/>
              <a:gd name="T107" fmla="*/ 738120 h 376"/>
              <a:gd name="T108" fmla="*/ 738120 w 376"/>
              <a:gd name="T109" fmla="*/ 675109 h 376"/>
              <a:gd name="T110" fmla="*/ 798879 w 376"/>
              <a:gd name="T111" fmla="*/ 738120 h 376"/>
              <a:gd name="T112" fmla="*/ 738120 w 376"/>
              <a:gd name="T113" fmla="*/ 801130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ln>
        </p:spPr>
        <p:txBody>
          <a:bodyPr lIns="68568" tIns="34285" rIns="68568" bIns="34285"/>
          <a:lstStyle/>
          <a:p>
            <a:endParaRPr lang="zh-CN" altLang="en-US"/>
          </a:p>
        </p:txBody>
      </p:sp>
      <p:sp>
        <p:nvSpPr>
          <p:cNvPr id="13" name="Content Placeholder 2"/>
          <p:cNvSpPr txBox="1"/>
          <p:nvPr/>
        </p:nvSpPr>
        <p:spPr>
          <a:xfrm>
            <a:off x="2203847" y="2669382"/>
            <a:ext cx="136207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Code</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69" name="Freeform 12"/>
          <p:cNvSpPr>
            <a:spLocks noEditPoints="1" noChangeArrowheads="1"/>
          </p:cNvSpPr>
          <p:nvPr/>
        </p:nvSpPr>
        <p:spPr bwMode="auto">
          <a:xfrm>
            <a:off x="2446736" y="1950245"/>
            <a:ext cx="875109" cy="533400"/>
          </a:xfrm>
          <a:custGeom>
            <a:avLst/>
            <a:gdLst>
              <a:gd name="T0" fmla="*/ 443389 w 400"/>
              <a:gd name="T1" fmla="*/ 20403 h 244"/>
              <a:gd name="T2" fmla="*/ 370463 w 400"/>
              <a:gd name="T3" fmla="*/ 20403 h 244"/>
              <a:gd name="T4" fmla="*/ 0 w 400"/>
              <a:gd name="T5" fmla="*/ 355600 h 244"/>
              <a:gd name="T6" fmla="*/ 370463 w 400"/>
              <a:gd name="T7" fmla="*/ 690797 h 244"/>
              <a:gd name="T8" fmla="*/ 443389 w 400"/>
              <a:gd name="T9" fmla="*/ 690797 h 244"/>
              <a:gd name="T10" fmla="*/ 443389 w 400"/>
              <a:gd name="T11" fmla="*/ 617928 h 244"/>
              <a:gd name="T12" fmla="*/ 154603 w 400"/>
              <a:gd name="T13" fmla="*/ 355600 h 244"/>
              <a:gd name="T14" fmla="*/ 443389 w 400"/>
              <a:gd name="T15" fmla="*/ 93272 h 244"/>
              <a:gd name="T16" fmla="*/ 443389 w 400"/>
              <a:gd name="T17" fmla="*/ 20403 h 244"/>
              <a:gd name="T18" fmla="*/ 793432 w 400"/>
              <a:gd name="T19" fmla="*/ 20403 h 244"/>
              <a:gd name="T20" fmla="*/ 723423 w 400"/>
              <a:gd name="T21" fmla="*/ 20403 h 244"/>
              <a:gd name="T22" fmla="*/ 723423 w 400"/>
              <a:gd name="T23" fmla="*/ 93272 h 244"/>
              <a:gd name="T24" fmla="*/ 1012209 w 400"/>
              <a:gd name="T25" fmla="*/ 355600 h 244"/>
              <a:gd name="T26" fmla="*/ 723423 w 400"/>
              <a:gd name="T27" fmla="*/ 617928 h 244"/>
              <a:gd name="T28" fmla="*/ 723423 w 400"/>
              <a:gd name="T29" fmla="*/ 690797 h 244"/>
              <a:gd name="T30" fmla="*/ 793432 w 400"/>
              <a:gd name="T31" fmla="*/ 690797 h 244"/>
              <a:gd name="T32" fmla="*/ 1166812 w 400"/>
              <a:gd name="T33" fmla="*/ 355600 h 244"/>
              <a:gd name="T34" fmla="*/ 793432 w 400"/>
              <a:gd name="T35" fmla="*/ 20403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w="9525">
            <a:noFill/>
            <a:round/>
          </a:ln>
        </p:spPr>
        <p:txBody>
          <a:bodyPr lIns="68568" tIns="34285" rIns="68568" bIns="34285"/>
          <a:lstStyle/>
          <a:p>
            <a:endParaRPr lang="zh-CN" altLang="en-US"/>
          </a:p>
        </p:txBody>
      </p:sp>
      <p:sp>
        <p:nvSpPr>
          <p:cNvPr id="19" name="Content Placeholder 2"/>
          <p:cNvSpPr txBox="1"/>
          <p:nvPr/>
        </p:nvSpPr>
        <p:spPr>
          <a:xfrm>
            <a:off x="3837386" y="2669382"/>
            <a:ext cx="138231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Photography</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1" name="Freeform 17"/>
          <p:cNvSpPr>
            <a:spLocks noEditPoints="1" noChangeArrowheads="1"/>
          </p:cNvSpPr>
          <p:nvPr/>
        </p:nvSpPr>
        <p:spPr bwMode="auto">
          <a:xfrm>
            <a:off x="4170760" y="1906192"/>
            <a:ext cx="707231" cy="565546"/>
          </a:xfrm>
          <a:custGeom>
            <a:avLst/>
            <a:gdLst>
              <a:gd name="T0" fmla="*/ 471488 w 400"/>
              <a:gd name="T1" fmla="*/ 282773 h 320"/>
              <a:gd name="T2" fmla="*/ 330041 w 400"/>
              <a:gd name="T3" fmla="*/ 424160 h 320"/>
              <a:gd name="T4" fmla="*/ 471488 w 400"/>
              <a:gd name="T5" fmla="*/ 565547 h 320"/>
              <a:gd name="T6" fmla="*/ 612934 w 400"/>
              <a:gd name="T7" fmla="*/ 424160 h 320"/>
              <a:gd name="T8" fmla="*/ 471488 w 400"/>
              <a:gd name="T9" fmla="*/ 282773 h 320"/>
              <a:gd name="T10" fmla="*/ 848678 w 400"/>
              <a:gd name="T11" fmla="*/ 141387 h 320"/>
              <a:gd name="T12" fmla="*/ 735521 w 400"/>
              <a:gd name="T13" fmla="*/ 141387 h 320"/>
              <a:gd name="T14" fmla="*/ 697802 w 400"/>
              <a:gd name="T15" fmla="*/ 115466 h 320"/>
              <a:gd name="T16" fmla="*/ 669512 w 400"/>
              <a:gd name="T17" fmla="*/ 25921 h 320"/>
              <a:gd name="T18" fmla="*/ 631793 w 400"/>
              <a:gd name="T19" fmla="*/ 0 h 320"/>
              <a:gd name="T20" fmla="*/ 311182 w 400"/>
              <a:gd name="T21" fmla="*/ 0 h 320"/>
              <a:gd name="T22" fmla="*/ 273463 w 400"/>
              <a:gd name="T23" fmla="*/ 25921 h 320"/>
              <a:gd name="T24" fmla="*/ 245174 w 400"/>
              <a:gd name="T25" fmla="*/ 115466 h 320"/>
              <a:gd name="T26" fmla="*/ 207455 w 400"/>
              <a:gd name="T27" fmla="*/ 141387 h 320"/>
              <a:gd name="T28" fmla="*/ 94298 w 400"/>
              <a:gd name="T29" fmla="*/ 141387 h 320"/>
              <a:gd name="T30" fmla="*/ 0 w 400"/>
              <a:gd name="T31" fmla="*/ 235644 h 320"/>
              <a:gd name="T32" fmla="*/ 0 w 400"/>
              <a:gd name="T33" fmla="*/ 659804 h 320"/>
              <a:gd name="T34" fmla="*/ 94298 w 400"/>
              <a:gd name="T35" fmla="*/ 754062 h 320"/>
              <a:gd name="T36" fmla="*/ 848678 w 400"/>
              <a:gd name="T37" fmla="*/ 754062 h 320"/>
              <a:gd name="T38" fmla="*/ 942975 w 400"/>
              <a:gd name="T39" fmla="*/ 659804 h 320"/>
              <a:gd name="T40" fmla="*/ 942975 w 400"/>
              <a:gd name="T41" fmla="*/ 235644 h 320"/>
              <a:gd name="T42" fmla="*/ 848678 w 400"/>
              <a:gd name="T43" fmla="*/ 141387 h 320"/>
              <a:gd name="T44" fmla="*/ 471488 w 400"/>
              <a:gd name="T45" fmla="*/ 659804 h 320"/>
              <a:gd name="T46" fmla="*/ 235744 w 400"/>
              <a:gd name="T47" fmla="*/ 424160 h 320"/>
              <a:gd name="T48" fmla="*/ 471488 w 400"/>
              <a:gd name="T49" fmla="*/ 188516 h 320"/>
              <a:gd name="T50" fmla="*/ 707231 w 400"/>
              <a:gd name="T51" fmla="*/ 424160 h 320"/>
              <a:gd name="T52" fmla="*/ 471488 w 400"/>
              <a:gd name="T53" fmla="*/ 659804 h 320"/>
              <a:gd name="T54" fmla="*/ 815673 w 400"/>
              <a:gd name="T55" fmla="*/ 301625 h 320"/>
              <a:gd name="T56" fmla="*/ 782669 w 400"/>
              <a:gd name="T57" fmla="*/ 268635 h 320"/>
              <a:gd name="T58" fmla="*/ 815673 w 400"/>
              <a:gd name="T59" fmla="*/ 235644 h 320"/>
              <a:gd name="T60" fmla="*/ 848678 w 400"/>
              <a:gd name="T61" fmla="*/ 268635 h 320"/>
              <a:gd name="T62" fmla="*/ 815673 w 400"/>
              <a:gd name="T63" fmla="*/ 301625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w="9525">
            <a:noFill/>
            <a:round/>
          </a:ln>
        </p:spPr>
        <p:txBody>
          <a:bodyPr lIns="68568" tIns="34285" rIns="68568" bIns="34285"/>
          <a:lstStyle/>
          <a:p>
            <a:endParaRPr lang="zh-CN" altLang="en-US"/>
          </a:p>
        </p:txBody>
      </p:sp>
      <p:sp>
        <p:nvSpPr>
          <p:cNvPr id="21" name="Content Placeholder 2"/>
          <p:cNvSpPr txBox="1"/>
          <p:nvPr/>
        </p:nvSpPr>
        <p:spPr>
          <a:xfrm>
            <a:off x="5491163" y="2669382"/>
            <a:ext cx="1390650"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Copywriting</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3" name="Freeform 22"/>
          <p:cNvSpPr>
            <a:spLocks noEditPoints="1" noChangeArrowheads="1"/>
          </p:cNvSpPr>
          <p:nvPr/>
        </p:nvSpPr>
        <p:spPr bwMode="auto">
          <a:xfrm>
            <a:off x="5926931" y="1944291"/>
            <a:ext cx="519113" cy="517921"/>
          </a:xfrm>
          <a:custGeom>
            <a:avLst/>
            <a:gdLst>
              <a:gd name="T0" fmla="*/ 628630 w 316"/>
              <a:gd name="T1" fmla="*/ 63374 h 316"/>
              <a:gd name="T2" fmla="*/ 516922 w 316"/>
              <a:gd name="T3" fmla="*/ 8741 h 316"/>
              <a:gd name="T4" fmla="*/ 295697 w 316"/>
              <a:gd name="T5" fmla="*/ 229459 h 316"/>
              <a:gd name="T6" fmla="*/ 43807 w 316"/>
              <a:gd name="T7" fmla="*/ 482956 h 316"/>
              <a:gd name="T8" fmla="*/ 0 w 316"/>
              <a:gd name="T9" fmla="*/ 690562 h 316"/>
              <a:gd name="T10" fmla="*/ 208083 w 316"/>
              <a:gd name="T11" fmla="*/ 646856 h 316"/>
              <a:gd name="T12" fmla="*/ 459973 w 316"/>
              <a:gd name="T13" fmla="*/ 393358 h 316"/>
              <a:gd name="T14" fmla="*/ 683389 w 316"/>
              <a:gd name="T15" fmla="*/ 172641 h 316"/>
              <a:gd name="T16" fmla="*/ 628630 w 316"/>
              <a:gd name="T17" fmla="*/ 63374 h 316"/>
              <a:gd name="T18" fmla="*/ 194941 w 316"/>
              <a:gd name="T19" fmla="*/ 620632 h 316"/>
              <a:gd name="T20" fmla="*/ 124850 w 316"/>
              <a:gd name="T21" fmla="*/ 635929 h 316"/>
              <a:gd name="T22" fmla="*/ 94185 w 316"/>
              <a:gd name="T23" fmla="*/ 596593 h 316"/>
              <a:gd name="T24" fmla="*/ 52568 w 316"/>
              <a:gd name="T25" fmla="*/ 565999 h 316"/>
              <a:gd name="T26" fmla="*/ 67901 w 316"/>
              <a:gd name="T27" fmla="*/ 493883 h 316"/>
              <a:gd name="T28" fmla="*/ 89804 w 316"/>
              <a:gd name="T29" fmla="*/ 474215 h 316"/>
              <a:gd name="T30" fmla="*/ 170847 w 316"/>
              <a:gd name="T31" fmla="*/ 517921 h 316"/>
              <a:gd name="T32" fmla="*/ 216844 w 316"/>
              <a:gd name="T33" fmla="*/ 600964 h 316"/>
              <a:gd name="T34" fmla="*/ 194941 w 316"/>
              <a:gd name="T35" fmla="*/ 620632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w="9525">
            <a:noFill/>
            <a:round/>
          </a:ln>
        </p:spPr>
        <p:txBody>
          <a:bodyPr lIns="68568" tIns="34285" rIns="68568" bIns="34285"/>
          <a:lstStyle/>
          <a:p>
            <a:endParaRPr lang="zh-CN" altLang="en-US"/>
          </a:p>
        </p:txBody>
      </p:sp>
      <p:sp>
        <p:nvSpPr>
          <p:cNvPr id="23" name="Content Placeholder 2"/>
          <p:cNvSpPr txBox="1"/>
          <p:nvPr/>
        </p:nvSpPr>
        <p:spPr>
          <a:xfrm>
            <a:off x="7153275" y="2669382"/>
            <a:ext cx="140017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s-HN" sz="1200" b="1" dirty="0">
                <a:solidFill>
                  <a:schemeClr val="bg1"/>
                </a:solidFill>
              </a:rPr>
              <a:t>Films</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5" name="Freeform 27"/>
          <p:cNvSpPr>
            <a:spLocks noEditPoints="1" noChangeArrowheads="1"/>
          </p:cNvSpPr>
          <p:nvPr/>
        </p:nvSpPr>
        <p:spPr bwMode="auto">
          <a:xfrm>
            <a:off x="7486650" y="1940719"/>
            <a:ext cx="733425" cy="525066"/>
          </a:xfrm>
          <a:custGeom>
            <a:avLst/>
            <a:gdLst>
              <a:gd name="T0" fmla="*/ 977900 w 392"/>
              <a:gd name="T1" fmla="*/ 100013 h 280"/>
              <a:gd name="T2" fmla="*/ 977900 w 392"/>
              <a:gd name="T3" fmla="*/ 40005 h 280"/>
              <a:gd name="T4" fmla="*/ 937986 w 392"/>
              <a:gd name="T5" fmla="*/ 0 h 280"/>
              <a:gd name="T6" fmla="*/ 39914 w 392"/>
              <a:gd name="T7" fmla="*/ 0 h 280"/>
              <a:gd name="T8" fmla="*/ 0 w 392"/>
              <a:gd name="T9" fmla="*/ 40005 h 280"/>
              <a:gd name="T10" fmla="*/ 0 w 392"/>
              <a:gd name="T11" fmla="*/ 100013 h 280"/>
              <a:gd name="T12" fmla="*/ 99786 w 392"/>
              <a:gd name="T13" fmla="*/ 100013 h 280"/>
              <a:gd name="T14" fmla="*/ 99786 w 392"/>
              <a:gd name="T15" fmla="*/ 200025 h 280"/>
              <a:gd name="T16" fmla="*/ 0 w 392"/>
              <a:gd name="T17" fmla="*/ 200025 h 280"/>
              <a:gd name="T18" fmla="*/ 0 w 392"/>
              <a:gd name="T19" fmla="*/ 300038 h 280"/>
              <a:gd name="T20" fmla="*/ 99786 w 392"/>
              <a:gd name="T21" fmla="*/ 300038 h 280"/>
              <a:gd name="T22" fmla="*/ 99786 w 392"/>
              <a:gd name="T23" fmla="*/ 400050 h 280"/>
              <a:gd name="T24" fmla="*/ 0 w 392"/>
              <a:gd name="T25" fmla="*/ 400050 h 280"/>
              <a:gd name="T26" fmla="*/ 0 w 392"/>
              <a:gd name="T27" fmla="*/ 500063 h 280"/>
              <a:gd name="T28" fmla="*/ 99786 w 392"/>
              <a:gd name="T29" fmla="*/ 500063 h 280"/>
              <a:gd name="T30" fmla="*/ 99786 w 392"/>
              <a:gd name="T31" fmla="*/ 600075 h 280"/>
              <a:gd name="T32" fmla="*/ 0 w 392"/>
              <a:gd name="T33" fmla="*/ 600075 h 280"/>
              <a:gd name="T34" fmla="*/ 0 w 392"/>
              <a:gd name="T35" fmla="*/ 660083 h 280"/>
              <a:gd name="T36" fmla="*/ 39914 w 392"/>
              <a:gd name="T37" fmla="*/ 700088 h 280"/>
              <a:gd name="T38" fmla="*/ 937986 w 392"/>
              <a:gd name="T39" fmla="*/ 700088 h 280"/>
              <a:gd name="T40" fmla="*/ 977900 w 392"/>
              <a:gd name="T41" fmla="*/ 660083 h 280"/>
              <a:gd name="T42" fmla="*/ 977900 w 392"/>
              <a:gd name="T43" fmla="*/ 600075 h 280"/>
              <a:gd name="T44" fmla="*/ 878114 w 392"/>
              <a:gd name="T45" fmla="*/ 600075 h 280"/>
              <a:gd name="T46" fmla="*/ 878114 w 392"/>
              <a:gd name="T47" fmla="*/ 500063 h 280"/>
              <a:gd name="T48" fmla="*/ 977900 w 392"/>
              <a:gd name="T49" fmla="*/ 500063 h 280"/>
              <a:gd name="T50" fmla="*/ 977900 w 392"/>
              <a:gd name="T51" fmla="*/ 400050 h 280"/>
              <a:gd name="T52" fmla="*/ 878114 w 392"/>
              <a:gd name="T53" fmla="*/ 400050 h 280"/>
              <a:gd name="T54" fmla="*/ 878114 w 392"/>
              <a:gd name="T55" fmla="*/ 300038 h 280"/>
              <a:gd name="T56" fmla="*/ 977900 w 392"/>
              <a:gd name="T57" fmla="*/ 300038 h 280"/>
              <a:gd name="T58" fmla="*/ 977900 w 392"/>
              <a:gd name="T59" fmla="*/ 200025 h 280"/>
              <a:gd name="T60" fmla="*/ 878114 w 392"/>
              <a:gd name="T61" fmla="*/ 200025 h 280"/>
              <a:gd name="T62" fmla="*/ 878114 w 392"/>
              <a:gd name="T63" fmla="*/ 100013 h 280"/>
              <a:gd name="T64" fmla="*/ 977900 w 392"/>
              <a:gd name="T65" fmla="*/ 100013 h 280"/>
              <a:gd name="T66" fmla="*/ 379186 w 392"/>
              <a:gd name="T67" fmla="*/ 500063 h 280"/>
              <a:gd name="T68" fmla="*/ 379186 w 392"/>
              <a:gd name="T69" fmla="*/ 200025 h 280"/>
              <a:gd name="T70" fmla="*/ 628650 w 392"/>
              <a:gd name="T71" fmla="*/ 350044 h 280"/>
              <a:gd name="T72" fmla="*/ 379186 w 392"/>
              <a:gd name="T73" fmla="*/ 500063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w="9525">
            <a:noFill/>
            <a:round/>
          </a:ln>
        </p:spPr>
        <p:txBody>
          <a:bodyPr lIns="68568" tIns="34285" rIns="68568" bIns="34285"/>
          <a:lstStyle/>
          <a:p>
            <a:endParaRPr lang="zh-CN" altLang="en-US"/>
          </a:p>
        </p:txBody>
      </p:sp>
      <p:sp>
        <p:nvSpPr>
          <p:cNvPr id="25" name="Content Placeholder 2"/>
          <p:cNvSpPr txBox="1">
            <a:spLocks noChangeArrowheads="1"/>
          </p:cNvSpPr>
          <p:nvPr/>
        </p:nvSpPr>
        <p:spPr bwMode="auto">
          <a:xfrm>
            <a:off x="607219" y="3695700"/>
            <a:ext cx="7929563" cy="816769"/>
          </a:xfrm>
          <a:prstGeom prst="rect">
            <a:avLst/>
          </a:prstGeom>
          <a:noFill/>
          <a:ln w="9525">
            <a:noFill/>
            <a:miter lim="800000"/>
          </a:ln>
        </p:spPr>
        <p:txBody>
          <a:bodyPr lIns="91425" tIns="45712" rIns="91425" bIns="45712"/>
          <a:lstStyle/>
          <a:p>
            <a:pPr algn="ct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9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7457a73308d875e副本.jpg"/>
          <p:cNvPicPr>
            <a:picLocks noChangeAspect="1" noChangeArrowheads="1"/>
          </p:cNvPicPr>
          <p:nvPr/>
        </p:nvPicPr>
        <p:blipFill>
          <a:blip r:embed="rId1" cstate="print"/>
          <a:srcRect/>
          <a:stretch>
            <a:fillRect/>
          </a:stretch>
        </p:blipFill>
        <p:spPr bwMode="auto">
          <a:xfrm>
            <a:off x="0" y="-4763"/>
            <a:ext cx="9144000" cy="5148263"/>
          </a:xfrm>
          <a:prstGeom prst="rect">
            <a:avLst/>
          </a:prstGeom>
          <a:noFill/>
        </p:spPr>
      </p:pic>
      <p:sp>
        <p:nvSpPr>
          <p:cNvPr id="4" name="TextBox 5"/>
          <p:cNvSpPr txBox="1">
            <a:spLocks noChangeArrowheads="1"/>
          </p:cNvSpPr>
          <p:nvPr/>
        </p:nvSpPr>
        <p:spPr bwMode="auto">
          <a:xfrm>
            <a:off x="4559199" y="2894286"/>
            <a:ext cx="4045249" cy="32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6"/>
          <p:cNvSpPr txBox="1">
            <a:spLocks noChangeArrowheads="1"/>
          </p:cNvSpPr>
          <p:nvPr/>
        </p:nvSpPr>
        <p:spPr bwMode="auto">
          <a:xfrm>
            <a:off x="4987731" y="2597836"/>
            <a:ext cx="3188185" cy="342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en-US" altLang="zh-CN"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医院计划</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工作总结</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公司简介</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cap="all"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6"/>
          <p:cNvSpPr txBox="1">
            <a:spLocks noChangeArrowheads="1"/>
          </p:cNvSpPr>
          <p:nvPr/>
        </p:nvSpPr>
        <p:spPr bwMode="auto">
          <a:xfrm>
            <a:off x="3957532" y="1858163"/>
            <a:ext cx="5222980" cy="804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谢谢您的观看</a:t>
            </a:r>
            <a:endParaRPr lang="zh-CN" altLang="en-US" sz="4800" b="1" cap="all" spc="427"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4584801" y="2580452"/>
            <a:ext cx="399404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625"/>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3125"/>
                            </p:stCondLst>
                            <p:childTnLst>
                              <p:par>
                                <p:cTn id="17" presetID="38" presetClass="entr" presetSubtype="0" accel="50000" fill="hold" grpId="0" nodeType="afterEffect">
                                  <p:stCondLst>
                                    <p:cond delay="0"/>
                                  </p:stCondLst>
                                  <p:iterate type="lt">
                                    <p:tmPct val="8667"/>
                                  </p:iterate>
                                  <p:childTnLst>
                                    <p:set>
                                      <p:cBhvr>
                                        <p:cTn id="18" dur="1" fill="hold">
                                          <p:stCondLst>
                                            <p:cond delay="0"/>
                                          </p:stCondLst>
                                        </p:cTn>
                                        <p:tgtEl>
                                          <p:spTgt spid="5"/>
                                        </p:tgtEl>
                                        <p:attrNameLst>
                                          <p:attrName>style.visibility</p:attrName>
                                        </p:attrNameLst>
                                      </p:cBhvr>
                                      <p:to>
                                        <p:strVal val="visible"/>
                                      </p:to>
                                    </p:set>
                                    <p:set>
                                      <p:cBhvr>
                                        <p:cTn id="19" dur="341" fill="hold">
                                          <p:stCondLst>
                                            <p:cond delay="0"/>
                                          </p:stCondLst>
                                        </p:cTn>
                                        <p:tgtEl>
                                          <p:spTgt spid="5"/>
                                        </p:tgtEl>
                                        <p:attrNameLst>
                                          <p:attrName>style.rotation</p:attrName>
                                        </p:attrNameLst>
                                      </p:cBhvr>
                                      <p:to>
                                        <p:strVal val="-45.0"/>
                                      </p:to>
                                    </p:set>
                                    <p:anim calcmode="lin" valueType="num">
                                      <p:cBhvr>
                                        <p:cTn id="20"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035007" y="1707654"/>
            <a:ext cx="1296144" cy="1296144"/>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1"/>
                </a:solidFill>
                <a:latin typeface="微软雅黑" panose="020B0503020204020204" pitchFamily="34" charset="-122"/>
                <a:ea typeface="微软雅黑" panose="020B0503020204020204" pitchFamily="34" charset="-122"/>
              </a:rPr>
              <a:t>25%</a:t>
            </a:r>
            <a:endParaRPr lang="en-US" altLang="zh-CN" sz="1500" dirty="0">
              <a:solidFill>
                <a:schemeClr val="accent1"/>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296095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2"/>
                </a:solidFill>
                <a:latin typeface="微软雅黑" panose="020B0503020204020204" pitchFamily="34" charset="-122"/>
                <a:ea typeface="微软雅黑" panose="020B0503020204020204" pitchFamily="34" charset="-122"/>
              </a:rPr>
              <a:t>50%</a:t>
            </a:r>
            <a:endParaRPr lang="en-US" altLang="zh-CN" sz="1500" dirty="0">
              <a:solidFill>
                <a:schemeClr val="accent2"/>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488690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3"/>
                </a:solidFill>
                <a:latin typeface="微软雅黑" panose="020B0503020204020204" pitchFamily="34" charset="-122"/>
                <a:ea typeface="微软雅黑" panose="020B0503020204020204" pitchFamily="34" charset="-122"/>
              </a:rPr>
              <a:t>75%</a:t>
            </a:r>
            <a:endParaRPr lang="en-US" altLang="zh-CN" sz="1500" dirty="0">
              <a:solidFill>
                <a:schemeClr val="accent3"/>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6812850" y="1707654"/>
            <a:ext cx="1296144" cy="1296144"/>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4"/>
                </a:solidFill>
                <a:latin typeface="微软雅黑" panose="020B0503020204020204" pitchFamily="34" charset="-122"/>
                <a:ea typeface="微软雅黑" panose="020B0503020204020204" pitchFamily="34" charset="-122"/>
              </a:rPr>
              <a:t>100%</a:t>
            </a:r>
            <a:endParaRPr lang="en-US" altLang="zh-CN" sz="1500" dirty="0">
              <a:solidFill>
                <a:schemeClr val="accent4"/>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弧形 13"/>
          <p:cNvSpPr/>
          <p:nvPr/>
        </p:nvSpPr>
        <p:spPr>
          <a:xfrm>
            <a:off x="1035867" y="1707654"/>
            <a:ext cx="1296144" cy="1296144"/>
          </a:xfrm>
          <a:prstGeom prst="arc">
            <a:avLst/>
          </a:prstGeom>
          <a:ln w="152400">
            <a:solidFill>
              <a:schemeClr val="accent1"/>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5" name="弧形 14"/>
          <p:cNvSpPr/>
          <p:nvPr/>
        </p:nvSpPr>
        <p:spPr>
          <a:xfrm>
            <a:off x="2960954" y="1707654"/>
            <a:ext cx="1296144" cy="1296144"/>
          </a:xfrm>
          <a:prstGeom prst="arc">
            <a:avLst>
              <a:gd name="adj1" fmla="val 10830103"/>
              <a:gd name="adj2" fmla="val 21573032"/>
            </a:avLst>
          </a:prstGeom>
          <a:ln w="152400">
            <a:solidFill>
              <a:schemeClr val="accent2"/>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6" name="弧形 15"/>
          <p:cNvSpPr/>
          <p:nvPr/>
        </p:nvSpPr>
        <p:spPr>
          <a:xfrm>
            <a:off x="4886904" y="1707654"/>
            <a:ext cx="1296144" cy="1296144"/>
          </a:xfrm>
          <a:prstGeom prst="arc">
            <a:avLst>
              <a:gd name="adj1" fmla="val 10830103"/>
              <a:gd name="adj2" fmla="val 5455170"/>
            </a:avLst>
          </a:prstGeom>
          <a:ln w="152400">
            <a:solidFill>
              <a:schemeClr val="accent3"/>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7" name="弧形 16"/>
          <p:cNvSpPr/>
          <p:nvPr/>
        </p:nvSpPr>
        <p:spPr>
          <a:xfrm>
            <a:off x="6812850" y="1707654"/>
            <a:ext cx="1296144" cy="1296144"/>
          </a:xfrm>
          <a:prstGeom prst="arc">
            <a:avLst>
              <a:gd name="adj1" fmla="val 10830103"/>
              <a:gd name="adj2" fmla="val 10828201"/>
            </a:avLst>
          </a:prstGeom>
          <a:ln w="152400">
            <a:solidFill>
              <a:schemeClr val="accent4"/>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8" name="TextBox 17"/>
          <p:cNvSpPr txBox="1"/>
          <p:nvPr/>
        </p:nvSpPr>
        <p:spPr>
          <a:xfrm>
            <a:off x="896332"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822279"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748229"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674175" y="3211540"/>
            <a:ext cx="1573494" cy="592305"/>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a:solidFill>
                  <a:srgbClr val="262626"/>
                </a:solidFill>
                <a:latin typeface="微软雅黑" panose="020B0503020204020204" pitchFamily="34" charset="-122"/>
                <a:ea typeface="微软雅黑" panose="020B0503020204020204" pitchFamily="34" charset="-122"/>
              </a:rPr>
              <a:t>。</a:t>
            </a:r>
            <a:endParaRPr lang="zh-CN" altLang="en-US" sz="9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5650" y="1423989"/>
            <a:ext cx="2349500" cy="2803525"/>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ln>
        </p:spPr>
        <p:txBody>
          <a:bodyPr lIns="68555" tIns="34278" rIns="68555" bIns="34278"/>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noChangeArrowheads="1"/>
          </p:cNvSpPr>
          <p:nvPr/>
        </p:nvSpPr>
        <p:spPr bwMode="auto">
          <a:xfrm>
            <a:off x="2830514" y="2474913"/>
            <a:ext cx="1495425"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ln>
        </p:spPr>
        <p:txBody>
          <a:bodyPr lIns="68555" tIns="34278" rIns="68555" bIns="34278"/>
          <a:lstStyle/>
          <a:p>
            <a:endParaRPr lang="zh-CN" altLang="en-US">
              <a:latin typeface="微软雅黑" panose="020B0503020204020204" pitchFamily="34" charset="-122"/>
              <a:ea typeface="微软雅黑" panose="020B0503020204020204" pitchFamily="34" charset="-122"/>
            </a:endParaRPr>
          </a:p>
        </p:txBody>
      </p:sp>
      <p:sp>
        <p:nvSpPr>
          <p:cNvPr id="5" name="椭圆 4"/>
          <p:cNvSpPr>
            <a:spLocks noChangeArrowheads="1"/>
          </p:cNvSpPr>
          <p:nvPr/>
        </p:nvSpPr>
        <p:spPr bwMode="auto">
          <a:xfrm>
            <a:off x="2435226" y="1419226"/>
            <a:ext cx="701675" cy="703263"/>
          </a:xfrm>
          <a:prstGeom prst="ellipse">
            <a:avLst/>
          </a:prstGeom>
          <a:solidFill>
            <a:schemeClr val="accent2"/>
          </a:solidFill>
          <a:ln w="9525">
            <a:solidFill>
              <a:srgbClr val="F8F8F8"/>
            </a:solidFill>
            <a:round/>
          </a:ln>
        </p:spPr>
        <p:txBody>
          <a:bodyPr lIns="68555" tIns="34278" rIns="68555" bIns="34278"/>
          <a:lstStyle/>
          <a:p>
            <a:pPr defTabSz="685165"/>
            <a:endParaRPr lang="zh-CN" altLang="en-US" sz="1300" dirty="0">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4032250" y="2638426"/>
            <a:ext cx="585788" cy="585788"/>
          </a:xfrm>
          <a:prstGeom prst="ellipse">
            <a:avLst/>
          </a:prstGeom>
          <a:solidFill>
            <a:schemeClr val="accent4"/>
          </a:solidFill>
          <a:ln w="9525">
            <a:solidFill>
              <a:srgbClr val="F8F8F8"/>
            </a:solidFill>
            <a:round/>
          </a:ln>
        </p:spPr>
        <p:txBody>
          <a:bodyPr lIns="68555" tIns="34278" rIns="68555" bIns="34278"/>
          <a:lstStyle/>
          <a:p>
            <a:pPr defTabSz="685165"/>
            <a:endParaRPr lang="zh-CN" altLang="en-US" sz="1300" dirty="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2484438" y="1563689"/>
            <a:ext cx="666750" cy="376237"/>
          </a:xfrm>
          <a:prstGeom prst="rect">
            <a:avLst/>
          </a:prstGeom>
          <a:noFill/>
          <a:ln w="9525">
            <a:noFill/>
            <a:miter lim="800000"/>
          </a:ln>
        </p:spPr>
        <p:txBody>
          <a:bodyPr wrap="none" lIns="68555" tIns="34278" rIns="68555" bIns="34278">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4030664" y="2757489"/>
            <a:ext cx="612775" cy="347662"/>
          </a:xfrm>
          <a:prstGeom prst="rect">
            <a:avLst/>
          </a:prstGeom>
          <a:noFill/>
          <a:ln w="9525">
            <a:noFill/>
            <a:miter lim="800000"/>
          </a:ln>
        </p:spPr>
        <p:txBody>
          <a:bodyPr wrap="none" lIns="68555" tIns="34278" rIns="68555" bIns="34278">
            <a:spAutoFit/>
          </a:bodyPr>
          <a:lstStyle/>
          <a:p>
            <a:r>
              <a:rPr lang="en-US" altLang="zh-CN">
                <a:solidFill>
                  <a:srgbClr val="F8F8F8"/>
                </a:solidFill>
                <a:latin typeface="微软雅黑" panose="020B0503020204020204" pitchFamily="34" charset="-122"/>
                <a:ea typeface="微软雅黑" panose="020B0503020204020204" pitchFamily="34" charset="-122"/>
              </a:rPr>
              <a:t>34%</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1677962" y="2101960"/>
            <a:ext cx="497478" cy="284601"/>
          </a:xfrm>
          <a:prstGeom prst="rect">
            <a:avLst/>
          </a:prstGeom>
          <a:noFill/>
          <a:ln w="9525">
            <a:noFill/>
            <a:miter lim="800000"/>
          </a:ln>
        </p:spPr>
        <p:txBody>
          <a:bodyPr wrap="none" lIns="68555" tIns="34278" rIns="68555" bIns="34278">
            <a:spAutoFit/>
          </a:bodyPr>
          <a:lstStyle/>
          <a:p>
            <a:r>
              <a:rPr lang="zh-CN" altLang="en-US" sz="1400" b="1" dirty="0">
                <a:solidFill>
                  <a:srgbClr val="F8F8F8"/>
                </a:solidFill>
                <a:latin typeface="微软雅黑" panose="020B0503020204020204" pitchFamily="34" charset="-122"/>
                <a:ea typeface="微软雅黑" panose="020B0503020204020204" pitchFamily="34" charset="-122"/>
              </a:rPr>
              <a:t>目标</a:t>
            </a:r>
            <a:endParaRPr lang="zh-CN" altLang="en-US" sz="1400" b="1" dirty="0">
              <a:solidFill>
                <a:srgbClr val="F8F8F8"/>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941389" y="2419350"/>
            <a:ext cx="1957387" cy="623052"/>
          </a:xfrm>
          <a:prstGeom prst="rect">
            <a:avLst/>
          </a:prstGeom>
          <a:noFill/>
          <a:ln w="9525">
            <a:noFill/>
            <a:miter lim="800000"/>
          </a:ln>
        </p:spPr>
        <p:txBody>
          <a:bodyPr lIns="68555" tIns="34278" rIns="68555" bIns="34278">
            <a:spAutoFit/>
          </a:bodyPr>
          <a:lstStyle/>
          <a:p>
            <a:pPr algn="ctr"/>
            <a:r>
              <a:rPr lang="zh-CN" altLang="en-US" sz="8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endParaRPr lang="zh-CN" altLang="en-US" sz="800" dirty="0">
              <a:solidFill>
                <a:srgbClr val="F8F8F8"/>
              </a:solidFill>
              <a:latin typeface="微软雅黑" panose="020B0503020204020204" pitchFamily="34" charset="-122"/>
              <a:ea typeface="微软雅黑" panose="020B0503020204020204" pitchFamily="34" charset="-122"/>
            </a:endParaRP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3405854" y="2931679"/>
            <a:ext cx="446191" cy="253834"/>
          </a:xfrm>
          <a:prstGeom prst="rect">
            <a:avLst/>
          </a:prstGeom>
          <a:noFill/>
          <a:ln w="9525">
            <a:noFill/>
            <a:miter lim="800000"/>
          </a:ln>
        </p:spPr>
        <p:txBody>
          <a:bodyPr wrap="none" lIns="68555" tIns="34278" rIns="68555" bIns="34278">
            <a:spAutoFit/>
          </a:bodyPr>
          <a:lstStyle/>
          <a:p>
            <a:r>
              <a:rPr lang="zh-CN" altLang="en-US" sz="1200" b="1" dirty="0">
                <a:solidFill>
                  <a:srgbClr val="F8F8F8"/>
                </a:solidFill>
                <a:latin typeface="微软雅黑" panose="020B0503020204020204" pitchFamily="34" charset="-122"/>
                <a:ea typeface="微软雅黑" panose="020B0503020204020204" pitchFamily="34" charset="-122"/>
              </a:rPr>
              <a:t>实际</a:t>
            </a:r>
            <a:endParaRPr lang="zh-CN" altLang="en-US" sz="1200" b="1"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2925764" y="3219450"/>
            <a:ext cx="1400175" cy="315370"/>
          </a:xfrm>
          <a:prstGeom prst="rect">
            <a:avLst/>
          </a:prstGeom>
          <a:noFill/>
          <a:ln w="9525">
            <a:noFill/>
            <a:miter lim="800000"/>
          </a:ln>
        </p:spPr>
        <p:txBody>
          <a:bodyPr lIns="68555" tIns="34278" rIns="68555" bIns="34278">
            <a:spAutoFit/>
          </a:bodyPr>
          <a:lstStyle/>
          <a:p>
            <a:pPr algn="ctr"/>
            <a:r>
              <a:rPr lang="zh-CN" altLang="en-US" sz="800" dirty="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8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a:spLocks noChangeArrowheads="1"/>
          </p:cNvSpPr>
          <p:nvPr/>
        </p:nvSpPr>
        <p:spPr bwMode="auto">
          <a:xfrm>
            <a:off x="3462338" y="1476375"/>
            <a:ext cx="4298950" cy="438443"/>
          </a:xfrm>
          <a:prstGeom prst="rect">
            <a:avLst/>
          </a:prstGeom>
          <a:noFill/>
          <a:ln w="9525">
            <a:noFill/>
            <a:miter lim="800000"/>
          </a:ln>
        </p:spPr>
        <p:txBody>
          <a:bodyPr lIns="68555" tIns="34278" rIns="68555" bIns="34278">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4787901" y="2947989"/>
            <a:ext cx="3600450" cy="438443"/>
          </a:xfrm>
          <a:prstGeom prst="rect">
            <a:avLst/>
          </a:prstGeom>
          <a:noFill/>
          <a:ln w="9525">
            <a:noFill/>
            <a:miter lim="800000"/>
          </a:ln>
        </p:spPr>
        <p:txBody>
          <a:bodyPr lIns="68555" tIns="34278" rIns="68555" bIns="34278">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attrName>
                                          <p:attrName>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attrName>
                                          <p:attrName>ppt_y</p:attrName>
                                        </p:attrNameLst>
                                      </p:cBhvr>
                                      <p:rCtr x="0" y="0"/>
                                    </p:animMotion>
                                    <p:animEffect transition="in" filter="fade">
                                      <p:cBhvr>
                                        <p:cTn id="60" dur="1000"/>
                                        <p:tgtEl>
                                          <p:spTgt spid="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attrName>
                                          <p:attrName>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attrName>
                                          <p:attrName>ppt_y</p:attrName>
                                        </p:attrNameLst>
                                      </p:cBhvr>
                                      <p:rCtr x="0" y="0"/>
                                    </p:animMotion>
                                    <p:animEffect transition="in" filter="fade">
                                      <p:cBhvr>
                                        <p:cTn id="88" dur="1000"/>
                                        <p:tgtEl>
                                          <p:spTgt spid="9"/>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1020763" y="1525589"/>
            <a:ext cx="1674812" cy="2630487"/>
            <a:chOff x="778084" y="1038958"/>
            <a:chExt cx="1850186" cy="2900945"/>
          </a:xfrm>
        </p:grpSpPr>
        <p:sp>
          <p:nvSpPr>
            <p:cNvPr id="33" name="圆角矩形 32"/>
            <p:cNvSpPr/>
            <p:nvPr/>
          </p:nvSpPr>
          <p:spPr>
            <a:xfrm>
              <a:off x="886815" y="1038958"/>
              <a:ext cx="1632723"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01</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19" name="文本框 65"/>
            <p:cNvSpPr txBox="1">
              <a:spLocks noChangeArrowheads="1"/>
            </p:cNvSpPr>
            <p:nvPr/>
          </p:nvSpPr>
          <p:spPr bwMode="auto">
            <a:xfrm>
              <a:off x="1139623" y="2788385"/>
              <a:ext cx="1127111" cy="619252"/>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完成模高和</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图高的作业</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争取尽快做</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好不能再拖</a:t>
              </a:r>
              <a:endParaRPr lang="zh-HK"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38"/>
          <p:cNvGrpSpPr/>
          <p:nvPr/>
        </p:nvGrpSpPr>
        <p:grpSpPr bwMode="auto">
          <a:xfrm>
            <a:off x="2824164" y="1525589"/>
            <a:ext cx="1676400" cy="2630487"/>
            <a:chOff x="2690633" y="1038958"/>
            <a:chExt cx="1850186" cy="2900945"/>
          </a:xfrm>
        </p:grpSpPr>
        <p:sp>
          <p:nvSpPr>
            <p:cNvPr id="40" name="圆角矩形 39"/>
            <p:cNvSpPr/>
            <p:nvPr/>
          </p:nvSpPr>
          <p:spPr>
            <a:xfrm>
              <a:off x="2799261" y="1038958"/>
              <a:ext cx="1632929"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89494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02</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26" name="文本框 67"/>
            <p:cNvSpPr txBox="1">
              <a:spLocks noChangeArrowheads="1"/>
            </p:cNvSpPr>
            <p:nvPr/>
          </p:nvSpPr>
          <p:spPr bwMode="auto">
            <a:xfrm>
              <a:off x="2955048" y="2788385"/>
              <a:ext cx="1321356" cy="619252"/>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辅助软件可以</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为幻灯片提供</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很好的辅助等</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有必要去学习</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45"/>
          <p:cNvGrpSpPr/>
          <p:nvPr/>
        </p:nvGrpSpPr>
        <p:grpSpPr bwMode="auto">
          <a:xfrm>
            <a:off x="4621213" y="1525589"/>
            <a:ext cx="1674812" cy="2630487"/>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03</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32" name="文本框 68"/>
            <p:cNvSpPr txBox="1">
              <a:spLocks noChangeArrowheads="1"/>
            </p:cNvSpPr>
            <p:nvPr/>
          </p:nvSpPr>
          <p:spPr bwMode="auto">
            <a:xfrm>
              <a:off x="4973104"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33" name="文本框 69"/>
            <p:cNvSpPr txBox="1">
              <a:spLocks noChangeArrowheads="1"/>
            </p:cNvSpPr>
            <p:nvPr/>
          </p:nvSpPr>
          <p:spPr bwMode="auto">
            <a:xfrm>
              <a:off x="4833160" y="2788385"/>
              <a:ext cx="1390229" cy="483526"/>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形成思路风格</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仔细考量细节 </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把每一步做好</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52"/>
          <p:cNvGrpSpPr/>
          <p:nvPr/>
        </p:nvGrpSpPr>
        <p:grpSpPr bwMode="auto">
          <a:xfrm>
            <a:off x="6424614" y="1525589"/>
            <a:ext cx="1676400" cy="2630487"/>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87627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04</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39" name="文本框 70"/>
            <p:cNvSpPr txBox="1">
              <a:spLocks noChangeArrowheads="1"/>
            </p:cNvSpPr>
            <p:nvPr/>
          </p:nvSpPr>
          <p:spPr bwMode="auto">
            <a:xfrm>
              <a:off x="6885653"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40" name="文本框 71"/>
            <p:cNvSpPr txBox="1">
              <a:spLocks noChangeArrowheads="1"/>
            </p:cNvSpPr>
            <p:nvPr/>
          </p:nvSpPr>
          <p:spPr bwMode="auto">
            <a:xfrm>
              <a:off x="6770752" y="2788385"/>
              <a:ext cx="1340145" cy="636218"/>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这是并列关系</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的表达方式之</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你可以输入其</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他的内容代替</a:t>
              </a:r>
              <a:endParaRPr lang="zh-HK"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7"/>
          <p:cNvGrpSpPr/>
          <p:nvPr/>
        </p:nvGrpSpPr>
        <p:grpSpPr>
          <a:xfrm>
            <a:off x="2809925" y="2161226"/>
            <a:ext cx="259922" cy="1003370"/>
            <a:chOff x="3782125" y="3735613"/>
            <a:chExt cx="352507" cy="1360782"/>
          </a:xfrm>
          <a:solidFill>
            <a:schemeClr val="bg1">
              <a:lumMod val="65000"/>
            </a:schemeClr>
          </a:solidFill>
        </p:grpSpPr>
        <p:sp>
          <p:nvSpPr>
            <p:cNvPr id="109" name="下箭头 108"/>
            <p:cNvSpPr/>
            <p:nvPr/>
          </p:nvSpPr>
          <p:spPr>
            <a:xfrm rot="14874362">
              <a:off x="3737418" y="3780320"/>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下箭头 109"/>
            <p:cNvSpPr/>
            <p:nvPr/>
          </p:nvSpPr>
          <p:spPr>
            <a:xfrm rot="6725638" flipV="1">
              <a:off x="3752379" y="4714143"/>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10"/>
          <p:cNvGrpSpPr/>
          <p:nvPr/>
        </p:nvGrpSpPr>
        <p:grpSpPr>
          <a:xfrm>
            <a:off x="6693158" y="1993825"/>
            <a:ext cx="1341611" cy="1248051"/>
            <a:chOff x="8778556" y="3509613"/>
            <a:chExt cx="1819507" cy="1692622"/>
          </a:xfrm>
        </p:grpSpPr>
        <p:sp>
          <p:nvSpPr>
            <p:cNvPr id="112" name="Oval 85"/>
            <p:cNvSpPr>
              <a:spLocks noChangeArrowheads="1"/>
            </p:cNvSpPr>
            <p:nvPr/>
          </p:nvSpPr>
          <p:spPr bwMode="auto">
            <a:xfrm>
              <a:off x="8778556" y="3509613"/>
              <a:ext cx="1675174" cy="1692622"/>
            </a:xfrm>
            <a:prstGeom prst="ellipse">
              <a:avLst/>
            </a:prstGeom>
            <a:noFill/>
            <a:ln w="38100" cap="flat">
              <a:solidFill>
                <a:schemeClr val="accent1"/>
              </a:solidFill>
              <a:prstDash val="solid"/>
              <a:miter lim="800000"/>
            </a:ln>
          </p:spPr>
          <p:txBody>
            <a:bodyPr vert="horz" wrap="square" lIns="68580" tIns="34290" rIns="68580" bIns="34290" numCol="1" anchor="t" anchorCtr="0" compatLnSpc="1"/>
            <a:lstStyle/>
            <a:p>
              <a:endParaRPr lang="zh-CN" altLang="en-US"/>
            </a:p>
          </p:txBody>
        </p:sp>
        <p:sp>
          <p:nvSpPr>
            <p:cNvPr id="113" name="Oval 85"/>
            <p:cNvSpPr>
              <a:spLocks noChangeArrowheads="1"/>
            </p:cNvSpPr>
            <p:nvPr/>
          </p:nvSpPr>
          <p:spPr bwMode="auto">
            <a:xfrm>
              <a:off x="8926347" y="3658945"/>
              <a:ext cx="1379592" cy="1393958"/>
            </a:xfrm>
            <a:prstGeom prst="ellipse">
              <a:avLst/>
            </a:prstGeom>
            <a:solidFill>
              <a:schemeClr val="accent1"/>
            </a:solidFill>
            <a:ln w="336550" cap="flat">
              <a:noFill/>
              <a:prstDash val="solid"/>
              <a:miter lim="800000"/>
            </a:ln>
          </p:spPr>
          <p:txBody>
            <a:bodyPr vert="horz" wrap="square" lIns="68580" tIns="34290" rIns="68580" bIns="34290" numCol="1" anchor="t" anchorCtr="0" compatLnSpc="1"/>
            <a:lstStyle/>
            <a:p>
              <a:endParaRPr lang="zh-CN" altLang="en-US"/>
            </a:p>
          </p:txBody>
        </p:sp>
        <p:sp>
          <p:nvSpPr>
            <p:cNvPr id="114" name="TextBox 113"/>
            <p:cNvSpPr txBox="1"/>
            <p:nvPr/>
          </p:nvSpPr>
          <p:spPr>
            <a:xfrm>
              <a:off x="9219129" y="3940425"/>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endParaRPr lang="zh-CN" altLang="en-US" sz="1400" b="1" dirty="0">
                <a:solidFill>
                  <a:schemeClr val="bg1"/>
                </a:solidFill>
                <a:latin typeface="方正黑体_GBK" pitchFamily="65" charset="-122"/>
                <a:ea typeface="方正黑体_GBK" pitchFamily="65" charset="-122"/>
              </a:endParaRPr>
            </a:p>
          </p:txBody>
        </p:sp>
      </p:grpSp>
      <p:grpSp>
        <p:nvGrpSpPr>
          <p:cNvPr id="4" name="组合 114"/>
          <p:cNvGrpSpPr/>
          <p:nvPr/>
        </p:nvGrpSpPr>
        <p:grpSpPr>
          <a:xfrm>
            <a:off x="4386222" y="2015011"/>
            <a:ext cx="231126" cy="1477260"/>
            <a:chOff x="5478152" y="3535239"/>
            <a:chExt cx="313456" cy="2003477"/>
          </a:xfrm>
        </p:grpSpPr>
        <p:sp>
          <p:nvSpPr>
            <p:cNvPr id="116" name="Freeform 76"/>
            <p:cNvSpPr/>
            <p:nvPr/>
          </p:nvSpPr>
          <p:spPr bwMode="auto">
            <a:xfrm>
              <a:off x="5478152" y="3535239"/>
              <a:ext cx="313456" cy="2003477"/>
            </a:xfrm>
            <a:custGeom>
              <a:avLst/>
              <a:gdLst>
                <a:gd name="T0" fmla="*/ 0 w 83"/>
                <a:gd name="T1" fmla="*/ 0 h 529"/>
                <a:gd name="T2" fmla="*/ 0 w 83"/>
                <a:gd name="T3" fmla="*/ 529 h 529"/>
              </a:gdLst>
              <a:ahLst/>
              <a:cxnLst>
                <a:cxn ang="0">
                  <a:pos x="T0" y="T1"/>
                </a:cxn>
                <a:cxn ang="0">
                  <a:pos x="T2" y="T3"/>
                </a:cxn>
              </a:cxnLst>
              <a:rect l="0" t="0" r="r" b="b"/>
              <a:pathLst>
                <a:path w="83" h="529">
                  <a:moveTo>
                    <a:pt x="0" y="0"/>
                  </a:moveTo>
                  <a:cubicBezTo>
                    <a:pt x="83" y="185"/>
                    <a:pt x="82" y="362"/>
                    <a:pt x="0" y="529"/>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17" name="椭圆 116"/>
            <p:cNvSpPr/>
            <p:nvPr/>
          </p:nvSpPr>
          <p:spPr>
            <a:xfrm>
              <a:off x="5660280" y="4352946"/>
              <a:ext cx="108000" cy="108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117"/>
          <p:cNvGrpSpPr/>
          <p:nvPr/>
        </p:nvGrpSpPr>
        <p:grpSpPr>
          <a:xfrm>
            <a:off x="3473262" y="2223637"/>
            <a:ext cx="147588" cy="1023725"/>
            <a:chOff x="4495750" y="3860476"/>
            <a:chExt cx="200159" cy="1255714"/>
          </a:xfrm>
        </p:grpSpPr>
        <p:sp>
          <p:nvSpPr>
            <p:cNvPr id="119" name="Freeform 75"/>
            <p:cNvSpPr/>
            <p:nvPr/>
          </p:nvSpPr>
          <p:spPr bwMode="auto">
            <a:xfrm>
              <a:off x="4495750" y="3860476"/>
              <a:ext cx="200159" cy="1255714"/>
            </a:xfrm>
            <a:custGeom>
              <a:avLst/>
              <a:gdLst>
                <a:gd name="T0" fmla="*/ 0 w 53"/>
                <a:gd name="T1" fmla="*/ 0 h 332"/>
                <a:gd name="T2" fmla="*/ 0 w 53"/>
                <a:gd name="T3" fmla="*/ 332 h 332"/>
              </a:gdLst>
              <a:ahLst/>
              <a:cxnLst>
                <a:cxn ang="0">
                  <a:pos x="T0" y="T1"/>
                </a:cxn>
                <a:cxn ang="0">
                  <a:pos x="T2" y="T3"/>
                </a:cxn>
              </a:cxnLst>
              <a:rect l="0" t="0" r="r" b="b"/>
              <a:pathLst>
                <a:path w="53" h="332">
                  <a:moveTo>
                    <a:pt x="0" y="0"/>
                  </a:moveTo>
                  <a:cubicBezTo>
                    <a:pt x="53" y="116"/>
                    <a:pt x="52" y="227"/>
                    <a:pt x="0" y="332"/>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20" name="椭圆 119"/>
            <p:cNvSpPr/>
            <p:nvPr/>
          </p:nvSpPr>
          <p:spPr>
            <a:xfrm>
              <a:off x="4612456" y="4383646"/>
              <a:ext cx="72000" cy="72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 name="组合 124"/>
          <p:cNvGrpSpPr/>
          <p:nvPr/>
        </p:nvGrpSpPr>
        <p:grpSpPr>
          <a:xfrm>
            <a:off x="5131353" y="1642616"/>
            <a:ext cx="1444371" cy="2311016"/>
            <a:chOff x="6694975" y="3029177"/>
            <a:chExt cx="1958872" cy="3134228"/>
          </a:xfrm>
        </p:grpSpPr>
        <p:sp>
          <p:nvSpPr>
            <p:cNvPr id="126" name="椭圆 125"/>
            <p:cNvSpPr/>
            <p:nvPr/>
          </p:nvSpPr>
          <p:spPr>
            <a:xfrm>
              <a:off x="8445027" y="4302536"/>
              <a:ext cx="208820" cy="2088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126"/>
            <p:cNvGrpSpPr/>
            <p:nvPr/>
          </p:nvGrpSpPr>
          <p:grpSpPr>
            <a:xfrm>
              <a:off x="6694975" y="3029177"/>
              <a:ext cx="1873938" cy="3134228"/>
              <a:chOff x="6772437" y="2859183"/>
              <a:chExt cx="1537338" cy="2571255"/>
            </a:xfrm>
          </p:grpSpPr>
          <p:cxnSp>
            <p:nvCxnSpPr>
              <p:cNvPr id="128" name="直接连接符 127"/>
              <p:cNvCxnSpPr/>
              <p:nvPr/>
            </p:nvCxnSpPr>
            <p:spPr>
              <a:xfrm flipV="1">
                <a:off x="6938132" y="4002416"/>
                <a:ext cx="1371643" cy="14280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772437" y="2859183"/>
                <a:ext cx="1537338" cy="11432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30" name="Oval 80"/>
          <p:cNvSpPr>
            <a:spLocks noChangeArrowheads="1"/>
          </p:cNvSpPr>
          <p:nvPr/>
        </p:nvSpPr>
        <p:spPr bwMode="auto">
          <a:xfrm>
            <a:off x="5028813" y="1412031"/>
            <a:ext cx="551361" cy="552753"/>
          </a:xfrm>
          <a:prstGeom prst="ellipse">
            <a:avLst/>
          </a:prstGeom>
          <a:solidFill>
            <a:schemeClr val="accent4"/>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C</a:t>
            </a:r>
            <a:endParaRPr lang="zh-CN" altLang="en-US" sz="2300" dirty="0">
              <a:solidFill>
                <a:schemeClr val="bg1"/>
              </a:solidFill>
            </a:endParaRPr>
          </a:p>
        </p:txBody>
      </p:sp>
      <p:grpSp>
        <p:nvGrpSpPr>
          <p:cNvPr id="8" name="组合 130"/>
          <p:cNvGrpSpPr/>
          <p:nvPr/>
        </p:nvGrpSpPr>
        <p:grpSpPr>
          <a:xfrm>
            <a:off x="5363485" y="1986609"/>
            <a:ext cx="167634" cy="1661048"/>
            <a:chOff x="6637879" y="3495267"/>
            <a:chExt cx="227346" cy="2252731"/>
          </a:xfrm>
        </p:grpSpPr>
        <p:sp>
          <p:nvSpPr>
            <p:cNvPr id="132" name="Freeform 77"/>
            <p:cNvSpPr/>
            <p:nvPr/>
          </p:nvSpPr>
          <p:spPr bwMode="auto">
            <a:xfrm>
              <a:off x="6637879" y="3495267"/>
              <a:ext cx="211489" cy="2252731"/>
            </a:xfrm>
            <a:custGeom>
              <a:avLst/>
              <a:gdLst>
                <a:gd name="T0" fmla="*/ 1 w 56"/>
                <a:gd name="T1" fmla="*/ 0 h 595"/>
                <a:gd name="T2" fmla="*/ 0 w 56"/>
                <a:gd name="T3" fmla="*/ 595 h 595"/>
              </a:gdLst>
              <a:ahLst/>
              <a:cxnLst>
                <a:cxn ang="0">
                  <a:pos x="T0" y="T1"/>
                </a:cxn>
                <a:cxn ang="0">
                  <a:pos x="T2" y="T3"/>
                </a:cxn>
              </a:cxnLst>
              <a:rect l="0" t="0" r="r" b="b"/>
              <a:pathLst>
                <a:path w="56" h="595">
                  <a:moveTo>
                    <a:pt x="1" y="0"/>
                  </a:moveTo>
                  <a:cubicBezTo>
                    <a:pt x="56" y="204"/>
                    <a:pt x="55" y="402"/>
                    <a:pt x="0" y="595"/>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33" name="椭圆 132"/>
            <p:cNvSpPr/>
            <p:nvPr/>
          </p:nvSpPr>
          <p:spPr>
            <a:xfrm>
              <a:off x="6721225" y="4334946"/>
              <a:ext cx="144000" cy="144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4" name="Oval 78"/>
          <p:cNvSpPr>
            <a:spLocks noChangeArrowheads="1"/>
          </p:cNvSpPr>
          <p:nvPr/>
        </p:nvSpPr>
        <p:spPr bwMode="auto">
          <a:xfrm>
            <a:off x="3239184" y="1827559"/>
            <a:ext cx="551361" cy="552753"/>
          </a:xfrm>
          <a:prstGeom prst="ellipse">
            <a:avLst/>
          </a:prstGeom>
          <a:solidFill>
            <a:schemeClr val="accent2"/>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A</a:t>
            </a:r>
            <a:endParaRPr lang="zh-CN" altLang="en-US" sz="2300" dirty="0">
              <a:solidFill>
                <a:schemeClr val="bg1"/>
              </a:solidFill>
            </a:endParaRPr>
          </a:p>
        </p:txBody>
      </p:sp>
      <p:sp>
        <p:nvSpPr>
          <p:cNvPr id="145" name="Oval 81"/>
          <p:cNvSpPr>
            <a:spLocks noChangeArrowheads="1"/>
          </p:cNvSpPr>
          <p:nvPr/>
        </p:nvSpPr>
        <p:spPr bwMode="auto">
          <a:xfrm>
            <a:off x="3239184" y="3014349"/>
            <a:ext cx="551361" cy="552753"/>
          </a:xfrm>
          <a:prstGeom prst="ellipse">
            <a:avLst/>
          </a:prstGeom>
          <a:solidFill>
            <a:schemeClr val="accent2"/>
          </a:solidFill>
          <a:ln w="3175" cap="flat">
            <a:noFill/>
            <a:prstDash val="solid"/>
            <a:miter lim="800000"/>
          </a:ln>
        </p:spPr>
        <p:txBody>
          <a:bodyPr vert="horz" wrap="square" lIns="68566" tIns="34283" rIns="68566" bIns="34283" numCol="1" anchor="t" anchorCtr="0" compatLnSpc="1"/>
          <a:lstStyle/>
          <a:p>
            <a:pPr algn="ctr"/>
            <a:r>
              <a:rPr lang="en-US" altLang="zh-CN" dirty="0">
                <a:solidFill>
                  <a:schemeClr val="bg1"/>
                </a:solidFill>
              </a:rPr>
              <a:t>A1</a:t>
            </a:r>
            <a:endParaRPr lang="zh-CN" altLang="en-US" dirty="0">
              <a:solidFill>
                <a:schemeClr val="bg1"/>
              </a:solidFill>
            </a:endParaRPr>
          </a:p>
        </p:txBody>
      </p:sp>
      <p:sp>
        <p:nvSpPr>
          <p:cNvPr id="146" name="Oval 79"/>
          <p:cNvSpPr>
            <a:spLocks noChangeArrowheads="1"/>
          </p:cNvSpPr>
          <p:nvPr/>
        </p:nvSpPr>
        <p:spPr bwMode="auto">
          <a:xfrm>
            <a:off x="4148214" y="1627534"/>
            <a:ext cx="551361" cy="552753"/>
          </a:xfrm>
          <a:prstGeom prst="ellipse">
            <a:avLst/>
          </a:prstGeom>
          <a:solidFill>
            <a:schemeClr val="accent3"/>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B</a:t>
            </a:r>
            <a:endParaRPr lang="zh-CN" altLang="en-US" sz="2300" dirty="0">
              <a:solidFill>
                <a:schemeClr val="bg1"/>
              </a:solidFill>
            </a:endParaRPr>
          </a:p>
        </p:txBody>
      </p:sp>
      <p:sp>
        <p:nvSpPr>
          <p:cNvPr id="147" name="Oval 83"/>
          <p:cNvSpPr>
            <a:spLocks noChangeArrowheads="1"/>
          </p:cNvSpPr>
          <p:nvPr/>
        </p:nvSpPr>
        <p:spPr bwMode="auto">
          <a:xfrm>
            <a:off x="5113923" y="3474880"/>
            <a:ext cx="551361" cy="552753"/>
          </a:xfrm>
          <a:prstGeom prst="ellipse">
            <a:avLst/>
          </a:prstGeom>
          <a:solidFill>
            <a:schemeClr val="accent4"/>
          </a:solidFill>
          <a:ln w="3175" cap="flat">
            <a:noFill/>
            <a:prstDash val="solid"/>
            <a:miter lim="800000"/>
          </a:ln>
        </p:spPr>
        <p:txBody>
          <a:bodyPr vert="horz" wrap="square" lIns="68566" tIns="34283" rIns="68566" bIns="34283" numCol="1" anchor="t" anchorCtr="0" compatLnSpc="1"/>
          <a:lstStyle/>
          <a:p>
            <a:r>
              <a:rPr lang="en-US" altLang="zh-CN" dirty="0">
                <a:solidFill>
                  <a:schemeClr val="bg1"/>
                </a:solidFill>
              </a:rPr>
              <a:t>C1</a:t>
            </a:r>
            <a:endParaRPr lang="zh-CN" altLang="en-US" dirty="0">
              <a:solidFill>
                <a:schemeClr val="bg1"/>
              </a:solidFill>
            </a:endParaRPr>
          </a:p>
        </p:txBody>
      </p:sp>
      <p:grpSp>
        <p:nvGrpSpPr>
          <p:cNvPr id="9" name="组合 37"/>
          <p:cNvGrpSpPr/>
          <p:nvPr/>
        </p:nvGrpSpPr>
        <p:grpSpPr>
          <a:xfrm>
            <a:off x="2194276" y="1204021"/>
            <a:ext cx="4823736" cy="3039201"/>
            <a:chOff x="2912726" y="1977491"/>
            <a:chExt cx="6431648" cy="4052267"/>
          </a:xfrm>
        </p:grpSpPr>
        <p:cxnSp>
          <p:nvCxnSpPr>
            <p:cNvPr id="20" name="直接连接符 19"/>
            <p:cNvCxnSpPr/>
            <p:nvPr/>
          </p:nvCxnSpPr>
          <p:spPr>
            <a:xfrm flipV="1">
              <a:off x="2998862" y="1988841"/>
              <a:ext cx="4292201" cy="11885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2912726" y="4683741"/>
              <a:ext cx="4378337" cy="1346017"/>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7234952" y="1977491"/>
              <a:ext cx="1849175" cy="128542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7291063" y="4638590"/>
              <a:ext cx="2053311" cy="139116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0" name="组合 120"/>
          <p:cNvGrpSpPr/>
          <p:nvPr/>
        </p:nvGrpSpPr>
        <p:grpSpPr>
          <a:xfrm>
            <a:off x="1361044" y="2026276"/>
            <a:ext cx="1341611" cy="1248051"/>
            <a:chOff x="1919920" y="3552881"/>
            <a:chExt cx="1819507" cy="1692622"/>
          </a:xfrm>
        </p:grpSpPr>
        <p:sp>
          <p:nvSpPr>
            <p:cNvPr id="122" name="Oval 85"/>
            <p:cNvSpPr>
              <a:spLocks noChangeArrowheads="1"/>
            </p:cNvSpPr>
            <p:nvPr/>
          </p:nvSpPr>
          <p:spPr bwMode="auto">
            <a:xfrm>
              <a:off x="1919920" y="3552881"/>
              <a:ext cx="1675174" cy="1692622"/>
            </a:xfrm>
            <a:prstGeom prst="ellipse">
              <a:avLst/>
            </a:prstGeom>
            <a:noFill/>
            <a:ln w="38100" cap="flat">
              <a:solidFill>
                <a:schemeClr val="accent1"/>
              </a:solidFill>
              <a:prstDash val="solid"/>
              <a:miter lim="800000"/>
            </a:ln>
          </p:spPr>
          <p:txBody>
            <a:bodyPr vert="horz" wrap="square" lIns="68580" tIns="34290" rIns="68580" bIns="34290" numCol="1" anchor="t" anchorCtr="0" compatLnSpc="1"/>
            <a:lstStyle/>
            <a:p>
              <a:endParaRPr lang="zh-CN" altLang="en-US"/>
            </a:p>
          </p:txBody>
        </p:sp>
        <p:sp>
          <p:nvSpPr>
            <p:cNvPr id="123" name="Oval 85"/>
            <p:cNvSpPr>
              <a:spLocks noChangeArrowheads="1"/>
            </p:cNvSpPr>
            <p:nvPr/>
          </p:nvSpPr>
          <p:spPr bwMode="auto">
            <a:xfrm>
              <a:off x="2150988" y="3786356"/>
              <a:ext cx="1213038" cy="1225672"/>
            </a:xfrm>
            <a:prstGeom prst="ellipse">
              <a:avLst/>
            </a:prstGeom>
            <a:solidFill>
              <a:schemeClr val="accent1"/>
            </a:solidFill>
            <a:ln w="336550" cap="flat">
              <a:noFill/>
              <a:prstDash val="solid"/>
              <a:miter lim="800000"/>
            </a:ln>
          </p:spPr>
          <p:txBody>
            <a:bodyPr vert="horz" wrap="square" lIns="68580" tIns="34290" rIns="68580" bIns="34290" numCol="1" anchor="t" anchorCtr="0" compatLnSpc="1"/>
            <a:lstStyle/>
            <a:p>
              <a:endParaRPr lang="zh-CN" altLang="en-US"/>
            </a:p>
          </p:txBody>
        </p:sp>
        <p:sp>
          <p:nvSpPr>
            <p:cNvPr id="124" name="TextBox 123"/>
            <p:cNvSpPr txBox="1"/>
            <p:nvPr/>
          </p:nvSpPr>
          <p:spPr>
            <a:xfrm>
              <a:off x="2360493" y="3983693"/>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endParaRPr lang="zh-CN" altLang="en-US" sz="1400" b="1" dirty="0">
                <a:solidFill>
                  <a:schemeClr val="bg1"/>
                </a:solidFill>
                <a:latin typeface="方正黑体_GBK" pitchFamily="65" charset="-122"/>
                <a:ea typeface="方正黑体_GBK" pitchFamily="65" charset="-122"/>
              </a:endParaRPr>
            </a:p>
          </p:txBody>
        </p:sp>
      </p:grpSp>
      <p:sp>
        <p:nvSpPr>
          <p:cNvPr id="107" name="Oval 82"/>
          <p:cNvSpPr>
            <a:spLocks noChangeArrowheads="1"/>
          </p:cNvSpPr>
          <p:nvPr/>
        </p:nvSpPr>
        <p:spPr bwMode="auto">
          <a:xfrm>
            <a:off x="4195822" y="3204850"/>
            <a:ext cx="551361" cy="552753"/>
          </a:xfrm>
          <a:prstGeom prst="ellipse">
            <a:avLst/>
          </a:prstGeom>
          <a:solidFill>
            <a:schemeClr val="accent3"/>
          </a:solidFill>
          <a:ln w="3175" cap="flat">
            <a:noFill/>
            <a:prstDash val="solid"/>
            <a:miter lim="800000"/>
          </a:ln>
        </p:spPr>
        <p:txBody>
          <a:bodyPr vert="horz" wrap="square" lIns="68566" tIns="34283" rIns="68566" bIns="34283" numCol="1" anchor="t" anchorCtr="0" compatLnSpc="1"/>
          <a:lstStyle/>
          <a:p>
            <a:pPr algn="ctr"/>
            <a:r>
              <a:rPr lang="en-US" altLang="zh-CN" dirty="0">
                <a:solidFill>
                  <a:schemeClr val="bg1"/>
                </a:solidFill>
              </a:rPr>
              <a:t>B1</a:t>
            </a:r>
            <a:endParaRPr lang="zh-CN" altLang="en-US" dirty="0">
              <a:solidFill>
                <a:schemeClr val="bg1"/>
              </a:solidFill>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300"/>
                                        <p:tgtEl>
                                          <p:spTgt spid="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randombar(horizontal)">
                                      <p:cBhvr>
                                        <p:cTn id="17" dur="500"/>
                                        <p:tgtEl>
                                          <p:spTgt spid="14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3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randombar(horizontal)">
                                      <p:cBhvr>
                                        <p:cTn id="24" dur="500"/>
                                        <p:tgtEl>
                                          <p:spTgt spid="14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randombar(horizontal)">
                                      <p:cBhvr>
                                        <p:cTn id="27" dur="500"/>
                                        <p:tgtEl>
                                          <p:spTgt spid="14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300"/>
                                        <p:tgtEl>
                                          <p:spTgt spid="4"/>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randombar(horizontal)">
                                      <p:cBhvr>
                                        <p:cTn id="35" dur="500"/>
                                        <p:tgtEl>
                                          <p:spTgt spid="107"/>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randombar(horizontal)">
                                      <p:cBhvr>
                                        <p:cTn id="39" dur="500"/>
                                        <p:tgtEl>
                                          <p:spTgt spid="130"/>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300"/>
                                        <p:tgtEl>
                                          <p:spTgt spid="8"/>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randombar(horizontal)">
                                      <p:cBhvr>
                                        <p:cTn id="47" dur="500"/>
                                        <p:tgtEl>
                                          <p:spTgt spid="147"/>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500"/>
                            </p:stCondLst>
                            <p:childTnLst>
                              <p:par>
                                <p:cTn id="57" presetID="23" presetClass="entr" presetSubtype="32"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strVal val="4*#ppt_w"/>
                                          </p:val>
                                        </p:tav>
                                        <p:tav tm="100000">
                                          <p:val>
                                            <p:strVal val="#ppt_w"/>
                                          </p:val>
                                        </p:tav>
                                      </p:tavLst>
                                    </p:anim>
                                    <p:anim calcmode="lin" valueType="num">
                                      <p:cBhvr>
                                        <p:cTn id="60"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44" grpId="0" animBg="1"/>
      <p:bldP spid="145" grpId="0" animBg="1"/>
      <p:bldP spid="146" grpId="0" animBg="1"/>
      <p:bldP spid="147" grpId="0" animBg="1"/>
      <p:bldP spid="10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9" y="1176338"/>
            <a:ext cx="8016875" cy="461655"/>
          </a:xfrm>
          <a:prstGeom prst="rect">
            <a:avLst/>
          </a:prstGeom>
          <a:noFill/>
          <a:ln w="9525">
            <a:noFill/>
            <a:miter lim="800000"/>
          </a:ln>
        </p:spPr>
        <p:txBody>
          <a:bodyPr lIns="91431" tIns="45715" rIns="91431" bIns="45715">
            <a:spAutoFit/>
          </a:bodyPr>
          <a:lstStyle/>
          <a:p>
            <a:pPr>
              <a:lnSpc>
                <a:spcPct val="150000"/>
              </a:lnSpc>
              <a:spcBef>
                <a:spcPts val="600"/>
              </a:spcBef>
              <a:spcAft>
                <a:spcPts val="600"/>
              </a:spcAft>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noChangeArrowheads="1"/>
          </p:cNvPicPr>
          <p:nvPr/>
        </p:nvPicPr>
        <p:blipFill>
          <a:blip r:embed="rId1" cstate="print"/>
          <a:srcRect t="16006" b="21838"/>
          <a:stretch>
            <a:fillRect/>
          </a:stretch>
        </p:blipFill>
        <p:spPr bwMode="auto">
          <a:xfrm>
            <a:off x="566738" y="2106613"/>
            <a:ext cx="5486400" cy="2419350"/>
          </a:xfrm>
          <a:prstGeom prst="rect">
            <a:avLst/>
          </a:prstGeom>
          <a:noFill/>
          <a:ln w="9525">
            <a:noFill/>
            <a:miter lim="800000"/>
            <a:headEnd/>
            <a:tailEnd/>
          </a:ln>
        </p:spPr>
      </p:pic>
      <p:sp>
        <p:nvSpPr>
          <p:cNvPr id="29" name="Rectangle 12"/>
          <p:cNvSpPr/>
          <p:nvPr/>
        </p:nvSpPr>
        <p:spPr bwMode="auto">
          <a:xfrm>
            <a:off x="6130925" y="2106613"/>
            <a:ext cx="2452688" cy="2419350"/>
          </a:xfrm>
          <a:prstGeom prst="rect">
            <a:avLst/>
          </a:prstGeom>
          <a:solidFill>
            <a:schemeClr val="accent1"/>
          </a:solidFill>
          <a:ln w="9525" cap="flat" cmpd="sng" algn="ctr">
            <a:noFill/>
            <a:prstDash val="solid"/>
            <a:headEnd type="none" w="med" len="med"/>
            <a:tailEnd type="none" w="med" len="med"/>
          </a:ln>
          <a:effectLst/>
        </p:spPr>
        <p:txBody>
          <a:bodyPr lIns="137152" tIns="68576" rIns="34289" bIns="34289"/>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3963"/>
            <a:ext cx="1944688" cy="1733550"/>
          </a:xfrm>
          <a:prstGeom prst="rect">
            <a:avLst/>
          </a:prstGeom>
          <a:noFill/>
          <a:ln w="9525">
            <a:noFill/>
            <a:miter lim="800000"/>
          </a:ln>
        </p:spPr>
        <p:txBody>
          <a:bodyPr lIns="91431" tIns="45715" rIns="91431" bIns="45715"/>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endParaRPr lang="zh-CN" altLang="en-US" sz="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61022204343"/>
  <p:tag name="MH_LIBRARY" val="GRAPHIC"/>
  <p:tag name="MH_ORDER" val="标题 5"/>
</p:tagLst>
</file>

<file path=ppt/tags/tag11.xml><?xml version="1.0" encoding="utf-8"?>
<p:tagLst xmlns:p="http://schemas.openxmlformats.org/presentationml/2006/main">
  <p:tag name="MH" val="20161022204343"/>
  <p:tag name="MH_LIBRARY" val="GRAPHIC"/>
  <p:tag name="MH_ORDER" val="文本占位符 6"/>
</p:tagLst>
</file>

<file path=ppt/tags/tag12.xml><?xml version="1.0" encoding="utf-8"?>
<p:tagLst xmlns:p="http://schemas.openxmlformats.org/presentationml/2006/main">
  <p:tag name="MH" val="20161022204303"/>
  <p:tag name="MH_LIBRARY" val="GRAPHIC"/>
</p:tagLst>
</file>

<file path=ppt/tags/tag13.xml><?xml version="1.0" encoding="utf-8"?>
<p:tagLst xmlns:p="http://schemas.openxmlformats.org/presentationml/2006/main">
  <p:tag name="MH" val="20161022204303"/>
  <p:tag name="MH_LIBRARY" val="GRAPHIC"/>
  <p:tag name="MH_ORDER" val="TextBox 11"/>
</p:tagLst>
</file>

<file path=ppt/tags/tag14.xml><?xml version="1.0" encoding="utf-8"?>
<p:tagLst xmlns:p="http://schemas.openxmlformats.org/presentationml/2006/main">
  <p:tag name="MH" val="20161022204303"/>
  <p:tag name="MH_LIBRARY" val="GRAPHIC"/>
  <p:tag name="MH_ORDER" val="Rectangle 12"/>
</p:tagLst>
</file>

<file path=ppt/tags/tag15.xml><?xml version="1.0" encoding="utf-8"?>
<p:tagLst xmlns:p="http://schemas.openxmlformats.org/presentationml/2006/main">
  <p:tag name="MH" val="20161022204303"/>
  <p:tag name="MH_LIBRARY" val="GRAPHIC"/>
  <p:tag name="MH_ORDER" val="文本框 13"/>
</p:tagLst>
</file>

<file path=ppt/tags/tag16.xml><?xml version="1.0" encoding="utf-8"?>
<p:tagLst xmlns:p="http://schemas.openxmlformats.org/presentationml/2006/main">
  <p:tag name="MH" val="20161022204303"/>
  <p:tag name="MH_LIBRARY" val="GRAPHIC"/>
  <p:tag name="MH_ORDER" val="文本框 14"/>
</p:tagLst>
</file>

<file path=ppt/tags/tag17.xml><?xml version="1.0" encoding="utf-8"?>
<p:tagLst xmlns:p="http://schemas.openxmlformats.org/presentationml/2006/main">
  <p:tag name="MH" val="20161022204343"/>
  <p:tag name="MH_LIBRARY" val="GRAPHIC"/>
  <p:tag name="MH_ORDER" val="标题 5"/>
</p:tagLst>
</file>

<file path=ppt/tags/tag18.xml><?xml version="1.0" encoding="utf-8"?>
<p:tagLst xmlns:p="http://schemas.openxmlformats.org/presentationml/2006/main">
  <p:tag name="MH" val="20161022204343"/>
  <p:tag name="MH_LIBRARY" val="GRAPHIC"/>
  <p:tag name="MH_ORDER" val="文本占位符 6"/>
</p:tagLst>
</file>

<file path=ppt/tags/tag19.xml><?xml version="1.0" encoding="utf-8"?>
<p:tagLst xmlns:p="http://schemas.openxmlformats.org/presentationml/2006/main">
  <p:tag name="MH" val="20161022204303"/>
  <p:tag name="MH_LIBRARY" val="GRAPHI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MH" val="20161022204303"/>
  <p:tag name="MH_LIBRARY" val="GRAPHIC"/>
  <p:tag name="MH_ORDER" val="TextBox 11"/>
</p:tagLst>
</file>

<file path=ppt/tags/tag21.xml><?xml version="1.0" encoding="utf-8"?>
<p:tagLst xmlns:p="http://schemas.openxmlformats.org/presentationml/2006/main">
  <p:tag name="MH" val="20161022204303"/>
  <p:tag name="MH_LIBRARY" val="GRAPHIC"/>
  <p:tag name="MH_ORDER" val="Rectangle 12"/>
</p:tagLst>
</file>

<file path=ppt/tags/tag22.xml><?xml version="1.0" encoding="utf-8"?>
<p:tagLst xmlns:p="http://schemas.openxmlformats.org/presentationml/2006/main">
  <p:tag name="MH" val="20161022204303"/>
  <p:tag name="MH_LIBRARY" val="GRAPHIC"/>
  <p:tag name="MH_ORDER" val="文本框 13"/>
</p:tagLst>
</file>

<file path=ppt/tags/tag23.xml><?xml version="1.0" encoding="utf-8"?>
<p:tagLst xmlns:p="http://schemas.openxmlformats.org/presentationml/2006/main">
  <p:tag name="MH" val="20161022204303"/>
  <p:tag name="MH_LIBRARY" val="GRAPHIC"/>
  <p:tag name="MH_ORDER" val="文本框 14"/>
</p:tagLst>
</file>

<file path=ppt/tags/tag24.xml><?xml version="1.0" encoding="utf-8"?>
<p:tagLst xmlns:p="http://schemas.openxmlformats.org/presentationml/2006/main">
  <p:tag name="MH" val="20161022204343"/>
  <p:tag name="MH_LIBRARY" val="GRAPHIC"/>
  <p:tag name="MH_ORDER" val="标题 5"/>
</p:tagLst>
</file>

<file path=ppt/tags/tag25.xml><?xml version="1.0" encoding="utf-8"?>
<p:tagLst xmlns:p="http://schemas.openxmlformats.org/presentationml/2006/main">
  <p:tag name="MH" val="20161022204343"/>
  <p:tag name="MH_LIBRARY" val="GRAPHIC"/>
  <p:tag name="MH_ORDER" val="文本占位符 6"/>
</p:tagLst>
</file>

<file path=ppt/tags/tag26.xml><?xml version="1.0" encoding="utf-8"?>
<p:tagLst xmlns:p="http://schemas.openxmlformats.org/presentationml/2006/main">
  <p:tag name="MH" val="20161022204303"/>
  <p:tag name="MH_LIBRARY" val="GRAPHIC"/>
</p:tagLst>
</file>

<file path=ppt/tags/tag27.xml><?xml version="1.0" encoding="utf-8"?>
<p:tagLst xmlns:p="http://schemas.openxmlformats.org/presentationml/2006/main">
  <p:tag name="MH" val="20161022204303"/>
  <p:tag name="MH_LIBRARY" val="GRAPHIC"/>
  <p:tag name="MH_ORDER" val="TextBox 11"/>
</p:tagLst>
</file>

<file path=ppt/tags/tag28.xml><?xml version="1.0" encoding="utf-8"?>
<p:tagLst xmlns:p="http://schemas.openxmlformats.org/presentationml/2006/main">
  <p:tag name="MH" val="20161022204303"/>
  <p:tag name="MH_LIBRARY" val="GRAPHIC"/>
  <p:tag name="MH_ORDER" val="Rectangle 12"/>
</p:tagLst>
</file>

<file path=ppt/tags/tag29.xml><?xml version="1.0" encoding="utf-8"?>
<p:tagLst xmlns:p="http://schemas.openxmlformats.org/presentationml/2006/main">
  <p:tag name="MH" val="20161022204303"/>
  <p:tag name="MH_LIBRARY" val="GRAPHIC"/>
  <p:tag name="MH_ORDER" val="文本框 1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MH" val="20161022204303"/>
  <p:tag name="MH_LIBRARY" val="GRAPHIC"/>
  <p:tag name="MH_ORDER" val="文本框 14"/>
</p:tagLst>
</file>

<file path=ppt/tags/tag31.xml><?xml version="1.0" encoding="utf-8"?>
<p:tagLst xmlns:p="http://schemas.openxmlformats.org/presentationml/2006/main">
  <p:tag name="MH" val="20161022204343"/>
  <p:tag name="MH_LIBRARY" val="GRAPHIC"/>
  <p:tag name="MH_ORDER" val="标题 5"/>
</p:tagLst>
</file>

<file path=ppt/tags/tag32.xml><?xml version="1.0" encoding="utf-8"?>
<p:tagLst xmlns:p="http://schemas.openxmlformats.org/presentationml/2006/main">
  <p:tag name="MH" val="20161022204343"/>
  <p:tag name="MH_LIBRARY" val="GRAPHIC"/>
  <p:tag name="MH_ORDER" val="文本占位符 6"/>
</p:tagLst>
</file>

<file path=ppt/tags/tag33.xml><?xml version="1.0" encoding="utf-8"?>
<p:tagLst xmlns:p="http://schemas.openxmlformats.org/presentationml/2006/main">
  <p:tag name="MH" val="20161022204303"/>
  <p:tag name="MH_LIBRARY" val="GRAPHIC"/>
</p:tagLst>
</file>

<file path=ppt/tags/tag3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35.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MH" val="20161022204303"/>
  <p:tag name="MH_LIBRARY" val="GRAPHIC"/>
  <p:tag name="MH_ORDER" val="TextBox 11"/>
</p:tagLst>
</file>

<file path=ppt/tags/tag7.xml><?xml version="1.0" encoding="utf-8"?>
<p:tagLst xmlns:p="http://schemas.openxmlformats.org/presentationml/2006/main">
  <p:tag name="MH" val="20161022204303"/>
  <p:tag name="MH_LIBRARY" val="GRAPHIC"/>
  <p:tag name="MH_ORDER" val="Rectangle 12"/>
</p:tagLst>
</file>

<file path=ppt/tags/tag8.xml><?xml version="1.0" encoding="utf-8"?>
<p:tagLst xmlns:p="http://schemas.openxmlformats.org/presentationml/2006/main">
  <p:tag name="MH" val="20161022204303"/>
  <p:tag name="MH_LIBRARY" val="GRAPHIC"/>
  <p:tag name="MH_ORDER" val="文本框 13"/>
</p:tagLst>
</file>

<file path=ppt/tags/tag9.xml><?xml version="1.0" encoding="utf-8"?>
<p:tagLst xmlns:p="http://schemas.openxmlformats.org/presentationml/2006/main">
  <p:tag name="MH" val="20161022204303"/>
  <p:tag name="MH_LIBRARY" val="GRAPHIC"/>
  <p:tag name="MH_ORDER" val="文本框 14"/>
</p:tagLst>
</file>

<file path=ppt/theme/theme1.xml><?xml version="1.0" encoding="utf-8"?>
<a:theme xmlns:a="http://schemas.openxmlformats.org/drawingml/2006/main" name="Office 主题​​">
  <a:themeElements>
    <a:clrScheme name="自定义 161">
      <a:dk1>
        <a:sysClr val="windowText" lastClr="000000"/>
      </a:dk1>
      <a:lt1>
        <a:sysClr val="window" lastClr="FFFFFF"/>
      </a:lt1>
      <a:dk2>
        <a:srgbClr val="9F7B63"/>
      </a:dk2>
      <a:lt2>
        <a:srgbClr val="E7E6E6"/>
      </a:lt2>
      <a:accent1>
        <a:srgbClr val="C00000"/>
      </a:accent1>
      <a:accent2>
        <a:srgbClr val="A5A5A5"/>
      </a:accent2>
      <a:accent3>
        <a:srgbClr val="C00000"/>
      </a:accent3>
      <a:accent4>
        <a:srgbClr val="A5A5A5"/>
      </a:accent4>
      <a:accent5>
        <a:srgbClr val="D3174D"/>
      </a:accent5>
      <a:accent6>
        <a:srgbClr val="7F7F7F"/>
      </a:accent6>
      <a:hlink>
        <a:srgbClr val="F48E77"/>
      </a:hlink>
      <a:folHlink>
        <a:srgbClr val="A1BD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3739</Words>
  <Application>WPS 演示</Application>
  <PresentationFormat>全屏显示(16:9)</PresentationFormat>
  <Paragraphs>469</Paragraphs>
  <Slides>27</Slides>
  <Notes>17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Arial</vt:lpstr>
      <vt:lpstr>宋体</vt:lpstr>
      <vt:lpstr>Wingdings</vt:lpstr>
      <vt:lpstr>微软雅黑</vt:lpstr>
      <vt:lpstr>Calibri</vt:lpstr>
      <vt:lpstr>Agency FB</vt:lpstr>
      <vt:lpstr>Impact</vt:lpstr>
      <vt:lpstr>张海山锐谐体2.0-授权联系：Samtype@QQ.com</vt:lpstr>
      <vt:lpstr>方正黑体_GBK</vt:lpstr>
      <vt:lpstr>Segoe UI Light</vt:lpstr>
      <vt:lpstr>方正黑体简体</vt:lpstr>
      <vt:lpstr>Cassannet Bold</vt:lpstr>
      <vt:lpstr>魂心</vt:lpstr>
      <vt:lpstr>AvantGarde Md BT</vt:lpstr>
      <vt:lpstr>华文黑体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Administrator</cp:lastModifiedBy>
  <cp:revision>344</cp:revision>
  <dcterms:created xsi:type="dcterms:W3CDTF">2019-01-12T09:37:00Z</dcterms:created>
  <dcterms:modified xsi:type="dcterms:W3CDTF">2021-03-15T12:41:19Z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D147BA690B184BABB2ACB906A4272686</vt:lpwstr>
  </property>
</Properties>
</file>