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58" r:id="rId4"/>
    <p:sldId id="259" r:id="rId5"/>
    <p:sldId id="260" r:id="rId6"/>
    <p:sldId id="261" r:id="rId7"/>
    <p:sldId id="275" r:id="rId8"/>
    <p:sldId id="263" r:id="rId9"/>
    <p:sldId id="264" r:id="rId10"/>
    <p:sldId id="265" r:id="rId11"/>
    <p:sldId id="266" r:id="rId12"/>
    <p:sldId id="276" r:id="rId13"/>
    <p:sldId id="267" r:id="rId14"/>
    <p:sldId id="269" r:id="rId15"/>
    <p:sldId id="270" r:id="rId16"/>
    <p:sldId id="271" r:id="rId17"/>
    <p:sldId id="27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emf"/><Relationship Id="rId7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/>
              <a:t>POWERPOINT</a:t>
            </a:r>
            <a:r>
              <a:rPr kumimoji="1" lang="zh-CN" altLang="en-US" sz="4400" b="1" dirty="0"/>
              <a:t> </a:t>
            </a:r>
            <a:r>
              <a:rPr kumimoji="1" lang="en-US" altLang="zh-CN" sz="4400" b="1" dirty="0"/>
              <a:t>TEMPLATE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826183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47582" b="23560"/>
          <a:stretch>
            <a:fillRect/>
          </a:stretch>
        </p:blipFill>
        <p:spPr>
          <a:xfrm>
            <a:off x="0" y="1955897"/>
            <a:ext cx="12192675" cy="268444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/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>
            <a:fillRect/>
          </a:stretch>
        </p:blipFill>
        <p:spPr>
          <a:xfrm>
            <a:off x="0" y="1522412"/>
            <a:ext cx="12221942" cy="3240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/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/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/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/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/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/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/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/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/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/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/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/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/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/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/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/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/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/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/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/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/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/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/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/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/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</a:ln>
            <a:effectLst/>
          </p:spPr>
        </p:cxnSp>
        <p:sp>
          <p:nvSpPr>
            <p:cNvPr id="58" name="未知"/>
            <p:cNvSpPr/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THANK</a:t>
            </a:r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YOU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942842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xx</a:t>
            </a:r>
            <a:endParaRPr kumimoji="1" lang="zh-CN" altLang="en-US" sz="1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4321"/>
          <a:stretch>
            <a:fillRect/>
          </a:stretch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“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/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1396</Words>
  <Application>Microsoft Office PowerPoint</Application>
  <PresentationFormat>宽屏</PresentationFormat>
  <Paragraphs>107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微软雅黑</vt:lpstr>
      <vt:lpstr>Arial</vt:lpstr>
      <vt:lpstr>Calibri</vt:lpstr>
      <vt:lpstr>Calibri Light</vt:lpstr>
      <vt:lpstr>Levenim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</cp:lastModifiedBy>
  <cp:revision>31</cp:revision>
  <dcterms:created xsi:type="dcterms:W3CDTF">2015-08-19T02:17:00Z</dcterms:created>
  <dcterms:modified xsi:type="dcterms:W3CDTF">2016-07-25T04:56:20Z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