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charts/style2.xml" ContentType="application/vnd.ms-office.chartstyle+xml"/>
  <Override PartName="/ppt/charts/style1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charts/colors1.xml" ContentType="application/vnd.ms-office.chartcolorstyle+xml"/>
  <Default Extension="xlsx" ContentType="application/vnd.openxmlformats-officedocument.spreadsheetml.sheet"/>
  <Override PartName="/ppt/charts/chart3.xml" ContentType="application/vnd.openxmlformats-officedocument.drawingml.char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79" r:id="rId3"/>
    <p:sldMasterId id="2147483674" r:id="rId4"/>
  </p:sldMasterIdLst>
  <p:sldIdLst>
    <p:sldId id="270" r:id="rId5"/>
    <p:sldId id="274" r:id="rId6"/>
    <p:sldId id="27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5"/>
    <p:restoredTop sz="93525"/>
  </p:normalViewPr>
  <p:slideViewPr>
    <p:cSldViewPr snapToGrid="0">
      <p:cViewPr varScale="1">
        <p:scale>
          <a:sx n="102" d="100"/>
          <a:sy n="102" d="100"/>
        </p:scale>
        <p:origin x="-786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67-498E-AF53-B5A5967AE8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E67-498E-AF53-B5A5967AE8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32</c:v>
                </c:pt>
                <c:pt idx="1">
                  <c:v>23</c:v>
                </c:pt>
                <c:pt idx="2">
                  <c:v>22</c:v>
                </c:pt>
                <c:pt idx="3">
                  <c:v>3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E67-498E-AF53-B5A5967AE89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12</c:v>
                </c:pt>
                <c:pt idx="1">
                  <c:v>7</c:v>
                </c:pt>
                <c:pt idx="2">
                  <c:v>15</c:v>
                </c:pt>
                <c:pt idx="3">
                  <c:v>27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E67-498E-AF53-B5A5967AE892}"/>
            </c:ext>
          </c:extLst>
        </c:ser>
        <c:dLbls/>
        <c:axId val="94841088"/>
        <c:axId val="94846976"/>
      </c:radarChart>
      <c:catAx>
        <c:axId val="94841088"/>
        <c:scaling>
          <c:orientation val="minMax"/>
        </c:scaling>
        <c:axPos val="b"/>
        <c:numFmt formatCode="yyyy/m/d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846976"/>
        <c:crosses val="autoZero"/>
        <c:auto val="1"/>
        <c:lblAlgn val="ctr"/>
        <c:lblOffset val="100"/>
      </c:catAx>
      <c:valAx>
        <c:axId val="94846976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4841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67-498E-AF53-B5A5967AE8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E67-498E-AF53-B5A5967AE8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32</c:v>
                </c:pt>
                <c:pt idx="1">
                  <c:v>23</c:v>
                </c:pt>
                <c:pt idx="2">
                  <c:v>22</c:v>
                </c:pt>
                <c:pt idx="3">
                  <c:v>3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E67-498E-AF53-B5A5967AE89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12</c:v>
                </c:pt>
                <c:pt idx="1">
                  <c:v>7</c:v>
                </c:pt>
                <c:pt idx="2">
                  <c:v>15</c:v>
                </c:pt>
                <c:pt idx="3">
                  <c:v>27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E67-498E-AF53-B5A5967AE892}"/>
            </c:ext>
          </c:extLst>
        </c:ser>
        <c:dLbls/>
        <c:axId val="58647296"/>
        <c:axId val="58648832"/>
      </c:radarChart>
      <c:catAx>
        <c:axId val="58647296"/>
        <c:scaling>
          <c:orientation val="minMax"/>
        </c:scaling>
        <c:axPos val="b"/>
        <c:numFmt formatCode="yyyy/m/d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648832"/>
        <c:crosses val="autoZero"/>
        <c:auto val="1"/>
        <c:lblAlgn val="ctr"/>
        <c:lblOffset val="100"/>
      </c:catAx>
      <c:valAx>
        <c:axId val="586488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647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radarChart>
        <c:radarStyle val="marker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E67-498E-AF53-B5A5967AE89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E67-498E-AF53-B5A5967AE89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  <c:pt idx="0">
                  <c:v>32</c:v>
                </c:pt>
                <c:pt idx="1">
                  <c:v>23</c:v>
                </c:pt>
                <c:pt idx="2">
                  <c:v>22</c:v>
                </c:pt>
                <c:pt idx="3">
                  <c:v>3</c:v>
                </c:pt>
                <c:pt idx="4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1E67-498E-AF53-B5A5967AE89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numRef>
              <c:f>Sheet1!$A$2:$A$6</c:f>
              <c:numCache>
                <c:formatCode>yyyy/m/d</c:formatCode>
                <c:ptCount val="5"/>
                <c:pt idx="0">
                  <c:v>37261</c:v>
                </c:pt>
                <c:pt idx="1">
                  <c:v>37262</c:v>
                </c:pt>
                <c:pt idx="2">
                  <c:v>37263</c:v>
                </c:pt>
                <c:pt idx="3">
                  <c:v>37264</c:v>
                </c:pt>
                <c:pt idx="4">
                  <c:v>37265</c:v>
                </c:pt>
              </c:numCache>
            </c:numRef>
          </c:cat>
          <c:val>
            <c:numRef>
              <c:f>Sheet1!$E$2:$E$6</c:f>
              <c:numCache>
                <c:formatCode>General</c:formatCode>
                <c:ptCount val="5"/>
                <c:pt idx="0">
                  <c:v>12</c:v>
                </c:pt>
                <c:pt idx="1">
                  <c:v>7</c:v>
                </c:pt>
                <c:pt idx="2">
                  <c:v>15</c:v>
                </c:pt>
                <c:pt idx="3">
                  <c:v>27</c:v>
                </c:pt>
                <c:pt idx="4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1E67-498E-AF53-B5A5967AE892}"/>
            </c:ext>
          </c:extLst>
        </c:ser>
        <c:dLbls/>
        <c:axId val="58706176"/>
        <c:axId val="56897920"/>
      </c:radarChart>
      <c:catAx>
        <c:axId val="58706176"/>
        <c:scaling>
          <c:orientation val="minMax"/>
        </c:scaling>
        <c:axPos val="b"/>
        <c:numFmt formatCode="yyyy/m/d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6897920"/>
        <c:crosses val="autoZero"/>
        <c:auto val="1"/>
        <c:lblAlgn val="ctr"/>
        <c:lblOffset val="100"/>
      </c:catAx>
      <c:valAx>
        <c:axId val="5689792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87061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803469" y="324209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" y="99071"/>
            <a:ext cx="1067264" cy="30188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" y="400954"/>
            <a:ext cx="1578427" cy="30188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702837"/>
            <a:ext cx="1275100" cy="30188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004721"/>
            <a:ext cx="904365" cy="3018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1373221" y="5202679"/>
            <a:ext cx="301557" cy="304799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421222" y="5202680"/>
            <a:ext cx="301555" cy="304799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7469220" y="5202673"/>
            <a:ext cx="301558" cy="304800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10517225" y="5202679"/>
            <a:ext cx="301556" cy="304799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803469" y="324209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" y="99071"/>
            <a:ext cx="1067264" cy="30188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" y="400954"/>
            <a:ext cx="1578427" cy="30188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702837"/>
            <a:ext cx="1275100" cy="30188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004721"/>
            <a:ext cx="904365" cy="3018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1373221" y="5202679"/>
            <a:ext cx="301557" cy="304799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421222" y="5202680"/>
            <a:ext cx="301555" cy="304799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7469220" y="5202673"/>
            <a:ext cx="301558" cy="304800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10517225" y="5202679"/>
            <a:ext cx="301556" cy="304799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808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803469" y="324209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1" y="99071"/>
            <a:ext cx="1067264" cy="301883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" y="400954"/>
            <a:ext cx="1578427" cy="301883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702837"/>
            <a:ext cx="1275100" cy="30188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004721"/>
            <a:ext cx="904365" cy="30188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1373221" y="5202679"/>
            <a:ext cx="301557" cy="3047994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421222" y="5202680"/>
            <a:ext cx="301555" cy="3047992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7469220" y="5202673"/>
            <a:ext cx="301558" cy="3048003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10517225" y="5202679"/>
            <a:ext cx="301556" cy="304799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066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8531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13191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73275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84174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1168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xmlns="" val="228698447"/>
              </p:ext>
            </p:extLst>
          </p:nvPr>
        </p:nvGraphicFramePr>
        <p:xfrm>
          <a:off x="406080" y="1638163"/>
          <a:ext cx="4569955" cy="4145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矩形 7"/>
          <p:cNvSpPr>
            <a:spLocks noChangeArrowheads="1"/>
          </p:cNvSpPr>
          <p:nvPr/>
        </p:nvSpPr>
        <p:spPr bwMode="auto">
          <a:xfrm>
            <a:off x="5553254" y="1486568"/>
            <a:ext cx="1896673" cy="369332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6" name="矩形 6"/>
          <p:cNvSpPr>
            <a:spLocks noChangeArrowheads="1"/>
          </p:cNvSpPr>
          <p:nvPr/>
        </p:nvSpPr>
        <p:spPr bwMode="auto">
          <a:xfrm>
            <a:off x="5549255" y="1899768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7"/>
          <p:cNvSpPr>
            <a:spLocks noChangeArrowheads="1"/>
          </p:cNvSpPr>
          <p:nvPr/>
        </p:nvSpPr>
        <p:spPr bwMode="auto">
          <a:xfrm>
            <a:off x="8733550" y="1486568"/>
            <a:ext cx="1896673" cy="369332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8729551" y="1899768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7"/>
          <p:cNvSpPr>
            <a:spLocks noChangeArrowheads="1"/>
          </p:cNvSpPr>
          <p:nvPr/>
        </p:nvSpPr>
        <p:spPr bwMode="auto">
          <a:xfrm>
            <a:off x="5553254" y="3718205"/>
            <a:ext cx="1896673" cy="369332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3" name="矩形 6"/>
          <p:cNvSpPr>
            <a:spLocks noChangeArrowheads="1"/>
          </p:cNvSpPr>
          <p:nvPr/>
        </p:nvSpPr>
        <p:spPr bwMode="auto">
          <a:xfrm>
            <a:off x="5549255" y="4131405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7"/>
          <p:cNvSpPr>
            <a:spLocks noChangeArrowheads="1"/>
          </p:cNvSpPr>
          <p:nvPr/>
        </p:nvSpPr>
        <p:spPr bwMode="auto">
          <a:xfrm>
            <a:off x="8733550" y="3718205"/>
            <a:ext cx="1896673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8729551" y="4131405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449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graphicFrame>
        <p:nvGraphicFramePr>
          <p:cNvPr id="24" name="图表 23"/>
          <p:cNvGraphicFramePr/>
          <p:nvPr>
            <p:extLst/>
          </p:nvPr>
        </p:nvGraphicFramePr>
        <p:xfrm>
          <a:off x="406080" y="1638163"/>
          <a:ext cx="4569955" cy="4145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矩形 7"/>
          <p:cNvSpPr>
            <a:spLocks noChangeArrowheads="1"/>
          </p:cNvSpPr>
          <p:nvPr/>
        </p:nvSpPr>
        <p:spPr bwMode="auto">
          <a:xfrm>
            <a:off x="5553254" y="1486568"/>
            <a:ext cx="1896673" cy="369332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6" name="矩形 6"/>
          <p:cNvSpPr>
            <a:spLocks noChangeArrowheads="1"/>
          </p:cNvSpPr>
          <p:nvPr/>
        </p:nvSpPr>
        <p:spPr bwMode="auto">
          <a:xfrm>
            <a:off x="5549255" y="1899768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7"/>
          <p:cNvSpPr>
            <a:spLocks noChangeArrowheads="1"/>
          </p:cNvSpPr>
          <p:nvPr/>
        </p:nvSpPr>
        <p:spPr bwMode="auto">
          <a:xfrm>
            <a:off x="8733550" y="1486568"/>
            <a:ext cx="1896673" cy="369332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8729551" y="1899768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7"/>
          <p:cNvSpPr>
            <a:spLocks noChangeArrowheads="1"/>
          </p:cNvSpPr>
          <p:nvPr/>
        </p:nvSpPr>
        <p:spPr bwMode="auto">
          <a:xfrm>
            <a:off x="5553254" y="3718205"/>
            <a:ext cx="1896673" cy="369332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3" name="矩形 6"/>
          <p:cNvSpPr>
            <a:spLocks noChangeArrowheads="1"/>
          </p:cNvSpPr>
          <p:nvPr/>
        </p:nvSpPr>
        <p:spPr bwMode="auto">
          <a:xfrm>
            <a:off x="5549255" y="4131405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7"/>
          <p:cNvSpPr>
            <a:spLocks noChangeArrowheads="1"/>
          </p:cNvSpPr>
          <p:nvPr/>
        </p:nvSpPr>
        <p:spPr bwMode="auto">
          <a:xfrm>
            <a:off x="8733550" y="3718205"/>
            <a:ext cx="1896673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8729551" y="4131405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4005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graphicFrame>
        <p:nvGraphicFramePr>
          <p:cNvPr id="24" name="图表 23"/>
          <p:cNvGraphicFramePr/>
          <p:nvPr>
            <p:extLst/>
          </p:nvPr>
        </p:nvGraphicFramePr>
        <p:xfrm>
          <a:off x="406080" y="1638163"/>
          <a:ext cx="4569955" cy="4145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矩形 7"/>
          <p:cNvSpPr>
            <a:spLocks noChangeArrowheads="1"/>
          </p:cNvSpPr>
          <p:nvPr/>
        </p:nvSpPr>
        <p:spPr bwMode="auto">
          <a:xfrm>
            <a:off x="5553254" y="1486568"/>
            <a:ext cx="1896673" cy="369332"/>
          </a:xfrm>
          <a:prstGeom prst="rect">
            <a:avLst/>
          </a:prstGeom>
          <a:solidFill>
            <a:schemeClr val="accent5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6" name="矩形 6"/>
          <p:cNvSpPr>
            <a:spLocks noChangeArrowheads="1"/>
          </p:cNvSpPr>
          <p:nvPr/>
        </p:nvSpPr>
        <p:spPr bwMode="auto">
          <a:xfrm>
            <a:off x="5549255" y="1899768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7"/>
          <p:cNvSpPr>
            <a:spLocks noChangeArrowheads="1"/>
          </p:cNvSpPr>
          <p:nvPr/>
        </p:nvSpPr>
        <p:spPr bwMode="auto">
          <a:xfrm>
            <a:off x="8733550" y="1486568"/>
            <a:ext cx="1896673" cy="369332"/>
          </a:xfrm>
          <a:prstGeom prst="rect">
            <a:avLst/>
          </a:prstGeom>
          <a:solidFill>
            <a:schemeClr val="accent4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0" name="矩形 6"/>
          <p:cNvSpPr>
            <a:spLocks noChangeArrowheads="1"/>
          </p:cNvSpPr>
          <p:nvPr/>
        </p:nvSpPr>
        <p:spPr bwMode="auto">
          <a:xfrm>
            <a:off x="8729551" y="1899768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7"/>
          <p:cNvSpPr>
            <a:spLocks noChangeArrowheads="1"/>
          </p:cNvSpPr>
          <p:nvPr/>
        </p:nvSpPr>
        <p:spPr bwMode="auto">
          <a:xfrm>
            <a:off x="5553254" y="3718205"/>
            <a:ext cx="1896673" cy="369332"/>
          </a:xfrm>
          <a:prstGeom prst="rect">
            <a:avLst/>
          </a:prstGeom>
          <a:solidFill>
            <a:schemeClr val="accent3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3" name="矩形 6"/>
          <p:cNvSpPr>
            <a:spLocks noChangeArrowheads="1"/>
          </p:cNvSpPr>
          <p:nvPr/>
        </p:nvSpPr>
        <p:spPr bwMode="auto">
          <a:xfrm>
            <a:off x="5549255" y="4131405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7"/>
          <p:cNvSpPr>
            <a:spLocks noChangeArrowheads="1"/>
          </p:cNvSpPr>
          <p:nvPr/>
        </p:nvSpPr>
        <p:spPr bwMode="auto">
          <a:xfrm>
            <a:off x="8733550" y="3718205"/>
            <a:ext cx="1896673" cy="369332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chemeClr val="bg1"/>
                </a:solidFill>
                <a:latin typeface="Century Gothic" pitchFamily="34" charset="0"/>
              </a:rPr>
              <a:t>ADD YOUR TEXT</a:t>
            </a:r>
            <a:endParaRPr lang="zh-CN" altLang="en-US" b="1" dirty="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8729551" y="4131405"/>
            <a:ext cx="2536144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511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3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29EB6"/>
      </a:accent1>
      <a:accent2>
        <a:srgbClr val="64C588"/>
      </a:accent2>
      <a:accent3>
        <a:srgbClr val="9CC865"/>
      </a:accent3>
      <a:accent4>
        <a:srgbClr val="EFA44B"/>
      </a:accent4>
      <a:accent5>
        <a:srgbClr val="EB5A4F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红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34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329EB6"/>
      </a:accent1>
      <a:accent2>
        <a:srgbClr val="64C588"/>
      </a:accent2>
      <a:accent3>
        <a:srgbClr val="9CC865"/>
      </a:accent3>
      <a:accent4>
        <a:srgbClr val="EFA44B"/>
      </a:accent4>
      <a:accent5>
        <a:srgbClr val="EB5A4F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576</Words>
  <Application>Microsoft Office PowerPoint</Application>
  <PresentationFormat>自定义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28</cp:revision>
  <dcterms:created xsi:type="dcterms:W3CDTF">2015-07-29T10:05:36Z</dcterms:created>
  <dcterms:modified xsi:type="dcterms:W3CDTF">2016-03-15T18:40:32Z</dcterms:modified>
</cp:coreProperties>
</file>