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Default Extension="xlsx" ContentType="application/vnd.openxmlformats-officedocument.spreadsheetml.sheet"/>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323" r:id="rId2"/>
    <p:sldId id="322" r:id="rId3"/>
    <p:sldId id="298" r:id="rId4"/>
    <p:sldId id="315" r:id="rId5"/>
    <p:sldId id="285" r:id="rId6"/>
    <p:sldId id="273" r:id="rId7"/>
    <p:sldId id="263" r:id="rId8"/>
    <p:sldId id="282" r:id="rId9"/>
    <p:sldId id="264" r:id="rId10"/>
    <p:sldId id="271" r:id="rId11"/>
    <p:sldId id="325" r:id="rId12"/>
    <p:sldId id="329" r:id="rId13"/>
    <p:sldId id="292" r:id="rId14"/>
    <p:sldId id="314" r:id="rId15"/>
    <p:sldId id="267" r:id="rId16"/>
    <p:sldId id="278" r:id="rId17"/>
    <p:sldId id="272" r:id="rId18"/>
    <p:sldId id="326" r:id="rId19"/>
    <p:sldId id="308" r:id="rId20"/>
    <p:sldId id="287" r:id="rId21"/>
    <p:sldId id="310" r:id="rId22"/>
    <p:sldId id="312" r:id="rId23"/>
    <p:sldId id="311" r:id="rId24"/>
    <p:sldId id="279" r:id="rId25"/>
    <p:sldId id="327" r:id="rId26"/>
    <p:sldId id="313" r:id="rId27"/>
    <p:sldId id="277" r:id="rId28"/>
    <p:sldId id="281" r:id="rId29"/>
    <p:sldId id="296" r:id="rId30"/>
    <p:sldId id="294" r:id="rId31"/>
    <p:sldId id="324" r:id="rId32"/>
    <p:sldId id="328" r:id="rId33"/>
  </p:sldIdLst>
  <p:sldSz cx="12192000" cy="6858000"/>
  <p:notesSz cx="6858000" cy="9144000"/>
  <p:custDataLst>
    <p:tags r:id="rId35"/>
  </p:custDataLst>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540274" algn="l" rtl="0" fontAlgn="base">
      <a:spcBef>
        <a:spcPct val="0"/>
      </a:spcBef>
      <a:spcAft>
        <a:spcPct val="0"/>
      </a:spcAft>
      <a:defRPr kern="1200">
        <a:solidFill>
          <a:schemeClr val="tx1"/>
        </a:solidFill>
        <a:latin typeface="Arial" pitchFamily="34" charset="0"/>
        <a:ea typeface="宋体" pitchFamily="2" charset="-122"/>
        <a:cs typeface="+mn-cs"/>
      </a:defRPr>
    </a:lvl2pPr>
    <a:lvl3pPr marL="1080550" algn="l" rtl="0" fontAlgn="base">
      <a:spcBef>
        <a:spcPct val="0"/>
      </a:spcBef>
      <a:spcAft>
        <a:spcPct val="0"/>
      </a:spcAft>
      <a:defRPr kern="1200">
        <a:solidFill>
          <a:schemeClr val="tx1"/>
        </a:solidFill>
        <a:latin typeface="Arial" pitchFamily="34" charset="0"/>
        <a:ea typeface="宋体" pitchFamily="2" charset="-122"/>
        <a:cs typeface="+mn-cs"/>
      </a:defRPr>
    </a:lvl3pPr>
    <a:lvl4pPr marL="1620825" algn="l" rtl="0" fontAlgn="base">
      <a:spcBef>
        <a:spcPct val="0"/>
      </a:spcBef>
      <a:spcAft>
        <a:spcPct val="0"/>
      </a:spcAft>
      <a:defRPr kern="1200">
        <a:solidFill>
          <a:schemeClr val="tx1"/>
        </a:solidFill>
        <a:latin typeface="Arial" pitchFamily="34" charset="0"/>
        <a:ea typeface="宋体" pitchFamily="2" charset="-122"/>
        <a:cs typeface="+mn-cs"/>
      </a:defRPr>
    </a:lvl4pPr>
    <a:lvl5pPr marL="2161099" algn="l" rtl="0" fontAlgn="base">
      <a:spcBef>
        <a:spcPct val="0"/>
      </a:spcBef>
      <a:spcAft>
        <a:spcPct val="0"/>
      </a:spcAft>
      <a:defRPr kern="1200">
        <a:solidFill>
          <a:schemeClr val="tx1"/>
        </a:solidFill>
        <a:latin typeface="Arial" pitchFamily="34" charset="0"/>
        <a:ea typeface="宋体" pitchFamily="2" charset="-122"/>
        <a:cs typeface="+mn-cs"/>
      </a:defRPr>
    </a:lvl5pPr>
    <a:lvl6pPr marL="2701375" algn="l" defTabSz="1080550" rtl="0" eaLnBrk="1" latinLnBrk="0" hangingPunct="1">
      <a:defRPr kern="1200">
        <a:solidFill>
          <a:schemeClr val="tx1"/>
        </a:solidFill>
        <a:latin typeface="Arial" pitchFamily="34" charset="0"/>
        <a:ea typeface="宋体" pitchFamily="2" charset="-122"/>
        <a:cs typeface="+mn-cs"/>
      </a:defRPr>
    </a:lvl6pPr>
    <a:lvl7pPr marL="3241650" algn="l" defTabSz="1080550" rtl="0" eaLnBrk="1" latinLnBrk="0" hangingPunct="1">
      <a:defRPr kern="1200">
        <a:solidFill>
          <a:schemeClr val="tx1"/>
        </a:solidFill>
        <a:latin typeface="Arial" pitchFamily="34" charset="0"/>
        <a:ea typeface="宋体" pitchFamily="2" charset="-122"/>
        <a:cs typeface="+mn-cs"/>
      </a:defRPr>
    </a:lvl7pPr>
    <a:lvl8pPr marL="3781925" algn="l" defTabSz="1080550" rtl="0" eaLnBrk="1" latinLnBrk="0" hangingPunct="1">
      <a:defRPr kern="1200">
        <a:solidFill>
          <a:schemeClr val="tx1"/>
        </a:solidFill>
        <a:latin typeface="Arial" pitchFamily="34" charset="0"/>
        <a:ea typeface="宋体" pitchFamily="2" charset="-122"/>
        <a:cs typeface="+mn-cs"/>
      </a:defRPr>
    </a:lvl8pPr>
    <a:lvl9pPr marL="4322200" algn="l" defTabSz="1080550"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xmlns="">
        <p15:guide id="1" orient="horz" pos="2568" userDrawn="1">
          <p15:clr>
            <a:srgbClr val="A4A3A4"/>
          </p15:clr>
        </p15:guide>
        <p15:guide id="2" pos="347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0"/>
      </p:ext>
    </p:extLst>
  </p:showPr>
  <p:clrMru>
    <a:srgbClr val="F35E29"/>
    <a:srgbClr val="01927A"/>
    <a:srgbClr val="F57649"/>
    <a:srgbClr val="F78F65"/>
    <a:srgbClr val="3385BA"/>
    <a:srgbClr val="125E9C"/>
    <a:srgbClr val="F6855B"/>
    <a:srgbClr val="1C78B2"/>
    <a:srgbClr val="FCD8C9"/>
    <a:srgbClr val="19A5B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43" autoAdjust="0"/>
    <p:restoredTop sz="94660"/>
  </p:normalViewPr>
  <p:slideViewPr>
    <p:cSldViewPr snapToGrid="0">
      <p:cViewPr varScale="1">
        <p:scale>
          <a:sx n="71" d="100"/>
          <a:sy n="71" d="100"/>
        </p:scale>
        <p:origin x="-714" y="-102"/>
      </p:cViewPr>
      <p:guideLst>
        <p:guide orient="horz" pos="2568"/>
        <p:guide pos="347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___1.xlsx"/></Relationships>
</file>

<file path=ppt/charts/chart1.xml><?xml version="1.0" encoding="utf-8"?>
<c:chartSpace xmlns:c="http://schemas.openxmlformats.org/drawingml/2006/chart" xmlns:a="http://schemas.openxmlformats.org/drawingml/2006/main" xmlns:r="http://schemas.openxmlformats.org/officeDocument/2006/relationships">
  <c:lang val="zh-CN"/>
  <c:chart>
    <c:plotArea>
      <c:layout/>
      <c:lineChart>
        <c:grouping val="standard"/>
        <c:ser>
          <c:idx val="0"/>
          <c:order val="0"/>
          <c:tx>
            <c:strRef>
              <c:f>Sheet1!$B$1</c:f>
              <c:strCache>
                <c:ptCount val="1"/>
                <c:pt idx="0">
                  <c:v>系列 1</c:v>
                </c:pt>
              </c:strCache>
            </c:strRef>
          </c:tx>
          <c:spPr>
            <a:ln w="38022" cap="rnd">
              <a:solidFill>
                <a:schemeClr val="bg2">
                  <a:lumMod val="25000"/>
                </a:schemeClr>
              </a:solidFill>
              <a:round/>
            </a:ln>
            <a:effectLst/>
          </c:spPr>
          <c:marker>
            <c:symbol val="circle"/>
            <c:size val="4"/>
            <c:spPr>
              <a:solidFill>
                <a:schemeClr val="bg2">
                  <a:lumMod val="25000"/>
                </a:schemeClr>
              </a:solidFill>
              <a:ln w="9506">
                <a:noFill/>
              </a:ln>
              <a:effectLst/>
            </c:spPr>
          </c:marker>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D81-41E7-AF14-D8B3B111CC55}"/>
            </c:ext>
          </c:extLst>
        </c:ser>
        <c:ser>
          <c:idx val="1"/>
          <c:order val="1"/>
          <c:tx>
            <c:strRef>
              <c:f>Sheet1!$C$1</c:f>
              <c:strCache>
                <c:ptCount val="1"/>
                <c:pt idx="0">
                  <c:v>系列 2</c:v>
                </c:pt>
              </c:strCache>
            </c:strRef>
          </c:tx>
          <c:spPr>
            <a:ln w="38022" cap="rnd">
              <a:solidFill>
                <a:srgbClr val="01927A"/>
              </a:solidFill>
              <a:round/>
            </a:ln>
            <a:effectLst/>
          </c:spPr>
          <c:marker>
            <c:symbol val="circle"/>
            <c:size val="4"/>
            <c:spPr>
              <a:solidFill>
                <a:srgbClr val="F35E29"/>
              </a:solidFill>
              <a:ln w="9506">
                <a:solidFill>
                  <a:srgbClr val="01927A"/>
                </a:solidFill>
              </a:ln>
              <a:effectLst/>
            </c:spPr>
          </c:marker>
          <c:dPt>
            <c:idx val="1"/>
          </c:dPt>
          <c:dPt>
            <c:idx val="2"/>
          </c:dPt>
          <c:dPt>
            <c:idx val="3"/>
          </c:dPt>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D81-41E7-AF14-D8B3B111CC55}"/>
            </c:ext>
          </c:extLst>
        </c:ser>
        <c:ser>
          <c:idx val="2"/>
          <c:order val="2"/>
          <c:tx>
            <c:strRef>
              <c:f>Sheet1!$D$1</c:f>
              <c:strCache>
                <c:ptCount val="1"/>
                <c:pt idx="0">
                  <c:v>系列 3</c:v>
                </c:pt>
              </c:strCache>
            </c:strRef>
          </c:tx>
          <c:spPr>
            <a:ln w="38022" cap="rnd">
              <a:solidFill>
                <a:srgbClr val="F35E29"/>
              </a:solidFill>
              <a:round/>
            </a:ln>
            <a:effectLst/>
          </c:spPr>
          <c:marker>
            <c:symbol val="circle"/>
            <c:size val="4"/>
            <c:spPr>
              <a:solidFill>
                <a:schemeClr val="accent2">
                  <a:lumMod val="60000"/>
                  <a:lumOff val="40000"/>
                </a:schemeClr>
              </a:solidFill>
              <a:ln w="9506">
                <a:solidFill>
                  <a:srgbClr val="F35E29"/>
                </a:solidFill>
              </a:ln>
              <a:effectLst/>
            </c:spPr>
          </c:marker>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ED81-41E7-AF14-D8B3B111CC55}"/>
            </c:ext>
          </c:extLst>
        </c:ser>
        <c:dLbls/>
        <c:marker val="1"/>
        <c:axId val="696300288"/>
        <c:axId val="696302208"/>
      </c:lineChart>
      <c:catAx>
        <c:axId val="696300288"/>
        <c:scaling>
          <c:orientation val="minMax"/>
        </c:scaling>
        <c:axPos val="b"/>
        <c:numFmt formatCode="General" sourceLinked="1"/>
        <c:majorTickMark val="none"/>
        <c:tickLblPos val="nextTo"/>
        <c:spPr>
          <a:noFill/>
          <a:ln w="9506" cap="flat" cmpd="sng" algn="ctr">
            <a:solidFill>
              <a:schemeClr val="tx1">
                <a:lumMod val="15000"/>
                <a:lumOff val="85000"/>
              </a:schemeClr>
            </a:solidFill>
            <a:round/>
          </a:ln>
          <a:effectLst/>
        </c:spPr>
        <c:txPr>
          <a:bodyPr rot="-60000000" spcFirstLastPara="1" vertOverflow="ellipsis" vert="horz" wrap="square" anchor="ctr" anchorCtr="1"/>
          <a:lstStyle/>
          <a:p>
            <a:pPr>
              <a:defRPr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defRPr>
            </a:pPr>
            <a:endParaRPr lang="zh-CN"/>
          </a:p>
        </c:txPr>
        <c:crossAx val="696302208"/>
        <c:crosses val="autoZero"/>
        <c:auto val="1"/>
        <c:lblAlgn val="ctr"/>
        <c:lblOffset val="100"/>
      </c:catAx>
      <c:valAx>
        <c:axId val="696302208"/>
        <c:scaling>
          <c:orientation val="minMax"/>
        </c:scaling>
        <c:axPos val="l"/>
        <c:majorGridlines>
          <c:spPr>
            <a:ln w="9506" cap="flat" cmpd="sng" algn="ctr">
              <a:solidFill>
                <a:schemeClr val="tx1">
                  <a:lumMod val="15000"/>
                  <a:lumOff val="85000"/>
                </a:schemeClr>
              </a:solidFill>
              <a:round/>
            </a:ln>
            <a:effectLst/>
          </c:spPr>
        </c:majorGridlines>
        <c:numFmt formatCode="General" sourceLinked="1"/>
        <c:majorTickMark val="none"/>
        <c:tickLblPos val="nextTo"/>
        <c:spPr>
          <a:noFill/>
          <a:ln>
            <a:noFill/>
          </a:ln>
          <a:effectLst/>
        </c:spPr>
        <c:txPr>
          <a:bodyPr rot="-60000000" spcFirstLastPara="1" vertOverflow="ellipsis" vert="horz" wrap="square" anchor="ctr" anchorCtr="1"/>
          <a:lstStyle/>
          <a:p>
            <a:pPr>
              <a:defRPr sz="1195"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696300288"/>
        <c:crosses val="autoZero"/>
        <c:crossBetween val="between"/>
      </c:valAx>
      <c:spPr>
        <a:noFill/>
        <a:ln w="25348">
          <a:noFill/>
        </a:ln>
      </c:spPr>
    </c:plotArea>
    <c:plotVisOnly val="1"/>
    <c:dispBlanksAs val="gap"/>
  </c:chart>
  <c:spPr>
    <a:noFill/>
    <a:ln>
      <a:noFill/>
    </a:ln>
    <a:effectLst/>
  </c:spPr>
  <c:txPr>
    <a:bodyPr/>
    <a:lstStyle/>
    <a:p>
      <a:pPr>
        <a:defRPr/>
      </a:pPr>
      <a:endParaRPr lang="zh-CN"/>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7FA7865-7C30-4B4D-B550-0BE0EBE67E12}" type="datetimeFigureOut">
              <a:rPr lang="zh-CN" altLang="en-US"/>
              <a:pPr>
                <a:defRPr/>
              </a:pPr>
              <a:t>2017/9/21 Thursday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865CDC65-2690-451B-9C45-11DF765D09AF}" type="slidenum">
              <a:rPr lang="zh-CN" altLang="en-US"/>
              <a:pPr>
                <a:defRPr/>
              </a:pPr>
              <a:t>‹#›</a:t>
            </a:fld>
            <a:endParaRPr lang="zh-CN" altLang="en-US"/>
          </a:p>
        </p:txBody>
      </p:sp>
    </p:spTree>
    <p:extLst>
      <p:ext uri="{BB962C8B-B14F-4D97-AF65-F5344CB8AC3E}">
        <p14:creationId xmlns:p14="http://schemas.microsoft.com/office/powerpoint/2010/main" xmlns="" val="266808655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67" kern="1200">
        <a:solidFill>
          <a:schemeClr val="tx1"/>
        </a:solidFill>
        <a:latin typeface="+mn-lt"/>
        <a:ea typeface="+mn-ea"/>
        <a:cs typeface="+mn-cs"/>
      </a:defRPr>
    </a:lvl1pPr>
    <a:lvl2pPr marL="540274" algn="l" rtl="0" eaLnBrk="0" fontAlgn="base" hangingPunct="0">
      <a:spcBef>
        <a:spcPct val="30000"/>
      </a:spcBef>
      <a:spcAft>
        <a:spcPct val="0"/>
      </a:spcAft>
      <a:defRPr sz="1467" kern="1200">
        <a:solidFill>
          <a:schemeClr val="tx1"/>
        </a:solidFill>
        <a:latin typeface="+mn-lt"/>
        <a:ea typeface="+mn-ea"/>
        <a:cs typeface="+mn-cs"/>
      </a:defRPr>
    </a:lvl2pPr>
    <a:lvl3pPr marL="1080550" algn="l" rtl="0" eaLnBrk="0" fontAlgn="base" hangingPunct="0">
      <a:spcBef>
        <a:spcPct val="30000"/>
      </a:spcBef>
      <a:spcAft>
        <a:spcPct val="0"/>
      </a:spcAft>
      <a:defRPr sz="1467" kern="1200">
        <a:solidFill>
          <a:schemeClr val="tx1"/>
        </a:solidFill>
        <a:latin typeface="+mn-lt"/>
        <a:ea typeface="+mn-ea"/>
        <a:cs typeface="+mn-cs"/>
      </a:defRPr>
    </a:lvl3pPr>
    <a:lvl4pPr marL="1620825" algn="l" rtl="0" eaLnBrk="0" fontAlgn="base" hangingPunct="0">
      <a:spcBef>
        <a:spcPct val="30000"/>
      </a:spcBef>
      <a:spcAft>
        <a:spcPct val="0"/>
      </a:spcAft>
      <a:defRPr sz="1467" kern="1200">
        <a:solidFill>
          <a:schemeClr val="tx1"/>
        </a:solidFill>
        <a:latin typeface="+mn-lt"/>
        <a:ea typeface="+mn-ea"/>
        <a:cs typeface="+mn-cs"/>
      </a:defRPr>
    </a:lvl4pPr>
    <a:lvl5pPr marL="2161099" algn="l" rtl="0" eaLnBrk="0" fontAlgn="base" hangingPunct="0">
      <a:spcBef>
        <a:spcPct val="30000"/>
      </a:spcBef>
      <a:spcAft>
        <a:spcPct val="0"/>
      </a:spcAft>
      <a:defRPr sz="1467" kern="1200">
        <a:solidFill>
          <a:schemeClr val="tx1"/>
        </a:solidFill>
        <a:latin typeface="+mn-lt"/>
        <a:ea typeface="+mn-ea"/>
        <a:cs typeface="+mn-cs"/>
      </a:defRPr>
    </a:lvl5pPr>
    <a:lvl6pPr marL="2701375" algn="l" defTabSz="1080550" rtl="0" eaLnBrk="1" latinLnBrk="0" hangingPunct="1">
      <a:defRPr sz="1467" kern="1200">
        <a:solidFill>
          <a:schemeClr val="tx1"/>
        </a:solidFill>
        <a:latin typeface="+mn-lt"/>
        <a:ea typeface="+mn-ea"/>
        <a:cs typeface="+mn-cs"/>
      </a:defRPr>
    </a:lvl6pPr>
    <a:lvl7pPr marL="3241650" algn="l" defTabSz="1080550" rtl="0" eaLnBrk="1" latinLnBrk="0" hangingPunct="1">
      <a:defRPr sz="1467" kern="1200">
        <a:solidFill>
          <a:schemeClr val="tx1"/>
        </a:solidFill>
        <a:latin typeface="+mn-lt"/>
        <a:ea typeface="+mn-ea"/>
        <a:cs typeface="+mn-cs"/>
      </a:defRPr>
    </a:lvl7pPr>
    <a:lvl8pPr marL="3781925" algn="l" defTabSz="1080550" rtl="0" eaLnBrk="1" latinLnBrk="0" hangingPunct="1">
      <a:defRPr sz="1467" kern="1200">
        <a:solidFill>
          <a:schemeClr val="tx1"/>
        </a:solidFill>
        <a:latin typeface="+mn-lt"/>
        <a:ea typeface="+mn-ea"/>
        <a:cs typeface="+mn-cs"/>
      </a:defRPr>
    </a:lvl8pPr>
    <a:lvl9pPr marL="4322200" algn="l" defTabSz="1080550" rtl="0" eaLnBrk="1" latinLnBrk="0" hangingPunct="1">
      <a:defRPr sz="1467"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a:t>
            </a:fld>
            <a:endParaRPr lang="zh-CN" altLang="en-US"/>
          </a:p>
        </p:txBody>
      </p:sp>
    </p:spTree>
    <p:extLst>
      <p:ext uri="{BB962C8B-B14F-4D97-AF65-F5344CB8AC3E}">
        <p14:creationId xmlns:p14="http://schemas.microsoft.com/office/powerpoint/2010/main" xmlns="" val="368888177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10</a:t>
            </a:fld>
            <a:endParaRPr lang="zh-CN" altLang="en-US"/>
          </a:p>
        </p:txBody>
      </p:sp>
    </p:spTree>
    <p:extLst>
      <p:ext uri="{BB962C8B-B14F-4D97-AF65-F5344CB8AC3E}">
        <p14:creationId xmlns:p14="http://schemas.microsoft.com/office/powerpoint/2010/main" xmlns="" val="20490789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11</a:t>
            </a:fld>
            <a:endParaRPr lang="zh-CN" altLang="en-US"/>
          </a:p>
        </p:txBody>
      </p:sp>
    </p:spTree>
    <p:extLst>
      <p:ext uri="{BB962C8B-B14F-4D97-AF65-F5344CB8AC3E}">
        <p14:creationId xmlns:p14="http://schemas.microsoft.com/office/powerpoint/2010/main" xmlns="" val="34571787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12</a:t>
            </a:fld>
            <a:endParaRPr lang="zh-CN" altLang="en-US"/>
          </a:p>
        </p:txBody>
      </p:sp>
    </p:spTree>
    <p:extLst>
      <p:ext uri="{BB962C8B-B14F-4D97-AF65-F5344CB8AC3E}">
        <p14:creationId xmlns:p14="http://schemas.microsoft.com/office/powerpoint/2010/main" xmlns="" val="32328976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13</a:t>
            </a:fld>
            <a:endParaRPr lang="zh-CN" altLang="en-US"/>
          </a:p>
        </p:txBody>
      </p:sp>
    </p:spTree>
    <p:extLst>
      <p:ext uri="{BB962C8B-B14F-4D97-AF65-F5344CB8AC3E}">
        <p14:creationId xmlns:p14="http://schemas.microsoft.com/office/powerpoint/2010/main" xmlns="" val="3315966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14</a:t>
            </a:fld>
            <a:endParaRPr lang="zh-CN" altLang="en-US"/>
          </a:p>
        </p:txBody>
      </p:sp>
    </p:spTree>
    <p:extLst>
      <p:ext uri="{BB962C8B-B14F-4D97-AF65-F5344CB8AC3E}">
        <p14:creationId xmlns:p14="http://schemas.microsoft.com/office/powerpoint/2010/main" xmlns="" val="4186166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15</a:t>
            </a:fld>
            <a:endParaRPr lang="zh-CN" altLang="en-US"/>
          </a:p>
        </p:txBody>
      </p:sp>
    </p:spTree>
    <p:extLst>
      <p:ext uri="{BB962C8B-B14F-4D97-AF65-F5344CB8AC3E}">
        <p14:creationId xmlns:p14="http://schemas.microsoft.com/office/powerpoint/2010/main" xmlns="" val="3047113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16</a:t>
            </a:fld>
            <a:endParaRPr lang="zh-CN" altLang="en-US"/>
          </a:p>
        </p:txBody>
      </p:sp>
    </p:spTree>
    <p:extLst>
      <p:ext uri="{BB962C8B-B14F-4D97-AF65-F5344CB8AC3E}">
        <p14:creationId xmlns:p14="http://schemas.microsoft.com/office/powerpoint/2010/main" xmlns="" val="42936302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17</a:t>
            </a:fld>
            <a:endParaRPr lang="zh-CN" altLang="en-US"/>
          </a:p>
        </p:txBody>
      </p:sp>
    </p:spTree>
    <p:extLst>
      <p:ext uri="{BB962C8B-B14F-4D97-AF65-F5344CB8AC3E}">
        <p14:creationId xmlns:p14="http://schemas.microsoft.com/office/powerpoint/2010/main" xmlns="" val="31916123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18</a:t>
            </a:fld>
            <a:endParaRPr lang="zh-CN" altLang="en-US"/>
          </a:p>
        </p:txBody>
      </p:sp>
    </p:spTree>
    <p:extLst>
      <p:ext uri="{BB962C8B-B14F-4D97-AF65-F5344CB8AC3E}">
        <p14:creationId xmlns:p14="http://schemas.microsoft.com/office/powerpoint/2010/main" xmlns="" val="3345244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19</a:t>
            </a:fld>
            <a:endParaRPr lang="zh-CN" altLang="en-US"/>
          </a:p>
        </p:txBody>
      </p:sp>
    </p:spTree>
    <p:extLst>
      <p:ext uri="{BB962C8B-B14F-4D97-AF65-F5344CB8AC3E}">
        <p14:creationId xmlns:p14="http://schemas.microsoft.com/office/powerpoint/2010/main" xmlns="" val="32662929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a:t>
            </a:fld>
            <a:endParaRPr lang="zh-CN" altLang="en-US"/>
          </a:p>
        </p:txBody>
      </p:sp>
    </p:spTree>
    <p:extLst>
      <p:ext uri="{BB962C8B-B14F-4D97-AF65-F5344CB8AC3E}">
        <p14:creationId xmlns:p14="http://schemas.microsoft.com/office/powerpoint/2010/main" xmlns="" val="41660726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20</a:t>
            </a:fld>
            <a:endParaRPr lang="zh-CN" altLang="en-US"/>
          </a:p>
        </p:txBody>
      </p:sp>
    </p:spTree>
    <p:extLst>
      <p:ext uri="{BB962C8B-B14F-4D97-AF65-F5344CB8AC3E}">
        <p14:creationId xmlns:p14="http://schemas.microsoft.com/office/powerpoint/2010/main" xmlns="" val="160210900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21</a:t>
            </a:fld>
            <a:endParaRPr lang="zh-CN" altLang="en-US"/>
          </a:p>
        </p:txBody>
      </p:sp>
    </p:spTree>
    <p:extLst>
      <p:ext uri="{BB962C8B-B14F-4D97-AF65-F5344CB8AC3E}">
        <p14:creationId xmlns:p14="http://schemas.microsoft.com/office/powerpoint/2010/main" xmlns="" val="27223487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22</a:t>
            </a:fld>
            <a:endParaRPr lang="zh-CN" altLang="en-US"/>
          </a:p>
        </p:txBody>
      </p:sp>
    </p:spTree>
    <p:extLst>
      <p:ext uri="{BB962C8B-B14F-4D97-AF65-F5344CB8AC3E}">
        <p14:creationId xmlns:p14="http://schemas.microsoft.com/office/powerpoint/2010/main" xmlns="" val="284778328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23</a:t>
            </a:fld>
            <a:endParaRPr lang="zh-CN" altLang="en-US"/>
          </a:p>
        </p:txBody>
      </p:sp>
    </p:spTree>
    <p:extLst>
      <p:ext uri="{BB962C8B-B14F-4D97-AF65-F5344CB8AC3E}">
        <p14:creationId xmlns:p14="http://schemas.microsoft.com/office/powerpoint/2010/main" xmlns="" val="4132377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24</a:t>
            </a:fld>
            <a:endParaRPr lang="zh-CN" altLang="en-US"/>
          </a:p>
        </p:txBody>
      </p:sp>
    </p:spTree>
    <p:extLst>
      <p:ext uri="{BB962C8B-B14F-4D97-AF65-F5344CB8AC3E}">
        <p14:creationId xmlns:p14="http://schemas.microsoft.com/office/powerpoint/2010/main" xmlns="" val="25068927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25</a:t>
            </a:fld>
            <a:endParaRPr lang="zh-CN" altLang="en-US"/>
          </a:p>
        </p:txBody>
      </p:sp>
    </p:spTree>
    <p:extLst>
      <p:ext uri="{BB962C8B-B14F-4D97-AF65-F5344CB8AC3E}">
        <p14:creationId xmlns:p14="http://schemas.microsoft.com/office/powerpoint/2010/main" xmlns="" val="3218409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26</a:t>
            </a:fld>
            <a:endParaRPr lang="zh-CN" altLang="en-US"/>
          </a:p>
        </p:txBody>
      </p:sp>
    </p:spTree>
    <p:extLst>
      <p:ext uri="{BB962C8B-B14F-4D97-AF65-F5344CB8AC3E}">
        <p14:creationId xmlns:p14="http://schemas.microsoft.com/office/powerpoint/2010/main" xmlns="" val="24042771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27</a:t>
            </a:fld>
            <a:endParaRPr lang="zh-CN" altLang="en-US"/>
          </a:p>
        </p:txBody>
      </p:sp>
    </p:spTree>
    <p:extLst>
      <p:ext uri="{BB962C8B-B14F-4D97-AF65-F5344CB8AC3E}">
        <p14:creationId xmlns:p14="http://schemas.microsoft.com/office/powerpoint/2010/main" xmlns="" val="114892715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28</a:t>
            </a:fld>
            <a:endParaRPr lang="zh-CN" altLang="en-US"/>
          </a:p>
        </p:txBody>
      </p:sp>
    </p:spTree>
    <p:extLst>
      <p:ext uri="{BB962C8B-B14F-4D97-AF65-F5344CB8AC3E}">
        <p14:creationId xmlns:p14="http://schemas.microsoft.com/office/powerpoint/2010/main" xmlns="" val="36968590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29</a:t>
            </a:fld>
            <a:endParaRPr lang="zh-CN" altLang="en-US"/>
          </a:p>
        </p:txBody>
      </p:sp>
    </p:spTree>
    <p:extLst>
      <p:ext uri="{BB962C8B-B14F-4D97-AF65-F5344CB8AC3E}">
        <p14:creationId xmlns:p14="http://schemas.microsoft.com/office/powerpoint/2010/main" xmlns="" val="2147609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3</a:t>
            </a:fld>
            <a:endParaRPr lang="zh-CN" altLang="en-US"/>
          </a:p>
        </p:txBody>
      </p:sp>
    </p:spTree>
    <p:extLst>
      <p:ext uri="{BB962C8B-B14F-4D97-AF65-F5344CB8AC3E}">
        <p14:creationId xmlns:p14="http://schemas.microsoft.com/office/powerpoint/2010/main" xmlns="" val="266009963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30</a:t>
            </a:fld>
            <a:endParaRPr lang="zh-CN" altLang="en-US"/>
          </a:p>
        </p:txBody>
      </p:sp>
    </p:spTree>
    <p:extLst>
      <p:ext uri="{BB962C8B-B14F-4D97-AF65-F5344CB8AC3E}">
        <p14:creationId xmlns:p14="http://schemas.microsoft.com/office/powerpoint/2010/main" xmlns="" val="341471374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31</a:t>
            </a:fld>
            <a:endParaRPr lang="zh-CN" altLang="en-US"/>
          </a:p>
        </p:txBody>
      </p:sp>
    </p:spTree>
    <p:extLst>
      <p:ext uri="{BB962C8B-B14F-4D97-AF65-F5344CB8AC3E}">
        <p14:creationId xmlns:p14="http://schemas.microsoft.com/office/powerpoint/2010/main" xmlns="" val="20461958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32</a:t>
            </a:fld>
            <a:endParaRPr lang="zh-CN" altLang="en-US"/>
          </a:p>
        </p:txBody>
      </p:sp>
    </p:spTree>
    <p:extLst>
      <p:ext uri="{BB962C8B-B14F-4D97-AF65-F5344CB8AC3E}">
        <p14:creationId xmlns:p14="http://schemas.microsoft.com/office/powerpoint/2010/main" xmlns="" val="1077137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4</a:t>
            </a:fld>
            <a:endParaRPr lang="zh-CN" altLang="en-US"/>
          </a:p>
        </p:txBody>
      </p:sp>
    </p:spTree>
    <p:extLst>
      <p:ext uri="{BB962C8B-B14F-4D97-AF65-F5344CB8AC3E}">
        <p14:creationId xmlns:p14="http://schemas.microsoft.com/office/powerpoint/2010/main" xmlns="" val="3830478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5</a:t>
            </a:fld>
            <a:endParaRPr lang="zh-CN" altLang="en-US"/>
          </a:p>
        </p:txBody>
      </p:sp>
    </p:spTree>
    <p:extLst>
      <p:ext uri="{BB962C8B-B14F-4D97-AF65-F5344CB8AC3E}">
        <p14:creationId xmlns:p14="http://schemas.microsoft.com/office/powerpoint/2010/main" xmlns="" val="14520303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6</a:t>
            </a:fld>
            <a:endParaRPr lang="zh-CN" altLang="en-US"/>
          </a:p>
        </p:txBody>
      </p:sp>
    </p:spTree>
    <p:extLst>
      <p:ext uri="{BB962C8B-B14F-4D97-AF65-F5344CB8AC3E}">
        <p14:creationId xmlns:p14="http://schemas.microsoft.com/office/powerpoint/2010/main" xmlns="" val="15896482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7</a:t>
            </a:fld>
            <a:endParaRPr lang="zh-CN" altLang="en-US"/>
          </a:p>
        </p:txBody>
      </p:sp>
    </p:spTree>
    <p:extLst>
      <p:ext uri="{BB962C8B-B14F-4D97-AF65-F5344CB8AC3E}">
        <p14:creationId xmlns:p14="http://schemas.microsoft.com/office/powerpoint/2010/main" xmlns="" val="1392393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8</a:t>
            </a:fld>
            <a:endParaRPr lang="zh-CN" altLang="en-US"/>
          </a:p>
        </p:txBody>
      </p:sp>
    </p:spTree>
    <p:extLst>
      <p:ext uri="{BB962C8B-B14F-4D97-AF65-F5344CB8AC3E}">
        <p14:creationId xmlns:p14="http://schemas.microsoft.com/office/powerpoint/2010/main" xmlns="" val="237906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pPr>
                <a:defRPr/>
              </a:pPr>
              <a:t>9</a:t>
            </a:fld>
            <a:endParaRPr lang="zh-CN" altLang="en-US"/>
          </a:p>
        </p:txBody>
      </p:sp>
    </p:spTree>
    <p:extLst>
      <p:ext uri="{BB962C8B-B14F-4D97-AF65-F5344CB8AC3E}">
        <p14:creationId xmlns:p14="http://schemas.microsoft.com/office/powerpoint/2010/main" xmlns="" val="7777238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pPr>
              <a:defRPr/>
            </a:pPr>
            <a:fld id="{6E469500-3AA6-4893-9816-B3D1E88D934D}" type="datetimeFigureOut">
              <a:rPr lang="zh-CN" altLang="en-US" smtClean="0"/>
              <a:pPr>
                <a:defRPr/>
              </a:pPr>
              <a:t>2017/9/21 Thursday</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C96E1EFD-C9FB-4C8F-BF1F-8016E088C4B9}" type="slidenum">
              <a:rPr lang="zh-CN" altLang="en-US" smtClean="0"/>
              <a:pPr>
                <a:defRPr/>
              </a:pPr>
              <a:t>‹#›</a:t>
            </a:fld>
            <a:endParaRPr lang="zh-CN" altLang="en-US"/>
          </a:p>
        </p:txBody>
      </p:sp>
    </p:spTree>
    <p:extLst>
      <p:ext uri="{BB962C8B-B14F-4D97-AF65-F5344CB8AC3E}">
        <p14:creationId xmlns:p14="http://schemas.microsoft.com/office/powerpoint/2010/main" xmlns="" val="3770012881"/>
      </p:ext>
    </p:extLst>
  </p:cSld>
  <p:clrMapOvr>
    <a:masterClrMapping/>
  </p:clrMapOvr>
  <p:transition advTm="3000"/>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fld id="{6285CACA-09C7-4C32-B5F2-D53278276A8E}" type="datetimeFigureOut">
              <a:rPr lang="zh-CN" altLang="en-US" smtClean="0"/>
              <a:pPr>
                <a:defRPr/>
              </a:pPr>
              <a:t>2017/9/21 Thursday</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267862C9-CFAC-4C7F-9228-319F53AF5DE0}" type="slidenum">
              <a:rPr lang="zh-CN" altLang="en-US" smtClean="0"/>
              <a:pPr>
                <a:defRPr/>
              </a:pPr>
              <a:t>‹#›</a:t>
            </a:fld>
            <a:endParaRPr lang="zh-CN" altLang="en-US"/>
          </a:p>
        </p:txBody>
      </p:sp>
    </p:spTree>
    <p:extLst>
      <p:ext uri="{BB962C8B-B14F-4D97-AF65-F5344CB8AC3E}">
        <p14:creationId xmlns:p14="http://schemas.microsoft.com/office/powerpoint/2010/main" xmlns="" val="990458876"/>
      </p:ext>
    </p:extLst>
  </p:cSld>
  <p:clrMapOvr>
    <a:masterClrMapping/>
  </p:clrMapOvr>
  <p:transition advTm="3000"/>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pPr>
              <a:defRPr/>
            </a:pPr>
            <a:fld id="{EAFEB19B-5581-45F9-B58C-3DD04EB18325}" type="datetimeFigureOut">
              <a:rPr lang="zh-CN" altLang="en-US" smtClean="0"/>
              <a:pPr>
                <a:defRPr/>
              </a:pPr>
              <a:t>2017/9/21 Thursday</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396F2AD3-F634-4E3A-AADA-3B0D15E0AC98}" type="slidenum">
              <a:rPr lang="zh-CN" altLang="en-US" smtClean="0"/>
              <a:pPr>
                <a:defRPr/>
              </a:pPr>
              <a:t>‹#›</a:t>
            </a:fld>
            <a:endParaRPr lang="zh-CN" altLang="en-US"/>
          </a:p>
        </p:txBody>
      </p:sp>
    </p:spTree>
    <p:extLst>
      <p:ext uri="{BB962C8B-B14F-4D97-AF65-F5344CB8AC3E}">
        <p14:creationId xmlns:p14="http://schemas.microsoft.com/office/powerpoint/2010/main" xmlns="" val="1811350823"/>
      </p:ext>
    </p:extLst>
  </p:cSld>
  <p:clrMapOvr>
    <a:masterClrMapping/>
  </p:clrMapOvr>
  <p:transition advTm="3000"/>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664D71AE-5AEB-48DC-A88D-4E8B067ACEBD}" type="datetimeFigureOut">
              <a:rPr lang="zh-CN" altLang="en-US" smtClean="0"/>
              <a:pPr>
                <a:defRPr/>
              </a:pPr>
              <a:t>2017/9/21 Thursday</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1D78057A-5BAF-4FB0-B47F-C00C6E19D20B}" type="slidenum">
              <a:rPr lang="zh-CN" altLang="en-US" smtClean="0"/>
              <a:pPr>
                <a:defRPr/>
              </a:pPr>
              <a:t>‹#›</a:t>
            </a:fld>
            <a:endParaRPr lang="zh-CN" altLang="en-US"/>
          </a:p>
        </p:txBody>
      </p:sp>
    </p:spTree>
    <p:extLst>
      <p:ext uri="{BB962C8B-B14F-4D97-AF65-F5344CB8AC3E}">
        <p14:creationId xmlns:p14="http://schemas.microsoft.com/office/powerpoint/2010/main" xmlns="" val="3130498412"/>
      </p:ext>
    </p:extLst>
  </p:cSld>
  <p:clrMapOvr>
    <a:masterClrMapping/>
  </p:clrMapOvr>
  <p:transition advTm="3000"/>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256B69B4-26D0-4599-B450-0D10D81CBFA6}" type="datetimeFigureOut">
              <a:rPr lang="zh-CN" altLang="en-US" smtClean="0"/>
              <a:pPr>
                <a:defRPr/>
              </a:pPr>
              <a:t>2017/9/21 Thursday</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35625A86-B179-4474-A04F-3C57038F9D41}" type="slidenum">
              <a:rPr lang="zh-CN" altLang="en-US" smtClean="0"/>
              <a:pPr>
                <a:defRPr/>
              </a:pPr>
              <a:t>‹#›</a:t>
            </a:fld>
            <a:endParaRPr lang="zh-CN" altLang="en-US"/>
          </a:p>
        </p:txBody>
      </p:sp>
    </p:spTree>
    <p:extLst>
      <p:ext uri="{BB962C8B-B14F-4D97-AF65-F5344CB8AC3E}">
        <p14:creationId xmlns:p14="http://schemas.microsoft.com/office/powerpoint/2010/main" xmlns="" val="2543661998"/>
      </p:ext>
    </p:extLst>
  </p:cSld>
  <p:clrMapOvr>
    <a:masterClrMapping/>
  </p:clrMapOvr>
  <p:transition advTm="3000"/>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pPr>
              <a:defRPr/>
            </a:pPr>
            <a:fld id="{3E6C6FF2-9737-4913-AF2C-EAB6B4DFA054}" type="datetimeFigureOut">
              <a:rPr lang="zh-CN" altLang="en-US" smtClean="0"/>
              <a:pPr>
                <a:defRPr/>
              </a:pPr>
              <a:t>2017/9/21 Thursday</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013FAD65-A404-4AAC-8F63-E140504FB0F5}" type="slidenum">
              <a:rPr lang="zh-CN" altLang="en-US" smtClean="0"/>
              <a:pPr>
                <a:defRPr/>
              </a:pPr>
              <a:t>‹#›</a:t>
            </a:fld>
            <a:endParaRPr lang="zh-CN" altLang="en-US"/>
          </a:p>
        </p:txBody>
      </p:sp>
    </p:spTree>
    <p:extLst>
      <p:ext uri="{BB962C8B-B14F-4D97-AF65-F5344CB8AC3E}">
        <p14:creationId xmlns:p14="http://schemas.microsoft.com/office/powerpoint/2010/main" xmlns="" val="1039006322"/>
      </p:ext>
    </p:extLst>
  </p:cSld>
  <p:clrMapOvr>
    <a:masterClrMapping/>
  </p:clrMapOvr>
  <p:transition advTm="3000"/>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pPr>
              <a:defRPr/>
            </a:pPr>
            <a:fld id="{A463E029-6A30-49BE-AE38-D0F2989EDD34}" type="datetimeFigureOut">
              <a:rPr lang="zh-CN" altLang="en-US" smtClean="0"/>
              <a:pPr>
                <a:defRPr/>
              </a:pPr>
              <a:t>2017/9/21 Thursday</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E617E8B3-48F1-45F8-8112-4F43B536A910}" type="slidenum">
              <a:rPr lang="zh-CN" altLang="en-US" smtClean="0"/>
              <a:pPr>
                <a:defRPr/>
              </a:pPr>
              <a:t>‹#›</a:t>
            </a:fld>
            <a:endParaRPr lang="zh-CN" altLang="en-US"/>
          </a:p>
        </p:txBody>
      </p:sp>
    </p:spTree>
    <p:extLst>
      <p:ext uri="{BB962C8B-B14F-4D97-AF65-F5344CB8AC3E}">
        <p14:creationId xmlns:p14="http://schemas.microsoft.com/office/powerpoint/2010/main" xmlns="" val="2092838075"/>
      </p:ext>
    </p:extLst>
  </p:cSld>
  <p:clrMapOvr>
    <a:masterClrMapping/>
  </p:clrMapOvr>
  <p:transition advTm="3000"/>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pPr>
              <a:defRPr/>
            </a:pPr>
            <a:fld id="{C5553FE5-A1D2-45DE-A0DB-CE40A26E5383}" type="datetimeFigureOut">
              <a:rPr lang="zh-CN" altLang="en-US" smtClean="0"/>
              <a:pPr>
                <a:defRPr/>
              </a:pPr>
              <a:t>2017/9/21 Thursday</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4C1AD740-E183-45B2-B967-0038306595BB}" type="slidenum">
              <a:rPr lang="zh-CN" altLang="en-US" smtClean="0"/>
              <a:pPr>
                <a:defRPr/>
              </a:pPr>
              <a:t>‹#›</a:t>
            </a:fld>
            <a:endParaRPr lang="zh-CN" altLang="en-US"/>
          </a:p>
        </p:txBody>
      </p:sp>
    </p:spTree>
    <p:extLst>
      <p:ext uri="{BB962C8B-B14F-4D97-AF65-F5344CB8AC3E}">
        <p14:creationId xmlns:p14="http://schemas.microsoft.com/office/powerpoint/2010/main" xmlns="" val="2964240728"/>
      </p:ext>
    </p:extLst>
  </p:cSld>
  <p:clrMapOvr>
    <a:masterClrMapping/>
  </p:clrMapOvr>
  <p:transition advTm="3000"/>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pPr>
              <a:defRPr/>
            </a:pPr>
            <a:fld id="{DBC599DC-DC91-4737-ACA0-35249D7FC8B1}" type="datetimeFigureOut">
              <a:rPr lang="zh-CN" altLang="en-US" smtClean="0"/>
              <a:pPr>
                <a:defRPr/>
              </a:pPr>
              <a:t>2017/9/21 Thursday</a:t>
            </a:fld>
            <a:endParaRPr lang="zh-CN" alt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pPr>
              <a:defRPr/>
            </a:pPr>
            <a:fld id="{470CAAEC-8B46-460B-B169-ADF7941A8705}" type="slidenum">
              <a:rPr lang="zh-CN" altLang="en-US" smtClean="0"/>
              <a:pPr>
                <a:defRPr/>
              </a:pPr>
              <a:t>‹#›</a:t>
            </a:fld>
            <a:endParaRPr lang="zh-CN" altLang="en-US"/>
          </a:p>
        </p:txBody>
      </p:sp>
    </p:spTree>
    <p:extLst>
      <p:ext uri="{BB962C8B-B14F-4D97-AF65-F5344CB8AC3E}">
        <p14:creationId xmlns:p14="http://schemas.microsoft.com/office/powerpoint/2010/main" xmlns="" val="2839775134"/>
      </p:ext>
    </p:extLst>
  </p:cSld>
  <p:clrMapOvr>
    <a:masterClrMapping/>
  </p:clrMapOvr>
  <p:transition advTm="3000"/>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pPr>
              <a:defRPr/>
            </a:pPr>
            <a:fld id="{B845480B-6AC6-4989-8465-025AFC2E1843}" type="datetimeFigureOut">
              <a:rPr lang="zh-CN" altLang="en-US" smtClean="0"/>
              <a:pPr>
                <a:defRPr/>
              </a:pPr>
              <a:t>2017/9/21 Thursday</a:t>
            </a:fld>
            <a:endParaRPr lang="zh-CN" alt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1280326A-C6FD-463E-AC91-3540BFA7BAB8}" type="slidenum">
              <a:rPr lang="zh-CN" altLang="en-US" smtClean="0"/>
              <a:pPr>
                <a:defRPr/>
              </a:pPr>
              <a:t>‹#›</a:t>
            </a:fld>
            <a:endParaRPr lang="zh-CN" altLang="en-US"/>
          </a:p>
        </p:txBody>
      </p:sp>
    </p:spTree>
    <p:extLst>
      <p:ext uri="{BB962C8B-B14F-4D97-AF65-F5344CB8AC3E}">
        <p14:creationId xmlns:p14="http://schemas.microsoft.com/office/powerpoint/2010/main" xmlns="" val="2170521833"/>
      </p:ext>
    </p:extLst>
  </p:cSld>
  <p:clrMapOvr>
    <a:masterClrMapping/>
  </p:clrMapOvr>
  <p:transition advTm="3000"/>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pPr>
                <a:defRPr/>
              </a:pPr>
              <a:t>2017/9/21 Thursday</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pPr>
                <a:defRPr/>
              </a:pPr>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xmlns="" val="1686831708"/>
      </p:ext>
    </p:extLst>
  </p:cSld>
  <p:clrMapOvr>
    <a:masterClrMapping/>
  </p:clrMapOvr>
  <p:transition advTm="3000"/>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pPr>
                <a:defRPr/>
              </a:pPr>
              <a:t>2017/9/21 Thursday</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pPr>
                <a:defRPr/>
              </a:pPr>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6" name="矩形 5"/>
          <p:cNvSpPr/>
          <p:nvPr userDrawn="1"/>
        </p:nvSpPr>
        <p:spPr>
          <a:xfrm>
            <a:off x="0" y="0"/>
            <a:ext cx="12192000" cy="6858000"/>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511238130"/>
      </p:ext>
    </p:extLst>
  </p:cSld>
  <p:clrMapOvr>
    <a:masterClrMapping/>
  </p:clrMapOvr>
  <p:transition advTm="3000"/>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pPr>
                <a:defRPr/>
              </a:pPr>
              <a:t>2017/9/21 Thursday</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pPr>
                <a:defRPr/>
              </a:pPr>
              <a:t>‹#›</a:t>
            </a:fld>
            <a:endParaRPr lang="zh-CN" altLang="en-US"/>
          </a:p>
        </p:txBody>
      </p:sp>
      <p:pic>
        <p:nvPicPr>
          <p:cNvPr id="5" name="图片 4"/>
          <p:cNvPicPr>
            <a:picLocks noChangeAspect="1"/>
          </p:cNvPicPr>
          <p:nvPr userDrawn="1"/>
        </p:nvPicPr>
        <p:blipFill>
          <a:blip r:embed="rId2">
            <a:extLst>
              <a:ext uri="{28A0092B-C50C-407E-A947-70E740481C1C}">
                <a14:useLocalDpi xmlns:a14="http://schemas.microsoft.com/office/drawing/2010/main" xmlns="" val="0"/>
              </a:ext>
            </a:extLst>
          </a:blip>
          <a:stretch>
            <a:fillRect/>
          </a:stretch>
        </p:blipFill>
        <p:spPr>
          <a:xfrm>
            <a:off x="0" y="0"/>
            <a:ext cx="12192000" cy="6858000"/>
          </a:xfrm>
          <a:prstGeom prst="rect">
            <a:avLst/>
          </a:prstGeom>
        </p:spPr>
      </p:pic>
      <p:sp>
        <p:nvSpPr>
          <p:cNvPr id="6" name="矩形 5"/>
          <p:cNvSpPr/>
          <p:nvPr userDrawn="1"/>
        </p:nvSpPr>
        <p:spPr>
          <a:xfrm>
            <a:off x="0" y="0"/>
            <a:ext cx="12192000" cy="6858000"/>
          </a:xfrm>
          <a:prstGeom prst="rect">
            <a:avLst/>
          </a:prstGeom>
          <a:solidFill>
            <a:schemeClr val="bg1">
              <a:alpha val="6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16326" y="6485861"/>
            <a:ext cx="10256875" cy="116958"/>
          </a:xfrm>
          <a:prstGeom prst="rect">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11104365" y="6397373"/>
            <a:ext cx="293311" cy="293311"/>
          </a:xfrm>
          <a:custGeom>
            <a:avLst/>
            <a:gdLst>
              <a:gd name="connsiteX0" fmla="*/ 0 w 360000"/>
              <a:gd name="connsiteY0" fmla="*/ 248400 h 360000"/>
              <a:gd name="connsiteX1" fmla="*/ 0 w 360000"/>
              <a:gd name="connsiteY1" fmla="*/ 111600 h 360000"/>
              <a:gd name="connsiteX2" fmla="*/ 111600 w 360000"/>
              <a:gd name="connsiteY2" fmla="*/ 111600 h 360000"/>
              <a:gd name="connsiteX3" fmla="*/ 111600 w 360000"/>
              <a:gd name="connsiteY3" fmla="*/ 0 h 360000"/>
              <a:gd name="connsiteX4" fmla="*/ 248400 w 360000"/>
              <a:gd name="connsiteY4" fmla="*/ 0 h 360000"/>
              <a:gd name="connsiteX5" fmla="*/ 248400 w 360000"/>
              <a:gd name="connsiteY5" fmla="*/ 111600 h 360000"/>
              <a:gd name="connsiteX6" fmla="*/ 360000 w 360000"/>
              <a:gd name="connsiteY6" fmla="*/ 111600 h 360000"/>
              <a:gd name="connsiteX7" fmla="*/ 360000 w 360000"/>
              <a:gd name="connsiteY7" fmla="*/ 248400 h 360000"/>
              <a:gd name="connsiteX8" fmla="*/ 248400 w 360000"/>
              <a:gd name="connsiteY8" fmla="*/ 248400 h 360000"/>
              <a:gd name="connsiteX9" fmla="*/ 248400 w 360000"/>
              <a:gd name="connsiteY9" fmla="*/ 360000 h 360000"/>
              <a:gd name="connsiteX10" fmla="*/ 111600 w 360000"/>
              <a:gd name="connsiteY10" fmla="*/ 360000 h 360000"/>
              <a:gd name="connsiteX11" fmla="*/ 111600 w 360000"/>
              <a:gd name="connsiteY11" fmla="*/ 248400 h 3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0000" h="360000">
                <a:moveTo>
                  <a:pt x="0" y="248400"/>
                </a:moveTo>
                <a:lnTo>
                  <a:pt x="0" y="111600"/>
                </a:lnTo>
                <a:lnTo>
                  <a:pt x="111600" y="111600"/>
                </a:lnTo>
                <a:lnTo>
                  <a:pt x="111600" y="0"/>
                </a:lnTo>
                <a:lnTo>
                  <a:pt x="248400" y="0"/>
                </a:lnTo>
                <a:lnTo>
                  <a:pt x="248400" y="111600"/>
                </a:lnTo>
                <a:lnTo>
                  <a:pt x="360000" y="111600"/>
                </a:lnTo>
                <a:lnTo>
                  <a:pt x="360000" y="248400"/>
                </a:lnTo>
                <a:lnTo>
                  <a:pt x="248400" y="248400"/>
                </a:lnTo>
                <a:lnTo>
                  <a:pt x="248400" y="360000"/>
                </a:lnTo>
                <a:lnTo>
                  <a:pt x="111600" y="360000"/>
                </a:lnTo>
                <a:lnTo>
                  <a:pt x="111600" y="248400"/>
                </a:lnTo>
                <a:close/>
              </a:path>
            </a:pathLst>
          </a:custGeom>
          <a:solidFill>
            <a:srgbClr val="7F7F7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pic>
        <p:nvPicPr>
          <p:cNvPr id="10" name="图片 9"/>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485333" y="249975"/>
            <a:ext cx="652850" cy="549275"/>
          </a:xfrm>
          <a:prstGeom prst="rect">
            <a:avLst/>
          </a:prstGeom>
        </p:spPr>
      </p:pic>
    </p:spTree>
    <p:extLst>
      <p:ext uri="{BB962C8B-B14F-4D97-AF65-F5344CB8AC3E}">
        <p14:creationId xmlns:p14="http://schemas.microsoft.com/office/powerpoint/2010/main" xmlns="" val="3537444408"/>
      </p:ext>
    </p:extLst>
  </p:cSld>
  <p:clrMapOvr>
    <a:masterClrMapping/>
  </p:clrMapOvr>
  <p:transition advTm="3000"/>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54404AA-76F2-4F7F-91D5-8234B890F8B2}" type="datetimeFigureOut">
              <a:rPr lang="zh-CN" altLang="en-US" smtClean="0"/>
              <a:pPr>
                <a:defRPr/>
              </a:pPr>
              <a:t>2017/9/21 Thursday</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3361AD1-7D79-4A71-957C-FEA1D83FA859}" type="slidenum">
              <a:rPr lang="zh-CN" altLang="en-US" smtClean="0"/>
              <a:pPr>
                <a:defRPr/>
              </a:pPr>
              <a:t>‹#›</a:t>
            </a:fld>
            <a:endParaRPr lang="zh-CN" altLang="en-US"/>
          </a:p>
        </p:txBody>
      </p:sp>
    </p:spTree>
    <p:extLst>
      <p:ext uri="{BB962C8B-B14F-4D97-AF65-F5344CB8AC3E}">
        <p14:creationId xmlns:p14="http://schemas.microsoft.com/office/powerpoint/2010/main" xmlns="" val="10409085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72" r:id="rId8"/>
    <p:sldLayoutId id="2147483673" r:id="rId9"/>
    <p:sldLayoutId id="2147483668" r:id="rId10"/>
    <p:sldLayoutId id="2147483669" r:id="rId11"/>
    <p:sldLayoutId id="2147483670" r:id="rId12"/>
    <p:sldLayoutId id="2147483671" r:id="rId13"/>
  </p:sldLayoutIdLst>
  <p:transition advTm="3000"/>
  <p:timing>
    <p:tnLst>
      <p:par>
        <p:cTn id="1" dur="indefinite" restart="never" nodeType="tmRoot"/>
      </p:par>
    </p:tnLst>
  </p:timing>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8.png"/><Relationship Id="rId4" Type="http://schemas.openxmlformats.org/officeDocument/2006/relationships/image" Target="../media/image3.png"/><Relationship Id="rId9" Type="http://schemas.microsoft.com/office/2007/relationships/media" Target="../media/media1.mp3"/></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9.xml"/><Relationship Id="rId4" Type="http://schemas.openxmlformats.org/officeDocument/2006/relationships/image" Target="../media/image26.jpeg"/></Relationships>
</file>

<file path=ppt/slides/_rels/slide1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3.xml"/><Relationship Id="rId1" Type="http://schemas.openxmlformats.org/officeDocument/2006/relationships/slideLayout" Target="../slideLayouts/slideLayout9.xml"/><Relationship Id="rId4" Type="http://schemas.openxmlformats.org/officeDocument/2006/relationships/image" Target="../media/image28.jpeg"/></Relationships>
</file>

<file path=ppt/slides/_rels/slide1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9.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32.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8.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8" Type="http://schemas.openxmlformats.org/officeDocument/2006/relationships/image" Target="../media/image22.jpe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flipH="1">
            <a:off x="-191147" y="2085829"/>
            <a:ext cx="6351230" cy="2344302"/>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xmlns="" val="0"/>
              </a:ext>
            </a:extLst>
          </a:blip>
          <a:stretch>
            <a:fillRect/>
          </a:stretch>
        </p:blipFill>
        <p:spPr>
          <a:xfrm>
            <a:off x="6160083" y="2085829"/>
            <a:ext cx="6351230" cy="2344302"/>
          </a:xfrm>
          <a:prstGeom prst="rect">
            <a:avLst/>
          </a:prstGeom>
        </p:spPr>
      </p:pic>
      <p:pic>
        <p:nvPicPr>
          <p:cNvPr id="6" name="图片 5"/>
          <p:cNvPicPr>
            <a:picLocks noChangeAspect="1"/>
          </p:cNvPicPr>
          <p:nvPr/>
        </p:nvPicPr>
        <p:blipFill>
          <a:blip r:embed="rId6" cstate="print">
            <a:extLst>
              <a:ext uri="{28A0092B-C50C-407E-A947-70E740481C1C}">
                <a14:useLocalDpi xmlns:a14="http://schemas.microsoft.com/office/drawing/2010/main" xmlns="" val="0"/>
              </a:ext>
            </a:extLst>
          </a:blip>
          <a:stretch>
            <a:fillRect/>
          </a:stretch>
        </p:blipFill>
        <p:spPr>
          <a:xfrm>
            <a:off x="3759201" y="169644"/>
            <a:ext cx="4673600" cy="3932128"/>
          </a:xfrm>
          <a:prstGeom prst="rect">
            <a:avLst/>
          </a:prstGeom>
        </p:spPr>
      </p:pic>
      <p:pic>
        <p:nvPicPr>
          <p:cNvPr id="3" name="图片 2"/>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a:off x="6160083" y="2459920"/>
            <a:ext cx="6351230" cy="1970211"/>
          </a:xfrm>
          <a:prstGeom prst="rect">
            <a:avLst/>
          </a:prstGeom>
        </p:spPr>
      </p:pic>
      <p:pic>
        <p:nvPicPr>
          <p:cNvPr id="12" name="图片 11"/>
          <p:cNvPicPr>
            <a:picLocks noChangeAspect="1"/>
          </p:cNvPicPr>
          <p:nvPr/>
        </p:nvPicPr>
        <p:blipFill>
          <a:blip r:embed="rId8">
            <a:extLst>
              <a:ext uri="{28A0092B-C50C-407E-A947-70E740481C1C}">
                <a14:useLocalDpi xmlns:a14="http://schemas.microsoft.com/office/drawing/2010/main" xmlns="" val="0"/>
              </a:ext>
            </a:extLst>
          </a:blip>
          <a:stretch>
            <a:fillRect/>
          </a:stretch>
        </p:blipFill>
        <p:spPr>
          <a:xfrm flipH="1">
            <a:off x="-191147" y="2459920"/>
            <a:ext cx="6351230" cy="1970211"/>
          </a:xfrm>
          <a:prstGeom prst="rect">
            <a:avLst/>
          </a:prstGeom>
        </p:spPr>
      </p:pic>
      <p:sp>
        <p:nvSpPr>
          <p:cNvPr id="8" name="矩形 7"/>
          <p:cNvSpPr/>
          <p:nvPr/>
        </p:nvSpPr>
        <p:spPr>
          <a:xfrm>
            <a:off x="3986345" y="5104615"/>
            <a:ext cx="4219310" cy="369332"/>
          </a:xfrm>
          <a:prstGeom prst="rect">
            <a:avLst/>
          </a:prstGeom>
          <a:noFill/>
        </p:spPr>
        <p:txBody>
          <a:bodyPr wrap="square">
            <a:spAutoFit/>
          </a:bodyPr>
          <a:lstStyle/>
          <a:p>
            <a:pPr algn="ctr"/>
            <a:r>
              <a:rPr lang="zh-CN" altLang="en-US" spc="300" dirty="0" smtClean="0">
                <a:solidFill>
                  <a:srgbClr val="01927A"/>
                </a:solidFill>
                <a:latin typeface="DejaVu Sans" panose="020B0603030804020204" pitchFamily="34" charset="0"/>
                <a:cs typeface="DejaVu Sans" panose="020B0603030804020204" pitchFamily="34" charset="0"/>
              </a:rPr>
              <a:t>点击输入文字</a:t>
            </a:r>
            <a:endParaRPr lang="zh-CN" altLang="en-US" spc="300" dirty="0">
              <a:solidFill>
                <a:srgbClr val="01927A"/>
              </a:solidFill>
              <a:latin typeface="DejaVu Sans" panose="020B0603030804020204" pitchFamily="34" charset="0"/>
              <a:cs typeface="DejaVu Sans" panose="020B0603030804020204" pitchFamily="34" charset="0"/>
            </a:endParaRPr>
          </a:p>
        </p:txBody>
      </p:sp>
      <p:sp>
        <p:nvSpPr>
          <p:cNvPr id="9" name="文本框 24"/>
          <p:cNvSpPr txBox="1">
            <a:spLocks noChangeArrowheads="1"/>
          </p:cNvSpPr>
          <p:nvPr/>
        </p:nvSpPr>
        <p:spPr bwMode="auto">
          <a:xfrm>
            <a:off x="3753134" y="4572295"/>
            <a:ext cx="4685732" cy="6015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57" tIns="54029" rIns="108057" bIns="5402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dirty="0" smtClean="0">
                <a:solidFill>
                  <a:srgbClr val="01927A"/>
                </a:solidFill>
                <a:latin typeface="微软雅黑" pitchFamily="34" charset="-122"/>
                <a:ea typeface="微软雅黑" pitchFamily="34" charset="-122"/>
              </a:rPr>
              <a:t>医疗系统社区医疗</a:t>
            </a:r>
            <a:endParaRPr lang="zh-CN" altLang="en-US" sz="3200" dirty="0">
              <a:solidFill>
                <a:srgbClr val="01927A"/>
              </a:solidFill>
              <a:latin typeface="微软雅黑" pitchFamily="34" charset="-122"/>
              <a:ea typeface="微软雅黑" pitchFamily="34" charset="-122"/>
            </a:endParaRPr>
          </a:p>
        </p:txBody>
      </p:sp>
      <p:sp>
        <p:nvSpPr>
          <p:cNvPr id="13" name="文本框 12"/>
          <p:cNvSpPr txBox="1"/>
          <p:nvPr/>
        </p:nvSpPr>
        <p:spPr>
          <a:xfrm>
            <a:off x="3577444" y="6108987"/>
            <a:ext cx="5165277" cy="338554"/>
          </a:xfrm>
          <a:prstGeom prst="rect">
            <a:avLst/>
          </a:prstGeom>
          <a:noFill/>
        </p:spPr>
        <p:txBody>
          <a:bodyPr vert="horz" wrap="square" rtlCol="0">
            <a:spAutoFit/>
          </a:bodyPr>
          <a:lstStyle/>
          <a:p>
            <a:pPr algn="ctr"/>
            <a:r>
              <a:rPr lang="zh-CN" altLang="en-US" sz="1600" spc="600" dirty="0" smtClean="0">
                <a:solidFill>
                  <a:schemeClr val="tx1">
                    <a:lumMod val="75000"/>
                    <a:lumOff val="25000"/>
                  </a:schemeClr>
                </a:solidFill>
                <a:latin typeface="+mn-ea"/>
              </a:rPr>
              <a:t>汇报人</a:t>
            </a:r>
            <a:r>
              <a:rPr lang="en-US" altLang="zh-CN" sz="1600" spc="600" dirty="0" smtClean="0">
                <a:solidFill>
                  <a:schemeClr val="tx1">
                    <a:lumMod val="75000"/>
                    <a:lumOff val="25000"/>
                  </a:schemeClr>
                </a:solidFill>
                <a:latin typeface="+mn-ea"/>
              </a:rPr>
              <a:t>:XXX;</a:t>
            </a:r>
            <a:r>
              <a:rPr lang="zh-CN" altLang="en-US" sz="1600" spc="600" dirty="0" smtClean="0">
                <a:solidFill>
                  <a:schemeClr val="tx1">
                    <a:lumMod val="75000"/>
                    <a:lumOff val="25000"/>
                  </a:schemeClr>
                </a:solidFill>
                <a:latin typeface="+mn-ea"/>
              </a:rPr>
              <a:t>汇报时间</a:t>
            </a:r>
            <a:r>
              <a:rPr lang="en-US" altLang="zh-CN" sz="1600" spc="600" dirty="0" smtClean="0">
                <a:solidFill>
                  <a:schemeClr val="tx1">
                    <a:lumMod val="75000"/>
                    <a:lumOff val="25000"/>
                  </a:schemeClr>
                </a:solidFill>
                <a:latin typeface="+mn-ea"/>
              </a:rPr>
              <a:t>:XX</a:t>
            </a:r>
            <a:r>
              <a:rPr lang="zh-CN" altLang="en-US" sz="1600" spc="600" dirty="0" smtClean="0">
                <a:solidFill>
                  <a:schemeClr val="tx1">
                    <a:lumMod val="75000"/>
                    <a:lumOff val="25000"/>
                  </a:schemeClr>
                </a:solidFill>
                <a:latin typeface="+mn-ea"/>
              </a:rPr>
              <a:t>年</a:t>
            </a:r>
            <a:r>
              <a:rPr lang="en-US" altLang="zh-CN" sz="1600" spc="600" dirty="0" smtClean="0">
                <a:solidFill>
                  <a:schemeClr val="tx1">
                    <a:lumMod val="75000"/>
                    <a:lumOff val="25000"/>
                  </a:schemeClr>
                </a:solidFill>
                <a:latin typeface="+mn-ea"/>
              </a:rPr>
              <a:t>XX</a:t>
            </a:r>
            <a:r>
              <a:rPr lang="zh-CN" altLang="en-US" sz="1600" spc="600" dirty="0" smtClean="0">
                <a:solidFill>
                  <a:schemeClr val="tx1">
                    <a:lumMod val="75000"/>
                    <a:lumOff val="25000"/>
                  </a:schemeClr>
                </a:solidFill>
                <a:latin typeface="+mn-ea"/>
              </a:rPr>
              <a:t>月</a:t>
            </a:r>
            <a:endParaRPr lang="zh-CN" altLang="en-US" sz="1600" spc="600" dirty="0">
              <a:solidFill>
                <a:schemeClr val="tx1">
                  <a:lumMod val="75000"/>
                  <a:lumOff val="25000"/>
                </a:schemeClr>
              </a:solidFill>
              <a:latin typeface="+mn-ea"/>
            </a:endParaRPr>
          </a:p>
        </p:txBody>
      </p:sp>
      <p:sp>
        <p:nvSpPr>
          <p:cNvPr id="14" name="Rectangle 191"/>
          <p:cNvSpPr/>
          <p:nvPr/>
        </p:nvSpPr>
        <p:spPr bwMode="auto">
          <a:xfrm>
            <a:off x="1855071" y="5452681"/>
            <a:ext cx="8481858" cy="786818"/>
          </a:xfrm>
          <a:prstGeom prst="rect">
            <a:avLst/>
          </a:prstGeom>
        </p:spPr>
        <p:txBody>
          <a:bodyPr wrap="square">
            <a:spAutoFit/>
          </a:bodyPr>
          <a:lstStyle/>
          <a:p>
            <a:pPr algn="ctr">
              <a:lnSpc>
                <a:spcPct val="130000"/>
              </a:lnSpc>
            </a:pPr>
            <a:r>
              <a:rPr lang="zh-CN" altLang="en-US" sz="1200" dirty="0" smtClean="0">
                <a:solidFill>
                  <a:schemeClr val="tx1">
                    <a:lumMod val="65000"/>
                    <a:lumOff val="35000"/>
                  </a:schemeClr>
                </a:solidFill>
                <a:latin typeface="Arial Narrow" panose="020B0606020202030204" pitchFamily="34" charset="0"/>
              </a:rPr>
              <a:t>点击输入</a:t>
            </a:r>
            <a:r>
              <a:rPr lang="zh-CN" altLang="en-US" sz="1200" dirty="0">
                <a:solidFill>
                  <a:schemeClr val="tx1">
                    <a:lumMod val="65000"/>
                    <a:lumOff val="35000"/>
                  </a:schemeClr>
                </a:solidFill>
                <a:latin typeface="Arial Narrow" panose="020B0606020202030204" pitchFamily="34" charset="0"/>
              </a:rPr>
              <a:t>文字内容点击输入文字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a:t>
            </a:r>
            <a:r>
              <a:rPr lang="zh-CN" altLang="en-US" sz="1200" dirty="0" smtClean="0">
                <a:solidFill>
                  <a:schemeClr val="tx1">
                    <a:lumMod val="65000"/>
                    <a:lumOff val="35000"/>
                  </a:schemeClr>
                </a:solidFill>
                <a:latin typeface="Arial Narrow" panose="020B0606020202030204" pitchFamily="34" charset="0"/>
              </a:rPr>
              <a:t>内容</a:t>
            </a:r>
            <a:r>
              <a:rPr lang="zh-CN" altLang="en-US" sz="1200" dirty="0">
                <a:solidFill>
                  <a:schemeClr val="tx1">
                    <a:lumMod val="65000"/>
                    <a:lumOff val="35000"/>
                  </a:schemeClr>
                </a:solidFill>
                <a:latin typeface="Arial Narrow" panose="020B0606020202030204" pitchFamily="34" charset="0"/>
              </a:rPr>
              <a:t>点击输入文字内容</a:t>
            </a:r>
            <a:endParaRPr lang="zh-CN" altLang="zh-CN" sz="1200" dirty="0">
              <a:solidFill>
                <a:schemeClr val="tx1">
                  <a:lumMod val="65000"/>
                  <a:lumOff val="35000"/>
                </a:schemeClr>
              </a:solidFill>
              <a:latin typeface="Arial Narrow" panose="020B0606020202030204" pitchFamily="34" charset="0"/>
            </a:endParaRPr>
          </a:p>
          <a:p>
            <a:pPr algn="ctr">
              <a:lnSpc>
                <a:spcPct val="130000"/>
              </a:lnSpc>
            </a:pPr>
            <a:endParaRPr lang="zh-CN" altLang="zh-CN" sz="1200" dirty="0">
              <a:solidFill>
                <a:schemeClr val="tx1">
                  <a:lumMod val="65000"/>
                  <a:lumOff val="35000"/>
                </a:schemeClr>
              </a:solidFill>
              <a:latin typeface="Arial Narrow" panose="020B0606020202030204" pitchFamily="34" charset="0"/>
            </a:endParaRPr>
          </a:p>
        </p:txBody>
      </p:sp>
      <p:pic>
        <p:nvPicPr>
          <p:cNvPr id="16" name="精美钢琴曲">
            <a:hlinkClick r:id="" action="ppaction://media"/>
          </p:cNvPr>
          <p:cNvPicPr>
            <a:picLocks noChangeAspect="1"/>
          </p:cNvPicPr>
          <p:nvPr>
            <a:videoFile r:link="rId1"/>
            <p:extLst>
              <p:ext uri="{DAA4B4D4-6D71-4841-9C94-3DE7FCFB9230}">
                <p14:media xmlns:p14="http://schemas.microsoft.com/office/powerpoint/2010/main" xmlns="" r:embed="rId9"/>
              </p:ext>
            </p:extLst>
          </p:nvPr>
        </p:nvPicPr>
        <p:blipFill>
          <a:blip r:embed="rId10" cstate="print"/>
          <a:stretch>
            <a:fillRect/>
          </a:stretch>
        </p:blipFill>
        <p:spPr>
          <a:xfrm>
            <a:off x="-1169158" y="6553200"/>
            <a:ext cx="609600" cy="609600"/>
          </a:xfrm>
          <a:prstGeom prst="rect">
            <a:avLst/>
          </a:prstGeom>
        </p:spPr>
      </p:pic>
    </p:spTree>
    <p:extLst>
      <p:ext uri="{BB962C8B-B14F-4D97-AF65-F5344CB8AC3E}">
        <p14:creationId xmlns:p14="http://schemas.microsoft.com/office/powerpoint/2010/main" xmlns="" val="25768385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6"/>
                                        </p:tgtEl>
                                      </p:cBhvr>
                                    </p:cmd>
                                  </p:childTnLst>
                                </p:cTn>
                              </p:par>
                              <p:par>
                                <p:cTn id="7" presetID="2" presetClass="entr" presetSubtype="8" fill="hold" nodeType="withEffect">
                                  <p:stCondLst>
                                    <p:cond delay="0"/>
                                  </p:stCondLst>
                                  <p:childTnLst>
                                    <p:set>
                                      <p:cBhvr>
                                        <p:cTn id="8" dur="1" fill="hold">
                                          <p:stCondLst>
                                            <p:cond delay="0"/>
                                          </p:stCondLst>
                                        </p:cTn>
                                        <p:tgtEl>
                                          <p:spTgt spid="11"/>
                                        </p:tgtEl>
                                        <p:attrNameLst>
                                          <p:attrName>style.visibility</p:attrName>
                                        </p:attrNameLst>
                                      </p:cBhvr>
                                      <p:to>
                                        <p:strVal val="visible"/>
                                      </p:to>
                                    </p:set>
                                    <p:anim calcmode="lin" valueType="num">
                                      <p:cBhvr additive="base">
                                        <p:cTn id="9" dur="1000" fill="hold"/>
                                        <p:tgtEl>
                                          <p:spTgt spid="11"/>
                                        </p:tgtEl>
                                        <p:attrNameLst>
                                          <p:attrName>ppt_x</p:attrName>
                                        </p:attrNameLst>
                                      </p:cBhvr>
                                      <p:tavLst>
                                        <p:tav tm="0">
                                          <p:val>
                                            <p:strVal val="0-#ppt_w/2"/>
                                          </p:val>
                                        </p:tav>
                                        <p:tav tm="100000">
                                          <p:val>
                                            <p:strVal val="#ppt_x"/>
                                          </p:val>
                                        </p:tav>
                                      </p:tavLst>
                                    </p:anim>
                                    <p:anim calcmode="lin" valueType="num">
                                      <p:cBhvr additive="base">
                                        <p:cTn id="10" dur="1000" fill="hold"/>
                                        <p:tgtEl>
                                          <p:spTgt spid="11"/>
                                        </p:tgtEl>
                                        <p:attrNameLst>
                                          <p:attrName>ppt_y</p:attrName>
                                        </p:attrNameLst>
                                      </p:cBhvr>
                                      <p:tavLst>
                                        <p:tav tm="0">
                                          <p:val>
                                            <p:strVal val="#ppt_y"/>
                                          </p:val>
                                        </p:tav>
                                        <p:tav tm="100000">
                                          <p:val>
                                            <p:strVal val="#ppt_y"/>
                                          </p:val>
                                        </p:tav>
                                      </p:tavLst>
                                    </p:anim>
                                  </p:childTnLst>
                                </p:cTn>
                              </p:par>
                              <p:par>
                                <p:cTn id="11" presetID="2" presetClass="entr" presetSubtype="8"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1000" fill="hold"/>
                                        <p:tgtEl>
                                          <p:spTgt spid="12"/>
                                        </p:tgtEl>
                                        <p:attrNameLst>
                                          <p:attrName>ppt_x</p:attrName>
                                        </p:attrNameLst>
                                      </p:cBhvr>
                                      <p:tavLst>
                                        <p:tav tm="0">
                                          <p:val>
                                            <p:strVal val="0-#ppt_w/2"/>
                                          </p:val>
                                        </p:tav>
                                        <p:tav tm="100000">
                                          <p:val>
                                            <p:strVal val="#ppt_x"/>
                                          </p:val>
                                        </p:tav>
                                      </p:tavLst>
                                    </p:anim>
                                    <p:anim calcmode="lin" valueType="num">
                                      <p:cBhvr additive="base">
                                        <p:cTn id="14" dur="1000" fill="hold"/>
                                        <p:tgtEl>
                                          <p:spTgt spid="12"/>
                                        </p:tgtEl>
                                        <p:attrNameLst>
                                          <p:attrName>ppt_y</p:attrName>
                                        </p:attrNameLst>
                                      </p:cBhvr>
                                      <p:tavLst>
                                        <p:tav tm="0">
                                          <p:val>
                                            <p:strVal val="#ppt_y"/>
                                          </p:val>
                                        </p:tav>
                                        <p:tav tm="100000">
                                          <p:val>
                                            <p:strVal val="#ppt_y"/>
                                          </p:val>
                                        </p:tav>
                                      </p:tavLst>
                                    </p:anim>
                                  </p:childTnLst>
                                </p:cTn>
                              </p:par>
                              <p:par>
                                <p:cTn id="15" presetID="2" presetClass="entr" presetSubtype="2"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1000" fill="hold"/>
                                        <p:tgtEl>
                                          <p:spTgt spid="4"/>
                                        </p:tgtEl>
                                        <p:attrNameLst>
                                          <p:attrName>ppt_x</p:attrName>
                                        </p:attrNameLst>
                                      </p:cBhvr>
                                      <p:tavLst>
                                        <p:tav tm="0">
                                          <p:val>
                                            <p:strVal val="1+#ppt_w/2"/>
                                          </p:val>
                                        </p:tav>
                                        <p:tav tm="100000">
                                          <p:val>
                                            <p:strVal val="#ppt_x"/>
                                          </p:val>
                                        </p:tav>
                                      </p:tavLst>
                                    </p:anim>
                                    <p:anim calcmode="lin" valueType="num">
                                      <p:cBhvr additive="base">
                                        <p:cTn id="18" dur="1000" fill="hold"/>
                                        <p:tgtEl>
                                          <p:spTgt spid="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0"/>
                                  </p:stCondLst>
                                  <p:childTnLst>
                                    <p:set>
                                      <p:cBhvr>
                                        <p:cTn id="20" dur="1" fill="hold">
                                          <p:stCondLst>
                                            <p:cond delay="0"/>
                                          </p:stCondLst>
                                        </p:cTn>
                                        <p:tgtEl>
                                          <p:spTgt spid="3"/>
                                        </p:tgtEl>
                                        <p:attrNameLst>
                                          <p:attrName>style.visibility</p:attrName>
                                        </p:attrNameLst>
                                      </p:cBhvr>
                                      <p:to>
                                        <p:strVal val="visible"/>
                                      </p:to>
                                    </p:set>
                                    <p:anim calcmode="lin" valueType="num">
                                      <p:cBhvr additive="base">
                                        <p:cTn id="21" dur="1000" fill="hold"/>
                                        <p:tgtEl>
                                          <p:spTgt spid="3"/>
                                        </p:tgtEl>
                                        <p:attrNameLst>
                                          <p:attrName>ppt_x</p:attrName>
                                        </p:attrNameLst>
                                      </p:cBhvr>
                                      <p:tavLst>
                                        <p:tav tm="0">
                                          <p:val>
                                            <p:strVal val="1+#ppt_w/2"/>
                                          </p:val>
                                        </p:tav>
                                        <p:tav tm="100000">
                                          <p:val>
                                            <p:strVal val="#ppt_x"/>
                                          </p:val>
                                        </p:tav>
                                      </p:tavLst>
                                    </p:anim>
                                    <p:anim calcmode="lin" valueType="num">
                                      <p:cBhvr additive="base">
                                        <p:cTn id="22" dur="1000" fill="hold"/>
                                        <p:tgtEl>
                                          <p:spTgt spid="3"/>
                                        </p:tgtEl>
                                        <p:attrNameLst>
                                          <p:attrName>ppt_y</p:attrName>
                                        </p:attrNameLst>
                                      </p:cBhvr>
                                      <p:tavLst>
                                        <p:tav tm="0">
                                          <p:val>
                                            <p:strVal val="#ppt_y"/>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1000"/>
                            </p:stCondLst>
                            <p:childTnLst>
                              <p:par>
                                <p:cTn id="29" presetID="56" presetClass="entr" presetSubtype="0" fill="hold" grpId="0" nodeType="afterEffect">
                                  <p:stCondLst>
                                    <p:cond delay="0"/>
                                  </p:stCondLst>
                                  <p:iterate type="lt">
                                    <p:tmPct val="10000"/>
                                  </p:iterate>
                                  <p:childTnLst>
                                    <p:set>
                                      <p:cBhvr>
                                        <p:cTn id="30" dur="1" fill="hold">
                                          <p:stCondLst>
                                            <p:cond delay="0"/>
                                          </p:stCondLst>
                                        </p:cTn>
                                        <p:tgtEl>
                                          <p:spTgt spid="9"/>
                                        </p:tgtEl>
                                        <p:attrNameLst>
                                          <p:attrName>style.visibility</p:attrName>
                                        </p:attrNameLst>
                                      </p:cBhvr>
                                      <p:to>
                                        <p:strVal val="visible"/>
                                      </p:to>
                                    </p:set>
                                    <p:anim by="(-#ppt_w*2)" calcmode="lin" valueType="num">
                                      <p:cBhvr rctx="PPT">
                                        <p:cTn id="31" dur="500" autoRev="1" fill="hold">
                                          <p:stCondLst>
                                            <p:cond delay="0"/>
                                          </p:stCondLst>
                                        </p:cTn>
                                        <p:tgtEl>
                                          <p:spTgt spid="9"/>
                                        </p:tgtEl>
                                        <p:attrNameLst>
                                          <p:attrName>ppt_w</p:attrName>
                                        </p:attrNameLst>
                                      </p:cBhvr>
                                    </p:anim>
                                    <p:anim by="(#ppt_w*0.50)" calcmode="lin" valueType="num">
                                      <p:cBhvr>
                                        <p:cTn id="32" dur="500" decel="50000" autoRev="1" fill="hold">
                                          <p:stCondLst>
                                            <p:cond delay="0"/>
                                          </p:stCondLst>
                                        </p:cTn>
                                        <p:tgtEl>
                                          <p:spTgt spid="9"/>
                                        </p:tgtEl>
                                        <p:attrNameLst>
                                          <p:attrName>ppt_x</p:attrName>
                                        </p:attrNameLst>
                                      </p:cBhvr>
                                    </p:anim>
                                    <p:anim from="(-#ppt_h/2)" to="(#ppt_y)" calcmode="lin" valueType="num">
                                      <p:cBhvr>
                                        <p:cTn id="33" dur="1000" fill="hold">
                                          <p:stCondLst>
                                            <p:cond delay="0"/>
                                          </p:stCondLst>
                                        </p:cTn>
                                        <p:tgtEl>
                                          <p:spTgt spid="9"/>
                                        </p:tgtEl>
                                        <p:attrNameLst>
                                          <p:attrName>ppt_y</p:attrName>
                                        </p:attrNameLst>
                                      </p:cBhvr>
                                    </p:anim>
                                    <p:animRot by="21600000">
                                      <p:cBhvr>
                                        <p:cTn id="34" dur="1000" fill="hold">
                                          <p:stCondLst>
                                            <p:cond delay="0"/>
                                          </p:stCondLst>
                                        </p:cTn>
                                        <p:tgtEl>
                                          <p:spTgt spid="9"/>
                                        </p:tgtEl>
                                        <p:attrNameLst>
                                          <p:attrName>r</p:attrName>
                                        </p:attrNameLst>
                                      </p:cBhvr>
                                    </p:animRot>
                                  </p:childTnLst>
                                </p:cTn>
                              </p:par>
                            </p:childTnLst>
                          </p:cTn>
                        </p:par>
                        <p:par>
                          <p:cTn id="35" fill="hold">
                            <p:stCondLst>
                              <p:cond delay="2700"/>
                            </p:stCondLst>
                            <p:childTnLst>
                              <p:par>
                                <p:cTn id="36" presetID="2" presetClass="entr" presetSubtype="2" fill="hold" grpId="0" nodeType="afterEffect">
                                  <p:stCondLst>
                                    <p:cond delay="0"/>
                                  </p:stCondLst>
                                  <p:iterate type="lt">
                                    <p:tmPct val="10000"/>
                                  </p:iterate>
                                  <p:childTnLst>
                                    <p:set>
                                      <p:cBhvr>
                                        <p:cTn id="37" dur="1" fill="hold">
                                          <p:stCondLst>
                                            <p:cond delay="0"/>
                                          </p:stCondLst>
                                        </p:cTn>
                                        <p:tgtEl>
                                          <p:spTgt spid="8"/>
                                        </p:tgtEl>
                                        <p:attrNameLst>
                                          <p:attrName>style.visibility</p:attrName>
                                        </p:attrNameLst>
                                      </p:cBhvr>
                                      <p:to>
                                        <p:strVal val="visible"/>
                                      </p:to>
                                    </p:set>
                                    <p:anim calcmode="lin" valueType="num">
                                      <p:cBhvr additive="base">
                                        <p:cTn id="38" dur="500" fill="hold"/>
                                        <p:tgtEl>
                                          <p:spTgt spid="8"/>
                                        </p:tgtEl>
                                        <p:attrNameLst>
                                          <p:attrName>ppt_x</p:attrName>
                                        </p:attrNameLst>
                                      </p:cBhvr>
                                      <p:tavLst>
                                        <p:tav tm="0">
                                          <p:val>
                                            <p:strVal val="1+#ppt_w/2"/>
                                          </p:val>
                                        </p:tav>
                                        <p:tav tm="100000">
                                          <p:val>
                                            <p:strVal val="#ppt_x"/>
                                          </p:val>
                                        </p:tav>
                                      </p:tavLst>
                                    </p:anim>
                                    <p:anim calcmode="lin" valueType="num">
                                      <p:cBhvr additive="base">
                                        <p:cTn id="39" dur="500" fill="hold"/>
                                        <p:tgtEl>
                                          <p:spTgt spid="8"/>
                                        </p:tgtEl>
                                        <p:attrNameLst>
                                          <p:attrName>ppt_y</p:attrName>
                                        </p:attrNameLst>
                                      </p:cBhvr>
                                      <p:tavLst>
                                        <p:tav tm="0">
                                          <p:val>
                                            <p:strVal val="#ppt_y"/>
                                          </p:val>
                                        </p:tav>
                                        <p:tav tm="100000">
                                          <p:val>
                                            <p:strVal val="#ppt_y"/>
                                          </p:val>
                                        </p:tav>
                                      </p:tavLst>
                                    </p:anim>
                                  </p:childTnLst>
                                </p:cTn>
                              </p:par>
                            </p:childTnLst>
                          </p:cTn>
                        </p:par>
                        <p:par>
                          <p:cTn id="40" fill="hold">
                            <p:stCondLst>
                              <p:cond delay="3450"/>
                            </p:stCondLst>
                            <p:childTnLst>
                              <p:par>
                                <p:cTn id="41" presetID="18" presetClass="entr" presetSubtype="6"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strips(downRight)">
                                      <p:cBhvr>
                                        <p:cTn id="43" dur="750"/>
                                        <p:tgtEl>
                                          <p:spTgt spid="14"/>
                                        </p:tgtEl>
                                      </p:cBhvr>
                                    </p:animEffect>
                                  </p:childTnLst>
                                </p:cTn>
                              </p:par>
                            </p:childTnLst>
                          </p:cTn>
                        </p:par>
                        <p:par>
                          <p:cTn id="44" fill="hold">
                            <p:stCondLst>
                              <p:cond delay="4200"/>
                            </p:stCondLst>
                            <p:childTnLst>
                              <p:par>
                                <p:cTn id="45" presetID="22" presetClass="entr" presetSubtype="8" fill="hold" grpId="0"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p:cTn id="48" repeatCount="indefinite" fill="hold" display="0">
                  <p:stCondLst>
                    <p:cond delay="indefinite"/>
                  </p:stCondLst>
                  <p:endCondLst>
                    <p:cond evt="onStopAudio" delay="0">
                      <p:tgtEl>
                        <p:sldTgt/>
                      </p:tgtEl>
                    </p:cond>
                  </p:endCondLst>
                </p:cTn>
                <p:tgtEl>
                  <p:spTgt spid="16"/>
                </p:tgtEl>
              </p:cMediaNode>
            </p:video>
          </p:childTnLst>
        </p:cTn>
      </p:par>
    </p:tnLst>
    <p:bldLst>
      <p:bldP spid="8" grpId="0"/>
      <p:bldP spid="9" grpId="0"/>
      <p:bldP spid="13" grpId="0"/>
      <p:bldP spid="1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1"/>
          <p:cNvSpPr txBox="1">
            <a:spLocks/>
          </p:cNvSpPr>
          <p:nvPr/>
        </p:nvSpPr>
        <p:spPr>
          <a:xfrm>
            <a:off x="1062038" y="365125"/>
            <a:ext cx="583035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130" name="任意多边形 129"/>
          <p:cNvSpPr/>
          <p:nvPr/>
        </p:nvSpPr>
        <p:spPr>
          <a:xfrm>
            <a:off x="6484042" y="200471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p:cNvSpPr/>
          <p:nvPr/>
        </p:nvSpPr>
        <p:spPr>
          <a:xfrm>
            <a:off x="6892392" y="2413068"/>
            <a:ext cx="886516" cy="8865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9145037" y="200471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p:cNvSpPr/>
          <p:nvPr/>
        </p:nvSpPr>
        <p:spPr>
          <a:xfrm>
            <a:off x="9553387" y="2413068"/>
            <a:ext cx="886516" cy="8865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1162050" y="200471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p:cNvSpPr/>
          <p:nvPr/>
        </p:nvSpPr>
        <p:spPr>
          <a:xfrm>
            <a:off x="1570402" y="2413068"/>
            <a:ext cx="886516" cy="8865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任意多边形 141"/>
          <p:cNvSpPr/>
          <p:nvPr/>
        </p:nvSpPr>
        <p:spPr>
          <a:xfrm>
            <a:off x="3823046" y="2004715"/>
            <a:ext cx="1703222" cy="1703222"/>
          </a:xfrm>
          <a:custGeom>
            <a:avLst/>
            <a:gdLst>
              <a:gd name="connsiteX0" fmla="*/ 885717 w 2333806"/>
              <a:gd name="connsiteY0" fmla="*/ 470942 h 2333807"/>
              <a:gd name="connsiteX1" fmla="*/ 470942 w 2333806"/>
              <a:gd name="connsiteY1" fmla="*/ 1448090 h 2333807"/>
              <a:gd name="connsiteX2" fmla="*/ 1448090 w 2333806"/>
              <a:gd name="connsiteY2" fmla="*/ 1862864 h 2333807"/>
              <a:gd name="connsiteX3" fmla="*/ 1862864 w 2333806"/>
              <a:gd name="connsiteY3" fmla="*/ 885717 h 2333807"/>
              <a:gd name="connsiteX4" fmla="*/ 885717 w 2333806"/>
              <a:gd name="connsiteY4" fmla="*/ 470942 h 2333807"/>
              <a:gd name="connsiteX5" fmla="*/ 729773 w 2333806"/>
              <a:gd name="connsiteY5" fmla="*/ 84969 h 2333807"/>
              <a:gd name="connsiteX6" fmla="*/ 850669 w 2333806"/>
              <a:gd name="connsiteY6" fmla="*/ 136286 h 2333807"/>
              <a:gd name="connsiteX7" fmla="*/ 892245 w 2333806"/>
              <a:gd name="connsiteY7" fmla="*/ 239189 h 2333807"/>
              <a:gd name="connsiteX8" fmla="*/ 897994 w 2333806"/>
              <a:gd name="connsiteY8" fmla="*/ 237197 h 2333807"/>
              <a:gd name="connsiteX9" fmla="*/ 992578 w 2333806"/>
              <a:gd name="connsiteY9" fmla="*/ 214799 h 2333807"/>
              <a:gd name="connsiteX10" fmla="*/ 1074034 w 2333806"/>
              <a:gd name="connsiteY10" fmla="*/ 203959 h 2333807"/>
              <a:gd name="connsiteX11" fmla="*/ 1074034 w 2333806"/>
              <a:gd name="connsiteY11" fmla="*/ 92869 h 2333807"/>
              <a:gd name="connsiteX12" fmla="*/ 1130754 w 2333806"/>
              <a:gd name="connsiteY12" fmla="*/ 7298 h 2333807"/>
              <a:gd name="connsiteX13" fmla="*/ 1166903 w 2333806"/>
              <a:gd name="connsiteY13" fmla="*/ 0 h 2333807"/>
              <a:gd name="connsiteX14" fmla="*/ 1259772 w 2333806"/>
              <a:gd name="connsiteY14" fmla="*/ 92869 h 2333807"/>
              <a:gd name="connsiteX15" fmla="*/ 1259772 w 2333806"/>
              <a:gd name="connsiteY15" fmla="*/ 204083 h 2333807"/>
              <a:gd name="connsiteX16" fmla="*/ 1275829 w 2333806"/>
              <a:gd name="connsiteY16" fmla="*/ 205127 h 2333807"/>
              <a:gd name="connsiteX17" fmla="*/ 1367969 w 2333806"/>
              <a:gd name="connsiteY17" fmla="*/ 220181 h 2333807"/>
              <a:gd name="connsiteX18" fmla="*/ 1456065 w 2333806"/>
              <a:gd name="connsiteY18" fmla="*/ 248001 h 2333807"/>
              <a:gd name="connsiteX19" fmla="*/ 1501076 w 2333806"/>
              <a:gd name="connsiteY19" fmla="*/ 141963 h 2333807"/>
              <a:gd name="connsiteX20" fmla="*/ 1551773 w 2333806"/>
              <a:gd name="connsiteY20" fmla="*/ 92143 h 2333807"/>
              <a:gd name="connsiteX21" fmla="*/ 1622849 w 2333806"/>
              <a:gd name="connsiteY21" fmla="*/ 92763 h 2333807"/>
              <a:gd name="connsiteX22" fmla="*/ 1672048 w 2333806"/>
              <a:gd name="connsiteY22" fmla="*/ 214537 h 2333807"/>
              <a:gd name="connsiteX23" fmla="*/ 1627038 w 2333806"/>
              <a:gd name="connsiteY23" fmla="*/ 320574 h 2333807"/>
              <a:gd name="connsiteX24" fmla="*/ 1708247 w 2333806"/>
              <a:gd name="connsiteY24" fmla="*/ 364621 h 2333807"/>
              <a:gd name="connsiteX25" fmla="*/ 1782477 w 2333806"/>
              <a:gd name="connsiteY25" fmla="*/ 419993 h 2333807"/>
              <a:gd name="connsiteX26" fmla="*/ 1860692 w 2333806"/>
              <a:gd name="connsiteY26" fmla="*/ 341778 h 2333807"/>
              <a:gd name="connsiteX27" fmla="*/ 1891414 w 2333806"/>
              <a:gd name="connsiteY27" fmla="*/ 321378 h 2333807"/>
              <a:gd name="connsiteX28" fmla="*/ 1992029 w 2333806"/>
              <a:gd name="connsiteY28" fmla="*/ 341778 h 2333807"/>
              <a:gd name="connsiteX29" fmla="*/ 1992029 w 2333806"/>
              <a:gd name="connsiteY29" fmla="*/ 473115 h 2333807"/>
              <a:gd name="connsiteX30" fmla="*/ 1913780 w 2333806"/>
              <a:gd name="connsiteY30" fmla="*/ 551364 h 2333807"/>
              <a:gd name="connsiteX31" fmla="*/ 1916033 w 2333806"/>
              <a:gd name="connsiteY31" fmla="*/ 553858 h 2333807"/>
              <a:gd name="connsiteX32" fmla="*/ 2022478 w 2333806"/>
              <a:gd name="connsiteY32" fmla="*/ 714512 h 2333807"/>
              <a:gd name="connsiteX33" fmla="*/ 2025039 w 2333806"/>
              <a:gd name="connsiteY33" fmla="*/ 720032 h 2333807"/>
              <a:gd name="connsiteX34" fmla="*/ 2127941 w 2333806"/>
              <a:gd name="connsiteY34" fmla="*/ 678457 h 2333807"/>
              <a:gd name="connsiteX35" fmla="*/ 2248838 w 2333806"/>
              <a:gd name="connsiteY35" fmla="*/ 729774 h 2333807"/>
              <a:gd name="connsiteX36" fmla="*/ 2197520 w 2333806"/>
              <a:gd name="connsiteY36" fmla="*/ 850670 h 2333807"/>
              <a:gd name="connsiteX37" fmla="*/ 2094618 w 2333806"/>
              <a:gd name="connsiteY37" fmla="*/ 892245 h 2333807"/>
              <a:gd name="connsiteX38" fmla="*/ 2096610 w 2333806"/>
              <a:gd name="connsiteY38" fmla="*/ 897994 h 2333807"/>
              <a:gd name="connsiteX39" fmla="*/ 2119008 w 2333806"/>
              <a:gd name="connsiteY39" fmla="*/ 992578 h 2333807"/>
              <a:gd name="connsiteX40" fmla="*/ 2129847 w 2333806"/>
              <a:gd name="connsiteY40" fmla="*/ 1074035 h 2333807"/>
              <a:gd name="connsiteX41" fmla="*/ 2240937 w 2333806"/>
              <a:gd name="connsiteY41" fmla="*/ 1074035 h 2333807"/>
              <a:gd name="connsiteX42" fmla="*/ 2333806 w 2333806"/>
              <a:gd name="connsiteY42" fmla="*/ 1166904 h 2333807"/>
              <a:gd name="connsiteX43" fmla="*/ 2240937 w 2333806"/>
              <a:gd name="connsiteY43" fmla="*/ 1259773 h 2333807"/>
              <a:gd name="connsiteX44" fmla="*/ 2129724 w 2333806"/>
              <a:gd name="connsiteY44" fmla="*/ 1259773 h 2333807"/>
              <a:gd name="connsiteX45" fmla="*/ 2128680 w 2333806"/>
              <a:gd name="connsiteY45" fmla="*/ 1275829 h 2333807"/>
              <a:gd name="connsiteX46" fmla="*/ 2113625 w 2333806"/>
              <a:gd name="connsiteY46" fmla="*/ 1367968 h 2333807"/>
              <a:gd name="connsiteX47" fmla="*/ 2085805 w 2333806"/>
              <a:gd name="connsiteY47" fmla="*/ 1456066 h 2333807"/>
              <a:gd name="connsiteX48" fmla="*/ 2191844 w 2333806"/>
              <a:gd name="connsiteY48" fmla="*/ 1501076 h 2333807"/>
              <a:gd name="connsiteX49" fmla="*/ 2241043 w 2333806"/>
              <a:gd name="connsiteY49" fmla="*/ 1622849 h 2333807"/>
              <a:gd name="connsiteX50" fmla="*/ 2119270 w 2333806"/>
              <a:gd name="connsiteY50" fmla="*/ 1672049 h 2333807"/>
              <a:gd name="connsiteX51" fmla="*/ 2013232 w 2333806"/>
              <a:gd name="connsiteY51" fmla="*/ 1627038 h 2333807"/>
              <a:gd name="connsiteX52" fmla="*/ 1969186 w 2333806"/>
              <a:gd name="connsiteY52" fmla="*/ 1708247 h 2333807"/>
              <a:gd name="connsiteX53" fmla="*/ 1913814 w 2333806"/>
              <a:gd name="connsiteY53" fmla="*/ 1782478 h 2333807"/>
              <a:gd name="connsiteX54" fmla="*/ 1992028 w 2333806"/>
              <a:gd name="connsiteY54" fmla="*/ 1860693 h 2333807"/>
              <a:gd name="connsiteX55" fmla="*/ 1992028 w 2333806"/>
              <a:gd name="connsiteY55" fmla="*/ 1992030 h 2333807"/>
              <a:gd name="connsiteX56" fmla="*/ 1860691 w 2333806"/>
              <a:gd name="connsiteY56" fmla="*/ 1992030 h 2333807"/>
              <a:gd name="connsiteX57" fmla="*/ 1782442 w 2333806"/>
              <a:gd name="connsiteY57" fmla="*/ 1913780 h 2333807"/>
              <a:gd name="connsiteX58" fmla="*/ 1779948 w 2333806"/>
              <a:gd name="connsiteY58" fmla="*/ 1916034 h 2333807"/>
              <a:gd name="connsiteX59" fmla="*/ 1619295 w 2333806"/>
              <a:gd name="connsiteY59" fmla="*/ 2022478 h 2333807"/>
              <a:gd name="connsiteX60" fmla="*/ 1613774 w 2333806"/>
              <a:gd name="connsiteY60" fmla="*/ 2025039 h 2333807"/>
              <a:gd name="connsiteX61" fmla="*/ 1655350 w 2333806"/>
              <a:gd name="connsiteY61" fmla="*/ 2127942 h 2333807"/>
              <a:gd name="connsiteX62" fmla="*/ 1604032 w 2333806"/>
              <a:gd name="connsiteY62" fmla="*/ 2248838 h 2333807"/>
              <a:gd name="connsiteX63" fmla="*/ 1483136 w 2333806"/>
              <a:gd name="connsiteY63" fmla="*/ 2197521 h 2333807"/>
              <a:gd name="connsiteX64" fmla="*/ 1441561 w 2333806"/>
              <a:gd name="connsiteY64" fmla="*/ 2094618 h 2333807"/>
              <a:gd name="connsiteX65" fmla="*/ 1435812 w 2333806"/>
              <a:gd name="connsiteY65" fmla="*/ 2096610 h 2333807"/>
              <a:gd name="connsiteX66" fmla="*/ 1341228 w 2333806"/>
              <a:gd name="connsiteY66" fmla="*/ 2119008 h 2333807"/>
              <a:gd name="connsiteX67" fmla="*/ 1259772 w 2333806"/>
              <a:gd name="connsiteY67" fmla="*/ 2129848 h 2333807"/>
              <a:gd name="connsiteX68" fmla="*/ 1259772 w 2333806"/>
              <a:gd name="connsiteY68" fmla="*/ 2240938 h 2333807"/>
              <a:gd name="connsiteX69" fmla="*/ 1166903 w 2333806"/>
              <a:gd name="connsiteY69" fmla="*/ 2333807 h 2333807"/>
              <a:gd name="connsiteX70" fmla="*/ 1074033 w 2333806"/>
              <a:gd name="connsiteY70" fmla="*/ 2240938 h 2333807"/>
              <a:gd name="connsiteX71" fmla="*/ 1074034 w 2333806"/>
              <a:gd name="connsiteY71" fmla="*/ 2129724 h 2333807"/>
              <a:gd name="connsiteX72" fmla="*/ 1057977 w 2333806"/>
              <a:gd name="connsiteY72" fmla="*/ 2128680 h 2333807"/>
              <a:gd name="connsiteX73" fmla="*/ 965838 w 2333806"/>
              <a:gd name="connsiteY73" fmla="*/ 2113626 h 2333807"/>
              <a:gd name="connsiteX74" fmla="*/ 877740 w 2333806"/>
              <a:gd name="connsiteY74" fmla="*/ 2085806 h 2333807"/>
              <a:gd name="connsiteX75" fmla="*/ 832730 w 2333806"/>
              <a:gd name="connsiteY75" fmla="*/ 2191844 h 2333807"/>
              <a:gd name="connsiteX76" fmla="*/ 710957 w 2333806"/>
              <a:gd name="connsiteY76" fmla="*/ 2241044 h 2333807"/>
              <a:gd name="connsiteX77" fmla="*/ 661757 w 2333806"/>
              <a:gd name="connsiteY77" fmla="*/ 2119271 h 2333807"/>
              <a:gd name="connsiteX78" fmla="*/ 706768 w 2333806"/>
              <a:gd name="connsiteY78" fmla="*/ 2013232 h 2333807"/>
              <a:gd name="connsiteX79" fmla="*/ 625560 w 2333806"/>
              <a:gd name="connsiteY79" fmla="*/ 1969186 h 2333807"/>
              <a:gd name="connsiteX80" fmla="*/ 551328 w 2333806"/>
              <a:gd name="connsiteY80" fmla="*/ 1913814 h 2333807"/>
              <a:gd name="connsiteX81" fmla="*/ 473114 w 2333806"/>
              <a:gd name="connsiteY81" fmla="*/ 1992029 h 2333807"/>
              <a:gd name="connsiteX82" fmla="*/ 341776 w 2333806"/>
              <a:gd name="connsiteY82" fmla="*/ 1992029 h 2333807"/>
              <a:gd name="connsiteX83" fmla="*/ 341777 w 2333806"/>
              <a:gd name="connsiteY83" fmla="*/ 1860692 h 2333807"/>
              <a:gd name="connsiteX84" fmla="*/ 420027 w 2333806"/>
              <a:gd name="connsiteY84" fmla="*/ 1782443 h 2333807"/>
              <a:gd name="connsiteX85" fmla="*/ 417773 w 2333806"/>
              <a:gd name="connsiteY85" fmla="*/ 1779948 h 2333807"/>
              <a:gd name="connsiteX86" fmla="*/ 311328 w 2333806"/>
              <a:gd name="connsiteY86" fmla="*/ 1619294 h 2333807"/>
              <a:gd name="connsiteX87" fmla="*/ 308767 w 2333806"/>
              <a:gd name="connsiteY87" fmla="*/ 1613775 h 2333807"/>
              <a:gd name="connsiteX88" fmla="*/ 205864 w 2333806"/>
              <a:gd name="connsiteY88" fmla="*/ 1655350 h 2333807"/>
              <a:gd name="connsiteX89" fmla="*/ 84968 w 2333806"/>
              <a:gd name="connsiteY89" fmla="*/ 1604033 h 2333807"/>
              <a:gd name="connsiteX90" fmla="*/ 136285 w 2333806"/>
              <a:gd name="connsiteY90" fmla="*/ 1483137 h 2333807"/>
              <a:gd name="connsiteX91" fmla="*/ 239189 w 2333806"/>
              <a:gd name="connsiteY91" fmla="*/ 1441562 h 2333807"/>
              <a:gd name="connsiteX92" fmla="*/ 237197 w 2333806"/>
              <a:gd name="connsiteY92" fmla="*/ 1435813 h 2333807"/>
              <a:gd name="connsiteX93" fmla="*/ 214799 w 2333806"/>
              <a:gd name="connsiteY93" fmla="*/ 1341228 h 2333807"/>
              <a:gd name="connsiteX94" fmla="*/ 203960 w 2333806"/>
              <a:gd name="connsiteY94" fmla="*/ 1259772 h 2333807"/>
              <a:gd name="connsiteX95" fmla="*/ 92868 w 2333806"/>
              <a:gd name="connsiteY95" fmla="*/ 1259772 h 2333807"/>
              <a:gd name="connsiteX96" fmla="*/ 0 w 2333806"/>
              <a:gd name="connsiteY96" fmla="*/ 1166903 h 2333807"/>
              <a:gd name="connsiteX97" fmla="*/ 56720 w 2333806"/>
              <a:gd name="connsiteY97" fmla="*/ 1081333 h 2333807"/>
              <a:gd name="connsiteX98" fmla="*/ 92869 w 2333806"/>
              <a:gd name="connsiteY98" fmla="*/ 1074034 h 2333807"/>
              <a:gd name="connsiteX99" fmla="*/ 204083 w 2333806"/>
              <a:gd name="connsiteY99" fmla="*/ 1074034 h 2333807"/>
              <a:gd name="connsiteX100" fmla="*/ 205127 w 2333806"/>
              <a:gd name="connsiteY100" fmla="*/ 1057977 h 2333807"/>
              <a:gd name="connsiteX101" fmla="*/ 220181 w 2333806"/>
              <a:gd name="connsiteY101" fmla="*/ 965838 h 2333807"/>
              <a:gd name="connsiteX102" fmla="*/ 248000 w 2333806"/>
              <a:gd name="connsiteY102" fmla="*/ 877741 h 2333807"/>
              <a:gd name="connsiteX103" fmla="*/ 141962 w 2333806"/>
              <a:gd name="connsiteY103" fmla="*/ 832731 h 2333807"/>
              <a:gd name="connsiteX104" fmla="*/ 92762 w 2333806"/>
              <a:gd name="connsiteY104" fmla="*/ 710958 h 2333807"/>
              <a:gd name="connsiteX105" fmla="*/ 143460 w 2333806"/>
              <a:gd name="connsiteY105" fmla="*/ 661138 h 2333807"/>
              <a:gd name="connsiteX106" fmla="*/ 214536 w 2333806"/>
              <a:gd name="connsiteY106" fmla="*/ 661758 h 2333807"/>
              <a:gd name="connsiteX107" fmla="*/ 320574 w 2333806"/>
              <a:gd name="connsiteY107" fmla="*/ 706769 h 2333807"/>
              <a:gd name="connsiteX108" fmla="*/ 364620 w 2333806"/>
              <a:gd name="connsiteY108" fmla="*/ 625560 h 2333807"/>
              <a:gd name="connsiteX109" fmla="*/ 419993 w 2333806"/>
              <a:gd name="connsiteY109" fmla="*/ 551329 h 2333807"/>
              <a:gd name="connsiteX110" fmla="*/ 341778 w 2333806"/>
              <a:gd name="connsiteY110" fmla="*/ 473114 h 2333807"/>
              <a:gd name="connsiteX111" fmla="*/ 341777 w 2333806"/>
              <a:gd name="connsiteY111" fmla="*/ 341777 h 2333807"/>
              <a:gd name="connsiteX112" fmla="*/ 372499 w 2333806"/>
              <a:gd name="connsiteY112" fmla="*/ 321377 h 2333807"/>
              <a:gd name="connsiteX113" fmla="*/ 473114 w 2333806"/>
              <a:gd name="connsiteY113" fmla="*/ 341777 h 2333807"/>
              <a:gd name="connsiteX114" fmla="*/ 551363 w 2333806"/>
              <a:gd name="connsiteY114" fmla="*/ 420027 h 2333807"/>
              <a:gd name="connsiteX115" fmla="*/ 553858 w 2333806"/>
              <a:gd name="connsiteY115" fmla="*/ 417773 h 2333807"/>
              <a:gd name="connsiteX116" fmla="*/ 714512 w 2333806"/>
              <a:gd name="connsiteY116" fmla="*/ 311329 h 2333807"/>
              <a:gd name="connsiteX117" fmla="*/ 720031 w 2333806"/>
              <a:gd name="connsiteY117" fmla="*/ 308768 h 2333807"/>
              <a:gd name="connsiteX118" fmla="*/ 678456 w 2333806"/>
              <a:gd name="connsiteY118" fmla="*/ 205865 h 2333807"/>
              <a:gd name="connsiteX119" fmla="*/ 729773 w 2333806"/>
              <a:gd name="connsiteY119" fmla="*/ 84969 h 233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Lst>
            <a:rect l="l" t="t" r="r" b="b"/>
            <a:pathLst>
              <a:path w="2333806" h="2333807">
                <a:moveTo>
                  <a:pt x="885717" y="470942"/>
                </a:moveTo>
                <a:cubicBezTo>
                  <a:pt x="501348" y="626237"/>
                  <a:pt x="315647" y="1063721"/>
                  <a:pt x="470942" y="1448090"/>
                </a:cubicBezTo>
                <a:cubicBezTo>
                  <a:pt x="626237" y="1832458"/>
                  <a:pt x="1063721" y="2018159"/>
                  <a:pt x="1448090" y="1862864"/>
                </a:cubicBezTo>
                <a:cubicBezTo>
                  <a:pt x="1832458" y="1707569"/>
                  <a:pt x="2018159" y="1270086"/>
                  <a:pt x="1862864" y="885717"/>
                </a:cubicBezTo>
                <a:cubicBezTo>
                  <a:pt x="1707569" y="501348"/>
                  <a:pt x="1270085" y="315647"/>
                  <a:pt x="885717" y="470942"/>
                </a:cubicBezTo>
                <a:close/>
                <a:moveTo>
                  <a:pt x="729773" y="84969"/>
                </a:moveTo>
                <a:cubicBezTo>
                  <a:pt x="777329" y="65755"/>
                  <a:pt x="831456" y="88731"/>
                  <a:pt x="850669" y="136286"/>
                </a:cubicBezTo>
                <a:lnTo>
                  <a:pt x="892245" y="239189"/>
                </a:lnTo>
                <a:lnTo>
                  <a:pt x="897994" y="237197"/>
                </a:lnTo>
                <a:cubicBezTo>
                  <a:pt x="929395" y="228074"/>
                  <a:pt x="960959" y="220622"/>
                  <a:pt x="992578" y="214799"/>
                </a:cubicBezTo>
                <a:lnTo>
                  <a:pt x="1074034" y="203959"/>
                </a:lnTo>
                <a:lnTo>
                  <a:pt x="1074034" y="92869"/>
                </a:lnTo>
                <a:cubicBezTo>
                  <a:pt x="1074034" y="54401"/>
                  <a:pt x="1097422" y="21396"/>
                  <a:pt x="1130754" y="7298"/>
                </a:cubicBezTo>
                <a:cubicBezTo>
                  <a:pt x="1141865" y="2599"/>
                  <a:pt x="1154080" y="0"/>
                  <a:pt x="1166903" y="0"/>
                </a:cubicBezTo>
                <a:cubicBezTo>
                  <a:pt x="1218193" y="0"/>
                  <a:pt x="1259772" y="41579"/>
                  <a:pt x="1259772" y="92869"/>
                </a:cubicBezTo>
                <a:lnTo>
                  <a:pt x="1259772" y="204083"/>
                </a:lnTo>
                <a:lnTo>
                  <a:pt x="1275829" y="205127"/>
                </a:lnTo>
                <a:cubicBezTo>
                  <a:pt x="1306838" y="208667"/>
                  <a:pt x="1337586" y="213699"/>
                  <a:pt x="1367969" y="220181"/>
                </a:cubicBezTo>
                <a:lnTo>
                  <a:pt x="1456065" y="248001"/>
                </a:lnTo>
                <a:lnTo>
                  <a:pt x="1501076" y="141963"/>
                </a:lnTo>
                <a:cubicBezTo>
                  <a:pt x="1511096" y="118356"/>
                  <a:pt x="1529736" y="101047"/>
                  <a:pt x="1551773" y="92143"/>
                </a:cubicBezTo>
                <a:cubicBezTo>
                  <a:pt x="1573809" y="83240"/>
                  <a:pt x="1599243" y="82743"/>
                  <a:pt x="1622849" y="92763"/>
                </a:cubicBezTo>
                <a:cubicBezTo>
                  <a:pt x="1670062" y="112804"/>
                  <a:pt x="1692089" y="167324"/>
                  <a:pt x="1672048" y="214537"/>
                </a:cubicBezTo>
                <a:lnTo>
                  <a:pt x="1627038" y="320574"/>
                </a:lnTo>
                <a:lnTo>
                  <a:pt x="1708247" y="364621"/>
                </a:lnTo>
                <a:lnTo>
                  <a:pt x="1782477" y="419993"/>
                </a:lnTo>
                <a:lnTo>
                  <a:pt x="1860692" y="341778"/>
                </a:lnTo>
                <a:cubicBezTo>
                  <a:pt x="1869759" y="332712"/>
                  <a:pt x="1880234" y="325911"/>
                  <a:pt x="1891414" y="321378"/>
                </a:cubicBezTo>
                <a:cubicBezTo>
                  <a:pt x="1924952" y="307777"/>
                  <a:pt x="1964828" y="314578"/>
                  <a:pt x="1992029" y="341778"/>
                </a:cubicBezTo>
                <a:cubicBezTo>
                  <a:pt x="2028296" y="378046"/>
                  <a:pt x="2028297" y="436847"/>
                  <a:pt x="1992029" y="473115"/>
                </a:cubicBezTo>
                <a:lnTo>
                  <a:pt x="1913780" y="551364"/>
                </a:lnTo>
                <a:lnTo>
                  <a:pt x="1916033" y="553858"/>
                </a:lnTo>
                <a:cubicBezTo>
                  <a:pt x="1956215" y="602989"/>
                  <a:pt x="1991978" y="656660"/>
                  <a:pt x="2022478" y="714512"/>
                </a:cubicBezTo>
                <a:lnTo>
                  <a:pt x="2025039" y="720032"/>
                </a:lnTo>
                <a:lnTo>
                  <a:pt x="2127941" y="678457"/>
                </a:lnTo>
                <a:cubicBezTo>
                  <a:pt x="2175496" y="659243"/>
                  <a:pt x="2229624" y="682219"/>
                  <a:pt x="2248838" y="729774"/>
                </a:cubicBezTo>
                <a:cubicBezTo>
                  <a:pt x="2268052" y="777329"/>
                  <a:pt x="2245075" y="831457"/>
                  <a:pt x="2197520" y="850670"/>
                </a:cubicBezTo>
                <a:lnTo>
                  <a:pt x="2094618" y="892245"/>
                </a:lnTo>
                <a:lnTo>
                  <a:pt x="2096610" y="897994"/>
                </a:lnTo>
                <a:cubicBezTo>
                  <a:pt x="2105733" y="929395"/>
                  <a:pt x="2113185" y="960958"/>
                  <a:pt x="2119008" y="992578"/>
                </a:cubicBezTo>
                <a:lnTo>
                  <a:pt x="2129847" y="1074035"/>
                </a:lnTo>
                <a:lnTo>
                  <a:pt x="2240937" y="1074035"/>
                </a:lnTo>
                <a:cubicBezTo>
                  <a:pt x="2292227" y="1074035"/>
                  <a:pt x="2333806" y="1115614"/>
                  <a:pt x="2333806" y="1166904"/>
                </a:cubicBezTo>
                <a:cubicBezTo>
                  <a:pt x="2333806" y="1218194"/>
                  <a:pt x="2292227" y="1259773"/>
                  <a:pt x="2240937" y="1259773"/>
                </a:cubicBezTo>
                <a:lnTo>
                  <a:pt x="2129724" y="1259773"/>
                </a:lnTo>
                <a:lnTo>
                  <a:pt x="2128680" y="1275829"/>
                </a:lnTo>
                <a:cubicBezTo>
                  <a:pt x="2125140" y="1306838"/>
                  <a:pt x="2120107" y="1337586"/>
                  <a:pt x="2113625" y="1367968"/>
                </a:cubicBezTo>
                <a:lnTo>
                  <a:pt x="2085805" y="1456066"/>
                </a:lnTo>
                <a:lnTo>
                  <a:pt x="2191844" y="1501076"/>
                </a:lnTo>
                <a:cubicBezTo>
                  <a:pt x="2239056" y="1521117"/>
                  <a:pt x="2261084" y="1575637"/>
                  <a:pt x="2241043" y="1622849"/>
                </a:cubicBezTo>
                <a:cubicBezTo>
                  <a:pt x="2221002" y="1670062"/>
                  <a:pt x="2166483" y="1692089"/>
                  <a:pt x="2119270" y="1672049"/>
                </a:cubicBezTo>
                <a:lnTo>
                  <a:pt x="2013232" y="1627038"/>
                </a:lnTo>
                <a:lnTo>
                  <a:pt x="1969186" y="1708247"/>
                </a:lnTo>
                <a:lnTo>
                  <a:pt x="1913814" y="1782478"/>
                </a:lnTo>
                <a:lnTo>
                  <a:pt x="1992028" y="1860693"/>
                </a:lnTo>
                <a:cubicBezTo>
                  <a:pt x="2028296" y="1896960"/>
                  <a:pt x="2028295" y="1955762"/>
                  <a:pt x="1992028" y="1992030"/>
                </a:cubicBezTo>
                <a:cubicBezTo>
                  <a:pt x="1955761" y="2028297"/>
                  <a:pt x="1896959" y="2028297"/>
                  <a:pt x="1860691" y="1992030"/>
                </a:cubicBezTo>
                <a:lnTo>
                  <a:pt x="1782442" y="1913780"/>
                </a:lnTo>
                <a:lnTo>
                  <a:pt x="1779948" y="1916034"/>
                </a:lnTo>
                <a:cubicBezTo>
                  <a:pt x="1730818" y="1956215"/>
                  <a:pt x="1677146" y="1991978"/>
                  <a:pt x="1619295" y="2022478"/>
                </a:cubicBezTo>
                <a:lnTo>
                  <a:pt x="1613774" y="2025039"/>
                </a:lnTo>
                <a:lnTo>
                  <a:pt x="1655350" y="2127942"/>
                </a:lnTo>
                <a:cubicBezTo>
                  <a:pt x="1674563" y="2175498"/>
                  <a:pt x="1651588" y="2229625"/>
                  <a:pt x="1604032" y="2248838"/>
                </a:cubicBezTo>
                <a:cubicBezTo>
                  <a:pt x="1556477" y="2268052"/>
                  <a:pt x="1502350" y="2245076"/>
                  <a:pt x="1483136" y="2197521"/>
                </a:cubicBezTo>
                <a:lnTo>
                  <a:pt x="1441561" y="2094618"/>
                </a:lnTo>
                <a:lnTo>
                  <a:pt x="1435812" y="2096610"/>
                </a:lnTo>
                <a:cubicBezTo>
                  <a:pt x="1404411" y="2105733"/>
                  <a:pt x="1372847" y="2113184"/>
                  <a:pt x="1341228" y="2119008"/>
                </a:cubicBezTo>
                <a:lnTo>
                  <a:pt x="1259772" y="2129848"/>
                </a:lnTo>
                <a:lnTo>
                  <a:pt x="1259772" y="2240938"/>
                </a:lnTo>
                <a:cubicBezTo>
                  <a:pt x="1259772" y="2292228"/>
                  <a:pt x="1218193" y="2333807"/>
                  <a:pt x="1166903" y="2333807"/>
                </a:cubicBezTo>
                <a:cubicBezTo>
                  <a:pt x="1115612" y="2333807"/>
                  <a:pt x="1074034" y="2292228"/>
                  <a:pt x="1074033" y="2240938"/>
                </a:cubicBezTo>
                <a:lnTo>
                  <a:pt x="1074034" y="2129724"/>
                </a:lnTo>
                <a:lnTo>
                  <a:pt x="1057977" y="2128680"/>
                </a:lnTo>
                <a:cubicBezTo>
                  <a:pt x="1026969" y="2125140"/>
                  <a:pt x="996220" y="2120107"/>
                  <a:pt x="965838" y="2113626"/>
                </a:cubicBezTo>
                <a:lnTo>
                  <a:pt x="877740" y="2085806"/>
                </a:lnTo>
                <a:lnTo>
                  <a:pt x="832730" y="2191844"/>
                </a:lnTo>
                <a:cubicBezTo>
                  <a:pt x="812689" y="2239057"/>
                  <a:pt x="758169" y="2261084"/>
                  <a:pt x="710957" y="2241044"/>
                </a:cubicBezTo>
                <a:cubicBezTo>
                  <a:pt x="663744" y="2221003"/>
                  <a:pt x="641716" y="2166483"/>
                  <a:pt x="661757" y="2119271"/>
                </a:cubicBezTo>
                <a:lnTo>
                  <a:pt x="706768" y="2013232"/>
                </a:lnTo>
                <a:lnTo>
                  <a:pt x="625560" y="1969186"/>
                </a:lnTo>
                <a:lnTo>
                  <a:pt x="551328" y="1913814"/>
                </a:lnTo>
                <a:lnTo>
                  <a:pt x="473114" y="1992029"/>
                </a:lnTo>
                <a:cubicBezTo>
                  <a:pt x="436846" y="2028296"/>
                  <a:pt x="378044" y="2028296"/>
                  <a:pt x="341776" y="1992029"/>
                </a:cubicBezTo>
                <a:cubicBezTo>
                  <a:pt x="305509" y="1955761"/>
                  <a:pt x="305509" y="1896960"/>
                  <a:pt x="341777" y="1860692"/>
                </a:cubicBezTo>
                <a:lnTo>
                  <a:pt x="420027" y="1782443"/>
                </a:lnTo>
                <a:lnTo>
                  <a:pt x="417773" y="1779948"/>
                </a:lnTo>
                <a:cubicBezTo>
                  <a:pt x="377592" y="1730818"/>
                  <a:pt x="341829" y="1677147"/>
                  <a:pt x="311328" y="1619294"/>
                </a:cubicBezTo>
                <a:lnTo>
                  <a:pt x="308767" y="1613775"/>
                </a:lnTo>
                <a:lnTo>
                  <a:pt x="205864" y="1655350"/>
                </a:lnTo>
                <a:cubicBezTo>
                  <a:pt x="158308" y="1674564"/>
                  <a:pt x="104182" y="1651588"/>
                  <a:pt x="84968" y="1604033"/>
                </a:cubicBezTo>
                <a:cubicBezTo>
                  <a:pt x="65755" y="1556478"/>
                  <a:pt x="88730" y="1502351"/>
                  <a:pt x="136285" y="1483137"/>
                </a:cubicBezTo>
                <a:lnTo>
                  <a:pt x="239189" y="1441562"/>
                </a:lnTo>
                <a:lnTo>
                  <a:pt x="237197" y="1435813"/>
                </a:lnTo>
                <a:cubicBezTo>
                  <a:pt x="228073" y="1404411"/>
                  <a:pt x="220622" y="1372848"/>
                  <a:pt x="214799" y="1341228"/>
                </a:cubicBezTo>
                <a:lnTo>
                  <a:pt x="203960" y="1259772"/>
                </a:lnTo>
                <a:lnTo>
                  <a:pt x="92868" y="1259772"/>
                </a:lnTo>
                <a:cubicBezTo>
                  <a:pt x="41579" y="1259772"/>
                  <a:pt x="-1" y="1218193"/>
                  <a:pt x="0" y="1166903"/>
                </a:cubicBezTo>
                <a:cubicBezTo>
                  <a:pt x="-1" y="1128436"/>
                  <a:pt x="23388" y="1095431"/>
                  <a:pt x="56720" y="1081333"/>
                </a:cubicBezTo>
                <a:cubicBezTo>
                  <a:pt x="67830" y="1076633"/>
                  <a:pt x="80046" y="1074034"/>
                  <a:pt x="92869" y="1074034"/>
                </a:cubicBezTo>
                <a:lnTo>
                  <a:pt x="204083" y="1074034"/>
                </a:lnTo>
                <a:lnTo>
                  <a:pt x="205127" y="1057977"/>
                </a:lnTo>
                <a:cubicBezTo>
                  <a:pt x="208667" y="1026969"/>
                  <a:pt x="213700" y="996221"/>
                  <a:pt x="220181" y="965838"/>
                </a:cubicBezTo>
                <a:lnTo>
                  <a:pt x="248000" y="877741"/>
                </a:lnTo>
                <a:lnTo>
                  <a:pt x="141962" y="832731"/>
                </a:lnTo>
                <a:cubicBezTo>
                  <a:pt x="94749" y="812690"/>
                  <a:pt x="72722" y="758170"/>
                  <a:pt x="92762" y="710958"/>
                </a:cubicBezTo>
                <a:cubicBezTo>
                  <a:pt x="102783" y="687351"/>
                  <a:pt x="121423" y="670041"/>
                  <a:pt x="143460" y="661138"/>
                </a:cubicBezTo>
                <a:cubicBezTo>
                  <a:pt x="165496" y="652234"/>
                  <a:pt x="190929" y="651738"/>
                  <a:pt x="214536" y="661758"/>
                </a:cubicBezTo>
                <a:lnTo>
                  <a:pt x="320574" y="706769"/>
                </a:lnTo>
                <a:lnTo>
                  <a:pt x="364620" y="625560"/>
                </a:lnTo>
                <a:lnTo>
                  <a:pt x="419993" y="551329"/>
                </a:lnTo>
                <a:lnTo>
                  <a:pt x="341778" y="473114"/>
                </a:lnTo>
                <a:cubicBezTo>
                  <a:pt x="305510" y="436847"/>
                  <a:pt x="305510" y="378045"/>
                  <a:pt x="341777" y="341777"/>
                </a:cubicBezTo>
                <a:cubicBezTo>
                  <a:pt x="350844" y="332711"/>
                  <a:pt x="361319" y="325910"/>
                  <a:pt x="372499" y="321377"/>
                </a:cubicBezTo>
                <a:cubicBezTo>
                  <a:pt x="406037" y="307776"/>
                  <a:pt x="445913" y="314577"/>
                  <a:pt x="473114" y="341777"/>
                </a:cubicBezTo>
                <a:lnTo>
                  <a:pt x="551363" y="420027"/>
                </a:lnTo>
                <a:lnTo>
                  <a:pt x="553858" y="417773"/>
                </a:lnTo>
                <a:cubicBezTo>
                  <a:pt x="602989" y="377592"/>
                  <a:pt x="656660" y="341829"/>
                  <a:pt x="714512" y="311329"/>
                </a:cubicBezTo>
                <a:lnTo>
                  <a:pt x="720031" y="308768"/>
                </a:lnTo>
                <a:lnTo>
                  <a:pt x="678456" y="205865"/>
                </a:lnTo>
                <a:cubicBezTo>
                  <a:pt x="659242" y="158309"/>
                  <a:pt x="682218" y="104182"/>
                  <a:pt x="729773" y="84969"/>
                </a:cubicBezTo>
                <a:close/>
              </a:path>
            </a:pathLst>
          </a:cu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p:cNvSpPr/>
          <p:nvPr/>
        </p:nvSpPr>
        <p:spPr>
          <a:xfrm>
            <a:off x="4231397" y="2413068"/>
            <a:ext cx="886516" cy="886516"/>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任意多边形 145"/>
          <p:cNvSpPr/>
          <p:nvPr/>
        </p:nvSpPr>
        <p:spPr>
          <a:xfrm>
            <a:off x="2829077" y="2338952"/>
            <a:ext cx="1030164" cy="1039510"/>
          </a:xfrm>
          <a:custGeom>
            <a:avLst/>
            <a:gdLst>
              <a:gd name="connsiteX0" fmla="*/ 472625 w 943737"/>
              <a:gd name="connsiteY0" fmla="*/ 278424 h 952300"/>
              <a:gd name="connsiteX1" fmla="*/ 290068 w 943737"/>
              <a:gd name="connsiteY1" fmla="*/ 398529 h 952300"/>
              <a:gd name="connsiteX2" fmla="*/ 394246 w 943737"/>
              <a:gd name="connsiteY2" fmla="*/ 657951 h 952300"/>
              <a:gd name="connsiteX3" fmla="*/ 653668 w 943737"/>
              <a:gd name="connsiteY3" fmla="*/ 553774 h 952300"/>
              <a:gd name="connsiteX4" fmla="*/ 549490 w 943737"/>
              <a:gd name="connsiteY4" fmla="*/ 294351 h 952300"/>
              <a:gd name="connsiteX5" fmla="*/ 472625 w 943737"/>
              <a:gd name="connsiteY5" fmla="*/ 278424 h 952300"/>
              <a:gd name="connsiteX6" fmla="*/ 305940 w 943737"/>
              <a:gd name="connsiteY6" fmla="*/ 9 h 952300"/>
              <a:gd name="connsiteX7" fmla="*/ 328528 w 943737"/>
              <a:gd name="connsiteY7" fmla="*/ 4856 h 952300"/>
              <a:gd name="connsiteX8" fmla="*/ 360787 w 943737"/>
              <a:gd name="connsiteY8" fmla="*/ 37821 h 952300"/>
              <a:gd name="connsiteX9" fmla="*/ 382614 w 943737"/>
              <a:gd name="connsiteY9" fmla="*/ 92174 h 952300"/>
              <a:gd name="connsiteX10" fmla="*/ 397307 w 943737"/>
              <a:gd name="connsiteY10" fmla="*/ 87849 h 952300"/>
              <a:gd name="connsiteX11" fmla="*/ 550682 w 943737"/>
              <a:gd name="connsiteY11" fmla="*/ 88649 h 952300"/>
              <a:gd name="connsiteX12" fmla="*/ 569305 w 943737"/>
              <a:gd name="connsiteY12" fmla="*/ 94473 h 952300"/>
              <a:gd name="connsiteX13" fmla="*/ 592420 w 943737"/>
              <a:gd name="connsiteY13" fmla="*/ 40334 h 952300"/>
              <a:gd name="connsiteX14" fmla="*/ 671507 w 943737"/>
              <a:gd name="connsiteY14" fmla="*/ 8574 h 952300"/>
              <a:gd name="connsiteX15" fmla="*/ 703267 w 943737"/>
              <a:gd name="connsiteY15" fmla="*/ 87662 h 952300"/>
              <a:gd name="connsiteX16" fmla="*/ 680152 w 943737"/>
              <a:gd name="connsiteY16" fmla="*/ 141801 h 952300"/>
              <a:gd name="connsiteX17" fmla="*/ 697239 w 943737"/>
              <a:gd name="connsiteY17" fmla="*/ 151224 h 952300"/>
              <a:gd name="connsiteX18" fmla="*/ 803895 w 943737"/>
              <a:gd name="connsiteY18" fmla="*/ 261447 h 952300"/>
              <a:gd name="connsiteX19" fmla="*/ 809733 w 943737"/>
              <a:gd name="connsiteY19" fmla="*/ 272732 h 952300"/>
              <a:gd name="connsiteX20" fmla="*/ 857434 w 943737"/>
              <a:gd name="connsiteY20" fmla="*/ 253576 h 952300"/>
              <a:gd name="connsiteX21" fmla="*/ 905543 w 943737"/>
              <a:gd name="connsiteY21" fmla="*/ 254098 h 952300"/>
              <a:gd name="connsiteX22" fmla="*/ 939193 w 943737"/>
              <a:gd name="connsiteY22" fmla="*/ 288484 h 952300"/>
              <a:gd name="connsiteX23" fmla="*/ 904285 w 943737"/>
              <a:gd name="connsiteY23" fmla="*/ 370243 h 952300"/>
              <a:gd name="connsiteX24" fmla="*/ 856583 w 943737"/>
              <a:gd name="connsiteY24" fmla="*/ 389399 h 952300"/>
              <a:gd name="connsiteX25" fmla="*/ 860173 w 943737"/>
              <a:gd name="connsiteY25" fmla="*/ 401590 h 952300"/>
              <a:gd name="connsiteX26" fmla="*/ 859371 w 943737"/>
              <a:gd name="connsiteY26" fmla="*/ 554964 h 952300"/>
              <a:gd name="connsiteX27" fmla="*/ 854326 w 943737"/>
              <a:gd name="connsiteY27" fmla="*/ 571098 h 952300"/>
              <a:gd name="connsiteX28" fmla="*/ 901887 w 943737"/>
              <a:gd name="connsiteY28" fmla="*/ 591404 h 952300"/>
              <a:gd name="connsiteX29" fmla="*/ 935015 w 943737"/>
              <a:gd name="connsiteY29" fmla="*/ 673900 h 952300"/>
              <a:gd name="connsiteX30" fmla="*/ 852520 w 943737"/>
              <a:gd name="connsiteY30" fmla="*/ 707028 h 952300"/>
              <a:gd name="connsiteX31" fmla="*/ 804958 w 943737"/>
              <a:gd name="connsiteY31" fmla="*/ 686721 h 952300"/>
              <a:gd name="connsiteX32" fmla="*/ 796797 w 943737"/>
              <a:gd name="connsiteY32" fmla="*/ 701521 h 952300"/>
              <a:gd name="connsiteX33" fmla="*/ 686574 w 943737"/>
              <a:gd name="connsiteY33" fmla="*/ 808177 h 952300"/>
              <a:gd name="connsiteX34" fmla="*/ 672969 w 943737"/>
              <a:gd name="connsiteY34" fmla="*/ 815216 h 952300"/>
              <a:gd name="connsiteX35" fmla="*/ 694794 w 943737"/>
              <a:gd name="connsiteY35" fmla="*/ 869564 h 952300"/>
              <a:gd name="connsiteX36" fmla="*/ 661329 w 943737"/>
              <a:gd name="connsiteY36" fmla="*/ 947944 h 952300"/>
              <a:gd name="connsiteX37" fmla="*/ 582949 w 943737"/>
              <a:gd name="connsiteY37" fmla="*/ 914478 h 952300"/>
              <a:gd name="connsiteX38" fmla="*/ 561124 w 943737"/>
              <a:gd name="connsiteY38" fmla="*/ 860130 h 952300"/>
              <a:gd name="connsiteX39" fmla="*/ 546430 w 943737"/>
              <a:gd name="connsiteY39" fmla="*/ 864455 h 952300"/>
              <a:gd name="connsiteX40" fmla="*/ 393056 w 943737"/>
              <a:gd name="connsiteY40" fmla="*/ 863653 h 952300"/>
              <a:gd name="connsiteX41" fmla="*/ 374432 w 943737"/>
              <a:gd name="connsiteY41" fmla="*/ 857830 h 952300"/>
              <a:gd name="connsiteX42" fmla="*/ 351317 w 943737"/>
              <a:gd name="connsiteY42" fmla="*/ 911967 h 952300"/>
              <a:gd name="connsiteX43" fmla="*/ 272229 w 943737"/>
              <a:gd name="connsiteY43" fmla="*/ 943727 h 952300"/>
              <a:gd name="connsiteX44" fmla="*/ 240469 w 943737"/>
              <a:gd name="connsiteY44" fmla="*/ 864640 h 952300"/>
              <a:gd name="connsiteX45" fmla="*/ 263585 w 943737"/>
              <a:gd name="connsiteY45" fmla="*/ 810501 h 952300"/>
              <a:gd name="connsiteX46" fmla="*/ 246499 w 943737"/>
              <a:gd name="connsiteY46" fmla="*/ 801078 h 952300"/>
              <a:gd name="connsiteX47" fmla="*/ 139844 w 943737"/>
              <a:gd name="connsiteY47" fmla="*/ 690857 h 952300"/>
              <a:gd name="connsiteX48" fmla="*/ 134004 w 943737"/>
              <a:gd name="connsiteY48" fmla="*/ 679570 h 952300"/>
              <a:gd name="connsiteX49" fmla="*/ 86303 w 943737"/>
              <a:gd name="connsiteY49" fmla="*/ 698726 h 952300"/>
              <a:gd name="connsiteX50" fmla="*/ 4544 w 943737"/>
              <a:gd name="connsiteY50" fmla="*/ 663818 h 952300"/>
              <a:gd name="connsiteX51" fmla="*/ 39452 w 943737"/>
              <a:gd name="connsiteY51" fmla="*/ 582059 h 952300"/>
              <a:gd name="connsiteX52" fmla="*/ 87155 w 943737"/>
              <a:gd name="connsiteY52" fmla="*/ 562903 h 952300"/>
              <a:gd name="connsiteX53" fmla="*/ 83566 w 943737"/>
              <a:gd name="connsiteY53" fmla="*/ 550713 h 952300"/>
              <a:gd name="connsiteX54" fmla="*/ 84367 w 943737"/>
              <a:gd name="connsiteY54" fmla="*/ 397338 h 952300"/>
              <a:gd name="connsiteX55" fmla="*/ 89412 w 943737"/>
              <a:gd name="connsiteY55" fmla="*/ 381206 h 952300"/>
              <a:gd name="connsiteX56" fmla="*/ 41847 w 943737"/>
              <a:gd name="connsiteY56" fmla="*/ 360897 h 952300"/>
              <a:gd name="connsiteX57" fmla="*/ 8719 w 943737"/>
              <a:gd name="connsiteY57" fmla="*/ 278404 h 952300"/>
              <a:gd name="connsiteX58" fmla="*/ 91212 w 943737"/>
              <a:gd name="connsiteY58" fmla="*/ 245277 h 952300"/>
              <a:gd name="connsiteX59" fmla="*/ 138777 w 943737"/>
              <a:gd name="connsiteY59" fmla="*/ 265585 h 952300"/>
              <a:gd name="connsiteX60" fmla="*/ 146942 w 943737"/>
              <a:gd name="connsiteY60" fmla="*/ 250782 h 952300"/>
              <a:gd name="connsiteX61" fmla="*/ 257164 w 943737"/>
              <a:gd name="connsiteY61" fmla="*/ 144127 h 952300"/>
              <a:gd name="connsiteX62" fmla="*/ 270769 w 943737"/>
              <a:gd name="connsiteY62" fmla="*/ 137088 h 952300"/>
              <a:gd name="connsiteX63" fmla="*/ 248942 w 943737"/>
              <a:gd name="connsiteY63" fmla="*/ 82735 h 952300"/>
              <a:gd name="connsiteX64" fmla="*/ 282407 w 943737"/>
              <a:gd name="connsiteY64" fmla="*/ 4355 h 952300"/>
              <a:gd name="connsiteX65" fmla="*/ 305940 w 943737"/>
              <a:gd name="connsiteY65" fmla="*/ 9 h 95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43737" h="952300">
                <a:moveTo>
                  <a:pt x="472625" y="278424"/>
                </a:moveTo>
                <a:cubicBezTo>
                  <a:pt x="395591" y="278162"/>
                  <a:pt x="322220" y="323225"/>
                  <a:pt x="290068" y="398529"/>
                </a:cubicBezTo>
                <a:cubicBezTo>
                  <a:pt x="247198" y="498935"/>
                  <a:pt x="293840" y="615082"/>
                  <a:pt x="394246" y="657951"/>
                </a:cubicBezTo>
                <a:cubicBezTo>
                  <a:pt x="494652" y="700822"/>
                  <a:pt x="610799" y="654180"/>
                  <a:pt x="653668" y="553774"/>
                </a:cubicBezTo>
                <a:cubicBezTo>
                  <a:pt x="696539" y="453368"/>
                  <a:pt x="649897" y="337221"/>
                  <a:pt x="549490" y="294351"/>
                </a:cubicBezTo>
                <a:cubicBezTo>
                  <a:pt x="524389" y="283634"/>
                  <a:pt x="498303" y="278511"/>
                  <a:pt x="472625" y="278424"/>
                </a:cubicBezTo>
                <a:close/>
                <a:moveTo>
                  <a:pt x="305940" y="9"/>
                </a:moveTo>
                <a:cubicBezTo>
                  <a:pt x="313767" y="152"/>
                  <a:pt x="321436" y="1828"/>
                  <a:pt x="328528" y="4856"/>
                </a:cubicBezTo>
                <a:cubicBezTo>
                  <a:pt x="342711" y="10911"/>
                  <a:pt x="354586" y="22378"/>
                  <a:pt x="360787" y="37821"/>
                </a:cubicBezTo>
                <a:lnTo>
                  <a:pt x="382614" y="92174"/>
                </a:lnTo>
                <a:lnTo>
                  <a:pt x="397307" y="87849"/>
                </a:lnTo>
                <a:cubicBezTo>
                  <a:pt x="447154" y="78229"/>
                  <a:pt x="499206" y="78125"/>
                  <a:pt x="550682" y="88649"/>
                </a:cubicBezTo>
                <a:lnTo>
                  <a:pt x="569305" y="94473"/>
                </a:lnTo>
                <a:lnTo>
                  <a:pt x="592420" y="40334"/>
                </a:lnTo>
                <a:cubicBezTo>
                  <a:pt x="605489" y="9724"/>
                  <a:pt x="640898" y="-4495"/>
                  <a:pt x="671507" y="8574"/>
                </a:cubicBezTo>
                <a:cubicBezTo>
                  <a:pt x="702117" y="21644"/>
                  <a:pt x="716336" y="57052"/>
                  <a:pt x="703267" y="87662"/>
                </a:cubicBezTo>
                <a:lnTo>
                  <a:pt x="680152" y="141801"/>
                </a:lnTo>
                <a:lnTo>
                  <a:pt x="697239" y="151224"/>
                </a:lnTo>
                <a:cubicBezTo>
                  <a:pt x="740442" y="181124"/>
                  <a:pt x="776367" y="218792"/>
                  <a:pt x="803895" y="261447"/>
                </a:cubicBezTo>
                <a:lnTo>
                  <a:pt x="809733" y="272732"/>
                </a:lnTo>
                <a:lnTo>
                  <a:pt x="857434" y="253576"/>
                </a:lnTo>
                <a:cubicBezTo>
                  <a:pt x="873542" y="247108"/>
                  <a:pt x="890748" y="247781"/>
                  <a:pt x="905543" y="254098"/>
                </a:cubicBezTo>
                <a:cubicBezTo>
                  <a:pt x="920338" y="260415"/>
                  <a:pt x="932724" y="272377"/>
                  <a:pt x="939193" y="288484"/>
                </a:cubicBezTo>
                <a:cubicBezTo>
                  <a:pt x="952130" y="320701"/>
                  <a:pt x="936501" y="357306"/>
                  <a:pt x="904285" y="370243"/>
                </a:cubicBezTo>
                <a:lnTo>
                  <a:pt x="856583" y="389399"/>
                </a:lnTo>
                <a:lnTo>
                  <a:pt x="860173" y="401590"/>
                </a:lnTo>
                <a:cubicBezTo>
                  <a:pt x="869791" y="451437"/>
                  <a:pt x="869896" y="503489"/>
                  <a:pt x="859371" y="554964"/>
                </a:cubicBezTo>
                <a:lnTo>
                  <a:pt x="854326" y="571098"/>
                </a:lnTo>
                <a:lnTo>
                  <a:pt x="901887" y="591404"/>
                </a:lnTo>
                <a:cubicBezTo>
                  <a:pt x="933816" y="605037"/>
                  <a:pt x="948648" y="641972"/>
                  <a:pt x="935015" y="673900"/>
                </a:cubicBezTo>
                <a:cubicBezTo>
                  <a:pt x="921384" y="705829"/>
                  <a:pt x="884448" y="720661"/>
                  <a:pt x="852520" y="707028"/>
                </a:cubicBezTo>
                <a:lnTo>
                  <a:pt x="804958" y="686721"/>
                </a:lnTo>
                <a:lnTo>
                  <a:pt x="796797" y="701521"/>
                </a:lnTo>
                <a:cubicBezTo>
                  <a:pt x="766897" y="744725"/>
                  <a:pt x="729229" y="780649"/>
                  <a:pt x="686574" y="808177"/>
                </a:cubicBezTo>
                <a:lnTo>
                  <a:pt x="672969" y="815216"/>
                </a:lnTo>
                <a:lnTo>
                  <a:pt x="694794" y="869564"/>
                </a:lnTo>
                <a:cubicBezTo>
                  <a:pt x="707196" y="900449"/>
                  <a:pt x="692213" y="935541"/>
                  <a:pt x="661329" y="947944"/>
                </a:cubicBezTo>
                <a:cubicBezTo>
                  <a:pt x="630444" y="960346"/>
                  <a:pt x="595352" y="945363"/>
                  <a:pt x="582949" y="914478"/>
                </a:cubicBezTo>
                <a:lnTo>
                  <a:pt x="561124" y="860130"/>
                </a:lnTo>
                <a:lnTo>
                  <a:pt x="546430" y="864455"/>
                </a:lnTo>
                <a:cubicBezTo>
                  <a:pt x="496583" y="874073"/>
                  <a:pt x="444531" y="874179"/>
                  <a:pt x="393056" y="863653"/>
                </a:cubicBezTo>
                <a:lnTo>
                  <a:pt x="374432" y="857830"/>
                </a:lnTo>
                <a:lnTo>
                  <a:pt x="351317" y="911967"/>
                </a:lnTo>
                <a:cubicBezTo>
                  <a:pt x="338248" y="942577"/>
                  <a:pt x="302839" y="956797"/>
                  <a:pt x="272229" y="943727"/>
                </a:cubicBezTo>
                <a:cubicBezTo>
                  <a:pt x="241620" y="930658"/>
                  <a:pt x="227401" y="895250"/>
                  <a:pt x="240469" y="864640"/>
                </a:cubicBezTo>
                <a:lnTo>
                  <a:pt x="263585" y="810501"/>
                </a:lnTo>
                <a:lnTo>
                  <a:pt x="246499" y="801078"/>
                </a:lnTo>
                <a:cubicBezTo>
                  <a:pt x="203296" y="771180"/>
                  <a:pt x="167372" y="733512"/>
                  <a:pt x="139844" y="690857"/>
                </a:cubicBezTo>
                <a:lnTo>
                  <a:pt x="134004" y="679570"/>
                </a:lnTo>
                <a:lnTo>
                  <a:pt x="86303" y="698726"/>
                </a:lnTo>
                <a:cubicBezTo>
                  <a:pt x="54086" y="711663"/>
                  <a:pt x="17482" y="696034"/>
                  <a:pt x="4544" y="663818"/>
                </a:cubicBezTo>
                <a:cubicBezTo>
                  <a:pt x="-8393" y="631601"/>
                  <a:pt x="7236" y="594996"/>
                  <a:pt x="39452" y="582059"/>
                </a:cubicBezTo>
                <a:lnTo>
                  <a:pt x="87155" y="562903"/>
                </a:lnTo>
                <a:lnTo>
                  <a:pt x="83566" y="550713"/>
                </a:lnTo>
                <a:cubicBezTo>
                  <a:pt x="73948" y="500866"/>
                  <a:pt x="73842" y="448815"/>
                  <a:pt x="84367" y="397338"/>
                </a:cubicBezTo>
                <a:lnTo>
                  <a:pt x="89412" y="381206"/>
                </a:lnTo>
                <a:lnTo>
                  <a:pt x="41847" y="360897"/>
                </a:lnTo>
                <a:cubicBezTo>
                  <a:pt x="9919" y="347265"/>
                  <a:pt x="-4913" y="310332"/>
                  <a:pt x="8719" y="278404"/>
                </a:cubicBezTo>
                <a:cubicBezTo>
                  <a:pt x="22351" y="246476"/>
                  <a:pt x="59285" y="231645"/>
                  <a:pt x="91212" y="245277"/>
                </a:cubicBezTo>
                <a:lnTo>
                  <a:pt x="138777" y="265585"/>
                </a:lnTo>
                <a:lnTo>
                  <a:pt x="146942" y="250782"/>
                </a:lnTo>
                <a:cubicBezTo>
                  <a:pt x="176841" y="207579"/>
                  <a:pt x="214509" y="171654"/>
                  <a:pt x="257164" y="144127"/>
                </a:cubicBezTo>
                <a:lnTo>
                  <a:pt x="270769" y="137088"/>
                </a:lnTo>
                <a:lnTo>
                  <a:pt x="248942" y="82735"/>
                </a:lnTo>
                <a:cubicBezTo>
                  <a:pt x="236540" y="51850"/>
                  <a:pt x="251523" y="16758"/>
                  <a:pt x="282407" y="4355"/>
                </a:cubicBezTo>
                <a:cubicBezTo>
                  <a:pt x="290129" y="1255"/>
                  <a:pt x="298113" y="-134"/>
                  <a:pt x="305940" y="9"/>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任意多边形 146"/>
          <p:cNvSpPr/>
          <p:nvPr/>
        </p:nvSpPr>
        <p:spPr>
          <a:xfrm>
            <a:off x="5490073" y="2338952"/>
            <a:ext cx="1030164" cy="1039510"/>
          </a:xfrm>
          <a:custGeom>
            <a:avLst/>
            <a:gdLst>
              <a:gd name="connsiteX0" fmla="*/ 472625 w 943737"/>
              <a:gd name="connsiteY0" fmla="*/ 278424 h 952300"/>
              <a:gd name="connsiteX1" fmla="*/ 290068 w 943737"/>
              <a:gd name="connsiteY1" fmla="*/ 398529 h 952300"/>
              <a:gd name="connsiteX2" fmla="*/ 394246 w 943737"/>
              <a:gd name="connsiteY2" fmla="*/ 657951 h 952300"/>
              <a:gd name="connsiteX3" fmla="*/ 653668 w 943737"/>
              <a:gd name="connsiteY3" fmla="*/ 553774 h 952300"/>
              <a:gd name="connsiteX4" fmla="*/ 549490 w 943737"/>
              <a:gd name="connsiteY4" fmla="*/ 294351 h 952300"/>
              <a:gd name="connsiteX5" fmla="*/ 472625 w 943737"/>
              <a:gd name="connsiteY5" fmla="*/ 278424 h 952300"/>
              <a:gd name="connsiteX6" fmla="*/ 305940 w 943737"/>
              <a:gd name="connsiteY6" fmla="*/ 9 h 952300"/>
              <a:gd name="connsiteX7" fmla="*/ 328528 w 943737"/>
              <a:gd name="connsiteY7" fmla="*/ 4856 h 952300"/>
              <a:gd name="connsiteX8" fmla="*/ 360787 w 943737"/>
              <a:gd name="connsiteY8" fmla="*/ 37821 h 952300"/>
              <a:gd name="connsiteX9" fmla="*/ 382614 w 943737"/>
              <a:gd name="connsiteY9" fmla="*/ 92174 h 952300"/>
              <a:gd name="connsiteX10" fmla="*/ 397307 w 943737"/>
              <a:gd name="connsiteY10" fmla="*/ 87849 h 952300"/>
              <a:gd name="connsiteX11" fmla="*/ 550682 w 943737"/>
              <a:gd name="connsiteY11" fmla="*/ 88649 h 952300"/>
              <a:gd name="connsiteX12" fmla="*/ 569305 w 943737"/>
              <a:gd name="connsiteY12" fmla="*/ 94473 h 952300"/>
              <a:gd name="connsiteX13" fmla="*/ 592420 w 943737"/>
              <a:gd name="connsiteY13" fmla="*/ 40334 h 952300"/>
              <a:gd name="connsiteX14" fmla="*/ 671507 w 943737"/>
              <a:gd name="connsiteY14" fmla="*/ 8574 h 952300"/>
              <a:gd name="connsiteX15" fmla="*/ 703267 w 943737"/>
              <a:gd name="connsiteY15" fmla="*/ 87662 h 952300"/>
              <a:gd name="connsiteX16" fmla="*/ 680152 w 943737"/>
              <a:gd name="connsiteY16" fmla="*/ 141801 h 952300"/>
              <a:gd name="connsiteX17" fmla="*/ 697239 w 943737"/>
              <a:gd name="connsiteY17" fmla="*/ 151224 h 952300"/>
              <a:gd name="connsiteX18" fmla="*/ 803895 w 943737"/>
              <a:gd name="connsiteY18" fmla="*/ 261447 h 952300"/>
              <a:gd name="connsiteX19" fmla="*/ 809733 w 943737"/>
              <a:gd name="connsiteY19" fmla="*/ 272732 h 952300"/>
              <a:gd name="connsiteX20" fmla="*/ 857434 w 943737"/>
              <a:gd name="connsiteY20" fmla="*/ 253576 h 952300"/>
              <a:gd name="connsiteX21" fmla="*/ 905543 w 943737"/>
              <a:gd name="connsiteY21" fmla="*/ 254098 h 952300"/>
              <a:gd name="connsiteX22" fmla="*/ 939193 w 943737"/>
              <a:gd name="connsiteY22" fmla="*/ 288484 h 952300"/>
              <a:gd name="connsiteX23" fmla="*/ 904285 w 943737"/>
              <a:gd name="connsiteY23" fmla="*/ 370243 h 952300"/>
              <a:gd name="connsiteX24" fmla="*/ 856583 w 943737"/>
              <a:gd name="connsiteY24" fmla="*/ 389399 h 952300"/>
              <a:gd name="connsiteX25" fmla="*/ 860173 w 943737"/>
              <a:gd name="connsiteY25" fmla="*/ 401590 h 952300"/>
              <a:gd name="connsiteX26" fmla="*/ 859371 w 943737"/>
              <a:gd name="connsiteY26" fmla="*/ 554964 h 952300"/>
              <a:gd name="connsiteX27" fmla="*/ 854326 w 943737"/>
              <a:gd name="connsiteY27" fmla="*/ 571098 h 952300"/>
              <a:gd name="connsiteX28" fmla="*/ 901887 w 943737"/>
              <a:gd name="connsiteY28" fmla="*/ 591404 h 952300"/>
              <a:gd name="connsiteX29" fmla="*/ 935015 w 943737"/>
              <a:gd name="connsiteY29" fmla="*/ 673900 h 952300"/>
              <a:gd name="connsiteX30" fmla="*/ 852520 w 943737"/>
              <a:gd name="connsiteY30" fmla="*/ 707028 h 952300"/>
              <a:gd name="connsiteX31" fmla="*/ 804958 w 943737"/>
              <a:gd name="connsiteY31" fmla="*/ 686721 h 952300"/>
              <a:gd name="connsiteX32" fmla="*/ 796797 w 943737"/>
              <a:gd name="connsiteY32" fmla="*/ 701521 h 952300"/>
              <a:gd name="connsiteX33" fmla="*/ 686574 w 943737"/>
              <a:gd name="connsiteY33" fmla="*/ 808177 h 952300"/>
              <a:gd name="connsiteX34" fmla="*/ 672969 w 943737"/>
              <a:gd name="connsiteY34" fmla="*/ 815216 h 952300"/>
              <a:gd name="connsiteX35" fmla="*/ 694794 w 943737"/>
              <a:gd name="connsiteY35" fmla="*/ 869564 h 952300"/>
              <a:gd name="connsiteX36" fmla="*/ 661329 w 943737"/>
              <a:gd name="connsiteY36" fmla="*/ 947944 h 952300"/>
              <a:gd name="connsiteX37" fmla="*/ 582949 w 943737"/>
              <a:gd name="connsiteY37" fmla="*/ 914478 h 952300"/>
              <a:gd name="connsiteX38" fmla="*/ 561124 w 943737"/>
              <a:gd name="connsiteY38" fmla="*/ 860130 h 952300"/>
              <a:gd name="connsiteX39" fmla="*/ 546430 w 943737"/>
              <a:gd name="connsiteY39" fmla="*/ 864455 h 952300"/>
              <a:gd name="connsiteX40" fmla="*/ 393056 w 943737"/>
              <a:gd name="connsiteY40" fmla="*/ 863653 h 952300"/>
              <a:gd name="connsiteX41" fmla="*/ 374432 w 943737"/>
              <a:gd name="connsiteY41" fmla="*/ 857830 h 952300"/>
              <a:gd name="connsiteX42" fmla="*/ 351317 w 943737"/>
              <a:gd name="connsiteY42" fmla="*/ 911967 h 952300"/>
              <a:gd name="connsiteX43" fmla="*/ 272229 w 943737"/>
              <a:gd name="connsiteY43" fmla="*/ 943727 h 952300"/>
              <a:gd name="connsiteX44" fmla="*/ 240469 w 943737"/>
              <a:gd name="connsiteY44" fmla="*/ 864640 h 952300"/>
              <a:gd name="connsiteX45" fmla="*/ 263585 w 943737"/>
              <a:gd name="connsiteY45" fmla="*/ 810501 h 952300"/>
              <a:gd name="connsiteX46" fmla="*/ 246499 w 943737"/>
              <a:gd name="connsiteY46" fmla="*/ 801078 h 952300"/>
              <a:gd name="connsiteX47" fmla="*/ 139844 w 943737"/>
              <a:gd name="connsiteY47" fmla="*/ 690857 h 952300"/>
              <a:gd name="connsiteX48" fmla="*/ 134004 w 943737"/>
              <a:gd name="connsiteY48" fmla="*/ 679570 h 952300"/>
              <a:gd name="connsiteX49" fmla="*/ 86303 w 943737"/>
              <a:gd name="connsiteY49" fmla="*/ 698726 h 952300"/>
              <a:gd name="connsiteX50" fmla="*/ 4544 w 943737"/>
              <a:gd name="connsiteY50" fmla="*/ 663818 h 952300"/>
              <a:gd name="connsiteX51" fmla="*/ 39452 w 943737"/>
              <a:gd name="connsiteY51" fmla="*/ 582059 h 952300"/>
              <a:gd name="connsiteX52" fmla="*/ 87155 w 943737"/>
              <a:gd name="connsiteY52" fmla="*/ 562903 h 952300"/>
              <a:gd name="connsiteX53" fmla="*/ 83566 w 943737"/>
              <a:gd name="connsiteY53" fmla="*/ 550713 h 952300"/>
              <a:gd name="connsiteX54" fmla="*/ 84367 w 943737"/>
              <a:gd name="connsiteY54" fmla="*/ 397338 h 952300"/>
              <a:gd name="connsiteX55" fmla="*/ 89412 w 943737"/>
              <a:gd name="connsiteY55" fmla="*/ 381206 h 952300"/>
              <a:gd name="connsiteX56" fmla="*/ 41847 w 943737"/>
              <a:gd name="connsiteY56" fmla="*/ 360897 h 952300"/>
              <a:gd name="connsiteX57" fmla="*/ 8719 w 943737"/>
              <a:gd name="connsiteY57" fmla="*/ 278404 h 952300"/>
              <a:gd name="connsiteX58" fmla="*/ 91212 w 943737"/>
              <a:gd name="connsiteY58" fmla="*/ 245277 h 952300"/>
              <a:gd name="connsiteX59" fmla="*/ 138777 w 943737"/>
              <a:gd name="connsiteY59" fmla="*/ 265585 h 952300"/>
              <a:gd name="connsiteX60" fmla="*/ 146942 w 943737"/>
              <a:gd name="connsiteY60" fmla="*/ 250782 h 952300"/>
              <a:gd name="connsiteX61" fmla="*/ 257164 w 943737"/>
              <a:gd name="connsiteY61" fmla="*/ 144127 h 952300"/>
              <a:gd name="connsiteX62" fmla="*/ 270769 w 943737"/>
              <a:gd name="connsiteY62" fmla="*/ 137088 h 952300"/>
              <a:gd name="connsiteX63" fmla="*/ 248942 w 943737"/>
              <a:gd name="connsiteY63" fmla="*/ 82735 h 952300"/>
              <a:gd name="connsiteX64" fmla="*/ 282407 w 943737"/>
              <a:gd name="connsiteY64" fmla="*/ 4355 h 952300"/>
              <a:gd name="connsiteX65" fmla="*/ 305940 w 943737"/>
              <a:gd name="connsiteY65" fmla="*/ 9 h 95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43737" h="952300">
                <a:moveTo>
                  <a:pt x="472625" y="278424"/>
                </a:moveTo>
                <a:cubicBezTo>
                  <a:pt x="395591" y="278162"/>
                  <a:pt x="322220" y="323225"/>
                  <a:pt x="290068" y="398529"/>
                </a:cubicBezTo>
                <a:cubicBezTo>
                  <a:pt x="247198" y="498935"/>
                  <a:pt x="293840" y="615082"/>
                  <a:pt x="394246" y="657951"/>
                </a:cubicBezTo>
                <a:cubicBezTo>
                  <a:pt x="494652" y="700822"/>
                  <a:pt x="610799" y="654180"/>
                  <a:pt x="653668" y="553774"/>
                </a:cubicBezTo>
                <a:cubicBezTo>
                  <a:pt x="696539" y="453368"/>
                  <a:pt x="649897" y="337221"/>
                  <a:pt x="549490" y="294351"/>
                </a:cubicBezTo>
                <a:cubicBezTo>
                  <a:pt x="524389" y="283634"/>
                  <a:pt x="498303" y="278511"/>
                  <a:pt x="472625" y="278424"/>
                </a:cubicBezTo>
                <a:close/>
                <a:moveTo>
                  <a:pt x="305940" y="9"/>
                </a:moveTo>
                <a:cubicBezTo>
                  <a:pt x="313767" y="152"/>
                  <a:pt x="321436" y="1828"/>
                  <a:pt x="328528" y="4856"/>
                </a:cubicBezTo>
                <a:cubicBezTo>
                  <a:pt x="342711" y="10911"/>
                  <a:pt x="354586" y="22378"/>
                  <a:pt x="360787" y="37821"/>
                </a:cubicBezTo>
                <a:lnTo>
                  <a:pt x="382614" y="92174"/>
                </a:lnTo>
                <a:lnTo>
                  <a:pt x="397307" y="87849"/>
                </a:lnTo>
                <a:cubicBezTo>
                  <a:pt x="447154" y="78229"/>
                  <a:pt x="499206" y="78125"/>
                  <a:pt x="550682" y="88649"/>
                </a:cubicBezTo>
                <a:lnTo>
                  <a:pt x="569305" y="94473"/>
                </a:lnTo>
                <a:lnTo>
                  <a:pt x="592420" y="40334"/>
                </a:lnTo>
                <a:cubicBezTo>
                  <a:pt x="605489" y="9724"/>
                  <a:pt x="640898" y="-4495"/>
                  <a:pt x="671507" y="8574"/>
                </a:cubicBezTo>
                <a:cubicBezTo>
                  <a:pt x="702117" y="21644"/>
                  <a:pt x="716336" y="57052"/>
                  <a:pt x="703267" y="87662"/>
                </a:cubicBezTo>
                <a:lnTo>
                  <a:pt x="680152" y="141801"/>
                </a:lnTo>
                <a:lnTo>
                  <a:pt x="697239" y="151224"/>
                </a:lnTo>
                <a:cubicBezTo>
                  <a:pt x="740442" y="181124"/>
                  <a:pt x="776367" y="218792"/>
                  <a:pt x="803895" y="261447"/>
                </a:cubicBezTo>
                <a:lnTo>
                  <a:pt x="809733" y="272732"/>
                </a:lnTo>
                <a:lnTo>
                  <a:pt x="857434" y="253576"/>
                </a:lnTo>
                <a:cubicBezTo>
                  <a:pt x="873542" y="247108"/>
                  <a:pt x="890748" y="247781"/>
                  <a:pt x="905543" y="254098"/>
                </a:cubicBezTo>
                <a:cubicBezTo>
                  <a:pt x="920338" y="260415"/>
                  <a:pt x="932724" y="272377"/>
                  <a:pt x="939193" y="288484"/>
                </a:cubicBezTo>
                <a:cubicBezTo>
                  <a:pt x="952130" y="320701"/>
                  <a:pt x="936501" y="357306"/>
                  <a:pt x="904285" y="370243"/>
                </a:cubicBezTo>
                <a:lnTo>
                  <a:pt x="856583" y="389399"/>
                </a:lnTo>
                <a:lnTo>
                  <a:pt x="860173" y="401590"/>
                </a:lnTo>
                <a:cubicBezTo>
                  <a:pt x="869791" y="451437"/>
                  <a:pt x="869896" y="503489"/>
                  <a:pt x="859371" y="554964"/>
                </a:cubicBezTo>
                <a:lnTo>
                  <a:pt x="854326" y="571098"/>
                </a:lnTo>
                <a:lnTo>
                  <a:pt x="901887" y="591404"/>
                </a:lnTo>
                <a:cubicBezTo>
                  <a:pt x="933816" y="605037"/>
                  <a:pt x="948648" y="641972"/>
                  <a:pt x="935015" y="673900"/>
                </a:cubicBezTo>
                <a:cubicBezTo>
                  <a:pt x="921384" y="705829"/>
                  <a:pt x="884448" y="720661"/>
                  <a:pt x="852520" y="707028"/>
                </a:cubicBezTo>
                <a:lnTo>
                  <a:pt x="804958" y="686721"/>
                </a:lnTo>
                <a:lnTo>
                  <a:pt x="796797" y="701521"/>
                </a:lnTo>
                <a:cubicBezTo>
                  <a:pt x="766897" y="744725"/>
                  <a:pt x="729229" y="780649"/>
                  <a:pt x="686574" y="808177"/>
                </a:cubicBezTo>
                <a:lnTo>
                  <a:pt x="672969" y="815216"/>
                </a:lnTo>
                <a:lnTo>
                  <a:pt x="694794" y="869564"/>
                </a:lnTo>
                <a:cubicBezTo>
                  <a:pt x="707196" y="900449"/>
                  <a:pt x="692213" y="935541"/>
                  <a:pt x="661329" y="947944"/>
                </a:cubicBezTo>
                <a:cubicBezTo>
                  <a:pt x="630444" y="960346"/>
                  <a:pt x="595352" y="945363"/>
                  <a:pt x="582949" y="914478"/>
                </a:cubicBezTo>
                <a:lnTo>
                  <a:pt x="561124" y="860130"/>
                </a:lnTo>
                <a:lnTo>
                  <a:pt x="546430" y="864455"/>
                </a:lnTo>
                <a:cubicBezTo>
                  <a:pt x="496583" y="874073"/>
                  <a:pt x="444531" y="874179"/>
                  <a:pt x="393056" y="863653"/>
                </a:cubicBezTo>
                <a:lnTo>
                  <a:pt x="374432" y="857830"/>
                </a:lnTo>
                <a:lnTo>
                  <a:pt x="351317" y="911967"/>
                </a:lnTo>
                <a:cubicBezTo>
                  <a:pt x="338248" y="942577"/>
                  <a:pt x="302839" y="956797"/>
                  <a:pt x="272229" y="943727"/>
                </a:cubicBezTo>
                <a:cubicBezTo>
                  <a:pt x="241620" y="930658"/>
                  <a:pt x="227401" y="895250"/>
                  <a:pt x="240469" y="864640"/>
                </a:cubicBezTo>
                <a:lnTo>
                  <a:pt x="263585" y="810501"/>
                </a:lnTo>
                <a:lnTo>
                  <a:pt x="246499" y="801078"/>
                </a:lnTo>
                <a:cubicBezTo>
                  <a:pt x="203296" y="771180"/>
                  <a:pt x="167372" y="733512"/>
                  <a:pt x="139844" y="690857"/>
                </a:cubicBezTo>
                <a:lnTo>
                  <a:pt x="134004" y="679570"/>
                </a:lnTo>
                <a:lnTo>
                  <a:pt x="86303" y="698726"/>
                </a:lnTo>
                <a:cubicBezTo>
                  <a:pt x="54086" y="711663"/>
                  <a:pt x="17482" y="696034"/>
                  <a:pt x="4544" y="663818"/>
                </a:cubicBezTo>
                <a:cubicBezTo>
                  <a:pt x="-8393" y="631601"/>
                  <a:pt x="7236" y="594996"/>
                  <a:pt x="39452" y="582059"/>
                </a:cubicBezTo>
                <a:lnTo>
                  <a:pt x="87155" y="562903"/>
                </a:lnTo>
                <a:lnTo>
                  <a:pt x="83566" y="550713"/>
                </a:lnTo>
                <a:cubicBezTo>
                  <a:pt x="73948" y="500866"/>
                  <a:pt x="73842" y="448815"/>
                  <a:pt x="84367" y="397338"/>
                </a:cubicBezTo>
                <a:lnTo>
                  <a:pt x="89412" y="381206"/>
                </a:lnTo>
                <a:lnTo>
                  <a:pt x="41847" y="360897"/>
                </a:lnTo>
                <a:cubicBezTo>
                  <a:pt x="9919" y="347265"/>
                  <a:pt x="-4913" y="310332"/>
                  <a:pt x="8719" y="278404"/>
                </a:cubicBezTo>
                <a:cubicBezTo>
                  <a:pt x="22351" y="246476"/>
                  <a:pt x="59285" y="231645"/>
                  <a:pt x="91212" y="245277"/>
                </a:cubicBezTo>
                <a:lnTo>
                  <a:pt x="138777" y="265585"/>
                </a:lnTo>
                <a:lnTo>
                  <a:pt x="146942" y="250782"/>
                </a:lnTo>
                <a:cubicBezTo>
                  <a:pt x="176841" y="207579"/>
                  <a:pt x="214509" y="171654"/>
                  <a:pt x="257164" y="144127"/>
                </a:cubicBezTo>
                <a:lnTo>
                  <a:pt x="270769" y="137088"/>
                </a:lnTo>
                <a:lnTo>
                  <a:pt x="248942" y="82735"/>
                </a:lnTo>
                <a:cubicBezTo>
                  <a:pt x="236540" y="51850"/>
                  <a:pt x="251523" y="16758"/>
                  <a:pt x="282407" y="4355"/>
                </a:cubicBezTo>
                <a:cubicBezTo>
                  <a:pt x="290129" y="1255"/>
                  <a:pt x="298113" y="-134"/>
                  <a:pt x="305940" y="9"/>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任意多边形 147"/>
          <p:cNvSpPr/>
          <p:nvPr/>
        </p:nvSpPr>
        <p:spPr>
          <a:xfrm>
            <a:off x="8151069" y="2338952"/>
            <a:ext cx="1030164" cy="1039510"/>
          </a:xfrm>
          <a:custGeom>
            <a:avLst/>
            <a:gdLst>
              <a:gd name="connsiteX0" fmla="*/ 472625 w 943737"/>
              <a:gd name="connsiteY0" fmla="*/ 278424 h 952300"/>
              <a:gd name="connsiteX1" fmla="*/ 290068 w 943737"/>
              <a:gd name="connsiteY1" fmla="*/ 398529 h 952300"/>
              <a:gd name="connsiteX2" fmla="*/ 394246 w 943737"/>
              <a:gd name="connsiteY2" fmla="*/ 657951 h 952300"/>
              <a:gd name="connsiteX3" fmla="*/ 653668 w 943737"/>
              <a:gd name="connsiteY3" fmla="*/ 553774 h 952300"/>
              <a:gd name="connsiteX4" fmla="*/ 549490 w 943737"/>
              <a:gd name="connsiteY4" fmla="*/ 294351 h 952300"/>
              <a:gd name="connsiteX5" fmla="*/ 472625 w 943737"/>
              <a:gd name="connsiteY5" fmla="*/ 278424 h 952300"/>
              <a:gd name="connsiteX6" fmla="*/ 305940 w 943737"/>
              <a:gd name="connsiteY6" fmla="*/ 9 h 952300"/>
              <a:gd name="connsiteX7" fmla="*/ 328528 w 943737"/>
              <a:gd name="connsiteY7" fmla="*/ 4856 h 952300"/>
              <a:gd name="connsiteX8" fmla="*/ 360787 w 943737"/>
              <a:gd name="connsiteY8" fmla="*/ 37821 h 952300"/>
              <a:gd name="connsiteX9" fmla="*/ 382614 w 943737"/>
              <a:gd name="connsiteY9" fmla="*/ 92174 h 952300"/>
              <a:gd name="connsiteX10" fmla="*/ 397307 w 943737"/>
              <a:gd name="connsiteY10" fmla="*/ 87849 h 952300"/>
              <a:gd name="connsiteX11" fmla="*/ 550682 w 943737"/>
              <a:gd name="connsiteY11" fmla="*/ 88649 h 952300"/>
              <a:gd name="connsiteX12" fmla="*/ 569305 w 943737"/>
              <a:gd name="connsiteY12" fmla="*/ 94473 h 952300"/>
              <a:gd name="connsiteX13" fmla="*/ 592420 w 943737"/>
              <a:gd name="connsiteY13" fmla="*/ 40334 h 952300"/>
              <a:gd name="connsiteX14" fmla="*/ 671507 w 943737"/>
              <a:gd name="connsiteY14" fmla="*/ 8574 h 952300"/>
              <a:gd name="connsiteX15" fmla="*/ 703267 w 943737"/>
              <a:gd name="connsiteY15" fmla="*/ 87662 h 952300"/>
              <a:gd name="connsiteX16" fmla="*/ 680152 w 943737"/>
              <a:gd name="connsiteY16" fmla="*/ 141801 h 952300"/>
              <a:gd name="connsiteX17" fmla="*/ 697239 w 943737"/>
              <a:gd name="connsiteY17" fmla="*/ 151224 h 952300"/>
              <a:gd name="connsiteX18" fmla="*/ 803895 w 943737"/>
              <a:gd name="connsiteY18" fmla="*/ 261447 h 952300"/>
              <a:gd name="connsiteX19" fmla="*/ 809733 w 943737"/>
              <a:gd name="connsiteY19" fmla="*/ 272732 h 952300"/>
              <a:gd name="connsiteX20" fmla="*/ 857434 w 943737"/>
              <a:gd name="connsiteY20" fmla="*/ 253576 h 952300"/>
              <a:gd name="connsiteX21" fmla="*/ 905543 w 943737"/>
              <a:gd name="connsiteY21" fmla="*/ 254098 h 952300"/>
              <a:gd name="connsiteX22" fmla="*/ 939193 w 943737"/>
              <a:gd name="connsiteY22" fmla="*/ 288484 h 952300"/>
              <a:gd name="connsiteX23" fmla="*/ 904285 w 943737"/>
              <a:gd name="connsiteY23" fmla="*/ 370243 h 952300"/>
              <a:gd name="connsiteX24" fmla="*/ 856583 w 943737"/>
              <a:gd name="connsiteY24" fmla="*/ 389399 h 952300"/>
              <a:gd name="connsiteX25" fmla="*/ 860173 w 943737"/>
              <a:gd name="connsiteY25" fmla="*/ 401590 h 952300"/>
              <a:gd name="connsiteX26" fmla="*/ 859371 w 943737"/>
              <a:gd name="connsiteY26" fmla="*/ 554964 h 952300"/>
              <a:gd name="connsiteX27" fmla="*/ 854326 w 943737"/>
              <a:gd name="connsiteY27" fmla="*/ 571098 h 952300"/>
              <a:gd name="connsiteX28" fmla="*/ 901887 w 943737"/>
              <a:gd name="connsiteY28" fmla="*/ 591404 h 952300"/>
              <a:gd name="connsiteX29" fmla="*/ 935015 w 943737"/>
              <a:gd name="connsiteY29" fmla="*/ 673900 h 952300"/>
              <a:gd name="connsiteX30" fmla="*/ 852520 w 943737"/>
              <a:gd name="connsiteY30" fmla="*/ 707028 h 952300"/>
              <a:gd name="connsiteX31" fmla="*/ 804958 w 943737"/>
              <a:gd name="connsiteY31" fmla="*/ 686721 h 952300"/>
              <a:gd name="connsiteX32" fmla="*/ 796797 w 943737"/>
              <a:gd name="connsiteY32" fmla="*/ 701521 h 952300"/>
              <a:gd name="connsiteX33" fmla="*/ 686574 w 943737"/>
              <a:gd name="connsiteY33" fmla="*/ 808177 h 952300"/>
              <a:gd name="connsiteX34" fmla="*/ 672969 w 943737"/>
              <a:gd name="connsiteY34" fmla="*/ 815216 h 952300"/>
              <a:gd name="connsiteX35" fmla="*/ 694794 w 943737"/>
              <a:gd name="connsiteY35" fmla="*/ 869564 h 952300"/>
              <a:gd name="connsiteX36" fmla="*/ 661329 w 943737"/>
              <a:gd name="connsiteY36" fmla="*/ 947944 h 952300"/>
              <a:gd name="connsiteX37" fmla="*/ 582949 w 943737"/>
              <a:gd name="connsiteY37" fmla="*/ 914478 h 952300"/>
              <a:gd name="connsiteX38" fmla="*/ 561124 w 943737"/>
              <a:gd name="connsiteY38" fmla="*/ 860130 h 952300"/>
              <a:gd name="connsiteX39" fmla="*/ 546430 w 943737"/>
              <a:gd name="connsiteY39" fmla="*/ 864455 h 952300"/>
              <a:gd name="connsiteX40" fmla="*/ 393056 w 943737"/>
              <a:gd name="connsiteY40" fmla="*/ 863653 h 952300"/>
              <a:gd name="connsiteX41" fmla="*/ 374432 w 943737"/>
              <a:gd name="connsiteY41" fmla="*/ 857830 h 952300"/>
              <a:gd name="connsiteX42" fmla="*/ 351317 w 943737"/>
              <a:gd name="connsiteY42" fmla="*/ 911967 h 952300"/>
              <a:gd name="connsiteX43" fmla="*/ 272229 w 943737"/>
              <a:gd name="connsiteY43" fmla="*/ 943727 h 952300"/>
              <a:gd name="connsiteX44" fmla="*/ 240469 w 943737"/>
              <a:gd name="connsiteY44" fmla="*/ 864640 h 952300"/>
              <a:gd name="connsiteX45" fmla="*/ 263585 w 943737"/>
              <a:gd name="connsiteY45" fmla="*/ 810501 h 952300"/>
              <a:gd name="connsiteX46" fmla="*/ 246499 w 943737"/>
              <a:gd name="connsiteY46" fmla="*/ 801078 h 952300"/>
              <a:gd name="connsiteX47" fmla="*/ 139844 w 943737"/>
              <a:gd name="connsiteY47" fmla="*/ 690857 h 952300"/>
              <a:gd name="connsiteX48" fmla="*/ 134004 w 943737"/>
              <a:gd name="connsiteY48" fmla="*/ 679570 h 952300"/>
              <a:gd name="connsiteX49" fmla="*/ 86303 w 943737"/>
              <a:gd name="connsiteY49" fmla="*/ 698726 h 952300"/>
              <a:gd name="connsiteX50" fmla="*/ 4544 w 943737"/>
              <a:gd name="connsiteY50" fmla="*/ 663818 h 952300"/>
              <a:gd name="connsiteX51" fmla="*/ 39452 w 943737"/>
              <a:gd name="connsiteY51" fmla="*/ 582059 h 952300"/>
              <a:gd name="connsiteX52" fmla="*/ 87155 w 943737"/>
              <a:gd name="connsiteY52" fmla="*/ 562903 h 952300"/>
              <a:gd name="connsiteX53" fmla="*/ 83566 w 943737"/>
              <a:gd name="connsiteY53" fmla="*/ 550713 h 952300"/>
              <a:gd name="connsiteX54" fmla="*/ 84367 w 943737"/>
              <a:gd name="connsiteY54" fmla="*/ 397338 h 952300"/>
              <a:gd name="connsiteX55" fmla="*/ 89412 w 943737"/>
              <a:gd name="connsiteY55" fmla="*/ 381206 h 952300"/>
              <a:gd name="connsiteX56" fmla="*/ 41847 w 943737"/>
              <a:gd name="connsiteY56" fmla="*/ 360897 h 952300"/>
              <a:gd name="connsiteX57" fmla="*/ 8719 w 943737"/>
              <a:gd name="connsiteY57" fmla="*/ 278404 h 952300"/>
              <a:gd name="connsiteX58" fmla="*/ 91212 w 943737"/>
              <a:gd name="connsiteY58" fmla="*/ 245277 h 952300"/>
              <a:gd name="connsiteX59" fmla="*/ 138777 w 943737"/>
              <a:gd name="connsiteY59" fmla="*/ 265585 h 952300"/>
              <a:gd name="connsiteX60" fmla="*/ 146942 w 943737"/>
              <a:gd name="connsiteY60" fmla="*/ 250782 h 952300"/>
              <a:gd name="connsiteX61" fmla="*/ 257164 w 943737"/>
              <a:gd name="connsiteY61" fmla="*/ 144127 h 952300"/>
              <a:gd name="connsiteX62" fmla="*/ 270769 w 943737"/>
              <a:gd name="connsiteY62" fmla="*/ 137088 h 952300"/>
              <a:gd name="connsiteX63" fmla="*/ 248942 w 943737"/>
              <a:gd name="connsiteY63" fmla="*/ 82735 h 952300"/>
              <a:gd name="connsiteX64" fmla="*/ 282407 w 943737"/>
              <a:gd name="connsiteY64" fmla="*/ 4355 h 952300"/>
              <a:gd name="connsiteX65" fmla="*/ 305940 w 943737"/>
              <a:gd name="connsiteY65" fmla="*/ 9 h 952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943737" h="952300">
                <a:moveTo>
                  <a:pt x="472625" y="278424"/>
                </a:moveTo>
                <a:cubicBezTo>
                  <a:pt x="395591" y="278162"/>
                  <a:pt x="322220" y="323225"/>
                  <a:pt x="290068" y="398529"/>
                </a:cubicBezTo>
                <a:cubicBezTo>
                  <a:pt x="247198" y="498935"/>
                  <a:pt x="293840" y="615082"/>
                  <a:pt x="394246" y="657951"/>
                </a:cubicBezTo>
                <a:cubicBezTo>
                  <a:pt x="494652" y="700822"/>
                  <a:pt x="610799" y="654180"/>
                  <a:pt x="653668" y="553774"/>
                </a:cubicBezTo>
                <a:cubicBezTo>
                  <a:pt x="696539" y="453368"/>
                  <a:pt x="649897" y="337221"/>
                  <a:pt x="549490" y="294351"/>
                </a:cubicBezTo>
                <a:cubicBezTo>
                  <a:pt x="524389" y="283634"/>
                  <a:pt x="498303" y="278511"/>
                  <a:pt x="472625" y="278424"/>
                </a:cubicBezTo>
                <a:close/>
                <a:moveTo>
                  <a:pt x="305940" y="9"/>
                </a:moveTo>
                <a:cubicBezTo>
                  <a:pt x="313767" y="152"/>
                  <a:pt x="321436" y="1828"/>
                  <a:pt x="328528" y="4856"/>
                </a:cubicBezTo>
                <a:cubicBezTo>
                  <a:pt x="342711" y="10911"/>
                  <a:pt x="354586" y="22378"/>
                  <a:pt x="360787" y="37821"/>
                </a:cubicBezTo>
                <a:lnTo>
                  <a:pt x="382614" y="92174"/>
                </a:lnTo>
                <a:lnTo>
                  <a:pt x="397307" y="87849"/>
                </a:lnTo>
                <a:cubicBezTo>
                  <a:pt x="447154" y="78229"/>
                  <a:pt x="499206" y="78125"/>
                  <a:pt x="550682" y="88649"/>
                </a:cubicBezTo>
                <a:lnTo>
                  <a:pt x="569305" y="94473"/>
                </a:lnTo>
                <a:lnTo>
                  <a:pt x="592420" y="40334"/>
                </a:lnTo>
                <a:cubicBezTo>
                  <a:pt x="605489" y="9724"/>
                  <a:pt x="640898" y="-4495"/>
                  <a:pt x="671507" y="8574"/>
                </a:cubicBezTo>
                <a:cubicBezTo>
                  <a:pt x="702117" y="21644"/>
                  <a:pt x="716336" y="57052"/>
                  <a:pt x="703267" y="87662"/>
                </a:cubicBezTo>
                <a:lnTo>
                  <a:pt x="680152" y="141801"/>
                </a:lnTo>
                <a:lnTo>
                  <a:pt x="697239" y="151224"/>
                </a:lnTo>
                <a:cubicBezTo>
                  <a:pt x="740442" y="181124"/>
                  <a:pt x="776367" y="218792"/>
                  <a:pt x="803895" y="261447"/>
                </a:cubicBezTo>
                <a:lnTo>
                  <a:pt x="809733" y="272732"/>
                </a:lnTo>
                <a:lnTo>
                  <a:pt x="857434" y="253576"/>
                </a:lnTo>
                <a:cubicBezTo>
                  <a:pt x="873542" y="247108"/>
                  <a:pt x="890748" y="247781"/>
                  <a:pt x="905543" y="254098"/>
                </a:cubicBezTo>
                <a:cubicBezTo>
                  <a:pt x="920338" y="260415"/>
                  <a:pt x="932724" y="272377"/>
                  <a:pt x="939193" y="288484"/>
                </a:cubicBezTo>
                <a:cubicBezTo>
                  <a:pt x="952130" y="320701"/>
                  <a:pt x="936501" y="357306"/>
                  <a:pt x="904285" y="370243"/>
                </a:cubicBezTo>
                <a:lnTo>
                  <a:pt x="856583" y="389399"/>
                </a:lnTo>
                <a:lnTo>
                  <a:pt x="860173" y="401590"/>
                </a:lnTo>
                <a:cubicBezTo>
                  <a:pt x="869791" y="451437"/>
                  <a:pt x="869896" y="503489"/>
                  <a:pt x="859371" y="554964"/>
                </a:cubicBezTo>
                <a:lnTo>
                  <a:pt x="854326" y="571098"/>
                </a:lnTo>
                <a:lnTo>
                  <a:pt x="901887" y="591404"/>
                </a:lnTo>
                <a:cubicBezTo>
                  <a:pt x="933816" y="605037"/>
                  <a:pt x="948648" y="641972"/>
                  <a:pt x="935015" y="673900"/>
                </a:cubicBezTo>
                <a:cubicBezTo>
                  <a:pt x="921384" y="705829"/>
                  <a:pt x="884448" y="720661"/>
                  <a:pt x="852520" y="707028"/>
                </a:cubicBezTo>
                <a:lnTo>
                  <a:pt x="804958" y="686721"/>
                </a:lnTo>
                <a:lnTo>
                  <a:pt x="796797" y="701521"/>
                </a:lnTo>
                <a:cubicBezTo>
                  <a:pt x="766897" y="744725"/>
                  <a:pt x="729229" y="780649"/>
                  <a:pt x="686574" y="808177"/>
                </a:cubicBezTo>
                <a:lnTo>
                  <a:pt x="672969" y="815216"/>
                </a:lnTo>
                <a:lnTo>
                  <a:pt x="694794" y="869564"/>
                </a:lnTo>
                <a:cubicBezTo>
                  <a:pt x="707196" y="900449"/>
                  <a:pt x="692213" y="935541"/>
                  <a:pt x="661329" y="947944"/>
                </a:cubicBezTo>
                <a:cubicBezTo>
                  <a:pt x="630444" y="960346"/>
                  <a:pt x="595352" y="945363"/>
                  <a:pt x="582949" y="914478"/>
                </a:cubicBezTo>
                <a:lnTo>
                  <a:pt x="561124" y="860130"/>
                </a:lnTo>
                <a:lnTo>
                  <a:pt x="546430" y="864455"/>
                </a:lnTo>
                <a:cubicBezTo>
                  <a:pt x="496583" y="874073"/>
                  <a:pt x="444531" y="874179"/>
                  <a:pt x="393056" y="863653"/>
                </a:cubicBezTo>
                <a:lnTo>
                  <a:pt x="374432" y="857830"/>
                </a:lnTo>
                <a:lnTo>
                  <a:pt x="351317" y="911967"/>
                </a:lnTo>
                <a:cubicBezTo>
                  <a:pt x="338248" y="942577"/>
                  <a:pt x="302839" y="956797"/>
                  <a:pt x="272229" y="943727"/>
                </a:cubicBezTo>
                <a:cubicBezTo>
                  <a:pt x="241620" y="930658"/>
                  <a:pt x="227401" y="895250"/>
                  <a:pt x="240469" y="864640"/>
                </a:cubicBezTo>
                <a:lnTo>
                  <a:pt x="263585" y="810501"/>
                </a:lnTo>
                <a:lnTo>
                  <a:pt x="246499" y="801078"/>
                </a:lnTo>
                <a:cubicBezTo>
                  <a:pt x="203296" y="771180"/>
                  <a:pt x="167372" y="733512"/>
                  <a:pt x="139844" y="690857"/>
                </a:cubicBezTo>
                <a:lnTo>
                  <a:pt x="134004" y="679570"/>
                </a:lnTo>
                <a:lnTo>
                  <a:pt x="86303" y="698726"/>
                </a:lnTo>
                <a:cubicBezTo>
                  <a:pt x="54086" y="711663"/>
                  <a:pt x="17482" y="696034"/>
                  <a:pt x="4544" y="663818"/>
                </a:cubicBezTo>
                <a:cubicBezTo>
                  <a:pt x="-8393" y="631601"/>
                  <a:pt x="7236" y="594996"/>
                  <a:pt x="39452" y="582059"/>
                </a:cubicBezTo>
                <a:lnTo>
                  <a:pt x="87155" y="562903"/>
                </a:lnTo>
                <a:lnTo>
                  <a:pt x="83566" y="550713"/>
                </a:lnTo>
                <a:cubicBezTo>
                  <a:pt x="73948" y="500866"/>
                  <a:pt x="73842" y="448815"/>
                  <a:pt x="84367" y="397338"/>
                </a:cubicBezTo>
                <a:lnTo>
                  <a:pt x="89412" y="381206"/>
                </a:lnTo>
                <a:lnTo>
                  <a:pt x="41847" y="360897"/>
                </a:lnTo>
                <a:cubicBezTo>
                  <a:pt x="9919" y="347265"/>
                  <a:pt x="-4913" y="310332"/>
                  <a:pt x="8719" y="278404"/>
                </a:cubicBezTo>
                <a:cubicBezTo>
                  <a:pt x="22351" y="246476"/>
                  <a:pt x="59285" y="231645"/>
                  <a:pt x="91212" y="245277"/>
                </a:cubicBezTo>
                <a:lnTo>
                  <a:pt x="138777" y="265585"/>
                </a:lnTo>
                <a:lnTo>
                  <a:pt x="146942" y="250782"/>
                </a:lnTo>
                <a:cubicBezTo>
                  <a:pt x="176841" y="207579"/>
                  <a:pt x="214509" y="171654"/>
                  <a:pt x="257164" y="144127"/>
                </a:cubicBezTo>
                <a:lnTo>
                  <a:pt x="270769" y="137088"/>
                </a:lnTo>
                <a:lnTo>
                  <a:pt x="248942" y="82735"/>
                </a:lnTo>
                <a:cubicBezTo>
                  <a:pt x="236540" y="51850"/>
                  <a:pt x="251523" y="16758"/>
                  <a:pt x="282407" y="4355"/>
                </a:cubicBezTo>
                <a:cubicBezTo>
                  <a:pt x="290129" y="1255"/>
                  <a:pt x="298113" y="-134"/>
                  <a:pt x="305940" y="9"/>
                </a:cubicBezTo>
                <a:close/>
              </a:path>
            </a:pathLst>
          </a:cu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9" name="组合 148"/>
          <p:cNvGrpSpPr/>
          <p:nvPr/>
        </p:nvGrpSpPr>
        <p:grpSpPr>
          <a:xfrm>
            <a:off x="746434" y="3964864"/>
            <a:ext cx="2534452" cy="1224310"/>
            <a:chOff x="746434" y="3964864"/>
            <a:chExt cx="2534452" cy="1224310"/>
          </a:xfrm>
        </p:grpSpPr>
        <p:sp>
          <p:nvSpPr>
            <p:cNvPr id="150" name="矩形 149"/>
            <p:cNvSpPr/>
            <p:nvPr/>
          </p:nvSpPr>
          <p:spPr>
            <a:xfrm>
              <a:off x="746434" y="3964864"/>
              <a:ext cx="2534452" cy="400110"/>
            </a:xfrm>
            <a:prstGeom prst="rect">
              <a:avLst/>
            </a:prstGeom>
          </p:spPr>
          <p:txBody>
            <a:bodyPr wrap="square">
              <a:spAutoFit/>
            </a:bodyPr>
            <a:lstStyle/>
            <a:p>
              <a:pPr algn="ctr" fontAlgn="auto">
                <a:spcBef>
                  <a:spcPts val="0"/>
                </a:spcBef>
                <a:spcAft>
                  <a:spcPts val="600"/>
                </a:spcAft>
                <a:buClr>
                  <a:srgbClr val="006EA0"/>
                </a:buClr>
              </a:pPr>
              <a:r>
                <a:rPr lang="zh-CN" altLang="en-US" sz="2000" dirty="0" smtClean="0">
                  <a:solidFill>
                    <a:srgbClr val="5A6478"/>
                  </a:solidFill>
                  <a:latin typeface="小米兰亭_GB外压缩"/>
                  <a:ea typeface="小米兰亭_GB外压缩"/>
                </a:rPr>
                <a:t>点击输入文字内容</a:t>
              </a:r>
              <a:endParaRPr lang="en-US" altLang="zh-CN" sz="2000" dirty="0">
                <a:solidFill>
                  <a:srgbClr val="5A6478"/>
                </a:solidFill>
                <a:latin typeface="小米兰亭_GB外压缩"/>
                <a:ea typeface="小米兰亭_GB外压缩"/>
              </a:endParaRPr>
            </a:p>
          </p:txBody>
        </p:sp>
        <p:sp>
          <p:nvSpPr>
            <p:cNvPr id="151" name="矩形 150"/>
            <p:cNvSpPr/>
            <p:nvPr/>
          </p:nvSpPr>
          <p:spPr>
            <a:xfrm>
              <a:off x="746434" y="4364974"/>
              <a:ext cx="2534452" cy="824200"/>
            </a:xfrm>
            <a:prstGeom prst="rect">
              <a:avLst/>
            </a:prstGeom>
          </p:spPr>
          <p:txBody>
            <a:bodyPr wrap="square">
              <a:spAutoFit/>
            </a:bodyPr>
            <a:lstStyle/>
            <a:p>
              <a:pPr algn="ctr">
                <a:lnSpc>
                  <a:spcPct val="150000"/>
                </a:lnSpc>
                <a:spcAft>
                  <a:spcPts val="600"/>
                </a:spcAft>
                <a:buClr>
                  <a:schemeClr val="accent1"/>
                </a:buClr>
              </a:pPr>
              <a:r>
                <a:rPr lang="zh-CN" altLang="en-US" sz="1100" dirty="0" smtClean="0">
                  <a:solidFill>
                    <a:schemeClr val="tx1">
                      <a:lumMod val="75000"/>
                      <a:lumOff val="25000"/>
                    </a:schemeClr>
                  </a:solidFill>
                  <a:latin typeface="+mj-ea"/>
                  <a:ea typeface="+mj-ea"/>
                </a:rPr>
                <a:t>我们坚持以客户为中心，快速响应客户需求，持续为客户创造长期价值进而成就客户。为客户提供有效服务</a:t>
              </a:r>
              <a:endParaRPr lang="en-US" altLang="zh-CN" sz="1100" dirty="0" smtClean="0">
                <a:solidFill>
                  <a:schemeClr val="tx1">
                    <a:lumMod val="75000"/>
                    <a:lumOff val="25000"/>
                  </a:schemeClr>
                </a:solidFill>
                <a:latin typeface="+mj-ea"/>
                <a:ea typeface="+mj-ea"/>
              </a:endParaRPr>
            </a:p>
          </p:txBody>
        </p:sp>
      </p:grpSp>
      <p:grpSp>
        <p:nvGrpSpPr>
          <p:cNvPr id="152" name="组合 151"/>
          <p:cNvGrpSpPr/>
          <p:nvPr/>
        </p:nvGrpSpPr>
        <p:grpSpPr>
          <a:xfrm>
            <a:off x="3403137" y="3964864"/>
            <a:ext cx="2534452" cy="1224310"/>
            <a:chOff x="746434" y="3964864"/>
            <a:chExt cx="2534452" cy="1224310"/>
          </a:xfrm>
        </p:grpSpPr>
        <p:sp>
          <p:nvSpPr>
            <p:cNvPr id="153" name="矩形 152"/>
            <p:cNvSpPr/>
            <p:nvPr/>
          </p:nvSpPr>
          <p:spPr>
            <a:xfrm>
              <a:off x="746434" y="3964864"/>
              <a:ext cx="2534452" cy="400110"/>
            </a:xfrm>
            <a:prstGeom prst="rect">
              <a:avLst/>
            </a:prstGeom>
          </p:spPr>
          <p:txBody>
            <a:bodyPr wrap="square">
              <a:spAutoFit/>
            </a:bodyPr>
            <a:lstStyle/>
            <a:p>
              <a:pPr algn="ctr" fontAlgn="auto">
                <a:spcBef>
                  <a:spcPts val="0"/>
                </a:spcBef>
                <a:spcAft>
                  <a:spcPts val="600"/>
                </a:spcAft>
                <a:buClr>
                  <a:srgbClr val="006EA0"/>
                </a:buClr>
              </a:pPr>
              <a:r>
                <a:rPr lang="zh-CN" altLang="en-US" sz="2000" dirty="0">
                  <a:solidFill>
                    <a:srgbClr val="5A6478"/>
                  </a:solidFill>
                  <a:latin typeface="小米兰亭_GB外压缩"/>
                  <a:ea typeface="小米兰亭_GB外压缩"/>
                </a:rPr>
                <a:t>点击输入文字内容</a:t>
              </a:r>
              <a:endParaRPr lang="en-US" altLang="zh-CN" sz="2000" dirty="0">
                <a:solidFill>
                  <a:srgbClr val="5A6478"/>
                </a:solidFill>
                <a:latin typeface="小米兰亭_GB外压缩"/>
                <a:ea typeface="小米兰亭_GB外压缩"/>
              </a:endParaRPr>
            </a:p>
          </p:txBody>
        </p:sp>
        <p:sp>
          <p:nvSpPr>
            <p:cNvPr id="154" name="矩形 153"/>
            <p:cNvSpPr/>
            <p:nvPr/>
          </p:nvSpPr>
          <p:spPr>
            <a:xfrm>
              <a:off x="746434" y="4364974"/>
              <a:ext cx="2534452" cy="824200"/>
            </a:xfrm>
            <a:prstGeom prst="rect">
              <a:avLst/>
            </a:prstGeom>
          </p:spPr>
          <p:txBody>
            <a:bodyPr wrap="square">
              <a:spAutoFit/>
            </a:bodyPr>
            <a:lstStyle/>
            <a:p>
              <a:pPr algn="ctr">
                <a:lnSpc>
                  <a:spcPct val="150000"/>
                </a:lnSpc>
                <a:spcAft>
                  <a:spcPts val="600"/>
                </a:spcAft>
                <a:buClr>
                  <a:schemeClr val="accent1"/>
                </a:buClr>
              </a:pPr>
              <a:r>
                <a:rPr lang="zh-CN" altLang="en-US" sz="1100" dirty="0" smtClean="0">
                  <a:solidFill>
                    <a:schemeClr val="tx1">
                      <a:lumMod val="75000"/>
                      <a:lumOff val="25000"/>
                    </a:schemeClr>
                  </a:solidFill>
                  <a:latin typeface="+mj-ea"/>
                  <a:ea typeface="+mj-ea"/>
                </a:rPr>
                <a:t>我们坚持以客户为中心，快速响应客户需求，持续为客户创造长期价值进而成就客户。为客户提供有效服务</a:t>
              </a:r>
              <a:endParaRPr lang="en-US" altLang="zh-CN" sz="1100" dirty="0" smtClean="0">
                <a:solidFill>
                  <a:schemeClr val="tx1">
                    <a:lumMod val="75000"/>
                    <a:lumOff val="25000"/>
                  </a:schemeClr>
                </a:solidFill>
                <a:latin typeface="+mj-ea"/>
                <a:ea typeface="+mj-ea"/>
              </a:endParaRPr>
            </a:p>
          </p:txBody>
        </p:sp>
      </p:grpSp>
      <p:grpSp>
        <p:nvGrpSpPr>
          <p:cNvPr id="155" name="组合 154"/>
          <p:cNvGrpSpPr/>
          <p:nvPr/>
        </p:nvGrpSpPr>
        <p:grpSpPr>
          <a:xfrm>
            <a:off x="6072197" y="3942312"/>
            <a:ext cx="2534452" cy="1246862"/>
            <a:chOff x="746434" y="3942312"/>
            <a:chExt cx="2534452" cy="1246862"/>
          </a:xfrm>
        </p:grpSpPr>
        <p:sp>
          <p:nvSpPr>
            <p:cNvPr id="156" name="矩形 155"/>
            <p:cNvSpPr/>
            <p:nvPr/>
          </p:nvSpPr>
          <p:spPr>
            <a:xfrm>
              <a:off x="746434" y="3942312"/>
              <a:ext cx="2534452" cy="400110"/>
            </a:xfrm>
            <a:prstGeom prst="rect">
              <a:avLst/>
            </a:prstGeom>
          </p:spPr>
          <p:txBody>
            <a:bodyPr wrap="square">
              <a:spAutoFit/>
            </a:bodyPr>
            <a:lstStyle/>
            <a:p>
              <a:pPr algn="ctr" fontAlgn="auto">
                <a:spcBef>
                  <a:spcPts val="0"/>
                </a:spcBef>
                <a:spcAft>
                  <a:spcPts val="600"/>
                </a:spcAft>
                <a:buClr>
                  <a:srgbClr val="006EA0"/>
                </a:buClr>
              </a:pPr>
              <a:r>
                <a:rPr lang="zh-CN" altLang="en-US" sz="2000" dirty="0">
                  <a:solidFill>
                    <a:srgbClr val="5A6478"/>
                  </a:solidFill>
                  <a:latin typeface="小米兰亭_GB外压缩"/>
                  <a:ea typeface="小米兰亭_GB外压缩"/>
                </a:rPr>
                <a:t>点击输入文字内容</a:t>
              </a:r>
              <a:endParaRPr lang="en-US" altLang="zh-CN" sz="2000" dirty="0">
                <a:solidFill>
                  <a:srgbClr val="5A6478"/>
                </a:solidFill>
                <a:latin typeface="小米兰亭_GB外压缩"/>
                <a:ea typeface="小米兰亭_GB外压缩"/>
              </a:endParaRPr>
            </a:p>
          </p:txBody>
        </p:sp>
        <p:sp>
          <p:nvSpPr>
            <p:cNvPr id="157" name="矩形 156"/>
            <p:cNvSpPr/>
            <p:nvPr/>
          </p:nvSpPr>
          <p:spPr>
            <a:xfrm>
              <a:off x="746434" y="4364974"/>
              <a:ext cx="2534452" cy="824200"/>
            </a:xfrm>
            <a:prstGeom prst="rect">
              <a:avLst/>
            </a:prstGeom>
          </p:spPr>
          <p:txBody>
            <a:bodyPr wrap="square">
              <a:spAutoFit/>
            </a:bodyPr>
            <a:lstStyle/>
            <a:p>
              <a:pPr algn="ctr">
                <a:lnSpc>
                  <a:spcPct val="150000"/>
                </a:lnSpc>
                <a:spcAft>
                  <a:spcPts val="600"/>
                </a:spcAft>
                <a:buClr>
                  <a:schemeClr val="accent1"/>
                </a:buClr>
              </a:pPr>
              <a:r>
                <a:rPr lang="zh-CN" altLang="en-US" sz="1100" dirty="0" smtClean="0">
                  <a:solidFill>
                    <a:schemeClr val="tx1">
                      <a:lumMod val="75000"/>
                      <a:lumOff val="25000"/>
                    </a:schemeClr>
                  </a:solidFill>
                  <a:latin typeface="+mj-ea"/>
                  <a:ea typeface="+mj-ea"/>
                </a:rPr>
                <a:t>我们坚持以客户为中心，快速响应客户需求，持续为客户创造长期价值进而成就客户。为客户提供有效服务</a:t>
              </a:r>
              <a:endParaRPr lang="en-US" altLang="zh-CN" sz="1100" dirty="0" smtClean="0">
                <a:solidFill>
                  <a:schemeClr val="tx1">
                    <a:lumMod val="75000"/>
                    <a:lumOff val="25000"/>
                  </a:schemeClr>
                </a:solidFill>
                <a:latin typeface="+mj-ea"/>
                <a:ea typeface="+mj-ea"/>
              </a:endParaRPr>
            </a:p>
          </p:txBody>
        </p:sp>
      </p:grpSp>
      <p:grpSp>
        <p:nvGrpSpPr>
          <p:cNvPr id="158" name="组合 157"/>
          <p:cNvGrpSpPr/>
          <p:nvPr/>
        </p:nvGrpSpPr>
        <p:grpSpPr>
          <a:xfrm>
            <a:off x="8753613" y="3979921"/>
            <a:ext cx="2534452" cy="1209253"/>
            <a:chOff x="746434" y="3979921"/>
            <a:chExt cx="2534452" cy="1209253"/>
          </a:xfrm>
        </p:grpSpPr>
        <p:sp>
          <p:nvSpPr>
            <p:cNvPr id="159" name="矩形 158"/>
            <p:cNvSpPr/>
            <p:nvPr/>
          </p:nvSpPr>
          <p:spPr>
            <a:xfrm>
              <a:off x="746434" y="3979921"/>
              <a:ext cx="2534452" cy="400110"/>
            </a:xfrm>
            <a:prstGeom prst="rect">
              <a:avLst/>
            </a:prstGeom>
          </p:spPr>
          <p:txBody>
            <a:bodyPr wrap="square">
              <a:spAutoFit/>
            </a:bodyPr>
            <a:lstStyle/>
            <a:p>
              <a:pPr algn="ctr" fontAlgn="auto">
                <a:spcBef>
                  <a:spcPts val="0"/>
                </a:spcBef>
                <a:spcAft>
                  <a:spcPts val="600"/>
                </a:spcAft>
                <a:buClr>
                  <a:srgbClr val="006EA0"/>
                </a:buClr>
              </a:pPr>
              <a:r>
                <a:rPr lang="zh-CN" altLang="en-US" sz="2000" dirty="0">
                  <a:solidFill>
                    <a:srgbClr val="5A6478"/>
                  </a:solidFill>
                  <a:latin typeface="小米兰亭_GB外压缩"/>
                  <a:ea typeface="小米兰亭_GB外压缩"/>
                </a:rPr>
                <a:t>点击输入文字内容</a:t>
              </a:r>
              <a:endParaRPr lang="en-US" altLang="zh-CN" sz="2000" dirty="0">
                <a:solidFill>
                  <a:srgbClr val="5A6478"/>
                </a:solidFill>
                <a:latin typeface="小米兰亭_GB外压缩"/>
                <a:ea typeface="小米兰亭_GB外压缩"/>
              </a:endParaRPr>
            </a:p>
          </p:txBody>
        </p:sp>
        <p:sp>
          <p:nvSpPr>
            <p:cNvPr id="160" name="矩形 159"/>
            <p:cNvSpPr/>
            <p:nvPr/>
          </p:nvSpPr>
          <p:spPr>
            <a:xfrm>
              <a:off x="746434" y="4364974"/>
              <a:ext cx="2534452" cy="824200"/>
            </a:xfrm>
            <a:prstGeom prst="rect">
              <a:avLst/>
            </a:prstGeom>
          </p:spPr>
          <p:txBody>
            <a:bodyPr wrap="square">
              <a:spAutoFit/>
            </a:bodyPr>
            <a:lstStyle/>
            <a:p>
              <a:pPr algn="ctr">
                <a:lnSpc>
                  <a:spcPct val="150000"/>
                </a:lnSpc>
                <a:spcAft>
                  <a:spcPts val="600"/>
                </a:spcAft>
                <a:buClr>
                  <a:schemeClr val="accent1"/>
                </a:buClr>
              </a:pPr>
              <a:r>
                <a:rPr lang="zh-CN" altLang="en-US" sz="1100" dirty="0" smtClean="0">
                  <a:solidFill>
                    <a:schemeClr val="tx1">
                      <a:lumMod val="75000"/>
                      <a:lumOff val="25000"/>
                    </a:schemeClr>
                  </a:solidFill>
                  <a:latin typeface="+mj-ea"/>
                  <a:ea typeface="+mj-ea"/>
                </a:rPr>
                <a:t>我们坚持以客户为中心，快速响应客户需求，持续为客户创造长期价值进而成就客户。为客户提供有效服务</a:t>
              </a:r>
              <a:endParaRPr lang="en-US" altLang="zh-CN" sz="1100" dirty="0" smtClean="0">
                <a:solidFill>
                  <a:schemeClr val="tx1">
                    <a:lumMod val="75000"/>
                    <a:lumOff val="25000"/>
                  </a:schemeClr>
                </a:solidFill>
                <a:latin typeface="+mj-ea"/>
                <a:ea typeface="+mj-ea"/>
              </a:endParaRPr>
            </a:p>
          </p:txBody>
        </p:sp>
      </p:grpSp>
      <p:sp>
        <p:nvSpPr>
          <p:cNvPr id="161" name="任意多边形 160"/>
          <p:cNvSpPr/>
          <p:nvPr/>
        </p:nvSpPr>
        <p:spPr>
          <a:xfrm>
            <a:off x="1799939" y="2653621"/>
            <a:ext cx="427444" cy="405410"/>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62" name="Freeform 76"/>
          <p:cNvSpPr>
            <a:spLocks/>
          </p:cNvSpPr>
          <p:nvPr/>
        </p:nvSpPr>
        <p:spPr bwMode="auto">
          <a:xfrm>
            <a:off x="4432332" y="2653621"/>
            <a:ext cx="520844" cy="355738"/>
          </a:xfrm>
          <a:custGeom>
            <a:avLst/>
            <a:gdLst>
              <a:gd name="T0" fmla="*/ 3646 w 12650"/>
              <a:gd name="T1" fmla="*/ 8620 h 8640"/>
              <a:gd name="T2" fmla="*/ 3462 w 12650"/>
              <a:gd name="T3" fmla="*/ 8519 h 8640"/>
              <a:gd name="T4" fmla="*/ 3335 w 12650"/>
              <a:gd name="T5" fmla="*/ 8348 h 8640"/>
              <a:gd name="T6" fmla="*/ 419 w 12650"/>
              <a:gd name="T7" fmla="*/ 5775 h 8640"/>
              <a:gd name="T8" fmla="*/ 279 w 12650"/>
              <a:gd name="T9" fmla="*/ 5731 h 8640"/>
              <a:gd name="T10" fmla="*/ 162 w 12650"/>
              <a:gd name="T11" fmla="*/ 5652 h 8640"/>
              <a:gd name="T12" fmla="*/ 72 w 12650"/>
              <a:gd name="T13" fmla="*/ 5542 h 8640"/>
              <a:gd name="T14" fmla="*/ 16 w 12650"/>
              <a:gd name="T15" fmla="*/ 5410 h 8640"/>
              <a:gd name="T16" fmla="*/ 0 w 12650"/>
              <a:gd name="T17" fmla="*/ 5287 h 8640"/>
              <a:gd name="T18" fmla="*/ 23 w 12650"/>
              <a:gd name="T19" fmla="*/ 5140 h 8640"/>
              <a:gd name="T20" fmla="*/ 85 w 12650"/>
              <a:gd name="T21" fmla="*/ 5010 h 8640"/>
              <a:gd name="T22" fmla="*/ 179 w 12650"/>
              <a:gd name="T23" fmla="*/ 4906 h 8640"/>
              <a:gd name="T24" fmla="*/ 302 w 12650"/>
              <a:gd name="T25" fmla="*/ 4832 h 8640"/>
              <a:gd name="T26" fmla="*/ 443 w 12650"/>
              <a:gd name="T27" fmla="*/ 4796 h 8640"/>
              <a:gd name="T28" fmla="*/ 2583 w 12650"/>
              <a:gd name="T29" fmla="*/ 4798 h 8640"/>
              <a:gd name="T30" fmla="*/ 2779 w 12650"/>
              <a:gd name="T31" fmla="*/ 4872 h 8640"/>
              <a:gd name="T32" fmla="*/ 2927 w 12650"/>
              <a:gd name="T33" fmla="*/ 5021 h 8640"/>
              <a:gd name="T34" fmla="*/ 5572 w 12650"/>
              <a:gd name="T35" fmla="*/ 316 h 8640"/>
              <a:gd name="T36" fmla="*/ 5706 w 12650"/>
              <a:gd name="T37" fmla="*/ 123 h 8640"/>
              <a:gd name="T38" fmla="*/ 5912 w 12650"/>
              <a:gd name="T39" fmla="*/ 14 h 8640"/>
              <a:gd name="T40" fmla="*/ 6073 w 12650"/>
              <a:gd name="T41" fmla="*/ 1 h 8640"/>
              <a:gd name="T42" fmla="*/ 6296 w 12650"/>
              <a:gd name="T43" fmla="*/ 75 h 8640"/>
              <a:gd name="T44" fmla="*/ 6458 w 12650"/>
              <a:gd name="T45" fmla="*/ 243 h 8640"/>
              <a:gd name="T46" fmla="*/ 8928 w 12650"/>
              <a:gd name="T47" fmla="*/ 3095 h 8640"/>
              <a:gd name="T48" fmla="*/ 9055 w 12650"/>
              <a:gd name="T49" fmla="*/ 2921 h 8640"/>
              <a:gd name="T50" fmla="*/ 9239 w 12650"/>
              <a:gd name="T51" fmla="*/ 2818 h 8640"/>
              <a:gd name="T52" fmla="*/ 9388 w 12650"/>
              <a:gd name="T53" fmla="*/ 2797 h 8640"/>
              <a:gd name="T54" fmla="*/ 9568 w 12650"/>
              <a:gd name="T55" fmla="*/ 2832 h 8640"/>
              <a:gd name="T56" fmla="*/ 9743 w 12650"/>
              <a:gd name="T57" fmla="*/ 2954 h 8640"/>
              <a:gd name="T58" fmla="*/ 10515 w 12650"/>
              <a:gd name="T59" fmla="*/ 4793 h 8640"/>
              <a:gd name="T60" fmla="*/ 12255 w 12650"/>
              <a:gd name="T61" fmla="*/ 4803 h 8640"/>
              <a:gd name="T62" fmla="*/ 12392 w 12650"/>
              <a:gd name="T63" fmla="*/ 4852 h 8640"/>
              <a:gd name="T64" fmla="*/ 12505 w 12650"/>
              <a:gd name="T65" fmla="*/ 4937 h 8640"/>
              <a:gd name="T66" fmla="*/ 12591 w 12650"/>
              <a:gd name="T67" fmla="*/ 5051 h 8640"/>
              <a:gd name="T68" fmla="*/ 12640 w 12650"/>
              <a:gd name="T69" fmla="*/ 5187 h 8640"/>
              <a:gd name="T70" fmla="*/ 12649 w 12650"/>
              <a:gd name="T71" fmla="*/ 5312 h 8640"/>
              <a:gd name="T72" fmla="*/ 12620 w 12650"/>
              <a:gd name="T73" fmla="*/ 5456 h 8640"/>
              <a:gd name="T74" fmla="*/ 12551 w 12650"/>
              <a:gd name="T75" fmla="*/ 5582 h 8640"/>
              <a:gd name="T76" fmla="*/ 12451 w 12650"/>
              <a:gd name="T77" fmla="*/ 5682 h 8640"/>
              <a:gd name="T78" fmla="*/ 12325 w 12650"/>
              <a:gd name="T79" fmla="*/ 5751 h 8640"/>
              <a:gd name="T80" fmla="*/ 12181 w 12650"/>
              <a:gd name="T81" fmla="*/ 5779 h 8640"/>
              <a:gd name="T82" fmla="*/ 10070 w 12650"/>
              <a:gd name="T83" fmla="*/ 5768 h 8640"/>
              <a:gd name="T84" fmla="*/ 9875 w 12650"/>
              <a:gd name="T85" fmla="*/ 5673 h 8640"/>
              <a:gd name="T86" fmla="*/ 9737 w 12650"/>
              <a:gd name="T87" fmla="*/ 5504 h 8640"/>
              <a:gd name="T88" fmla="*/ 8302 w 12650"/>
              <a:gd name="T89" fmla="*/ 7011 h 8640"/>
              <a:gd name="T90" fmla="*/ 8146 w 12650"/>
              <a:gd name="T91" fmla="*/ 7168 h 8640"/>
              <a:gd name="T92" fmla="*/ 7933 w 12650"/>
              <a:gd name="T93" fmla="*/ 7239 h 8640"/>
              <a:gd name="T94" fmla="*/ 7741 w 12650"/>
              <a:gd name="T95" fmla="*/ 7220 h 8640"/>
              <a:gd name="T96" fmla="*/ 7549 w 12650"/>
              <a:gd name="T97" fmla="*/ 7110 h 8640"/>
              <a:gd name="T98" fmla="*/ 7424 w 12650"/>
              <a:gd name="T99" fmla="*/ 6924 h 8640"/>
              <a:gd name="T100" fmla="*/ 4233 w 12650"/>
              <a:gd name="T101" fmla="*/ 8358 h 8640"/>
              <a:gd name="T102" fmla="*/ 4096 w 12650"/>
              <a:gd name="T103" fmla="*/ 8531 h 8640"/>
              <a:gd name="T104" fmla="*/ 3895 w 12650"/>
              <a:gd name="T105" fmla="*/ 8629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650" h="8640">
                <a:moveTo>
                  <a:pt x="3787" y="8640"/>
                </a:moveTo>
                <a:lnTo>
                  <a:pt x="3787" y="8640"/>
                </a:lnTo>
                <a:lnTo>
                  <a:pt x="3750" y="8639"/>
                </a:lnTo>
                <a:lnTo>
                  <a:pt x="3715" y="8636"/>
                </a:lnTo>
                <a:lnTo>
                  <a:pt x="3679" y="8629"/>
                </a:lnTo>
                <a:lnTo>
                  <a:pt x="3646" y="8620"/>
                </a:lnTo>
                <a:lnTo>
                  <a:pt x="3612" y="8609"/>
                </a:lnTo>
                <a:lnTo>
                  <a:pt x="3579" y="8595"/>
                </a:lnTo>
                <a:lnTo>
                  <a:pt x="3548" y="8579"/>
                </a:lnTo>
                <a:lnTo>
                  <a:pt x="3517" y="8561"/>
                </a:lnTo>
                <a:lnTo>
                  <a:pt x="3489" y="8541"/>
                </a:lnTo>
                <a:lnTo>
                  <a:pt x="3462" y="8519"/>
                </a:lnTo>
                <a:lnTo>
                  <a:pt x="3437" y="8495"/>
                </a:lnTo>
                <a:lnTo>
                  <a:pt x="3411" y="8469"/>
                </a:lnTo>
                <a:lnTo>
                  <a:pt x="3390" y="8441"/>
                </a:lnTo>
                <a:lnTo>
                  <a:pt x="3369" y="8411"/>
                </a:lnTo>
                <a:lnTo>
                  <a:pt x="3351" y="8380"/>
                </a:lnTo>
                <a:lnTo>
                  <a:pt x="3335" y="8348"/>
                </a:lnTo>
                <a:lnTo>
                  <a:pt x="2190" y="5781"/>
                </a:lnTo>
                <a:lnTo>
                  <a:pt x="494" y="5781"/>
                </a:lnTo>
                <a:lnTo>
                  <a:pt x="494" y="5781"/>
                </a:lnTo>
                <a:lnTo>
                  <a:pt x="469" y="5779"/>
                </a:lnTo>
                <a:lnTo>
                  <a:pt x="443" y="5778"/>
                </a:lnTo>
                <a:lnTo>
                  <a:pt x="419" y="5775"/>
                </a:lnTo>
                <a:lnTo>
                  <a:pt x="394" y="5771"/>
                </a:lnTo>
                <a:lnTo>
                  <a:pt x="371" y="5765"/>
                </a:lnTo>
                <a:lnTo>
                  <a:pt x="347" y="5758"/>
                </a:lnTo>
                <a:lnTo>
                  <a:pt x="325" y="5751"/>
                </a:lnTo>
                <a:lnTo>
                  <a:pt x="302" y="5741"/>
                </a:lnTo>
                <a:lnTo>
                  <a:pt x="279" y="5731"/>
                </a:lnTo>
                <a:lnTo>
                  <a:pt x="258" y="5721"/>
                </a:lnTo>
                <a:lnTo>
                  <a:pt x="239" y="5709"/>
                </a:lnTo>
                <a:lnTo>
                  <a:pt x="217" y="5696"/>
                </a:lnTo>
                <a:lnTo>
                  <a:pt x="199" y="5682"/>
                </a:lnTo>
                <a:lnTo>
                  <a:pt x="179" y="5668"/>
                </a:lnTo>
                <a:lnTo>
                  <a:pt x="162" y="5652"/>
                </a:lnTo>
                <a:lnTo>
                  <a:pt x="145" y="5635"/>
                </a:lnTo>
                <a:lnTo>
                  <a:pt x="128" y="5618"/>
                </a:lnTo>
                <a:lnTo>
                  <a:pt x="113" y="5601"/>
                </a:lnTo>
                <a:lnTo>
                  <a:pt x="99" y="5582"/>
                </a:lnTo>
                <a:lnTo>
                  <a:pt x="85" y="5563"/>
                </a:lnTo>
                <a:lnTo>
                  <a:pt x="72" y="5542"/>
                </a:lnTo>
                <a:lnTo>
                  <a:pt x="59" y="5522"/>
                </a:lnTo>
                <a:lnTo>
                  <a:pt x="49" y="5501"/>
                </a:lnTo>
                <a:lnTo>
                  <a:pt x="40" y="5479"/>
                </a:lnTo>
                <a:lnTo>
                  <a:pt x="30" y="5456"/>
                </a:lnTo>
                <a:lnTo>
                  <a:pt x="23" y="5434"/>
                </a:lnTo>
                <a:lnTo>
                  <a:pt x="16" y="5410"/>
                </a:lnTo>
                <a:lnTo>
                  <a:pt x="10" y="5386"/>
                </a:lnTo>
                <a:lnTo>
                  <a:pt x="6" y="5362"/>
                </a:lnTo>
                <a:lnTo>
                  <a:pt x="3" y="5338"/>
                </a:lnTo>
                <a:lnTo>
                  <a:pt x="1" y="5312"/>
                </a:lnTo>
                <a:lnTo>
                  <a:pt x="0" y="5287"/>
                </a:lnTo>
                <a:lnTo>
                  <a:pt x="0" y="5287"/>
                </a:lnTo>
                <a:lnTo>
                  <a:pt x="1" y="5261"/>
                </a:lnTo>
                <a:lnTo>
                  <a:pt x="3" y="5236"/>
                </a:lnTo>
                <a:lnTo>
                  <a:pt x="6" y="5212"/>
                </a:lnTo>
                <a:lnTo>
                  <a:pt x="10" y="5187"/>
                </a:lnTo>
                <a:lnTo>
                  <a:pt x="16" y="5163"/>
                </a:lnTo>
                <a:lnTo>
                  <a:pt x="23" y="5140"/>
                </a:lnTo>
                <a:lnTo>
                  <a:pt x="30" y="5117"/>
                </a:lnTo>
                <a:lnTo>
                  <a:pt x="40" y="5095"/>
                </a:lnTo>
                <a:lnTo>
                  <a:pt x="49" y="5072"/>
                </a:lnTo>
                <a:lnTo>
                  <a:pt x="59" y="5051"/>
                </a:lnTo>
                <a:lnTo>
                  <a:pt x="72" y="5030"/>
                </a:lnTo>
                <a:lnTo>
                  <a:pt x="85" y="5010"/>
                </a:lnTo>
                <a:lnTo>
                  <a:pt x="99" y="4992"/>
                </a:lnTo>
                <a:lnTo>
                  <a:pt x="113" y="4972"/>
                </a:lnTo>
                <a:lnTo>
                  <a:pt x="128" y="4955"/>
                </a:lnTo>
                <a:lnTo>
                  <a:pt x="145" y="4937"/>
                </a:lnTo>
                <a:lnTo>
                  <a:pt x="162" y="4921"/>
                </a:lnTo>
                <a:lnTo>
                  <a:pt x="179" y="4906"/>
                </a:lnTo>
                <a:lnTo>
                  <a:pt x="199" y="4892"/>
                </a:lnTo>
                <a:lnTo>
                  <a:pt x="217" y="4877"/>
                </a:lnTo>
                <a:lnTo>
                  <a:pt x="239" y="4865"/>
                </a:lnTo>
                <a:lnTo>
                  <a:pt x="258" y="4852"/>
                </a:lnTo>
                <a:lnTo>
                  <a:pt x="279" y="4842"/>
                </a:lnTo>
                <a:lnTo>
                  <a:pt x="302" y="4832"/>
                </a:lnTo>
                <a:lnTo>
                  <a:pt x="325" y="4822"/>
                </a:lnTo>
                <a:lnTo>
                  <a:pt x="347" y="4815"/>
                </a:lnTo>
                <a:lnTo>
                  <a:pt x="371" y="4808"/>
                </a:lnTo>
                <a:lnTo>
                  <a:pt x="394" y="4803"/>
                </a:lnTo>
                <a:lnTo>
                  <a:pt x="419" y="4798"/>
                </a:lnTo>
                <a:lnTo>
                  <a:pt x="443" y="4796"/>
                </a:lnTo>
                <a:lnTo>
                  <a:pt x="469" y="4794"/>
                </a:lnTo>
                <a:lnTo>
                  <a:pt x="494" y="4793"/>
                </a:lnTo>
                <a:lnTo>
                  <a:pt x="2511" y="4793"/>
                </a:lnTo>
                <a:lnTo>
                  <a:pt x="2511" y="4793"/>
                </a:lnTo>
                <a:lnTo>
                  <a:pt x="2546" y="4794"/>
                </a:lnTo>
                <a:lnTo>
                  <a:pt x="2583" y="4798"/>
                </a:lnTo>
                <a:lnTo>
                  <a:pt x="2617" y="4804"/>
                </a:lnTo>
                <a:lnTo>
                  <a:pt x="2652" y="4814"/>
                </a:lnTo>
                <a:lnTo>
                  <a:pt x="2684" y="4825"/>
                </a:lnTo>
                <a:lnTo>
                  <a:pt x="2717" y="4838"/>
                </a:lnTo>
                <a:lnTo>
                  <a:pt x="2749" y="4855"/>
                </a:lnTo>
                <a:lnTo>
                  <a:pt x="2779" y="4872"/>
                </a:lnTo>
                <a:lnTo>
                  <a:pt x="2807" y="4893"/>
                </a:lnTo>
                <a:lnTo>
                  <a:pt x="2835" y="4914"/>
                </a:lnTo>
                <a:lnTo>
                  <a:pt x="2861" y="4938"/>
                </a:lnTo>
                <a:lnTo>
                  <a:pt x="2885" y="4965"/>
                </a:lnTo>
                <a:lnTo>
                  <a:pt x="2906" y="4993"/>
                </a:lnTo>
                <a:lnTo>
                  <a:pt x="2927" y="5021"/>
                </a:lnTo>
                <a:lnTo>
                  <a:pt x="2946" y="5052"/>
                </a:lnTo>
                <a:lnTo>
                  <a:pt x="2961" y="5085"/>
                </a:lnTo>
                <a:lnTo>
                  <a:pt x="3691" y="6719"/>
                </a:lnTo>
                <a:lnTo>
                  <a:pt x="5559" y="354"/>
                </a:lnTo>
                <a:lnTo>
                  <a:pt x="5559" y="354"/>
                </a:lnTo>
                <a:lnTo>
                  <a:pt x="5572" y="316"/>
                </a:lnTo>
                <a:lnTo>
                  <a:pt x="5588" y="278"/>
                </a:lnTo>
                <a:lnTo>
                  <a:pt x="5606" y="244"/>
                </a:lnTo>
                <a:lnTo>
                  <a:pt x="5628" y="210"/>
                </a:lnTo>
                <a:lnTo>
                  <a:pt x="5651" y="179"/>
                </a:lnTo>
                <a:lnTo>
                  <a:pt x="5678" y="150"/>
                </a:lnTo>
                <a:lnTo>
                  <a:pt x="5706" y="123"/>
                </a:lnTo>
                <a:lnTo>
                  <a:pt x="5737" y="99"/>
                </a:lnTo>
                <a:lnTo>
                  <a:pt x="5768" y="76"/>
                </a:lnTo>
                <a:lnTo>
                  <a:pt x="5802" y="56"/>
                </a:lnTo>
                <a:lnTo>
                  <a:pt x="5837" y="40"/>
                </a:lnTo>
                <a:lnTo>
                  <a:pt x="5874" y="25"/>
                </a:lnTo>
                <a:lnTo>
                  <a:pt x="5912" y="14"/>
                </a:lnTo>
                <a:lnTo>
                  <a:pt x="5952" y="6"/>
                </a:lnTo>
                <a:lnTo>
                  <a:pt x="5991" y="1"/>
                </a:lnTo>
                <a:lnTo>
                  <a:pt x="6032" y="0"/>
                </a:lnTo>
                <a:lnTo>
                  <a:pt x="6032" y="0"/>
                </a:lnTo>
                <a:lnTo>
                  <a:pt x="6032" y="0"/>
                </a:lnTo>
                <a:lnTo>
                  <a:pt x="6073" y="1"/>
                </a:lnTo>
                <a:lnTo>
                  <a:pt x="6114" y="6"/>
                </a:lnTo>
                <a:lnTo>
                  <a:pt x="6152" y="14"/>
                </a:lnTo>
                <a:lnTo>
                  <a:pt x="6190" y="25"/>
                </a:lnTo>
                <a:lnTo>
                  <a:pt x="6227" y="40"/>
                </a:lnTo>
                <a:lnTo>
                  <a:pt x="6262" y="56"/>
                </a:lnTo>
                <a:lnTo>
                  <a:pt x="6296" y="75"/>
                </a:lnTo>
                <a:lnTo>
                  <a:pt x="6329" y="97"/>
                </a:lnTo>
                <a:lnTo>
                  <a:pt x="6358" y="121"/>
                </a:lnTo>
                <a:lnTo>
                  <a:pt x="6386" y="148"/>
                </a:lnTo>
                <a:lnTo>
                  <a:pt x="6413" y="178"/>
                </a:lnTo>
                <a:lnTo>
                  <a:pt x="6437" y="209"/>
                </a:lnTo>
                <a:lnTo>
                  <a:pt x="6458" y="243"/>
                </a:lnTo>
                <a:lnTo>
                  <a:pt x="6477" y="278"/>
                </a:lnTo>
                <a:lnTo>
                  <a:pt x="6494" y="315"/>
                </a:lnTo>
                <a:lnTo>
                  <a:pt x="6506" y="353"/>
                </a:lnTo>
                <a:lnTo>
                  <a:pt x="7971" y="5304"/>
                </a:lnTo>
                <a:lnTo>
                  <a:pt x="8928" y="3095"/>
                </a:lnTo>
                <a:lnTo>
                  <a:pt x="8928" y="3095"/>
                </a:lnTo>
                <a:lnTo>
                  <a:pt x="8945" y="3061"/>
                </a:lnTo>
                <a:lnTo>
                  <a:pt x="8964" y="3030"/>
                </a:lnTo>
                <a:lnTo>
                  <a:pt x="8983" y="3000"/>
                </a:lnTo>
                <a:lnTo>
                  <a:pt x="9006" y="2972"/>
                </a:lnTo>
                <a:lnTo>
                  <a:pt x="9030" y="2945"/>
                </a:lnTo>
                <a:lnTo>
                  <a:pt x="9055" y="2921"/>
                </a:lnTo>
                <a:lnTo>
                  <a:pt x="9082" y="2899"/>
                </a:lnTo>
                <a:lnTo>
                  <a:pt x="9112" y="2878"/>
                </a:lnTo>
                <a:lnTo>
                  <a:pt x="9141" y="2859"/>
                </a:lnTo>
                <a:lnTo>
                  <a:pt x="9172" y="2844"/>
                </a:lnTo>
                <a:lnTo>
                  <a:pt x="9206" y="2830"/>
                </a:lnTo>
                <a:lnTo>
                  <a:pt x="9239" y="2818"/>
                </a:lnTo>
                <a:lnTo>
                  <a:pt x="9274" y="2808"/>
                </a:lnTo>
                <a:lnTo>
                  <a:pt x="9309" y="2803"/>
                </a:lnTo>
                <a:lnTo>
                  <a:pt x="9346" y="2799"/>
                </a:lnTo>
                <a:lnTo>
                  <a:pt x="9383" y="2797"/>
                </a:lnTo>
                <a:lnTo>
                  <a:pt x="9383" y="2797"/>
                </a:lnTo>
                <a:lnTo>
                  <a:pt x="9388" y="2797"/>
                </a:lnTo>
                <a:lnTo>
                  <a:pt x="9388" y="2797"/>
                </a:lnTo>
                <a:lnTo>
                  <a:pt x="9426" y="2799"/>
                </a:lnTo>
                <a:lnTo>
                  <a:pt x="9463" y="2804"/>
                </a:lnTo>
                <a:lnTo>
                  <a:pt x="9498" y="2811"/>
                </a:lnTo>
                <a:lnTo>
                  <a:pt x="9534" y="2821"/>
                </a:lnTo>
                <a:lnTo>
                  <a:pt x="9568" y="2832"/>
                </a:lnTo>
                <a:lnTo>
                  <a:pt x="9600" y="2848"/>
                </a:lnTo>
                <a:lnTo>
                  <a:pt x="9631" y="2865"/>
                </a:lnTo>
                <a:lnTo>
                  <a:pt x="9662" y="2883"/>
                </a:lnTo>
                <a:lnTo>
                  <a:pt x="9690" y="2906"/>
                </a:lnTo>
                <a:lnTo>
                  <a:pt x="9717" y="2928"/>
                </a:lnTo>
                <a:lnTo>
                  <a:pt x="9743" y="2954"/>
                </a:lnTo>
                <a:lnTo>
                  <a:pt x="9767" y="2981"/>
                </a:lnTo>
                <a:lnTo>
                  <a:pt x="9789" y="3010"/>
                </a:lnTo>
                <a:lnTo>
                  <a:pt x="9808" y="3041"/>
                </a:lnTo>
                <a:lnTo>
                  <a:pt x="9826" y="3074"/>
                </a:lnTo>
                <a:lnTo>
                  <a:pt x="9841" y="3108"/>
                </a:lnTo>
                <a:lnTo>
                  <a:pt x="10515" y="4793"/>
                </a:lnTo>
                <a:lnTo>
                  <a:pt x="12156" y="4793"/>
                </a:lnTo>
                <a:lnTo>
                  <a:pt x="12156" y="4793"/>
                </a:lnTo>
                <a:lnTo>
                  <a:pt x="12181" y="4794"/>
                </a:lnTo>
                <a:lnTo>
                  <a:pt x="12207" y="4796"/>
                </a:lnTo>
                <a:lnTo>
                  <a:pt x="12231" y="4798"/>
                </a:lnTo>
                <a:lnTo>
                  <a:pt x="12255" y="4803"/>
                </a:lnTo>
                <a:lnTo>
                  <a:pt x="12279" y="4808"/>
                </a:lnTo>
                <a:lnTo>
                  <a:pt x="12303" y="4815"/>
                </a:lnTo>
                <a:lnTo>
                  <a:pt x="12325" y="4822"/>
                </a:lnTo>
                <a:lnTo>
                  <a:pt x="12348" y="4832"/>
                </a:lnTo>
                <a:lnTo>
                  <a:pt x="12371" y="4842"/>
                </a:lnTo>
                <a:lnTo>
                  <a:pt x="12392" y="4852"/>
                </a:lnTo>
                <a:lnTo>
                  <a:pt x="12411" y="4865"/>
                </a:lnTo>
                <a:lnTo>
                  <a:pt x="12433" y="4877"/>
                </a:lnTo>
                <a:lnTo>
                  <a:pt x="12451" y="4892"/>
                </a:lnTo>
                <a:lnTo>
                  <a:pt x="12471" y="4906"/>
                </a:lnTo>
                <a:lnTo>
                  <a:pt x="12488" y="4921"/>
                </a:lnTo>
                <a:lnTo>
                  <a:pt x="12505" y="4937"/>
                </a:lnTo>
                <a:lnTo>
                  <a:pt x="12522" y="4955"/>
                </a:lnTo>
                <a:lnTo>
                  <a:pt x="12537" y="4972"/>
                </a:lnTo>
                <a:lnTo>
                  <a:pt x="12551" y="4992"/>
                </a:lnTo>
                <a:lnTo>
                  <a:pt x="12565" y="5010"/>
                </a:lnTo>
                <a:lnTo>
                  <a:pt x="12578" y="5030"/>
                </a:lnTo>
                <a:lnTo>
                  <a:pt x="12591" y="5051"/>
                </a:lnTo>
                <a:lnTo>
                  <a:pt x="12601" y="5072"/>
                </a:lnTo>
                <a:lnTo>
                  <a:pt x="12610" y="5095"/>
                </a:lnTo>
                <a:lnTo>
                  <a:pt x="12620" y="5117"/>
                </a:lnTo>
                <a:lnTo>
                  <a:pt x="12627" y="5140"/>
                </a:lnTo>
                <a:lnTo>
                  <a:pt x="12634" y="5163"/>
                </a:lnTo>
                <a:lnTo>
                  <a:pt x="12640" y="5187"/>
                </a:lnTo>
                <a:lnTo>
                  <a:pt x="12644" y="5212"/>
                </a:lnTo>
                <a:lnTo>
                  <a:pt x="12647" y="5236"/>
                </a:lnTo>
                <a:lnTo>
                  <a:pt x="12649" y="5261"/>
                </a:lnTo>
                <a:lnTo>
                  <a:pt x="12650" y="5287"/>
                </a:lnTo>
                <a:lnTo>
                  <a:pt x="12650" y="5287"/>
                </a:lnTo>
                <a:lnTo>
                  <a:pt x="12649" y="5312"/>
                </a:lnTo>
                <a:lnTo>
                  <a:pt x="12647" y="5338"/>
                </a:lnTo>
                <a:lnTo>
                  <a:pt x="12644" y="5362"/>
                </a:lnTo>
                <a:lnTo>
                  <a:pt x="12640" y="5386"/>
                </a:lnTo>
                <a:lnTo>
                  <a:pt x="12634" y="5410"/>
                </a:lnTo>
                <a:lnTo>
                  <a:pt x="12627" y="5434"/>
                </a:lnTo>
                <a:lnTo>
                  <a:pt x="12620" y="5456"/>
                </a:lnTo>
                <a:lnTo>
                  <a:pt x="12610" y="5479"/>
                </a:lnTo>
                <a:lnTo>
                  <a:pt x="12601" y="5501"/>
                </a:lnTo>
                <a:lnTo>
                  <a:pt x="12591" y="5522"/>
                </a:lnTo>
                <a:lnTo>
                  <a:pt x="12578" y="5542"/>
                </a:lnTo>
                <a:lnTo>
                  <a:pt x="12565" y="5563"/>
                </a:lnTo>
                <a:lnTo>
                  <a:pt x="12551" y="5582"/>
                </a:lnTo>
                <a:lnTo>
                  <a:pt x="12537" y="5601"/>
                </a:lnTo>
                <a:lnTo>
                  <a:pt x="12522" y="5618"/>
                </a:lnTo>
                <a:lnTo>
                  <a:pt x="12505" y="5635"/>
                </a:lnTo>
                <a:lnTo>
                  <a:pt x="12488" y="5652"/>
                </a:lnTo>
                <a:lnTo>
                  <a:pt x="12471" y="5668"/>
                </a:lnTo>
                <a:lnTo>
                  <a:pt x="12451" y="5682"/>
                </a:lnTo>
                <a:lnTo>
                  <a:pt x="12433" y="5696"/>
                </a:lnTo>
                <a:lnTo>
                  <a:pt x="12411" y="5709"/>
                </a:lnTo>
                <a:lnTo>
                  <a:pt x="12392" y="5721"/>
                </a:lnTo>
                <a:lnTo>
                  <a:pt x="12371" y="5731"/>
                </a:lnTo>
                <a:lnTo>
                  <a:pt x="12348" y="5741"/>
                </a:lnTo>
                <a:lnTo>
                  <a:pt x="12325" y="5751"/>
                </a:lnTo>
                <a:lnTo>
                  <a:pt x="12303" y="5758"/>
                </a:lnTo>
                <a:lnTo>
                  <a:pt x="12279" y="5765"/>
                </a:lnTo>
                <a:lnTo>
                  <a:pt x="12255" y="5771"/>
                </a:lnTo>
                <a:lnTo>
                  <a:pt x="12231" y="5775"/>
                </a:lnTo>
                <a:lnTo>
                  <a:pt x="12207" y="5778"/>
                </a:lnTo>
                <a:lnTo>
                  <a:pt x="12181" y="5779"/>
                </a:lnTo>
                <a:lnTo>
                  <a:pt x="12156" y="5781"/>
                </a:lnTo>
                <a:lnTo>
                  <a:pt x="10180" y="5781"/>
                </a:lnTo>
                <a:lnTo>
                  <a:pt x="10180" y="5781"/>
                </a:lnTo>
                <a:lnTo>
                  <a:pt x="10143" y="5779"/>
                </a:lnTo>
                <a:lnTo>
                  <a:pt x="10107" y="5775"/>
                </a:lnTo>
                <a:lnTo>
                  <a:pt x="10070" y="5768"/>
                </a:lnTo>
                <a:lnTo>
                  <a:pt x="10035" y="5758"/>
                </a:lnTo>
                <a:lnTo>
                  <a:pt x="9999" y="5747"/>
                </a:lnTo>
                <a:lnTo>
                  <a:pt x="9967" y="5731"/>
                </a:lnTo>
                <a:lnTo>
                  <a:pt x="9935" y="5714"/>
                </a:lnTo>
                <a:lnTo>
                  <a:pt x="9903" y="5696"/>
                </a:lnTo>
                <a:lnTo>
                  <a:pt x="9875" y="5673"/>
                </a:lnTo>
                <a:lnTo>
                  <a:pt x="9847" y="5651"/>
                </a:lnTo>
                <a:lnTo>
                  <a:pt x="9822" y="5625"/>
                </a:lnTo>
                <a:lnTo>
                  <a:pt x="9798" y="5597"/>
                </a:lnTo>
                <a:lnTo>
                  <a:pt x="9775" y="5568"/>
                </a:lnTo>
                <a:lnTo>
                  <a:pt x="9755" y="5537"/>
                </a:lnTo>
                <a:lnTo>
                  <a:pt x="9737" y="5504"/>
                </a:lnTo>
                <a:lnTo>
                  <a:pt x="9723" y="5470"/>
                </a:lnTo>
                <a:lnTo>
                  <a:pt x="9364" y="4574"/>
                </a:lnTo>
                <a:lnTo>
                  <a:pt x="8338" y="6944"/>
                </a:lnTo>
                <a:lnTo>
                  <a:pt x="8338" y="6944"/>
                </a:lnTo>
                <a:lnTo>
                  <a:pt x="8321" y="6979"/>
                </a:lnTo>
                <a:lnTo>
                  <a:pt x="8302" y="7011"/>
                </a:lnTo>
                <a:lnTo>
                  <a:pt x="8280" y="7042"/>
                </a:lnTo>
                <a:lnTo>
                  <a:pt x="8258" y="7072"/>
                </a:lnTo>
                <a:lnTo>
                  <a:pt x="8232" y="7099"/>
                </a:lnTo>
                <a:lnTo>
                  <a:pt x="8206" y="7124"/>
                </a:lnTo>
                <a:lnTo>
                  <a:pt x="8177" y="7147"/>
                </a:lnTo>
                <a:lnTo>
                  <a:pt x="8146" y="7168"/>
                </a:lnTo>
                <a:lnTo>
                  <a:pt x="8114" y="7186"/>
                </a:lnTo>
                <a:lnTo>
                  <a:pt x="8080" y="7202"/>
                </a:lnTo>
                <a:lnTo>
                  <a:pt x="8046" y="7215"/>
                </a:lnTo>
                <a:lnTo>
                  <a:pt x="8009" y="7226"/>
                </a:lnTo>
                <a:lnTo>
                  <a:pt x="7973" y="7234"/>
                </a:lnTo>
                <a:lnTo>
                  <a:pt x="7933" y="7239"/>
                </a:lnTo>
                <a:lnTo>
                  <a:pt x="7895" y="7241"/>
                </a:lnTo>
                <a:lnTo>
                  <a:pt x="7854" y="7240"/>
                </a:lnTo>
                <a:lnTo>
                  <a:pt x="7854" y="7240"/>
                </a:lnTo>
                <a:lnTo>
                  <a:pt x="7816" y="7236"/>
                </a:lnTo>
                <a:lnTo>
                  <a:pt x="7778" y="7230"/>
                </a:lnTo>
                <a:lnTo>
                  <a:pt x="7741" y="7220"/>
                </a:lnTo>
                <a:lnTo>
                  <a:pt x="7706" y="7208"/>
                </a:lnTo>
                <a:lnTo>
                  <a:pt x="7672" y="7193"/>
                </a:lnTo>
                <a:lnTo>
                  <a:pt x="7638" y="7175"/>
                </a:lnTo>
                <a:lnTo>
                  <a:pt x="7607" y="7155"/>
                </a:lnTo>
                <a:lnTo>
                  <a:pt x="7578" y="7134"/>
                </a:lnTo>
                <a:lnTo>
                  <a:pt x="7549" y="7110"/>
                </a:lnTo>
                <a:lnTo>
                  <a:pt x="7523" y="7083"/>
                </a:lnTo>
                <a:lnTo>
                  <a:pt x="7499" y="7055"/>
                </a:lnTo>
                <a:lnTo>
                  <a:pt x="7476" y="7025"/>
                </a:lnTo>
                <a:lnTo>
                  <a:pt x="7456" y="6993"/>
                </a:lnTo>
                <a:lnTo>
                  <a:pt x="7438" y="6959"/>
                </a:lnTo>
                <a:lnTo>
                  <a:pt x="7424" y="6924"/>
                </a:lnTo>
                <a:lnTo>
                  <a:pt x="7411" y="6887"/>
                </a:lnTo>
                <a:lnTo>
                  <a:pt x="6035" y="2240"/>
                </a:lnTo>
                <a:lnTo>
                  <a:pt x="4259" y="8286"/>
                </a:lnTo>
                <a:lnTo>
                  <a:pt x="4259" y="8286"/>
                </a:lnTo>
                <a:lnTo>
                  <a:pt x="4248" y="8322"/>
                </a:lnTo>
                <a:lnTo>
                  <a:pt x="4233" y="8358"/>
                </a:lnTo>
                <a:lnTo>
                  <a:pt x="4216" y="8390"/>
                </a:lnTo>
                <a:lnTo>
                  <a:pt x="4196" y="8423"/>
                </a:lnTo>
                <a:lnTo>
                  <a:pt x="4173" y="8452"/>
                </a:lnTo>
                <a:lnTo>
                  <a:pt x="4149" y="8481"/>
                </a:lnTo>
                <a:lnTo>
                  <a:pt x="4123" y="8507"/>
                </a:lnTo>
                <a:lnTo>
                  <a:pt x="4096" y="8531"/>
                </a:lnTo>
                <a:lnTo>
                  <a:pt x="4066" y="8554"/>
                </a:lnTo>
                <a:lnTo>
                  <a:pt x="4034" y="8574"/>
                </a:lnTo>
                <a:lnTo>
                  <a:pt x="4001" y="8591"/>
                </a:lnTo>
                <a:lnTo>
                  <a:pt x="3967" y="8606"/>
                </a:lnTo>
                <a:lnTo>
                  <a:pt x="3932" y="8619"/>
                </a:lnTo>
                <a:lnTo>
                  <a:pt x="3895" y="8629"/>
                </a:lnTo>
                <a:lnTo>
                  <a:pt x="3857" y="8636"/>
                </a:lnTo>
                <a:lnTo>
                  <a:pt x="3819" y="8640"/>
                </a:lnTo>
                <a:lnTo>
                  <a:pt x="3819" y="8640"/>
                </a:lnTo>
                <a:lnTo>
                  <a:pt x="3787" y="8640"/>
                </a:lnTo>
                <a:lnTo>
                  <a:pt x="3787" y="8640"/>
                </a:lnTo>
                <a:close/>
              </a:path>
            </a:pathLst>
          </a:custGeom>
          <a:solidFill>
            <a:srgbClr val="F35E29"/>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63" name="任意多边形 162"/>
          <p:cNvSpPr>
            <a:spLocks/>
          </p:cNvSpPr>
          <p:nvPr/>
        </p:nvSpPr>
        <p:spPr bwMode="auto">
          <a:xfrm rot="900000">
            <a:off x="7093586" y="2560404"/>
            <a:ext cx="520328" cy="591844"/>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rgbClr val="01927A"/>
          </a:solidFill>
          <a:ln>
            <a:noFill/>
          </a:ln>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64" name="任意多边形 163"/>
          <p:cNvSpPr>
            <a:spLocks/>
          </p:cNvSpPr>
          <p:nvPr/>
        </p:nvSpPr>
        <p:spPr bwMode="auto">
          <a:xfrm>
            <a:off x="9751629" y="2639159"/>
            <a:ext cx="426233" cy="423487"/>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F35E29"/>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Tree>
    <p:extLst>
      <p:ext uri="{BB962C8B-B14F-4D97-AF65-F5344CB8AC3E}">
        <p14:creationId xmlns:p14="http://schemas.microsoft.com/office/powerpoint/2010/main" xmlns="" val="263147189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inVertical)">
                                      <p:cBhvr>
                                        <p:cTn id="7" dur="500"/>
                                        <p:tgtEl>
                                          <p:spTgt spid="3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46"/>
                                        </p:tgtEl>
                                        <p:attrNameLst>
                                          <p:attrName>style.visibility</p:attrName>
                                        </p:attrNameLst>
                                      </p:cBhvr>
                                      <p:to>
                                        <p:strVal val="visible"/>
                                      </p:to>
                                    </p:set>
                                    <p:anim calcmode="lin" valueType="num">
                                      <p:cBhvr>
                                        <p:cTn id="11" dur="500" fill="hold"/>
                                        <p:tgtEl>
                                          <p:spTgt spid="146"/>
                                        </p:tgtEl>
                                        <p:attrNameLst>
                                          <p:attrName>ppt_w</p:attrName>
                                        </p:attrNameLst>
                                      </p:cBhvr>
                                      <p:tavLst>
                                        <p:tav tm="0">
                                          <p:val>
                                            <p:fltVal val="0"/>
                                          </p:val>
                                        </p:tav>
                                        <p:tav tm="100000">
                                          <p:val>
                                            <p:strVal val="#ppt_w"/>
                                          </p:val>
                                        </p:tav>
                                      </p:tavLst>
                                    </p:anim>
                                    <p:anim calcmode="lin" valueType="num">
                                      <p:cBhvr>
                                        <p:cTn id="12" dur="500" fill="hold"/>
                                        <p:tgtEl>
                                          <p:spTgt spid="146"/>
                                        </p:tgtEl>
                                        <p:attrNameLst>
                                          <p:attrName>ppt_h</p:attrName>
                                        </p:attrNameLst>
                                      </p:cBhvr>
                                      <p:tavLst>
                                        <p:tav tm="0">
                                          <p:val>
                                            <p:fltVal val="0"/>
                                          </p:val>
                                        </p:tav>
                                        <p:tav tm="100000">
                                          <p:val>
                                            <p:strVal val="#ppt_h"/>
                                          </p:val>
                                        </p:tav>
                                      </p:tavLst>
                                    </p:anim>
                                    <p:animEffect transition="in" filter="fade">
                                      <p:cBhvr>
                                        <p:cTn id="13" dur="500"/>
                                        <p:tgtEl>
                                          <p:spTgt spid="146"/>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47"/>
                                        </p:tgtEl>
                                        <p:attrNameLst>
                                          <p:attrName>style.visibility</p:attrName>
                                        </p:attrNameLst>
                                      </p:cBhvr>
                                      <p:to>
                                        <p:strVal val="visible"/>
                                      </p:to>
                                    </p:set>
                                    <p:anim calcmode="lin" valueType="num">
                                      <p:cBhvr>
                                        <p:cTn id="16" dur="500" fill="hold"/>
                                        <p:tgtEl>
                                          <p:spTgt spid="147"/>
                                        </p:tgtEl>
                                        <p:attrNameLst>
                                          <p:attrName>ppt_w</p:attrName>
                                        </p:attrNameLst>
                                      </p:cBhvr>
                                      <p:tavLst>
                                        <p:tav tm="0">
                                          <p:val>
                                            <p:fltVal val="0"/>
                                          </p:val>
                                        </p:tav>
                                        <p:tav tm="100000">
                                          <p:val>
                                            <p:strVal val="#ppt_w"/>
                                          </p:val>
                                        </p:tav>
                                      </p:tavLst>
                                    </p:anim>
                                    <p:anim calcmode="lin" valueType="num">
                                      <p:cBhvr>
                                        <p:cTn id="17" dur="500" fill="hold"/>
                                        <p:tgtEl>
                                          <p:spTgt spid="147"/>
                                        </p:tgtEl>
                                        <p:attrNameLst>
                                          <p:attrName>ppt_h</p:attrName>
                                        </p:attrNameLst>
                                      </p:cBhvr>
                                      <p:tavLst>
                                        <p:tav tm="0">
                                          <p:val>
                                            <p:fltVal val="0"/>
                                          </p:val>
                                        </p:tav>
                                        <p:tav tm="100000">
                                          <p:val>
                                            <p:strVal val="#ppt_h"/>
                                          </p:val>
                                        </p:tav>
                                      </p:tavLst>
                                    </p:anim>
                                    <p:animEffect transition="in" filter="fade">
                                      <p:cBhvr>
                                        <p:cTn id="18" dur="500"/>
                                        <p:tgtEl>
                                          <p:spTgt spid="14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48"/>
                                        </p:tgtEl>
                                        <p:attrNameLst>
                                          <p:attrName>style.visibility</p:attrName>
                                        </p:attrNameLst>
                                      </p:cBhvr>
                                      <p:to>
                                        <p:strVal val="visible"/>
                                      </p:to>
                                    </p:set>
                                    <p:anim calcmode="lin" valueType="num">
                                      <p:cBhvr>
                                        <p:cTn id="21" dur="500" fill="hold"/>
                                        <p:tgtEl>
                                          <p:spTgt spid="148"/>
                                        </p:tgtEl>
                                        <p:attrNameLst>
                                          <p:attrName>ppt_w</p:attrName>
                                        </p:attrNameLst>
                                      </p:cBhvr>
                                      <p:tavLst>
                                        <p:tav tm="0">
                                          <p:val>
                                            <p:fltVal val="0"/>
                                          </p:val>
                                        </p:tav>
                                        <p:tav tm="100000">
                                          <p:val>
                                            <p:strVal val="#ppt_w"/>
                                          </p:val>
                                        </p:tav>
                                      </p:tavLst>
                                    </p:anim>
                                    <p:anim calcmode="lin" valueType="num">
                                      <p:cBhvr>
                                        <p:cTn id="22" dur="500" fill="hold"/>
                                        <p:tgtEl>
                                          <p:spTgt spid="148"/>
                                        </p:tgtEl>
                                        <p:attrNameLst>
                                          <p:attrName>ppt_h</p:attrName>
                                        </p:attrNameLst>
                                      </p:cBhvr>
                                      <p:tavLst>
                                        <p:tav tm="0">
                                          <p:val>
                                            <p:fltVal val="0"/>
                                          </p:val>
                                        </p:tav>
                                        <p:tav tm="100000">
                                          <p:val>
                                            <p:strVal val="#ppt_h"/>
                                          </p:val>
                                        </p:tav>
                                      </p:tavLst>
                                    </p:anim>
                                    <p:animEffect transition="in" filter="fade">
                                      <p:cBhvr>
                                        <p:cTn id="23" dur="500"/>
                                        <p:tgtEl>
                                          <p:spTgt spid="148"/>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140"/>
                                        </p:tgtEl>
                                        <p:attrNameLst>
                                          <p:attrName>style.visibility</p:attrName>
                                        </p:attrNameLst>
                                      </p:cBhvr>
                                      <p:to>
                                        <p:strVal val="visible"/>
                                      </p:to>
                                    </p:set>
                                    <p:anim calcmode="lin" valueType="num">
                                      <p:cBhvr>
                                        <p:cTn id="26" dur="500" fill="hold"/>
                                        <p:tgtEl>
                                          <p:spTgt spid="140"/>
                                        </p:tgtEl>
                                        <p:attrNameLst>
                                          <p:attrName>ppt_w</p:attrName>
                                        </p:attrNameLst>
                                      </p:cBhvr>
                                      <p:tavLst>
                                        <p:tav tm="0">
                                          <p:val>
                                            <p:fltVal val="0"/>
                                          </p:val>
                                        </p:tav>
                                        <p:tav tm="100000">
                                          <p:val>
                                            <p:strVal val="#ppt_w"/>
                                          </p:val>
                                        </p:tav>
                                      </p:tavLst>
                                    </p:anim>
                                    <p:anim calcmode="lin" valueType="num">
                                      <p:cBhvr>
                                        <p:cTn id="27" dur="500" fill="hold"/>
                                        <p:tgtEl>
                                          <p:spTgt spid="140"/>
                                        </p:tgtEl>
                                        <p:attrNameLst>
                                          <p:attrName>ppt_h</p:attrName>
                                        </p:attrNameLst>
                                      </p:cBhvr>
                                      <p:tavLst>
                                        <p:tav tm="0">
                                          <p:val>
                                            <p:fltVal val="0"/>
                                          </p:val>
                                        </p:tav>
                                        <p:tav tm="100000">
                                          <p:val>
                                            <p:strVal val="#ppt_h"/>
                                          </p:val>
                                        </p:tav>
                                      </p:tavLst>
                                    </p:anim>
                                    <p:animEffect transition="in" filter="fade">
                                      <p:cBhvr>
                                        <p:cTn id="28" dur="500"/>
                                        <p:tgtEl>
                                          <p:spTgt spid="14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61"/>
                                        </p:tgtEl>
                                        <p:attrNameLst>
                                          <p:attrName>style.visibility</p:attrName>
                                        </p:attrNameLst>
                                      </p:cBhvr>
                                      <p:to>
                                        <p:strVal val="visible"/>
                                      </p:to>
                                    </p:set>
                                    <p:anim calcmode="lin" valueType="num">
                                      <p:cBhvr>
                                        <p:cTn id="31" dur="500" fill="hold"/>
                                        <p:tgtEl>
                                          <p:spTgt spid="161"/>
                                        </p:tgtEl>
                                        <p:attrNameLst>
                                          <p:attrName>ppt_w</p:attrName>
                                        </p:attrNameLst>
                                      </p:cBhvr>
                                      <p:tavLst>
                                        <p:tav tm="0">
                                          <p:val>
                                            <p:fltVal val="0"/>
                                          </p:val>
                                        </p:tav>
                                        <p:tav tm="100000">
                                          <p:val>
                                            <p:strVal val="#ppt_w"/>
                                          </p:val>
                                        </p:tav>
                                      </p:tavLst>
                                    </p:anim>
                                    <p:anim calcmode="lin" valueType="num">
                                      <p:cBhvr>
                                        <p:cTn id="32" dur="500" fill="hold"/>
                                        <p:tgtEl>
                                          <p:spTgt spid="161"/>
                                        </p:tgtEl>
                                        <p:attrNameLst>
                                          <p:attrName>ppt_h</p:attrName>
                                        </p:attrNameLst>
                                      </p:cBhvr>
                                      <p:tavLst>
                                        <p:tav tm="0">
                                          <p:val>
                                            <p:fltVal val="0"/>
                                          </p:val>
                                        </p:tav>
                                        <p:tav tm="100000">
                                          <p:val>
                                            <p:strVal val="#ppt_h"/>
                                          </p:val>
                                        </p:tav>
                                      </p:tavLst>
                                    </p:anim>
                                    <p:animEffect transition="in" filter="fade">
                                      <p:cBhvr>
                                        <p:cTn id="33" dur="500"/>
                                        <p:tgtEl>
                                          <p:spTgt spid="161"/>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144"/>
                                        </p:tgtEl>
                                        <p:attrNameLst>
                                          <p:attrName>style.visibility</p:attrName>
                                        </p:attrNameLst>
                                      </p:cBhvr>
                                      <p:to>
                                        <p:strVal val="visible"/>
                                      </p:to>
                                    </p:set>
                                    <p:anim calcmode="lin" valueType="num">
                                      <p:cBhvr>
                                        <p:cTn id="36" dur="500" fill="hold"/>
                                        <p:tgtEl>
                                          <p:spTgt spid="144"/>
                                        </p:tgtEl>
                                        <p:attrNameLst>
                                          <p:attrName>ppt_w</p:attrName>
                                        </p:attrNameLst>
                                      </p:cBhvr>
                                      <p:tavLst>
                                        <p:tav tm="0">
                                          <p:val>
                                            <p:fltVal val="0"/>
                                          </p:val>
                                        </p:tav>
                                        <p:tav tm="100000">
                                          <p:val>
                                            <p:strVal val="#ppt_w"/>
                                          </p:val>
                                        </p:tav>
                                      </p:tavLst>
                                    </p:anim>
                                    <p:anim calcmode="lin" valueType="num">
                                      <p:cBhvr>
                                        <p:cTn id="37" dur="500" fill="hold"/>
                                        <p:tgtEl>
                                          <p:spTgt spid="144"/>
                                        </p:tgtEl>
                                        <p:attrNameLst>
                                          <p:attrName>ppt_h</p:attrName>
                                        </p:attrNameLst>
                                      </p:cBhvr>
                                      <p:tavLst>
                                        <p:tav tm="0">
                                          <p:val>
                                            <p:fltVal val="0"/>
                                          </p:val>
                                        </p:tav>
                                        <p:tav tm="100000">
                                          <p:val>
                                            <p:strVal val="#ppt_h"/>
                                          </p:val>
                                        </p:tav>
                                      </p:tavLst>
                                    </p:anim>
                                    <p:animEffect transition="in" filter="fade">
                                      <p:cBhvr>
                                        <p:cTn id="38" dur="500"/>
                                        <p:tgtEl>
                                          <p:spTgt spid="144"/>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62"/>
                                        </p:tgtEl>
                                        <p:attrNameLst>
                                          <p:attrName>style.visibility</p:attrName>
                                        </p:attrNameLst>
                                      </p:cBhvr>
                                      <p:to>
                                        <p:strVal val="visible"/>
                                      </p:to>
                                    </p:set>
                                    <p:anim calcmode="lin" valueType="num">
                                      <p:cBhvr>
                                        <p:cTn id="41" dur="500" fill="hold"/>
                                        <p:tgtEl>
                                          <p:spTgt spid="162"/>
                                        </p:tgtEl>
                                        <p:attrNameLst>
                                          <p:attrName>ppt_w</p:attrName>
                                        </p:attrNameLst>
                                      </p:cBhvr>
                                      <p:tavLst>
                                        <p:tav tm="0">
                                          <p:val>
                                            <p:fltVal val="0"/>
                                          </p:val>
                                        </p:tav>
                                        <p:tav tm="100000">
                                          <p:val>
                                            <p:strVal val="#ppt_w"/>
                                          </p:val>
                                        </p:tav>
                                      </p:tavLst>
                                    </p:anim>
                                    <p:anim calcmode="lin" valueType="num">
                                      <p:cBhvr>
                                        <p:cTn id="42" dur="500" fill="hold"/>
                                        <p:tgtEl>
                                          <p:spTgt spid="162"/>
                                        </p:tgtEl>
                                        <p:attrNameLst>
                                          <p:attrName>ppt_h</p:attrName>
                                        </p:attrNameLst>
                                      </p:cBhvr>
                                      <p:tavLst>
                                        <p:tav tm="0">
                                          <p:val>
                                            <p:fltVal val="0"/>
                                          </p:val>
                                        </p:tav>
                                        <p:tav tm="100000">
                                          <p:val>
                                            <p:strVal val="#ppt_h"/>
                                          </p:val>
                                        </p:tav>
                                      </p:tavLst>
                                    </p:anim>
                                    <p:animEffect transition="in" filter="fade">
                                      <p:cBhvr>
                                        <p:cTn id="43" dur="500"/>
                                        <p:tgtEl>
                                          <p:spTgt spid="162"/>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132"/>
                                        </p:tgtEl>
                                        <p:attrNameLst>
                                          <p:attrName>style.visibility</p:attrName>
                                        </p:attrNameLst>
                                      </p:cBhvr>
                                      <p:to>
                                        <p:strVal val="visible"/>
                                      </p:to>
                                    </p:set>
                                    <p:anim calcmode="lin" valueType="num">
                                      <p:cBhvr>
                                        <p:cTn id="46" dur="500" fill="hold"/>
                                        <p:tgtEl>
                                          <p:spTgt spid="132"/>
                                        </p:tgtEl>
                                        <p:attrNameLst>
                                          <p:attrName>ppt_w</p:attrName>
                                        </p:attrNameLst>
                                      </p:cBhvr>
                                      <p:tavLst>
                                        <p:tav tm="0">
                                          <p:val>
                                            <p:fltVal val="0"/>
                                          </p:val>
                                        </p:tav>
                                        <p:tav tm="100000">
                                          <p:val>
                                            <p:strVal val="#ppt_w"/>
                                          </p:val>
                                        </p:tav>
                                      </p:tavLst>
                                    </p:anim>
                                    <p:anim calcmode="lin" valueType="num">
                                      <p:cBhvr>
                                        <p:cTn id="47" dur="500" fill="hold"/>
                                        <p:tgtEl>
                                          <p:spTgt spid="132"/>
                                        </p:tgtEl>
                                        <p:attrNameLst>
                                          <p:attrName>ppt_h</p:attrName>
                                        </p:attrNameLst>
                                      </p:cBhvr>
                                      <p:tavLst>
                                        <p:tav tm="0">
                                          <p:val>
                                            <p:fltVal val="0"/>
                                          </p:val>
                                        </p:tav>
                                        <p:tav tm="100000">
                                          <p:val>
                                            <p:strVal val="#ppt_h"/>
                                          </p:val>
                                        </p:tav>
                                      </p:tavLst>
                                    </p:anim>
                                    <p:animEffect transition="in" filter="fade">
                                      <p:cBhvr>
                                        <p:cTn id="48" dur="500"/>
                                        <p:tgtEl>
                                          <p:spTgt spid="132"/>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63"/>
                                        </p:tgtEl>
                                        <p:attrNameLst>
                                          <p:attrName>style.visibility</p:attrName>
                                        </p:attrNameLst>
                                      </p:cBhvr>
                                      <p:to>
                                        <p:strVal val="visible"/>
                                      </p:to>
                                    </p:set>
                                    <p:anim calcmode="lin" valueType="num">
                                      <p:cBhvr>
                                        <p:cTn id="51" dur="500" fill="hold"/>
                                        <p:tgtEl>
                                          <p:spTgt spid="163"/>
                                        </p:tgtEl>
                                        <p:attrNameLst>
                                          <p:attrName>ppt_w</p:attrName>
                                        </p:attrNameLst>
                                      </p:cBhvr>
                                      <p:tavLst>
                                        <p:tav tm="0">
                                          <p:val>
                                            <p:fltVal val="0"/>
                                          </p:val>
                                        </p:tav>
                                        <p:tav tm="100000">
                                          <p:val>
                                            <p:strVal val="#ppt_w"/>
                                          </p:val>
                                        </p:tav>
                                      </p:tavLst>
                                    </p:anim>
                                    <p:anim calcmode="lin" valueType="num">
                                      <p:cBhvr>
                                        <p:cTn id="52" dur="500" fill="hold"/>
                                        <p:tgtEl>
                                          <p:spTgt spid="163"/>
                                        </p:tgtEl>
                                        <p:attrNameLst>
                                          <p:attrName>ppt_h</p:attrName>
                                        </p:attrNameLst>
                                      </p:cBhvr>
                                      <p:tavLst>
                                        <p:tav tm="0">
                                          <p:val>
                                            <p:fltVal val="0"/>
                                          </p:val>
                                        </p:tav>
                                        <p:tav tm="100000">
                                          <p:val>
                                            <p:strVal val="#ppt_h"/>
                                          </p:val>
                                        </p:tav>
                                      </p:tavLst>
                                    </p:anim>
                                    <p:animEffect transition="in" filter="fade">
                                      <p:cBhvr>
                                        <p:cTn id="53" dur="500"/>
                                        <p:tgtEl>
                                          <p:spTgt spid="163"/>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136"/>
                                        </p:tgtEl>
                                        <p:attrNameLst>
                                          <p:attrName>style.visibility</p:attrName>
                                        </p:attrNameLst>
                                      </p:cBhvr>
                                      <p:to>
                                        <p:strVal val="visible"/>
                                      </p:to>
                                    </p:set>
                                    <p:anim calcmode="lin" valueType="num">
                                      <p:cBhvr>
                                        <p:cTn id="56" dur="500" fill="hold"/>
                                        <p:tgtEl>
                                          <p:spTgt spid="136"/>
                                        </p:tgtEl>
                                        <p:attrNameLst>
                                          <p:attrName>ppt_w</p:attrName>
                                        </p:attrNameLst>
                                      </p:cBhvr>
                                      <p:tavLst>
                                        <p:tav tm="0">
                                          <p:val>
                                            <p:fltVal val="0"/>
                                          </p:val>
                                        </p:tav>
                                        <p:tav tm="100000">
                                          <p:val>
                                            <p:strVal val="#ppt_w"/>
                                          </p:val>
                                        </p:tav>
                                      </p:tavLst>
                                    </p:anim>
                                    <p:anim calcmode="lin" valueType="num">
                                      <p:cBhvr>
                                        <p:cTn id="57" dur="500" fill="hold"/>
                                        <p:tgtEl>
                                          <p:spTgt spid="136"/>
                                        </p:tgtEl>
                                        <p:attrNameLst>
                                          <p:attrName>ppt_h</p:attrName>
                                        </p:attrNameLst>
                                      </p:cBhvr>
                                      <p:tavLst>
                                        <p:tav tm="0">
                                          <p:val>
                                            <p:fltVal val="0"/>
                                          </p:val>
                                        </p:tav>
                                        <p:tav tm="100000">
                                          <p:val>
                                            <p:strVal val="#ppt_h"/>
                                          </p:val>
                                        </p:tav>
                                      </p:tavLst>
                                    </p:anim>
                                    <p:animEffect transition="in" filter="fade">
                                      <p:cBhvr>
                                        <p:cTn id="58" dur="500"/>
                                        <p:tgtEl>
                                          <p:spTgt spid="136"/>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64"/>
                                        </p:tgtEl>
                                        <p:attrNameLst>
                                          <p:attrName>style.visibility</p:attrName>
                                        </p:attrNameLst>
                                      </p:cBhvr>
                                      <p:to>
                                        <p:strVal val="visible"/>
                                      </p:to>
                                    </p:set>
                                    <p:anim calcmode="lin" valueType="num">
                                      <p:cBhvr>
                                        <p:cTn id="61" dur="500" fill="hold"/>
                                        <p:tgtEl>
                                          <p:spTgt spid="164"/>
                                        </p:tgtEl>
                                        <p:attrNameLst>
                                          <p:attrName>ppt_w</p:attrName>
                                        </p:attrNameLst>
                                      </p:cBhvr>
                                      <p:tavLst>
                                        <p:tav tm="0">
                                          <p:val>
                                            <p:fltVal val="0"/>
                                          </p:val>
                                        </p:tav>
                                        <p:tav tm="100000">
                                          <p:val>
                                            <p:strVal val="#ppt_w"/>
                                          </p:val>
                                        </p:tav>
                                      </p:tavLst>
                                    </p:anim>
                                    <p:anim calcmode="lin" valueType="num">
                                      <p:cBhvr>
                                        <p:cTn id="62" dur="500" fill="hold"/>
                                        <p:tgtEl>
                                          <p:spTgt spid="164"/>
                                        </p:tgtEl>
                                        <p:attrNameLst>
                                          <p:attrName>ppt_h</p:attrName>
                                        </p:attrNameLst>
                                      </p:cBhvr>
                                      <p:tavLst>
                                        <p:tav tm="0">
                                          <p:val>
                                            <p:fltVal val="0"/>
                                          </p:val>
                                        </p:tav>
                                        <p:tav tm="100000">
                                          <p:val>
                                            <p:strVal val="#ppt_h"/>
                                          </p:val>
                                        </p:tav>
                                      </p:tavLst>
                                    </p:anim>
                                    <p:animEffect transition="in" filter="fade">
                                      <p:cBhvr>
                                        <p:cTn id="63" dur="500"/>
                                        <p:tgtEl>
                                          <p:spTgt spid="164"/>
                                        </p:tgtEl>
                                      </p:cBhvr>
                                    </p:animEffect>
                                  </p:childTnLst>
                                </p:cTn>
                              </p:par>
                            </p:childTnLst>
                          </p:cTn>
                        </p:par>
                        <p:par>
                          <p:cTn id="64" fill="hold">
                            <p:stCondLst>
                              <p:cond delay="1000"/>
                            </p:stCondLst>
                            <p:childTnLst>
                              <p:par>
                                <p:cTn id="65" presetID="53" presetClass="entr" presetSubtype="16" fill="hold" grpId="0" nodeType="afterEffect">
                                  <p:stCondLst>
                                    <p:cond delay="0"/>
                                  </p:stCondLst>
                                  <p:childTnLst>
                                    <p:set>
                                      <p:cBhvr>
                                        <p:cTn id="66" dur="1" fill="hold">
                                          <p:stCondLst>
                                            <p:cond delay="0"/>
                                          </p:stCondLst>
                                        </p:cTn>
                                        <p:tgtEl>
                                          <p:spTgt spid="138"/>
                                        </p:tgtEl>
                                        <p:attrNameLst>
                                          <p:attrName>style.visibility</p:attrName>
                                        </p:attrNameLst>
                                      </p:cBhvr>
                                      <p:to>
                                        <p:strVal val="visible"/>
                                      </p:to>
                                    </p:set>
                                    <p:anim calcmode="lin" valueType="num">
                                      <p:cBhvr>
                                        <p:cTn id="67" dur="500" fill="hold"/>
                                        <p:tgtEl>
                                          <p:spTgt spid="138"/>
                                        </p:tgtEl>
                                        <p:attrNameLst>
                                          <p:attrName>ppt_w</p:attrName>
                                        </p:attrNameLst>
                                      </p:cBhvr>
                                      <p:tavLst>
                                        <p:tav tm="0">
                                          <p:val>
                                            <p:fltVal val="0"/>
                                          </p:val>
                                        </p:tav>
                                        <p:tav tm="100000">
                                          <p:val>
                                            <p:strVal val="#ppt_w"/>
                                          </p:val>
                                        </p:tav>
                                      </p:tavLst>
                                    </p:anim>
                                    <p:anim calcmode="lin" valueType="num">
                                      <p:cBhvr>
                                        <p:cTn id="68" dur="500" fill="hold"/>
                                        <p:tgtEl>
                                          <p:spTgt spid="138"/>
                                        </p:tgtEl>
                                        <p:attrNameLst>
                                          <p:attrName>ppt_h</p:attrName>
                                        </p:attrNameLst>
                                      </p:cBhvr>
                                      <p:tavLst>
                                        <p:tav tm="0">
                                          <p:val>
                                            <p:fltVal val="0"/>
                                          </p:val>
                                        </p:tav>
                                        <p:tav tm="100000">
                                          <p:val>
                                            <p:strVal val="#ppt_h"/>
                                          </p:val>
                                        </p:tav>
                                      </p:tavLst>
                                    </p:anim>
                                    <p:animEffect transition="in" filter="fade">
                                      <p:cBhvr>
                                        <p:cTn id="69" dur="500"/>
                                        <p:tgtEl>
                                          <p:spTgt spid="13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142"/>
                                        </p:tgtEl>
                                        <p:attrNameLst>
                                          <p:attrName>style.visibility</p:attrName>
                                        </p:attrNameLst>
                                      </p:cBhvr>
                                      <p:to>
                                        <p:strVal val="visible"/>
                                      </p:to>
                                    </p:set>
                                    <p:anim calcmode="lin" valueType="num">
                                      <p:cBhvr>
                                        <p:cTn id="72" dur="500" fill="hold"/>
                                        <p:tgtEl>
                                          <p:spTgt spid="142"/>
                                        </p:tgtEl>
                                        <p:attrNameLst>
                                          <p:attrName>ppt_w</p:attrName>
                                        </p:attrNameLst>
                                      </p:cBhvr>
                                      <p:tavLst>
                                        <p:tav tm="0">
                                          <p:val>
                                            <p:fltVal val="0"/>
                                          </p:val>
                                        </p:tav>
                                        <p:tav tm="100000">
                                          <p:val>
                                            <p:strVal val="#ppt_w"/>
                                          </p:val>
                                        </p:tav>
                                      </p:tavLst>
                                    </p:anim>
                                    <p:anim calcmode="lin" valueType="num">
                                      <p:cBhvr>
                                        <p:cTn id="73" dur="500" fill="hold"/>
                                        <p:tgtEl>
                                          <p:spTgt spid="142"/>
                                        </p:tgtEl>
                                        <p:attrNameLst>
                                          <p:attrName>ppt_h</p:attrName>
                                        </p:attrNameLst>
                                      </p:cBhvr>
                                      <p:tavLst>
                                        <p:tav tm="0">
                                          <p:val>
                                            <p:fltVal val="0"/>
                                          </p:val>
                                        </p:tav>
                                        <p:tav tm="100000">
                                          <p:val>
                                            <p:strVal val="#ppt_h"/>
                                          </p:val>
                                        </p:tav>
                                      </p:tavLst>
                                    </p:anim>
                                    <p:animEffect transition="in" filter="fade">
                                      <p:cBhvr>
                                        <p:cTn id="74" dur="500"/>
                                        <p:tgtEl>
                                          <p:spTgt spid="142"/>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130"/>
                                        </p:tgtEl>
                                        <p:attrNameLst>
                                          <p:attrName>style.visibility</p:attrName>
                                        </p:attrNameLst>
                                      </p:cBhvr>
                                      <p:to>
                                        <p:strVal val="visible"/>
                                      </p:to>
                                    </p:set>
                                    <p:anim calcmode="lin" valueType="num">
                                      <p:cBhvr>
                                        <p:cTn id="77" dur="500" fill="hold"/>
                                        <p:tgtEl>
                                          <p:spTgt spid="130"/>
                                        </p:tgtEl>
                                        <p:attrNameLst>
                                          <p:attrName>ppt_w</p:attrName>
                                        </p:attrNameLst>
                                      </p:cBhvr>
                                      <p:tavLst>
                                        <p:tav tm="0">
                                          <p:val>
                                            <p:fltVal val="0"/>
                                          </p:val>
                                        </p:tav>
                                        <p:tav tm="100000">
                                          <p:val>
                                            <p:strVal val="#ppt_w"/>
                                          </p:val>
                                        </p:tav>
                                      </p:tavLst>
                                    </p:anim>
                                    <p:anim calcmode="lin" valueType="num">
                                      <p:cBhvr>
                                        <p:cTn id="78" dur="500" fill="hold"/>
                                        <p:tgtEl>
                                          <p:spTgt spid="130"/>
                                        </p:tgtEl>
                                        <p:attrNameLst>
                                          <p:attrName>ppt_h</p:attrName>
                                        </p:attrNameLst>
                                      </p:cBhvr>
                                      <p:tavLst>
                                        <p:tav tm="0">
                                          <p:val>
                                            <p:fltVal val="0"/>
                                          </p:val>
                                        </p:tav>
                                        <p:tav tm="100000">
                                          <p:val>
                                            <p:strVal val="#ppt_h"/>
                                          </p:val>
                                        </p:tav>
                                      </p:tavLst>
                                    </p:anim>
                                    <p:animEffect transition="in" filter="fade">
                                      <p:cBhvr>
                                        <p:cTn id="79" dur="500"/>
                                        <p:tgtEl>
                                          <p:spTgt spid="13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134"/>
                                        </p:tgtEl>
                                        <p:attrNameLst>
                                          <p:attrName>style.visibility</p:attrName>
                                        </p:attrNameLst>
                                      </p:cBhvr>
                                      <p:to>
                                        <p:strVal val="visible"/>
                                      </p:to>
                                    </p:set>
                                    <p:anim calcmode="lin" valueType="num">
                                      <p:cBhvr>
                                        <p:cTn id="82" dur="500" fill="hold"/>
                                        <p:tgtEl>
                                          <p:spTgt spid="134"/>
                                        </p:tgtEl>
                                        <p:attrNameLst>
                                          <p:attrName>ppt_w</p:attrName>
                                        </p:attrNameLst>
                                      </p:cBhvr>
                                      <p:tavLst>
                                        <p:tav tm="0">
                                          <p:val>
                                            <p:fltVal val="0"/>
                                          </p:val>
                                        </p:tav>
                                        <p:tav tm="100000">
                                          <p:val>
                                            <p:strVal val="#ppt_w"/>
                                          </p:val>
                                        </p:tav>
                                      </p:tavLst>
                                    </p:anim>
                                    <p:anim calcmode="lin" valueType="num">
                                      <p:cBhvr>
                                        <p:cTn id="83" dur="500" fill="hold"/>
                                        <p:tgtEl>
                                          <p:spTgt spid="134"/>
                                        </p:tgtEl>
                                        <p:attrNameLst>
                                          <p:attrName>ppt_h</p:attrName>
                                        </p:attrNameLst>
                                      </p:cBhvr>
                                      <p:tavLst>
                                        <p:tav tm="0">
                                          <p:val>
                                            <p:fltVal val="0"/>
                                          </p:val>
                                        </p:tav>
                                        <p:tav tm="100000">
                                          <p:val>
                                            <p:strVal val="#ppt_h"/>
                                          </p:val>
                                        </p:tav>
                                      </p:tavLst>
                                    </p:anim>
                                    <p:animEffect transition="in" filter="fade">
                                      <p:cBhvr>
                                        <p:cTn id="84" dur="500"/>
                                        <p:tgtEl>
                                          <p:spTgt spid="134"/>
                                        </p:tgtEl>
                                      </p:cBhvr>
                                    </p:animEffect>
                                  </p:childTnLst>
                                </p:cTn>
                              </p:par>
                            </p:childTnLst>
                          </p:cTn>
                        </p:par>
                        <p:par>
                          <p:cTn id="85" fill="hold">
                            <p:stCondLst>
                              <p:cond delay="1500"/>
                            </p:stCondLst>
                            <p:childTnLst>
                              <p:par>
                                <p:cTn id="86" presetID="8" presetClass="emph" presetSubtype="0" fill="hold" grpId="1" nodeType="afterEffect">
                                  <p:stCondLst>
                                    <p:cond delay="0"/>
                                  </p:stCondLst>
                                  <p:childTnLst>
                                    <p:animRot by="-21600000">
                                      <p:cBhvr>
                                        <p:cTn id="87" dur="1000" fill="hold"/>
                                        <p:tgtEl>
                                          <p:spTgt spid="146"/>
                                        </p:tgtEl>
                                        <p:attrNameLst>
                                          <p:attrName>r</p:attrName>
                                        </p:attrNameLst>
                                      </p:cBhvr>
                                    </p:animRot>
                                  </p:childTnLst>
                                </p:cTn>
                              </p:par>
                              <p:par>
                                <p:cTn id="88" presetID="8" presetClass="emph" presetSubtype="0" fill="hold" grpId="1" nodeType="withEffect">
                                  <p:stCondLst>
                                    <p:cond delay="0"/>
                                  </p:stCondLst>
                                  <p:childTnLst>
                                    <p:animRot by="-21600000">
                                      <p:cBhvr>
                                        <p:cTn id="89" dur="1000" fill="hold"/>
                                        <p:tgtEl>
                                          <p:spTgt spid="147"/>
                                        </p:tgtEl>
                                        <p:attrNameLst>
                                          <p:attrName>r</p:attrName>
                                        </p:attrNameLst>
                                      </p:cBhvr>
                                    </p:animRot>
                                  </p:childTnLst>
                                </p:cTn>
                              </p:par>
                              <p:par>
                                <p:cTn id="90" presetID="8" presetClass="emph" presetSubtype="0" fill="hold" grpId="1" nodeType="withEffect">
                                  <p:stCondLst>
                                    <p:cond delay="0"/>
                                  </p:stCondLst>
                                  <p:childTnLst>
                                    <p:animRot by="-21600000">
                                      <p:cBhvr>
                                        <p:cTn id="91" dur="1000" fill="hold"/>
                                        <p:tgtEl>
                                          <p:spTgt spid="148"/>
                                        </p:tgtEl>
                                        <p:attrNameLst>
                                          <p:attrName>r</p:attrName>
                                        </p:attrNameLst>
                                      </p:cBhvr>
                                    </p:animRot>
                                  </p:childTnLst>
                                </p:cTn>
                              </p:par>
                              <p:par>
                                <p:cTn id="92" presetID="8" presetClass="emph" presetSubtype="0" fill="hold" grpId="1" nodeType="withEffect">
                                  <p:stCondLst>
                                    <p:cond delay="0"/>
                                  </p:stCondLst>
                                  <p:childTnLst>
                                    <p:animRot by="21600000">
                                      <p:cBhvr>
                                        <p:cTn id="93" dur="1000" fill="hold"/>
                                        <p:tgtEl>
                                          <p:spTgt spid="138"/>
                                        </p:tgtEl>
                                        <p:attrNameLst>
                                          <p:attrName>r</p:attrName>
                                        </p:attrNameLst>
                                      </p:cBhvr>
                                    </p:animRot>
                                  </p:childTnLst>
                                </p:cTn>
                              </p:par>
                              <p:par>
                                <p:cTn id="94" presetID="8" presetClass="emph" presetSubtype="0" fill="hold" grpId="1" nodeType="withEffect">
                                  <p:stCondLst>
                                    <p:cond delay="0"/>
                                  </p:stCondLst>
                                  <p:childTnLst>
                                    <p:animRot by="21600000">
                                      <p:cBhvr>
                                        <p:cTn id="95" dur="1000" fill="hold"/>
                                        <p:tgtEl>
                                          <p:spTgt spid="142"/>
                                        </p:tgtEl>
                                        <p:attrNameLst>
                                          <p:attrName>r</p:attrName>
                                        </p:attrNameLst>
                                      </p:cBhvr>
                                    </p:animRot>
                                  </p:childTnLst>
                                </p:cTn>
                              </p:par>
                              <p:par>
                                <p:cTn id="96" presetID="8" presetClass="emph" presetSubtype="0" fill="hold" grpId="1" nodeType="withEffect">
                                  <p:stCondLst>
                                    <p:cond delay="0"/>
                                  </p:stCondLst>
                                  <p:childTnLst>
                                    <p:animRot by="21600000">
                                      <p:cBhvr>
                                        <p:cTn id="97" dur="1000" fill="hold"/>
                                        <p:tgtEl>
                                          <p:spTgt spid="130"/>
                                        </p:tgtEl>
                                        <p:attrNameLst>
                                          <p:attrName>r</p:attrName>
                                        </p:attrNameLst>
                                      </p:cBhvr>
                                    </p:animRot>
                                  </p:childTnLst>
                                </p:cTn>
                              </p:par>
                              <p:par>
                                <p:cTn id="98" presetID="8" presetClass="emph" presetSubtype="0" fill="hold" grpId="1" nodeType="withEffect">
                                  <p:stCondLst>
                                    <p:cond delay="0"/>
                                  </p:stCondLst>
                                  <p:childTnLst>
                                    <p:animRot by="21600000">
                                      <p:cBhvr>
                                        <p:cTn id="99" dur="1000" fill="hold"/>
                                        <p:tgtEl>
                                          <p:spTgt spid="134"/>
                                        </p:tgtEl>
                                        <p:attrNameLst>
                                          <p:attrName>r</p:attrName>
                                        </p:attrNameLst>
                                      </p:cBhvr>
                                    </p:animRot>
                                  </p:childTnLst>
                                </p:cTn>
                              </p:par>
                            </p:childTnLst>
                          </p:cTn>
                        </p:par>
                        <p:par>
                          <p:cTn id="100" fill="hold">
                            <p:stCondLst>
                              <p:cond delay="2500"/>
                            </p:stCondLst>
                            <p:childTnLst>
                              <p:par>
                                <p:cTn id="101" presetID="42" presetClass="entr" presetSubtype="0" fill="hold" nodeType="afterEffect">
                                  <p:stCondLst>
                                    <p:cond delay="0"/>
                                  </p:stCondLst>
                                  <p:childTnLst>
                                    <p:set>
                                      <p:cBhvr>
                                        <p:cTn id="102" dur="1" fill="hold">
                                          <p:stCondLst>
                                            <p:cond delay="0"/>
                                          </p:stCondLst>
                                        </p:cTn>
                                        <p:tgtEl>
                                          <p:spTgt spid="149"/>
                                        </p:tgtEl>
                                        <p:attrNameLst>
                                          <p:attrName>style.visibility</p:attrName>
                                        </p:attrNameLst>
                                      </p:cBhvr>
                                      <p:to>
                                        <p:strVal val="visible"/>
                                      </p:to>
                                    </p:set>
                                    <p:animEffect transition="in" filter="fade">
                                      <p:cBhvr>
                                        <p:cTn id="103" dur="1000"/>
                                        <p:tgtEl>
                                          <p:spTgt spid="149"/>
                                        </p:tgtEl>
                                      </p:cBhvr>
                                    </p:animEffect>
                                    <p:anim calcmode="lin" valueType="num">
                                      <p:cBhvr>
                                        <p:cTn id="104" dur="1000" fill="hold"/>
                                        <p:tgtEl>
                                          <p:spTgt spid="149"/>
                                        </p:tgtEl>
                                        <p:attrNameLst>
                                          <p:attrName>ppt_x</p:attrName>
                                        </p:attrNameLst>
                                      </p:cBhvr>
                                      <p:tavLst>
                                        <p:tav tm="0">
                                          <p:val>
                                            <p:strVal val="#ppt_x"/>
                                          </p:val>
                                        </p:tav>
                                        <p:tav tm="100000">
                                          <p:val>
                                            <p:strVal val="#ppt_x"/>
                                          </p:val>
                                        </p:tav>
                                      </p:tavLst>
                                    </p:anim>
                                    <p:anim calcmode="lin" valueType="num">
                                      <p:cBhvr>
                                        <p:cTn id="105" dur="1000" fill="hold"/>
                                        <p:tgtEl>
                                          <p:spTgt spid="149"/>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152"/>
                                        </p:tgtEl>
                                        <p:attrNameLst>
                                          <p:attrName>style.visibility</p:attrName>
                                        </p:attrNameLst>
                                      </p:cBhvr>
                                      <p:to>
                                        <p:strVal val="visible"/>
                                      </p:to>
                                    </p:set>
                                    <p:animEffect transition="in" filter="fade">
                                      <p:cBhvr>
                                        <p:cTn id="108" dur="1000"/>
                                        <p:tgtEl>
                                          <p:spTgt spid="152"/>
                                        </p:tgtEl>
                                      </p:cBhvr>
                                    </p:animEffect>
                                    <p:anim calcmode="lin" valueType="num">
                                      <p:cBhvr>
                                        <p:cTn id="109" dur="1000" fill="hold"/>
                                        <p:tgtEl>
                                          <p:spTgt spid="152"/>
                                        </p:tgtEl>
                                        <p:attrNameLst>
                                          <p:attrName>ppt_x</p:attrName>
                                        </p:attrNameLst>
                                      </p:cBhvr>
                                      <p:tavLst>
                                        <p:tav tm="0">
                                          <p:val>
                                            <p:strVal val="#ppt_x"/>
                                          </p:val>
                                        </p:tav>
                                        <p:tav tm="100000">
                                          <p:val>
                                            <p:strVal val="#ppt_x"/>
                                          </p:val>
                                        </p:tav>
                                      </p:tavLst>
                                    </p:anim>
                                    <p:anim calcmode="lin" valueType="num">
                                      <p:cBhvr>
                                        <p:cTn id="110" dur="1000" fill="hold"/>
                                        <p:tgtEl>
                                          <p:spTgt spid="152"/>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0"/>
                                  </p:stCondLst>
                                  <p:childTnLst>
                                    <p:set>
                                      <p:cBhvr>
                                        <p:cTn id="112" dur="1" fill="hold">
                                          <p:stCondLst>
                                            <p:cond delay="0"/>
                                          </p:stCondLst>
                                        </p:cTn>
                                        <p:tgtEl>
                                          <p:spTgt spid="155"/>
                                        </p:tgtEl>
                                        <p:attrNameLst>
                                          <p:attrName>style.visibility</p:attrName>
                                        </p:attrNameLst>
                                      </p:cBhvr>
                                      <p:to>
                                        <p:strVal val="visible"/>
                                      </p:to>
                                    </p:set>
                                    <p:animEffect transition="in" filter="fade">
                                      <p:cBhvr>
                                        <p:cTn id="113" dur="1000"/>
                                        <p:tgtEl>
                                          <p:spTgt spid="155"/>
                                        </p:tgtEl>
                                      </p:cBhvr>
                                    </p:animEffect>
                                    <p:anim calcmode="lin" valueType="num">
                                      <p:cBhvr>
                                        <p:cTn id="114" dur="1000" fill="hold"/>
                                        <p:tgtEl>
                                          <p:spTgt spid="155"/>
                                        </p:tgtEl>
                                        <p:attrNameLst>
                                          <p:attrName>ppt_x</p:attrName>
                                        </p:attrNameLst>
                                      </p:cBhvr>
                                      <p:tavLst>
                                        <p:tav tm="0">
                                          <p:val>
                                            <p:strVal val="#ppt_x"/>
                                          </p:val>
                                        </p:tav>
                                        <p:tav tm="100000">
                                          <p:val>
                                            <p:strVal val="#ppt_x"/>
                                          </p:val>
                                        </p:tav>
                                      </p:tavLst>
                                    </p:anim>
                                    <p:anim calcmode="lin" valueType="num">
                                      <p:cBhvr>
                                        <p:cTn id="115" dur="1000" fill="hold"/>
                                        <p:tgtEl>
                                          <p:spTgt spid="155"/>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0"/>
                                  </p:stCondLst>
                                  <p:childTnLst>
                                    <p:set>
                                      <p:cBhvr>
                                        <p:cTn id="117" dur="1" fill="hold">
                                          <p:stCondLst>
                                            <p:cond delay="0"/>
                                          </p:stCondLst>
                                        </p:cTn>
                                        <p:tgtEl>
                                          <p:spTgt spid="158"/>
                                        </p:tgtEl>
                                        <p:attrNameLst>
                                          <p:attrName>style.visibility</p:attrName>
                                        </p:attrNameLst>
                                      </p:cBhvr>
                                      <p:to>
                                        <p:strVal val="visible"/>
                                      </p:to>
                                    </p:set>
                                    <p:animEffect transition="in" filter="fade">
                                      <p:cBhvr>
                                        <p:cTn id="118" dur="1000"/>
                                        <p:tgtEl>
                                          <p:spTgt spid="158"/>
                                        </p:tgtEl>
                                      </p:cBhvr>
                                    </p:animEffect>
                                    <p:anim calcmode="lin" valueType="num">
                                      <p:cBhvr>
                                        <p:cTn id="119" dur="1000" fill="hold"/>
                                        <p:tgtEl>
                                          <p:spTgt spid="158"/>
                                        </p:tgtEl>
                                        <p:attrNameLst>
                                          <p:attrName>ppt_x</p:attrName>
                                        </p:attrNameLst>
                                      </p:cBhvr>
                                      <p:tavLst>
                                        <p:tav tm="0">
                                          <p:val>
                                            <p:strVal val="#ppt_x"/>
                                          </p:val>
                                        </p:tav>
                                        <p:tav tm="100000">
                                          <p:val>
                                            <p:strVal val="#ppt_x"/>
                                          </p:val>
                                        </p:tav>
                                      </p:tavLst>
                                    </p:anim>
                                    <p:anim calcmode="lin" valueType="num">
                                      <p:cBhvr>
                                        <p:cTn id="120" dur="1000" fill="hold"/>
                                        <p:tgtEl>
                                          <p:spTgt spid="1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30" grpId="0" animBg="1"/>
      <p:bldP spid="130" grpId="1" animBg="1"/>
      <p:bldP spid="132" grpId="0" animBg="1"/>
      <p:bldP spid="134" grpId="0" animBg="1"/>
      <p:bldP spid="134" grpId="1" animBg="1"/>
      <p:bldP spid="136" grpId="0" animBg="1"/>
      <p:bldP spid="138" grpId="0" animBg="1"/>
      <p:bldP spid="138" grpId="1" animBg="1"/>
      <p:bldP spid="140" grpId="0" animBg="1"/>
      <p:bldP spid="142" grpId="0" animBg="1"/>
      <p:bldP spid="142" grpId="1" animBg="1"/>
      <p:bldP spid="144" grpId="0" animBg="1"/>
      <p:bldP spid="146" grpId="0" animBg="1"/>
      <p:bldP spid="146" grpId="1" animBg="1"/>
      <p:bldP spid="147" grpId="0" animBg="1"/>
      <p:bldP spid="147" grpId="1" animBg="1"/>
      <p:bldP spid="148" grpId="0" animBg="1"/>
      <p:bldP spid="148" grpId="1" animBg="1"/>
      <p:bldP spid="161" grpId="0" animBg="1"/>
      <p:bldP spid="162" grpId="0" animBg="1"/>
      <p:bldP spid="163" grpId="0" animBg="1"/>
      <p:bldP spid="16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3290539" y="4269191"/>
            <a:ext cx="5610922" cy="923330"/>
          </a:xfrm>
          <a:prstGeom prst="rect">
            <a:avLst/>
          </a:prstGeom>
        </p:spPr>
        <p:txBody>
          <a:bodyPr wrap="square">
            <a:spAutoFit/>
          </a:bodyPr>
          <a:lstStyle/>
          <a:p>
            <a:pPr algn="ctr">
              <a:lnSpc>
                <a:spcPct val="150000"/>
              </a:lnSpc>
              <a:spcAft>
                <a:spcPts val="600"/>
              </a:spcAft>
              <a:buClr>
                <a:schemeClr val="accent1"/>
              </a:buClr>
            </a:pPr>
            <a:r>
              <a:rPr lang="zh-CN" altLang="en-US" sz="1200" dirty="0">
                <a:solidFill>
                  <a:schemeClr val="tx1">
                    <a:lumMod val="75000"/>
                    <a:lumOff val="25000"/>
                  </a:schemeClr>
                </a:solidFill>
                <a:latin typeface="+mj-ea"/>
                <a:ea typeface="+mj-ea"/>
              </a:rPr>
              <a:t>为客户提供有效服务，是我们工作的方向和价值评价的标尺，成就客户就是成就我们自己。我们坚持以客户为中心，快速响应客户需求，持续为客户创造长期价值进而成就</a:t>
            </a:r>
            <a:r>
              <a:rPr lang="zh-CN" altLang="en-US" sz="1200" dirty="0" smtClean="0">
                <a:solidFill>
                  <a:schemeClr val="tx1">
                    <a:lumMod val="75000"/>
                    <a:lumOff val="25000"/>
                  </a:schemeClr>
                </a:solidFill>
                <a:latin typeface="+mj-ea"/>
                <a:ea typeface="+mj-ea"/>
              </a:rPr>
              <a:t>客户</a:t>
            </a:r>
            <a:endParaRPr lang="zh-CN" altLang="en-US" sz="1200" dirty="0">
              <a:solidFill>
                <a:schemeClr val="tx1">
                  <a:lumMod val="75000"/>
                  <a:lumOff val="25000"/>
                </a:schemeClr>
              </a:solidFill>
              <a:latin typeface="+mj-ea"/>
              <a:ea typeface="+mj-ea"/>
            </a:endParaRPr>
          </a:p>
        </p:txBody>
      </p:sp>
      <p:sp>
        <p:nvSpPr>
          <p:cNvPr id="13" name="文本框 12"/>
          <p:cNvSpPr txBox="1">
            <a:spLocks noChangeArrowheads="1"/>
          </p:cNvSpPr>
          <p:nvPr/>
        </p:nvSpPr>
        <p:spPr bwMode="auto">
          <a:xfrm>
            <a:off x="4153786" y="3783011"/>
            <a:ext cx="38844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smtClean="0">
                <a:solidFill>
                  <a:srgbClr val="F35E29"/>
                </a:solidFill>
                <a:latin typeface="+mn-lt"/>
                <a:ea typeface="+mn-ea"/>
                <a:cs typeface="+mn-ea"/>
                <a:sym typeface="+mn-lt"/>
              </a:rPr>
              <a:t>输入相关</a:t>
            </a:r>
            <a:r>
              <a:rPr lang="zh-CN" altLang="en-US" sz="2400" b="1" dirty="0" smtClean="0">
                <a:solidFill>
                  <a:srgbClr val="F35E29"/>
                </a:solidFill>
                <a:latin typeface="+mn-lt"/>
                <a:ea typeface="+mn-ea"/>
                <a:cs typeface="+mn-ea"/>
                <a:sym typeface="+mn-lt"/>
              </a:rPr>
              <a:t>段落主题文字</a:t>
            </a:r>
            <a:endParaRPr lang="zh-CN" altLang="en-US" sz="2400" b="1" dirty="0">
              <a:solidFill>
                <a:srgbClr val="F35E29"/>
              </a:solidFill>
              <a:latin typeface="+mn-lt"/>
              <a:ea typeface="+mn-ea"/>
              <a:cs typeface="+mn-ea"/>
              <a:sym typeface="+mn-lt"/>
            </a:endParaRPr>
          </a:p>
        </p:txBody>
      </p:sp>
      <p:sp>
        <p:nvSpPr>
          <p:cNvPr id="14" name="文本框 8"/>
          <p:cNvSpPr txBox="1">
            <a:spLocks noChangeArrowheads="1"/>
          </p:cNvSpPr>
          <p:nvPr/>
        </p:nvSpPr>
        <p:spPr bwMode="auto">
          <a:xfrm>
            <a:off x="5412737" y="3300021"/>
            <a:ext cx="136652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smtClean="0">
                <a:solidFill>
                  <a:schemeClr val="tx1">
                    <a:lumMod val="75000"/>
                    <a:lumOff val="25000"/>
                  </a:schemeClr>
                </a:solidFill>
                <a:latin typeface="+mn-lt"/>
                <a:ea typeface="+mn-ea"/>
                <a:cs typeface="+mn-ea"/>
                <a:sym typeface="+mn-lt"/>
              </a:rPr>
              <a:t>PART 02</a:t>
            </a:r>
            <a:endParaRPr lang="zh-CN" altLang="en-US" sz="2800" dirty="0">
              <a:solidFill>
                <a:schemeClr val="tx1">
                  <a:lumMod val="75000"/>
                  <a:lumOff val="25000"/>
                </a:schemeClr>
              </a:solidFill>
              <a:latin typeface="+mn-lt"/>
              <a:ea typeface="+mn-ea"/>
              <a:cs typeface="+mn-ea"/>
              <a:sym typeface="+mn-lt"/>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68495" y="980723"/>
            <a:ext cx="2655010" cy="2233792"/>
          </a:xfrm>
          <a:prstGeom prst="rect">
            <a:avLst/>
          </a:prstGeom>
        </p:spPr>
      </p:pic>
    </p:spTree>
    <p:extLst>
      <p:ext uri="{BB962C8B-B14F-4D97-AF65-F5344CB8AC3E}">
        <p14:creationId xmlns:p14="http://schemas.microsoft.com/office/powerpoint/2010/main" xmlns="" val="361778824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245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a:spLocks/>
          </p:cNvSpPr>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2" name="矩形 1"/>
          <p:cNvSpPr/>
          <p:nvPr/>
        </p:nvSpPr>
        <p:spPr>
          <a:xfrm>
            <a:off x="1170322" y="1540042"/>
            <a:ext cx="4316078" cy="2743200"/>
          </a:xfrm>
          <a:prstGeom prst="rect">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259679" y="1540042"/>
            <a:ext cx="4316078" cy="2743200"/>
          </a:xfrm>
          <a:prstGeom prst="rect">
            <a:avLst/>
          </a:prstGeom>
          <a:blipFill>
            <a:blip r:embed="rId4"/>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8"/>
          <p:cNvSpPr txBox="1"/>
          <p:nvPr/>
        </p:nvSpPr>
        <p:spPr>
          <a:xfrm>
            <a:off x="1170322" y="4439652"/>
            <a:ext cx="2546832" cy="369332"/>
          </a:xfrm>
          <a:prstGeom prst="rect">
            <a:avLst/>
          </a:prstGeom>
          <a:noFill/>
          <a:ln>
            <a:noFill/>
          </a:ln>
        </p:spPr>
        <p:txBody>
          <a:bodyPr wrap="square" rtlCol="0">
            <a:spAutoFit/>
          </a:bodyPr>
          <a:lstStyle/>
          <a:p>
            <a:r>
              <a:rPr lang="zh-CN" altLang="en-US" dirty="0" smtClean="0">
                <a:solidFill>
                  <a:schemeClr val="tx1">
                    <a:lumMod val="75000"/>
                    <a:lumOff val="25000"/>
                  </a:schemeClr>
                </a:solidFill>
              </a:rPr>
              <a:t>点击输入文字内容</a:t>
            </a:r>
            <a:endParaRPr lang="zh-CN" altLang="en-US" b="1" dirty="0">
              <a:solidFill>
                <a:srgbClr val="F35E29"/>
              </a:solidFill>
            </a:endParaRPr>
          </a:p>
        </p:txBody>
      </p:sp>
      <p:sp>
        <p:nvSpPr>
          <p:cNvPr id="14" name="矩形 13"/>
          <p:cNvSpPr/>
          <p:nvPr/>
        </p:nvSpPr>
        <p:spPr>
          <a:xfrm>
            <a:off x="1170322" y="4719899"/>
            <a:ext cx="4090738" cy="871136"/>
          </a:xfrm>
          <a:prstGeom prst="rect">
            <a:avLst/>
          </a:prstGeom>
        </p:spPr>
        <p:txBody>
          <a:bodyPr wrap="square">
            <a:spAutoFit/>
          </a:bodyPr>
          <a:lstStyle/>
          <a:p>
            <a:pPr algn="ctr">
              <a:lnSpc>
                <a:spcPct val="130000"/>
              </a:lnSpc>
            </a:pPr>
            <a:r>
              <a:rPr lang="zh-CN" altLang="en-US" sz="10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000" dirty="0">
              <a:solidFill>
                <a:schemeClr val="tx1">
                  <a:lumMod val="65000"/>
                  <a:lumOff val="35000"/>
                </a:schemeClr>
              </a:solidFill>
              <a:latin typeface="Arial Narrow" panose="020B0606020202030204" pitchFamily="34" charset="0"/>
            </a:endParaRPr>
          </a:p>
          <a:p>
            <a:pPr algn="ctr">
              <a:lnSpc>
                <a:spcPct val="130000"/>
              </a:lnSpc>
            </a:pPr>
            <a:endParaRPr lang="zh-CN" altLang="zh-CN" sz="1000" dirty="0">
              <a:solidFill>
                <a:schemeClr val="tx1">
                  <a:lumMod val="65000"/>
                  <a:lumOff val="35000"/>
                </a:schemeClr>
              </a:solidFill>
              <a:latin typeface="Arial Narrow" panose="020B0606020202030204" pitchFamily="34" charset="0"/>
            </a:endParaRPr>
          </a:p>
        </p:txBody>
      </p:sp>
      <p:sp>
        <p:nvSpPr>
          <p:cNvPr id="15" name="TextBox 18"/>
          <p:cNvSpPr txBox="1"/>
          <p:nvPr/>
        </p:nvSpPr>
        <p:spPr>
          <a:xfrm>
            <a:off x="6211553" y="4439652"/>
            <a:ext cx="2546832" cy="369332"/>
          </a:xfrm>
          <a:prstGeom prst="rect">
            <a:avLst/>
          </a:prstGeom>
          <a:noFill/>
          <a:ln>
            <a:noFill/>
          </a:ln>
        </p:spPr>
        <p:txBody>
          <a:bodyPr wrap="square" rtlCol="0">
            <a:spAutoFit/>
          </a:bodyPr>
          <a:lstStyle/>
          <a:p>
            <a:r>
              <a:rPr lang="zh-CN" altLang="en-US" dirty="0" smtClean="0">
                <a:solidFill>
                  <a:schemeClr val="tx1">
                    <a:lumMod val="75000"/>
                    <a:lumOff val="25000"/>
                  </a:schemeClr>
                </a:solidFill>
              </a:rPr>
              <a:t>点击输入文字内容</a:t>
            </a:r>
            <a:endParaRPr lang="zh-CN" altLang="en-US" b="1" dirty="0">
              <a:solidFill>
                <a:srgbClr val="01927A"/>
              </a:solidFill>
            </a:endParaRPr>
          </a:p>
        </p:txBody>
      </p:sp>
      <p:sp>
        <p:nvSpPr>
          <p:cNvPr id="16" name="矩形 15"/>
          <p:cNvSpPr/>
          <p:nvPr/>
        </p:nvSpPr>
        <p:spPr>
          <a:xfrm>
            <a:off x="6211553" y="4719899"/>
            <a:ext cx="4090738" cy="871136"/>
          </a:xfrm>
          <a:prstGeom prst="rect">
            <a:avLst/>
          </a:prstGeom>
        </p:spPr>
        <p:txBody>
          <a:bodyPr wrap="square">
            <a:spAutoFit/>
          </a:bodyPr>
          <a:lstStyle/>
          <a:p>
            <a:pPr algn="ctr">
              <a:lnSpc>
                <a:spcPct val="130000"/>
              </a:lnSpc>
            </a:pPr>
            <a:r>
              <a:rPr lang="zh-CN" altLang="en-US" sz="10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000" dirty="0">
              <a:solidFill>
                <a:schemeClr val="tx1">
                  <a:lumMod val="65000"/>
                  <a:lumOff val="35000"/>
                </a:schemeClr>
              </a:solidFill>
              <a:latin typeface="Arial Narrow" panose="020B0606020202030204" pitchFamily="34" charset="0"/>
            </a:endParaRPr>
          </a:p>
          <a:p>
            <a:pPr algn="ctr">
              <a:lnSpc>
                <a:spcPct val="130000"/>
              </a:lnSpc>
            </a:pPr>
            <a:endParaRPr lang="zh-CN" altLang="zh-CN" sz="1000" dirty="0">
              <a:solidFill>
                <a:schemeClr val="tx1">
                  <a:lumMod val="65000"/>
                  <a:lumOff val="35000"/>
                </a:schemeClr>
              </a:solidFill>
              <a:latin typeface="Arial Narrow" panose="020B0606020202030204" pitchFamily="34" charset="0"/>
            </a:endParaRPr>
          </a:p>
        </p:txBody>
      </p:sp>
    </p:spTree>
    <p:extLst>
      <p:ext uri="{BB962C8B-B14F-4D97-AF65-F5344CB8AC3E}">
        <p14:creationId xmlns:p14="http://schemas.microsoft.com/office/powerpoint/2010/main" xmlns="" val="112547074"/>
      </p:ext>
    </p:extLst>
  </p:cSld>
  <p:clrMapOvr>
    <a:masterClrMapping/>
  </p:clrMapOvr>
  <p:transition advTm="3000"/>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randombar(horizontal)">
                                          <p:cBhvr>
                                            <p:cTn id="14" dur="500"/>
                                            <p:tgtEl>
                                              <p:spTgt spid="12"/>
                                            </p:tgtEl>
                                          </p:cBhvr>
                                        </p:animEffect>
                                      </p:childTnLst>
                                    </p:cTn>
                                  </p:par>
                                </p:childTnLst>
                              </p:cTn>
                            </p:par>
                            <p:par>
                              <p:cTn id="15" fill="hold">
                                <p:stCondLst>
                                  <p:cond delay="1000"/>
                                </p:stCondLst>
                                <p:childTnLst>
                                  <p:par>
                                    <p:cTn id="16" presetID="2" presetClass="entr" presetSubtype="2" accel="48000" fill="hold" grpId="0" nodeType="afterEffect" p14:presetBounceEnd="50000">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14:bounceEnd="50000">
                                          <p:cBhvr additive="base">
                                            <p:cTn id="18" dur="1000" fill="hold"/>
                                            <p:tgtEl>
                                              <p:spTgt spid="13"/>
                                            </p:tgtEl>
                                            <p:attrNameLst>
                                              <p:attrName>ppt_x</p:attrName>
                                            </p:attrNameLst>
                                          </p:cBhvr>
                                          <p:tavLst>
                                            <p:tav tm="0">
                                              <p:val>
                                                <p:strVal val="1+#ppt_w/2"/>
                                              </p:val>
                                            </p:tav>
                                            <p:tav tm="100000">
                                              <p:val>
                                                <p:strVal val="#ppt_x"/>
                                              </p:val>
                                            </p:tav>
                                          </p:tavLst>
                                        </p:anim>
                                        <p:anim calcmode="lin" valueType="num" p14:bounceEnd="50000">
                                          <p:cBhvr additive="base">
                                            <p:cTn id="19" dur="10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accel="48000" fill="hold" grpId="0" nodeType="withEffect" p14:presetBounceEnd="50000">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14:bounceEnd="50000">
                                          <p:cBhvr additive="base">
                                            <p:cTn id="22" dur="1000" fill="hold"/>
                                            <p:tgtEl>
                                              <p:spTgt spid="15"/>
                                            </p:tgtEl>
                                            <p:attrNameLst>
                                              <p:attrName>ppt_x</p:attrName>
                                            </p:attrNameLst>
                                          </p:cBhvr>
                                          <p:tavLst>
                                            <p:tav tm="0">
                                              <p:val>
                                                <p:strVal val="1+#ppt_w/2"/>
                                              </p:val>
                                            </p:tav>
                                            <p:tav tm="100000">
                                              <p:val>
                                                <p:strVal val="#ppt_x"/>
                                              </p:val>
                                            </p:tav>
                                          </p:tavLst>
                                        </p:anim>
                                        <p:anim calcmode="lin" valueType="num" p14:bounceEnd="50000">
                                          <p:cBhvr additive="base">
                                            <p:cTn id="23" dur="10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2" grpId="0" animBg="1"/>
          <p:bldP spid="12" grpId="0" animBg="1"/>
          <p:bldP spid="13" grpId="0"/>
          <p:bldP spid="14" grpId="0"/>
          <p:bldP spid="15" grpId="0"/>
          <p:bldP spid="1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randombar(horizontal)">
                                          <p:cBhvr>
                                            <p:cTn id="11" dur="500"/>
                                            <p:tgtEl>
                                              <p:spTgt spid="2"/>
                                            </p:tgtEl>
                                          </p:cBhvr>
                                        </p:animEffect>
                                      </p:childTnLst>
                                    </p:cTn>
                                  </p:par>
                                  <p:par>
                                    <p:cTn id="12" presetID="14" presetClass="entr" presetSubtype="10" fill="hold" grpId="0" nodeType="with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randombar(horizontal)">
                                          <p:cBhvr>
                                            <p:cTn id="14" dur="500"/>
                                            <p:tgtEl>
                                              <p:spTgt spid="12"/>
                                            </p:tgtEl>
                                          </p:cBhvr>
                                        </p:animEffect>
                                      </p:childTnLst>
                                    </p:cTn>
                                  </p:par>
                                </p:childTnLst>
                              </p:cTn>
                            </p:par>
                            <p:par>
                              <p:cTn id="15" fill="hold">
                                <p:stCondLst>
                                  <p:cond delay="1000"/>
                                </p:stCondLst>
                                <p:childTnLst>
                                  <p:par>
                                    <p:cTn id="16" presetID="2" presetClass="entr" presetSubtype="2" accel="48000"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 calcmode="lin" valueType="num">
                                          <p:cBhvr additive="base">
                                            <p:cTn id="18" dur="1000" fill="hold"/>
                                            <p:tgtEl>
                                              <p:spTgt spid="13"/>
                                            </p:tgtEl>
                                            <p:attrNameLst>
                                              <p:attrName>ppt_x</p:attrName>
                                            </p:attrNameLst>
                                          </p:cBhvr>
                                          <p:tavLst>
                                            <p:tav tm="0">
                                              <p:val>
                                                <p:strVal val="1+#ppt_w/2"/>
                                              </p:val>
                                            </p:tav>
                                            <p:tav tm="100000">
                                              <p:val>
                                                <p:strVal val="#ppt_x"/>
                                              </p:val>
                                            </p:tav>
                                          </p:tavLst>
                                        </p:anim>
                                        <p:anim calcmode="lin" valueType="num">
                                          <p:cBhvr additive="base">
                                            <p:cTn id="19" dur="1000" fill="hold"/>
                                            <p:tgtEl>
                                              <p:spTgt spid="13"/>
                                            </p:tgtEl>
                                            <p:attrNameLst>
                                              <p:attrName>ppt_y</p:attrName>
                                            </p:attrNameLst>
                                          </p:cBhvr>
                                          <p:tavLst>
                                            <p:tav tm="0">
                                              <p:val>
                                                <p:strVal val="#ppt_y"/>
                                              </p:val>
                                            </p:tav>
                                            <p:tav tm="100000">
                                              <p:val>
                                                <p:strVal val="#ppt_y"/>
                                              </p:val>
                                            </p:tav>
                                          </p:tavLst>
                                        </p:anim>
                                      </p:childTnLst>
                                    </p:cTn>
                                  </p:par>
                                  <p:par>
                                    <p:cTn id="20" presetID="2" presetClass="entr" presetSubtype="2" accel="48000"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1000" fill="hold"/>
                                            <p:tgtEl>
                                              <p:spTgt spid="15"/>
                                            </p:tgtEl>
                                            <p:attrNameLst>
                                              <p:attrName>ppt_x</p:attrName>
                                            </p:attrNameLst>
                                          </p:cBhvr>
                                          <p:tavLst>
                                            <p:tav tm="0">
                                              <p:val>
                                                <p:strVal val="1+#ppt_w/2"/>
                                              </p:val>
                                            </p:tav>
                                            <p:tav tm="100000">
                                              <p:val>
                                                <p:strVal val="#ppt_x"/>
                                              </p:val>
                                            </p:tav>
                                          </p:tavLst>
                                        </p:anim>
                                        <p:anim calcmode="lin" valueType="num">
                                          <p:cBhvr additive="base">
                                            <p:cTn id="23" dur="1000" fill="hold"/>
                                            <p:tgtEl>
                                              <p:spTgt spid="1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anim calcmode="lin" valueType="num">
                                          <p:cBhvr>
                                            <p:cTn id="28" dur="1000" fill="hold"/>
                                            <p:tgtEl>
                                              <p:spTgt spid="14"/>
                                            </p:tgtEl>
                                            <p:attrNameLst>
                                              <p:attrName>ppt_x</p:attrName>
                                            </p:attrNameLst>
                                          </p:cBhvr>
                                          <p:tavLst>
                                            <p:tav tm="0">
                                              <p:val>
                                                <p:strVal val="#ppt_x"/>
                                              </p:val>
                                            </p:tav>
                                            <p:tav tm="100000">
                                              <p:val>
                                                <p:strVal val="#ppt_x"/>
                                              </p:val>
                                            </p:tav>
                                          </p:tavLst>
                                        </p:anim>
                                        <p:anim calcmode="lin" valueType="num">
                                          <p:cBhvr>
                                            <p:cTn id="29" dur="1000" fill="hold"/>
                                            <p:tgtEl>
                                              <p:spTgt spid="14"/>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1000"/>
                                            <p:tgtEl>
                                              <p:spTgt spid="16"/>
                                            </p:tgtEl>
                                          </p:cBhvr>
                                        </p:animEffect>
                                        <p:anim calcmode="lin" valueType="num">
                                          <p:cBhvr>
                                            <p:cTn id="33" dur="1000" fill="hold"/>
                                            <p:tgtEl>
                                              <p:spTgt spid="16"/>
                                            </p:tgtEl>
                                            <p:attrNameLst>
                                              <p:attrName>ppt_x</p:attrName>
                                            </p:attrNameLst>
                                          </p:cBhvr>
                                          <p:tavLst>
                                            <p:tav tm="0">
                                              <p:val>
                                                <p:strVal val="#ppt_x"/>
                                              </p:val>
                                            </p:tav>
                                            <p:tav tm="100000">
                                              <p:val>
                                                <p:strVal val="#ppt_x"/>
                                              </p:val>
                                            </p:tav>
                                          </p:tavLst>
                                        </p:anim>
                                        <p:anim calcmode="lin" valueType="num">
                                          <p:cBhvr>
                                            <p:cTn id="3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2" grpId="0" animBg="1"/>
          <p:bldP spid="12" grpId="0" animBg="1"/>
          <p:bldP spid="13" grpId="0"/>
          <p:bldP spid="14" grpId="0"/>
          <p:bldP spid="15" grpId="0"/>
          <p:bldP spid="1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a:spLocks/>
          </p:cNvSpPr>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71" name="矩形 70"/>
          <p:cNvSpPr/>
          <p:nvPr/>
        </p:nvSpPr>
        <p:spPr>
          <a:xfrm>
            <a:off x="2010795" y="1425457"/>
            <a:ext cx="2423942" cy="3069770"/>
          </a:xfrm>
          <a:prstGeom prst="rect">
            <a:avLst/>
          </a:prstGeom>
          <a:blipFill dpi="0" rotWithShape="0">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矩形 71"/>
          <p:cNvSpPr/>
          <p:nvPr/>
        </p:nvSpPr>
        <p:spPr>
          <a:xfrm>
            <a:off x="2217481" y="4729085"/>
            <a:ext cx="2010569" cy="465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65000"/>
                    <a:lumOff val="35000"/>
                  </a:schemeClr>
                </a:solidFill>
              </a:rPr>
              <a:t>点击输入文字内容</a:t>
            </a:r>
            <a:endParaRPr lang="zh-CN" altLang="en-US" sz="1600" dirty="0">
              <a:solidFill>
                <a:schemeClr val="tx1">
                  <a:lumMod val="65000"/>
                  <a:lumOff val="35000"/>
                </a:schemeClr>
              </a:solidFill>
            </a:endParaRPr>
          </a:p>
        </p:txBody>
      </p:sp>
      <p:sp>
        <p:nvSpPr>
          <p:cNvPr id="74" name="矩形 73"/>
          <p:cNvSpPr/>
          <p:nvPr/>
        </p:nvSpPr>
        <p:spPr>
          <a:xfrm>
            <a:off x="4885582" y="1425457"/>
            <a:ext cx="2423942" cy="3069770"/>
          </a:xfrm>
          <a:prstGeom prst="rect">
            <a:avLst/>
          </a:prstGeom>
          <a:blipFill dpi="0" rotWithShape="0">
            <a:blip r:embed="rId4" cstate="print"/>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矩形 75"/>
          <p:cNvSpPr/>
          <p:nvPr/>
        </p:nvSpPr>
        <p:spPr>
          <a:xfrm>
            <a:off x="5085011" y="4729085"/>
            <a:ext cx="2010569" cy="465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65000"/>
                    <a:lumOff val="35000"/>
                  </a:schemeClr>
                </a:solidFill>
              </a:rPr>
              <a:t>点击输入文字内容</a:t>
            </a:r>
            <a:endParaRPr lang="zh-CN" altLang="en-US" sz="1600" dirty="0">
              <a:solidFill>
                <a:schemeClr val="tx1">
                  <a:lumMod val="65000"/>
                  <a:lumOff val="35000"/>
                </a:schemeClr>
              </a:solidFill>
            </a:endParaRPr>
          </a:p>
        </p:txBody>
      </p:sp>
      <p:sp>
        <p:nvSpPr>
          <p:cNvPr id="77" name="矩形 76"/>
          <p:cNvSpPr/>
          <p:nvPr/>
        </p:nvSpPr>
        <p:spPr>
          <a:xfrm>
            <a:off x="7760369" y="1425457"/>
            <a:ext cx="2423942" cy="3069770"/>
          </a:xfrm>
          <a:prstGeom prst="rect">
            <a:avLst/>
          </a:prstGeom>
          <a:blipFill dpi="0" rotWithShape="0">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矩形 77"/>
          <p:cNvSpPr/>
          <p:nvPr/>
        </p:nvSpPr>
        <p:spPr>
          <a:xfrm>
            <a:off x="7967055" y="4729085"/>
            <a:ext cx="2010569" cy="46554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smtClean="0">
                <a:solidFill>
                  <a:schemeClr val="tx1">
                    <a:lumMod val="65000"/>
                    <a:lumOff val="35000"/>
                  </a:schemeClr>
                </a:solidFill>
              </a:rPr>
              <a:t>点击输入文字</a:t>
            </a:r>
            <a:endParaRPr lang="zh-CN" altLang="en-US" sz="1600" dirty="0">
              <a:solidFill>
                <a:schemeClr val="tx1">
                  <a:lumMod val="65000"/>
                  <a:lumOff val="35000"/>
                </a:schemeClr>
              </a:solidFill>
            </a:endParaRPr>
          </a:p>
        </p:txBody>
      </p:sp>
    </p:spTree>
    <p:extLst>
      <p:ext uri="{BB962C8B-B14F-4D97-AF65-F5344CB8AC3E}">
        <p14:creationId xmlns:p14="http://schemas.microsoft.com/office/powerpoint/2010/main" xmlns="" val="343690570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18" presetClass="entr" presetSubtype="12" fill="hold" grpId="0" nodeType="afterEffect">
                                  <p:stCondLst>
                                    <p:cond delay="0"/>
                                  </p:stCondLst>
                                  <p:childTnLst>
                                    <p:set>
                                      <p:cBhvr>
                                        <p:cTn id="10" dur="1" fill="hold">
                                          <p:stCondLst>
                                            <p:cond delay="0"/>
                                          </p:stCondLst>
                                        </p:cTn>
                                        <p:tgtEl>
                                          <p:spTgt spid="71"/>
                                        </p:tgtEl>
                                        <p:attrNameLst>
                                          <p:attrName>style.visibility</p:attrName>
                                        </p:attrNameLst>
                                      </p:cBhvr>
                                      <p:to>
                                        <p:strVal val="visible"/>
                                      </p:to>
                                    </p:set>
                                    <p:animEffect transition="in" filter="strips(downLeft)">
                                      <p:cBhvr>
                                        <p:cTn id="11" dur="500"/>
                                        <p:tgtEl>
                                          <p:spTgt spid="71"/>
                                        </p:tgtEl>
                                      </p:cBhvr>
                                    </p:animEffect>
                                  </p:childTnLst>
                                </p:cTn>
                              </p:par>
                              <p:par>
                                <p:cTn id="12" presetID="18" presetClass="entr" presetSubtype="12" fill="hold" grpId="0" nodeType="withEffect">
                                  <p:stCondLst>
                                    <p:cond delay="0"/>
                                  </p:stCondLst>
                                  <p:childTnLst>
                                    <p:set>
                                      <p:cBhvr>
                                        <p:cTn id="13" dur="1" fill="hold">
                                          <p:stCondLst>
                                            <p:cond delay="0"/>
                                          </p:stCondLst>
                                        </p:cTn>
                                        <p:tgtEl>
                                          <p:spTgt spid="74"/>
                                        </p:tgtEl>
                                        <p:attrNameLst>
                                          <p:attrName>style.visibility</p:attrName>
                                        </p:attrNameLst>
                                      </p:cBhvr>
                                      <p:to>
                                        <p:strVal val="visible"/>
                                      </p:to>
                                    </p:set>
                                    <p:animEffect transition="in" filter="strips(downLeft)">
                                      <p:cBhvr>
                                        <p:cTn id="14" dur="500"/>
                                        <p:tgtEl>
                                          <p:spTgt spid="74"/>
                                        </p:tgtEl>
                                      </p:cBhvr>
                                    </p:animEffect>
                                  </p:childTnLst>
                                </p:cTn>
                              </p:par>
                              <p:par>
                                <p:cTn id="15" presetID="18" presetClass="entr" presetSubtype="12"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Effect transition="in" filter="strips(downLeft)">
                                      <p:cBhvr>
                                        <p:cTn id="17" dur="500"/>
                                        <p:tgtEl>
                                          <p:spTgt spid="77"/>
                                        </p:tgtEl>
                                      </p:cBhvr>
                                    </p:animEffect>
                                  </p:childTnLst>
                                </p:cTn>
                              </p:par>
                            </p:childTnLst>
                          </p:cTn>
                        </p:par>
                        <p:par>
                          <p:cTn id="18" fill="hold">
                            <p:stCondLst>
                              <p:cond delay="1000"/>
                            </p:stCondLst>
                            <p:childTnLst>
                              <p:par>
                                <p:cTn id="19" presetID="2" presetClass="entr" presetSubtype="8" fill="hold" grpId="0" nodeType="afterEffect">
                                  <p:stCondLst>
                                    <p:cond delay="0"/>
                                  </p:stCondLst>
                                  <p:childTnLst>
                                    <p:set>
                                      <p:cBhvr>
                                        <p:cTn id="20" dur="1" fill="hold">
                                          <p:stCondLst>
                                            <p:cond delay="0"/>
                                          </p:stCondLst>
                                        </p:cTn>
                                        <p:tgtEl>
                                          <p:spTgt spid="72"/>
                                        </p:tgtEl>
                                        <p:attrNameLst>
                                          <p:attrName>style.visibility</p:attrName>
                                        </p:attrNameLst>
                                      </p:cBhvr>
                                      <p:to>
                                        <p:strVal val="visible"/>
                                      </p:to>
                                    </p:set>
                                    <p:anim calcmode="lin" valueType="num">
                                      <p:cBhvr additive="base">
                                        <p:cTn id="21" dur="500" fill="hold"/>
                                        <p:tgtEl>
                                          <p:spTgt spid="72"/>
                                        </p:tgtEl>
                                        <p:attrNameLst>
                                          <p:attrName>ppt_x</p:attrName>
                                        </p:attrNameLst>
                                      </p:cBhvr>
                                      <p:tavLst>
                                        <p:tav tm="0">
                                          <p:val>
                                            <p:strVal val="0-#ppt_w/2"/>
                                          </p:val>
                                        </p:tav>
                                        <p:tav tm="100000">
                                          <p:val>
                                            <p:strVal val="#ppt_x"/>
                                          </p:val>
                                        </p:tav>
                                      </p:tavLst>
                                    </p:anim>
                                    <p:anim calcmode="lin" valueType="num">
                                      <p:cBhvr additive="base">
                                        <p:cTn id="22" dur="500" fill="hold"/>
                                        <p:tgtEl>
                                          <p:spTgt spid="72"/>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76"/>
                                        </p:tgtEl>
                                        <p:attrNameLst>
                                          <p:attrName>style.visibility</p:attrName>
                                        </p:attrNameLst>
                                      </p:cBhvr>
                                      <p:to>
                                        <p:strVal val="visible"/>
                                      </p:to>
                                    </p:set>
                                    <p:anim calcmode="lin" valueType="num">
                                      <p:cBhvr additive="base">
                                        <p:cTn id="25" dur="500" fill="hold"/>
                                        <p:tgtEl>
                                          <p:spTgt spid="76"/>
                                        </p:tgtEl>
                                        <p:attrNameLst>
                                          <p:attrName>ppt_x</p:attrName>
                                        </p:attrNameLst>
                                      </p:cBhvr>
                                      <p:tavLst>
                                        <p:tav tm="0">
                                          <p:val>
                                            <p:strVal val="0-#ppt_w/2"/>
                                          </p:val>
                                        </p:tav>
                                        <p:tav tm="100000">
                                          <p:val>
                                            <p:strVal val="#ppt_x"/>
                                          </p:val>
                                        </p:tav>
                                      </p:tavLst>
                                    </p:anim>
                                    <p:anim calcmode="lin" valueType="num">
                                      <p:cBhvr additive="base">
                                        <p:cTn id="26" dur="500" fill="hold"/>
                                        <p:tgtEl>
                                          <p:spTgt spid="76"/>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78"/>
                                        </p:tgtEl>
                                        <p:attrNameLst>
                                          <p:attrName>style.visibility</p:attrName>
                                        </p:attrNameLst>
                                      </p:cBhvr>
                                      <p:to>
                                        <p:strVal val="visible"/>
                                      </p:to>
                                    </p:set>
                                    <p:anim calcmode="lin" valueType="num">
                                      <p:cBhvr additive="base">
                                        <p:cTn id="29" dur="500" fill="hold"/>
                                        <p:tgtEl>
                                          <p:spTgt spid="78"/>
                                        </p:tgtEl>
                                        <p:attrNameLst>
                                          <p:attrName>ppt_x</p:attrName>
                                        </p:attrNameLst>
                                      </p:cBhvr>
                                      <p:tavLst>
                                        <p:tav tm="0">
                                          <p:val>
                                            <p:strVal val="0-#ppt_w/2"/>
                                          </p:val>
                                        </p:tav>
                                        <p:tav tm="100000">
                                          <p:val>
                                            <p:strVal val="#ppt_x"/>
                                          </p:val>
                                        </p:tav>
                                      </p:tavLst>
                                    </p:anim>
                                    <p:anim calcmode="lin" valueType="num">
                                      <p:cBhvr additive="base">
                                        <p:cTn id="30" dur="500" fill="hold"/>
                                        <p:tgtEl>
                                          <p:spTgt spid="7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71" grpId="0" animBg="1"/>
      <p:bldP spid="72" grpId="0"/>
      <p:bldP spid="74" grpId="0" animBg="1"/>
      <p:bldP spid="76" grpId="0"/>
      <p:bldP spid="77" grpId="0" animBg="1"/>
      <p:bldP spid="7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a:spLocks/>
          </p:cNvSpPr>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grpSp>
        <p:nvGrpSpPr>
          <p:cNvPr id="5" name="组合 4"/>
          <p:cNvGrpSpPr/>
          <p:nvPr/>
        </p:nvGrpSpPr>
        <p:grpSpPr>
          <a:xfrm>
            <a:off x="762001" y="1596215"/>
            <a:ext cx="5779955" cy="2011953"/>
            <a:chOff x="762001" y="2000252"/>
            <a:chExt cx="5779955" cy="2011953"/>
          </a:xfrm>
        </p:grpSpPr>
        <p:grpSp>
          <p:nvGrpSpPr>
            <p:cNvPr id="6" name="Group 71"/>
            <p:cNvGrpSpPr>
              <a:grpSpLocks/>
            </p:cNvGrpSpPr>
            <p:nvPr/>
          </p:nvGrpSpPr>
          <p:grpSpPr bwMode="auto">
            <a:xfrm>
              <a:off x="2381329" y="2190732"/>
              <a:ext cx="3333910" cy="2117"/>
              <a:chOff x="1785918" y="1643056"/>
              <a:chExt cx="2500330" cy="1588"/>
            </a:xfrm>
          </p:grpSpPr>
          <p:cxnSp>
            <p:nvCxnSpPr>
              <p:cNvPr id="24" name="Straight Connector 18"/>
              <p:cNvCxnSpPr/>
              <p:nvPr/>
            </p:nvCxnSpPr>
            <p:spPr>
              <a:xfrm>
                <a:off x="1785860" y="1643071"/>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5" name="Straight Connector 19"/>
              <p:cNvCxnSpPr/>
              <p:nvPr/>
            </p:nvCxnSpPr>
            <p:spPr>
              <a:xfrm>
                <a:off x="1785860" y="1643071"/>
                <a:ext cx="2000168" cy="1587"/>
              </a:xfrm>
              <a:prstGeom prst="line">
                <a:avLst/>
              </a:prstGeom>
              <a:ln w="57150">
                <a:solidFill>
                  <a:srgbClr val="F35E29"/>
                </a:solidFill>
                <a:tailEnd type="oval"/>
              </a:ln>
            </p:spPr>
            <p:style>
              <a:lnRef idx="1">
                <a:schemeClr val="accent1"/>
              </a:lnRef>
              <a:fillRef idx="0">
                <a:schemeClr val="accent1"/>
              </a:fillRef>
              <a:effectRef idx="0">
                <a:schemeClr val="accent1"/>
              </a:effectRef>
              <a:fontRef idx="minor">
                <a:schemeClr val="tx1"/>
              </a:fontRef>
            </p:style>
          </p:cxnSp>
        </p:grpSp>
        <p:sp>
          <p:nvSpPr>
            <p:cNvPr id="7" name="Rectangle 31"/>
            <p:cNvSpPr/>
            <p:nvPr/>
          </p:nvSpPr>
          <p:spPr bwMode="auto">
            <a:xfrm>
              <a:off x="762001" y="2000252"/>
              <a:ext cx="1556836" cy="297454"/>
            </a:xfrm>
            <a:prstGeom prst="rect">
              <a:avLst/>
            </a:prstGeom>
          </p:spPr>
          <p:txBody>
            <a:bodyPr wrap="none">
              <a:spAutoFit/>
            </a:bodyPr>
            <a:lstStyle/>
            <a:p>
              <a:pPr fontAlgn="auto">
                <a:spcBef>
                  <a:spcPts val="0"/>
                </a:spcBef>
                <a:spcAft>
                  <a:spcPts val="0"/>
                </a:spcAft>
                <a:defRPr/>
              </a:pPr>
              <a:r>
                <a:rPr lang="zh-CN" altLang="en-US" sz="1333" dirty="0" smtClean="0">
                  <a:solidFill>
                    <a:schemeClr val="tx1">
                      <a:lumMod val="85000"/>
                      <a:lumOff val="15000"/>
                    </a:schemeClr>
                  </a:solidFill>
                  <a:latin typeface="+mj-lt"/>
                  <a:ea typeface="Open Sans" pitchFamily="34" charset="0"/>
                  <a:cs typeface="Open Sans" pitchFamily="34" charset="0"/>
                </a:rPr>
                <a:t>点击输入文字内容</a:t>
              </a:r>
              <a:endParaRPr lang="en-US" sz="1333" dirty="0">
                <a:solidFill>
                  <a:schemeClr val="tx1">
                    <a:lumMod val="85000"/>
                    <a:lumOff val="15000"/>
                  </a:schemeClr>
                </a:solidFill>
                <a:latin typeface="+mj-lt"/>
                <a:ea typeface="Open Sans" pitchFamily="34" charset="0"/>
                <a:cs typeface="Open Sans" pitchFamily="34" charset="0"/>
              </a:endParaRPr>
            </a:p>
          </p:txBody>
        </p:sp>
        <p:sp>
          <p:nvSpPr>
            <p:cNvPr id="8" name="Rectangle 35"/>
            <p:cNvSpPr/>
            <p:nvPr/>
          </p:nvSpPr>
          <p:spPr bwMode="auto">
            <a:xfrm>
              <a:off x="6096000" y="2000252"/>
              <a:ext cx="445956" cy="297454"/>
            </a:xfrm>
            <a:prstGeom prst="rect">
              <a:avLst/>
            </a:prstGeom>
          </p:spPr>
          <p:txBody>
            <a:bodyPr wrap="none">
              <a:spAutoFit/>
            </a:bodyPr>
            <a:lstStyle/>
            <a:p>
              <a:pPr fontAlgn="auto">
                <a:spcBef>
                  <a:spcPts val="0"/>
                </a:spcBef>
                <a:spcAft>
                  <a:spcPts val="0"/>
                </a:spcAft>
                <a:defRPr/>
              </a:pPr>
              <a:r>
                <a:rPr lang="en-US" sz="1333" dirty="0">
                  <a:solidFill>
                    <a:schemeClr val="tx1">
                      <a:lumMod val="85000"/>
                      <a:lumOff val="15000"/>
                    </a:schemeClr>
                  </a:solidFill>
                  <a:latin typeface="+mj-lt"/>
                  <a:ea typeface="Open Sans" pitchFamily="34" charset="0"/>
                  <a:cs typeface="Open Sans" pitchFamily="34" charset="0"/>
                </a:rPr>
                <a:t>80%</a:t>
              </a:r>
            </a:p>
          </p:txBody>
        </p:sp>
        <p:grpSp>
          <p:nvGrpSpPr>
            <p:cNvPr id="9" name="Group 69"/>
            <p:cNvGrpSpPr>
              <a:grpSpLocks/>
            </p:cNvGrpSpPr>
            <p:nvPr/>
          </p:nvGrpSpPr>
          <p:grpSpPr bwMode="auto">
            <a:xfrm>
              <a:off x="2381329" y="2762174"/>
              <a:ext cx="3333910" cy="2117"/>
              <a:chOff x="1785918" y="2071684"/>
              <a:chExt cx="2500330" cy="1588"/>
            </a:xfrm>
          </p:grpSpPr>
          <p:cxnSp>
            <p:nvCxnSpPr>
              <p:cNvPr id="22" name="Straight Connector 21"/>
              <p:cNvCxnSpPr/>
              <p:nvPr/>
            </p:nvCxnSpPr>
            <p:spPr>
              <a:xfrm>
                <a:off x="1785860" y="2071743"/>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1785860" y="2071743"/>
                <a:ext cx="1357256" cy="1587"/>
              </a:xfrm>
              <a:prstGeom prst="line">
                <a:avLst/>
              </a:prstGeom>
              <a:ln w="57150">
                <a:solidFill>
                  <a:srgbClr val="01927A"/>
                </a:solidFill>
                <a:tailEnd type="oval"/>
              </a:ln>
            </p:spPr>
            <p:style>
              <a:lnRef idx="1">
                <a:schemeClr val="accent1"/>
              </a:lnRef>
              <a:fillRef idx="0">
                <a:schemeClr val="accent1"/>
              </a:fillRef>
              <a:effectRef idx="0">
                <a:schemeClr val="accent1"/>
              </a:effectRef>
              <a:fontRef idx="minor">
                <a:schemeClr val="tx1"/>
              </a:fontRef>
            </p:style>
          </p:cxnSp>
        </p:grpSp>
        <p:sp>
          <p:nvSpPr>
            <p:cNvPr id="10" name="Rectangle 32"/>
            <p:cNvSpPr/>
            <p:nvPr/>
          </p:nvSpPr>
          <p:spPr bwMode="auto">
            <a:xfrm>
              <a:off x="762001" y="2571752"/>
              <a:ext cx="1556836" cy="297454"/>
            </a:xfrm>
            <a:prstGeom prst="rect">
              <a:avLst/>
            </a:prstGeom>
          </p:spPr>
          <p:txBody>
            <a:bodyPr wrap="none">
              <a:spAutoFit/>
            </a:bodyPr>
            <a:lstStyle/>
            <a:p>
              <a:pPr fontAlgn="auto">
                <a:spcBef>
                  <a:spcPts val="0"/>
                </a:spcBef>
                <a:spcAft>
                  <a:spcPts val="0"/>
                </a:spcAft>
                <a:defRPr/>
              </a:pPr>
              <a:r>
                <a:rPr lang="zh-CN" altLang="en-US" sz="1333" dirty="0">
                  <a:solidFill>
                    <a:schemeClr val="tx1">
                      <a:lumMod val="85000"/>
                      <a:lumOff val="15000"/>
                    </a:schemeClr>
                  </a:solidFill>
                  <a:ea typeface="Open Sans" pitchFamily="34" charset="0"/>
                  <a:cs typeface="Open Sans" pitchFamily="34" charset="0"/>
                </a:rPr>
                <a:t>点击输入文字内容</a:t>
              </a:r>
              <a:endParaRPr lang="en-US" altLang="zh-CN" sz="1333" dirty="0">
                <a:solidFill>
                  <a:schemeClr val="tx1">
                    <a:lumMod val="85000"/>
                    <a:lumOff val="15000"/>
                  </a:schemeClr>
                </a:solidFill>
                <a:ea typeface="Open Sans" pitchFamily="34" charset="0"/>
                <a:cs typeface="Open Sans" pitchFamily="34" charset="0"/>
              </a:endParaRPr>
            </a:p>
          </p:txBody>
        </p:sp>
        <p:sp>
          <p:nvSpPr>
            <p:cNvPr id="11" name="Rectangle 36"/>
            <p:cNvSpPr/>
            <p:nvPr/>
          </p:nvSpPr>
          <p:spPr bwMode="auto">
            <a:xfrm>
              <a:off x="6096000" y="2571752"/>
              <a:ext cx="444352" cy="297454"/>
            </a:xfrm>
            <a:prstGeom prst="rect">
              <a:avLst/>
            </a:prstGeom>
          </p:spPr>
          <p:txBody>
            <a:bodyPr wrap="none">
              <a:spAutoFit/>
            </a:bodyPr>
            <a:lstStyle/>
            <a:p>
              <a:pPr fontAlgn="auto">
                <a:spcBef>
                  <a:spcPts val="0"/>
                </a:spcBef>
                <a:spcAft>
                  <a:spcPts val="0"/>
                </a:spcAft>
                <a:defRPr/>
              </a:pPr>
              <a:r>
                <a:rPr lang="en-US" sz="1333" dirty="0">
                  <a:solidFill>
                    <a:schemeClr val="tx1">
                      <a:lumMod val="85000"/>
                      <a:lumOff val="15000"/>
                    </a:schemeClr>
                  </a:solidFill>
                  <a:latin typeface="+mj-lt"/>
                  <a:ea typeface="Open Sans" pitchFamily="34" charset="0"/>
                  <a:cs typeface="Open Sans" pitchFamily="34" charset="0"/>
                </a:rPr>
                <a:t>60%</a:t>
              </a:r>
            </a:p>
          </p:txBody>
        </p:sp>
        <p:grpSp>
          <p:nvGrpSpPr>
            <p:cNvPr id="12" name="Group 67"/>
            <p:cNvGrpSpPr>
              <a:grpSpLocks/>
            </p:cNvGrpSpPr>
            <p:nvPr/>
          </p:nvGrpSpPr>
          <p:grpSpPr bwMode="auto">
            <a:xfrm>
              <a:off x="2381328" y="3333614"/>
              <a:ext cx="3333910" cy="2117"/>
              <a:chOff x="1785918" y="2500312"/>
              <a:chExt cx="2500330" cy="1588"/>
            </a:xfrm>
          </p:grpSpPr>
          <p:cxnSp>
            <p:nvCxnSpPr>
              <p:cNvPr id="20" name="Straight Connector 23"/>
              <p:cNvCxnSpPr/>
              <p:nvPr/>
            </p:nvCxnSpPr>
            <p:spPr>
              <a:xfrm>
                <a:off x="1785860" y="2500415"/>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Straight Connector 24"/>
              <p:cNvCxnSpPr/>
              <p:nvPr/>
            </p:nvCxnSpPr>
            <p:spPr>
              <a:xfrm>
                <a:off x="1785860" y="2500415"/>
                <a:ext cx="1642994" cy="1587"/>
              </a:xfrm>
              <a:prstGeom prst="line">
                <a:avLst/>
              </a:prstGeom>
              <a:ln w="57150">
                <a:solidFill>
                  <a:srgbClr val="F35E29"/>
                </a:solidFill>
                <a:tailEnd type="oval"/>
              </a:ln>
            </p:spPr>
            <p:style>
              <a:lnRef idx="1">
                <a:schemeClr val="accent1"/>
              </a:lnRef>
              <a:fillRef idx="0">
                <a:schemeClr val="accent1"/>
              </a:fillRef>
              <a:effectRef idx="0">
                <a:schemeClr val="accent1"/>
              </a:effectRef>
              <a:fontRef idx="minor">
                <a:schemeClr val="tx1"/>
              </a:fontRef>
            </p:style>
          </p:cxnSp>
        </p:grpSp>
        <p:sp>
          <p:nvSpPr>
            <p:cNvPr id="13" name="Rectangle 33"/>
            <p:cNvSpPr/>
            <p:nvPr/>
          </p:nvSpPr>
          <p:spPr bwMode="auto">
            <a:xfrm>
              <a:off x="762001" y="3143251"/>
              <a:ext cx="1556836" cy="297454"/>
            </a:xfrm>
            <a:prstGeom prst="rect">
              <a:avLst/>
            </a:prstGeom>
          </p:spPr>
          <p:txBody>
            <a:bodyPr wrap="none">
              <a:spAutoFit/>
            </a:bodyPr>
            <a:lstStyle/>
            <a:p>
              <a:pPr fontAlgn="auto">
                <a:spcBef>
                  <a:spcPts val="0"/>
                </a:spcBef>
                <a:spcAft>
                  <a:spcPts val="0"/>
                </a:spcAft>
                <a:defRPr/>
              </a:pPr>
              <a:r>
                <a:rPr lang="zh-CN" altLang="en-US" sz="1333" dirty="0">
                  <a:solidFill>
                    <a:schemeClr val="tx1">
                      <a:lumMod val="85000"/>
                      <a:lumOff val="15000"/>
                    </a:schemeClr>
                  </a:solidFill>
                  <a:ea typeface="Open Sans" pitchFamily="34" charset="0"/>
                  <a:cs typeface="Open Sans" pitchFamily="34" charset="0"/>
                </a:rPr>
                <a:t>点击输入文字内容</a:t>
              </a:r>
              <a:endParaRPr lang="en-US" altLang="zh-CN" sz="1333" dirty="0">
                <a:solidFill>
                  <a:schemeClr val="tx1">
                    <a:lumMod val="85000"/>
                    <a:lumOff val="15000"/>
                  </a:schemeClr>
                </a:solidFill>
                <a:ea typeface="Open Sans" pitchFamily="34" charset="0"/>
                <a:cs typeface="Open Sans" pitchFamily="34" charset="0"/>
              </a:endParaRPr>
            </a:p>
          </p:txBody>
        </p:sp>
        <p:sp>
          <p:nvSpPr>
            <p:cNvPr id="14" name="Rectangle 37"/>
            <p:cNvSpPr/>
            <p:nvPr/>
          </p:nvSpPr>
          <p:spPr bwMode="auto">
            <a:xfrm>
              <a:off x="6096000" y="3143251"/>
              <a:ext cx="434734" cy="297454"/>
            </a:xfrm>
            <a:prstGeom prst="rect">
              <a:avLst/>
            </a:prstGeom>
          </p:spPr>
          <p:txBody>
            <a:bodyPr wrap="none">
              <a:spAutoFit/>
            </a:bodyPr>
            <a:lstStyle/>
            <a:p>
              <a:pPr fontAlgn="auto">
                <a:spcBef>
                  <a:spcPts val="0"/>
                </a:spcBef>
                <a:spcAft>
                  <a:spcPts val="0"/>
                </a:spcAft>
                <a:defRPr/>
              </a:pPr>
              <a:r>
                <a:rPr lang="en-US" sz="1333" dirty="0">
                  <a:solidFill>
                    <a:schemeClr val="tx1">
                      <a:lumMod val="85000"/>
                      <a:lumOff val="15000"/>
                    </a:schemeClr>
                  </a:solidFill>
                  <a:latin typeface="+mj-lt"/>
                  <a:ea typeface="Open Sans" pitchFamily="34" charset="0"/>
                  <a:cs typeface="Open Sans" pitchFamily="34" charset="0"/>
                </a:rPr>
                <a:t>70%</a:t>
              </a:r>
            </a:p>
          </p:txBody>
        </p:sp>
        <p:grpSp>
          <p:nvGrpSpPr>
            <p:cNvPr id="15" name="Group 65"/>
            <p:cNvGrpSpPr>
              <a:grpSpLocks/>
            </p:cNvGrpSpPr>
            <p:nvPr/>
          </p:nvGrpSpPr>
          <p:grpSpPr bwMode="auto">
            <a:xfrm>
              <a:off x="2381329" y="3905055"/>
              <a:ext cx="3333910" cy="2117"/>
              <a:chOff x="1785918" y="2928940"/>
              <a:chExt cx="2500330" cy="1588"/>
            </a:xfrm>
          </p:grpSpPr>
          <p:cxnSp>
            <p:nvCxnSpPr>
              <p:cNvPr id="18" name="Straight Connector 25"/>
              <p:cNvCxnSpPr/>
              <p:nvPr/>
            </p:nvCxnSpPr>
            <p:spPr>
              <a:xfrm>
                <a:off x="1785860" y="2929087"/>
                <a:ext cx="2500209" cy="1587"/>
              </a:xfrm>
              <a:prstGeom prst="line">
                <a:avLst/>
              </a:prstGeom>
              <a:ln w="5715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26"/>
              <p:cNvCxnSpPr/>
              <p:nvPr/>
            </p:nvCxnSpPr>
            <p:spPr>
              <a:xfrm>
                <a:off x="1785860" y="2929087"/>
                <a:ext cx="2214471" cy="1587"/>
              </a:xfrm>
              <a:prstGeom prst="line">
                <a:avLst/>
              </a:prstGeom>
              <a:ln w="57150">
                <a:solidFill>
                  <a:srgbClr val="01927A"/>
                </a:solidFill>
                <a:tailEnd type="oval"/>
              </a:ln>
            </p:spPr>
            <p:style>
              <a:lnRef idx="1">
                <a:schemeClr val="accent1"/>
              </a:lnRef>
              <a:fillRef idx="0">
                <a:schemeClr val="accent1"/>
              </a:fillRef>
              <a:effectRef idx="0">
                <a:schemeClr val="accent1"/>
              </a:effectRef>
              <a:fontRef idx="minor">
                <a:schemeClr val="tx1"/>
              </a:fontRef>
            </p:style>
          </p:cxnSp>
        </p:grpSp>
        <p:sp>
          <p:nvSpPr>
            <p:cNvPr id="16" name="Rectangle 34"/>
            <p:cNvSpPr/>
            <p:nvPr/>
          </p:nvSpPr>
          <p:spPr bwMode="auto">
            <a:xfrm>
              <a:off x="762001" y="3714751"/>
              <a:ext cx="1556836" cy="297454"/>
            </a:xfrm>
            <a:prstGeom prst="rect">
              <a:avLst/>
            </a:prstGeom>
          </p:spPr>
          <p:txBody>
            <a:bodyPr wrap="none">
              <a:spAutoFit/>
            </a:bodyPr>
            <a:lstStyle/>
            <a:p>
              <a:pPr fontAlgn="auto">
                <a:spcBef>
                  <a:spcPts val="0"/>
                </a:spcBef>
                <a:spcAft>
                  <a:spcPts val="0"/>
                </a:spcAft>
                <a:defRPr/>
              </a:pPr>
              <a:r>
                <a:rPr lang="zh-CN" altLang="en-US" sz="1333" dirty="0">
                  <a:solidFill>
                    <a:schemeClr val="tx1">
                      <a:lumMod val="85000"/>
                      <a:lumOff val="15000"/>
                    </a:schemeClr>
                  </a:solidFill>
                  <a:ea typeface="Open Sans" pitchFamily="34" charset="0"/>
                  <a:cs typeface="Open Sans" pitchFamily="34" charset="0"/>
                </a:rPr>
                <a:t>点击输入文字内容</a:t>
              </a:r>
              <a:endParaRPr lang="en-US" altLang="zh-CN" sz="1333" dirty="0">
                <a:solidFill>
                  <a:schemeClr val="tx1">
                    <a:lumMod val="85000"/>
                    <a:lumOff val="15000"/>
                  </a:schemeClr>
                </a:solidFill>
                <a:ea typeface="Open Sans" pitchFamily="34" charset="0"/>
                <a:cs typeface="Open Sans" pitchFamily="34" charset="0"/>
              </a:endParaRPr>
            </a:p>
          </p:txBody>
        </p:sp>
        <p:sp>
          <p:nvSpPr>
            <p:cNvPr id="17" name="Rectangle 38"/>
            <p:cNvSpPr/>
            <p:nvPr/>
          </p:nvSpPr>
          <p:spPr bwMode="auto">
            <a:xfrm>
              <a:off x="6096000" y="3714751"/>
              <a:ext cx="444352" cy="297454"/>
            </a:xfrm>
            <a:prstGeom prst="rect">
              <a:avLst/>
            </a:prstGeom>
          </p:spPr>
          <p:txBody>
            <a:bodyPr wrap="none">
              <a:spAutoFit/>
            </a:bodyPr>
            <a:lstStyle/>
            <a:p>
              <a:pPr fontAlgn="auto">
                <a:spcBef>
                  <a:spcPts val="0"/>
                </a:spcBef>
                <a:spcAft>
                  <a:spcPts val="0"/>
                </a:spcAft>
                <a:defRPr/>
              </a:pPr>
              <a:r>
                <a:rPr lang="en-US" sz="1333" dirty="0">
                  <a:solidFill>
                    <a:schemeClr val="tx1">
                      <a:lumMod val="85000"/>
                      <a:lumOff val="15000"/>
                    </a:schemeClr>
                  </a:solidFill>
                  <a:latin typeface="+mj-lt"/>
                  <a:ea typeface="Open Sans" pitchFamily="34" charset="0"/>
                  <a:cs typeface="Open Sans" pitchFamily="34" charset="0"/>
                </a:rPr>
                <a:t>90%</a:t>
              </a:r>
            </a:p>
          </p:txBody>
        </p:sp>
      </p:grpSp>
      <p:grpSp>
        <p:nvGrpSpPr>
          <p:cNvPr id="26" name="Group 61"/>
          <p:cNvGrpSpPr>
            <a:grpSpLocks/>
          </p:cNvGrpSpPr>
          <p:nvPr/>
        </p:nvGrpSpPr>
        <p:grpSpPr bwMode="auto">
          <a:xfrm>
            <a:off x="7905693" y="1500963"/>
            <a:ext cx="2294619" cy="2295143"/>
            <a:chOff x="458580" y="1241001"/>
            <a:chExt cx="1721238" cy="1721238"/>
          </a:xfrm>
        </p:grpSpPr>
        <p:sp>
          <p:nvSpPr>
            <p:cNvPr id="27" name="Oval 15"/>
            <p:cNvSpPr/>
            <p:nvPr/>
          </p:nvSpPr>
          <p:spPr>
            <a:xfrm>
              <a:off x="458623" y="1241001"/>
              <a:ext cx="1721124" cy="1720731"/>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85000"/>
                    <a:lumOff val="15000"/>
                  </a:schemeClr>
                </a:solidFill>
                <a:latin typeface="+mj-lt"/>
              </a:endParaRPr>
            </a:p>
          </p:txBody>
        </p:sp>
        <p:sp>
          <p:nvSpPr>
            <p:cNvPr id="28" name="Oval 16"/>
            <p:cNvSpPr/>
            <p:nvPr/>
          </p:nvSpPr>
          <p:spPr>
            <a:xfrm>
              <a:off x="539598" y="1325133"/>
              <a:ext cx="1552822" cy="1552468"/>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solidFill>
                  <a:schemeClr val="tx1">
                    <a:lumMod val="85000"/>
                    <a:lumOff val="15000"/>
                  </a:schemeClr>
                </a:solidFill>
                <a:latin typeface="+mj-lt"/>
              </a:endParaRPr>
            </a:p>
          </p:txBody>
        </p:sp>
      </p:grpSp>
      <p:grpSp>
        <p:nvGrpSpPr>
          <p:cNvPr id="29" name="组合 28"/>
          <p:cNvGrpSpPr/>
          <p:nvPr/>
        </p:nvGrpSpPr>
        <p:grpSpPr>
          <a:xfrm>
            <a:off x="7599493" y="4167963"/>
            <a:ext cx="3048000" cy="2219035"/>
            <a:chOff x="7599493" y="4572000"/>
            <a:chExt cx="3048000" cy="2219035"/>
          </a:xfrm>
        </p:grpSpPr>
        <p:sp>
          <p:nvSpPr>
            <p:cNvPr id="30" name="Rectangle 10"/>
            <p:cNvSpPr/>
            <p:nvPr/>
          </p:nvSpPr>
          <p:spPr bwMode="auto">
            <a:xfrm>
              <a:off x="7927303" y="4572000"/>
              <a:ext cx="2377575" cy="420564"/>
            </a:xfrm>
            <a:prstGeom prst="rect">
              <a:avLst/>
            </a:prstGeom>
          </p:spPr>
          <p:txBody>
            <a:bodyPr wrap="none">
              <a:spAutoFit/>
            </a:bodyPr>
            <a:lstStyle/>
            <a:p>
              <a:pPr algn="ctr" fontAlgn="auto">
                <a:spcBef>
                  <a:spcPts val="0"/>
                </a:spcBef>
                <a:spcAft>
                  <a:spcPts val="0"/>
                </a:spcAft>
                <a:defRPr/>
              </a:pPr>
              <a:r>
                <a:rPr lang="zh-CN" altLang="en-US" sz="2133" dirty="0" smtClean="0">
                  <a:solidFill>
                    <a:schemeClr val="tx1">
                      <a:lumMod val="85000"/>
                      <a:lumOff val="15000"/>
                    </a:schemeClr>
                  </a:solidFill>
                  <a:latin typeface="+mj-lt"/>
                  <a:ea typeface="Open Sans" pitchFamily="34" charset="0"/>
                  <a:cs typeface="Open Sans" pitchFamily="34" charset="0"/>
                </a:rPr>
                <a:t>点击输入文字内容</a:t>
              </a:r>
              <a:endParaRPr lang="en-US" sz="2133" dirty="0">
                <a:solidFill>
                  <a:schemeClr val="tx1">
                    <a:lumMod val="85000"/>
                    <a:lumOff val="15000"/>
                  </a:schemeClr>
                </a:solidFill>
                <a:latin typeface="+mj-lt"/>
                <a:ea typeface="Open Sans" pitchFamily="34" charset="0"/>
                <a:cs typeface="Open Sans" pitchFamily="34" charset="0"/>
              </a:endParaRPr>
            </a:p>
          </p:txBody>
        </p:sp>
        <p:sp>
          <p:nvSpPr>
            <p:cNvPr id="31" name="Rectangle 14"/>
            <p:cNvSpPr/>
            <p:nvPr/>
          </p:nvSpPr>
          <p:spPr bwMode="auto">
            <a:xfrm>
              <a:off x="7599493" y="5048250"/>
              <a:ext cx="3048000" cy="1742785"/>
            </a:xfrm>
            <a:prstGeom prst="rect">
              <a:avLst/>
            </a:prstGeom>
          </p:spPr>
          <p:txBody>
            <a:bodyPr>
              <a:spAutoFit/>
            </a:bodyPr>
            <a:lstStyle/>
            <a:p>
              <a:pPr algn="ctr">
                <a:lnSpc>
                  <a:spcPct val="130000"/>
                </a:lnSpc>
              </a:pPr>
              <a:r>
                <a:rPr lang="zh-CN" altLang="en-US" sz="14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400" dirty="0">
                <a:solidFill>
                  <a:schemeClr val="tx1">
                    <a:lumMod val="65000"/>
                    <a:lumOff val="35000"/>
                  </a:schemeClr>
                </a:solidFill>
                <a:latin typeface="Arial Narrow" panose="020B0606020202030204" pitchFamily="34" charset="0"/>
              </a:endParaRPr>
            </a:p>
            <a:p>
              <a:pPr algn="ctr">
                <a:lnSpc>
                  <a:spcPct val="130000"/>
                </a:lnSpc>
              </a:pPr>
              <a:endParaRPr lang="zh-CN" altLang="zh-CN" sz="1400" dirty="0">
                <a:solidFill>
                  <a:schemeClr val="tx1">
                    <a:lumMod val="65000"/>
                    <a:lumOff val="35000"/>
                  </a:schemeClr>
                </a:solidFill>
                <a:latin typeface="Arial Narrow" panose="020B0606020202030204" pitchFamily="34" charset="0"/>
              </a:endParaRPr>
            </a:p>
          </p:txBody>
        </p:sp>
      </p:grpSp>
      <p:grpSp>
        <p:nvGrpSpPr>
          <p:cNvPr id="32" name="Group 63"/>
          <p:cNvGrpSpPr>
            <a:grpSpLocks/>
          </p:cNvGrpSpPr>
          <p:nvPr/>
        </p:nvGrpSpPr>
        <p:grpSpPr bwMode="auto">
          <a:xfrm>
            <a:off x="772071" y="4072714"/>
            <a:ext cx="1205586" cy="1566333"/>
            <a:chOff x="579026" y="3357568"/>
            <a:chExt cx="904295" cy="1175246"/>
          </a:xfrm>
        </p:grpSpPr>
        <p:sp>
          <p:nvSpPr>
            <p:cNvPr id="33" name="Rectangle 41"/>
            <p:cNvSpPr/>
            <p:nvPr/>
          </p:nvSpPr>
          <p:spPr>
            <a:xfrm>
              <a:off x="579026" y="3357568"/>
              <a:ext cx="904295" cy="315556"/>
            </a:xfrm>
            <a:prstGeom prst="rect">
              <a:avLst/>
            </a:prstGeom>
          </p:spPr>
          <p:txBody>
            <a:bodyPr wrap="square">
              <a:spAutoFit/>
            </a:bodyPr>
            <a:lstStyle/>
            <a:p>
              <a:pPr algn="ctr" fontAlgn="auto">
                <a:spcBef>
                  <a:spcPts val="0"/>
                </a:spcBef>
                <a:spcAft>
                  <a:spcPts val="0"/>
                </a:spcAft>
                <a:defRPr/>
              </a:pPr>
              <a:r>
                <a:rPr lang="en-US" sz="2133" dirty="0">
                  <a:solidFill>
                    <a:schemeClr val="tx1">
                      <a:lumMod val="85000"/>
                      <a:lumOff val="15000"/>
                    </a:schemeClr>
                  </a:solidFill>
                  <a:latin typeface="+mj-lt"/>
                  <a:ea typeface="Open Sans" pitchFamily="34" charset="0"/>
                  <a:cs typeface="Open Sans" pitchFamily="34" charset="0"/>
                </a:rPr>
                <a:t>Awards</a:t>
              </a:r>
            </a:p>
          </p:txBody>
        </p:sp>
        <p:grpSp>
          <p:nvGrpSpPr>
            <p:cNvPr id="34" name="Group 62"/>
            <p:cNvGrpSpPr>
              <a:grpSpLocks/>
            </p:cNvGrpSpPr>
            <p:nvPr/>
          </p:nvGrpSpPr>
          <p:grpSpPr bwMode="auto">
            <a:xfrm>
              <a:off x="642910" y="3857634"/>
              <a:ext cx="739666" cy="675180"/>
              <a:chOff x="642910" y="3857634"/>
              <a:chExt cx="739666" cy="675180"/>
            </a:xfrm>
          </p:grpSpPr>
          <p:sp>
            <p:nvSpPr>
              <p:cNvPr id="35" name="Freeform 39"/>
              <p:cNvSpPr>
                <a:spLocks noEditPoints="1"/>
              </p:cNvSpPr>
              <p:nvPr/>
            </p:nvSpPr>
            <p:spPr bwMode="auto">
              <a:xfrm>
                <a:off x="642918" y="3857841"/>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F35E29"/>
              </a:solidFill>
              <a:ln>
                <a:noFill/>
              </a:ln>
            </p:spPr>
            <p:txBody>
              <a:bodyPr/>
              <a:lstStyle/>
              <a:p>
                <a:pPr fontAlgn="auto">
                  <a:spcBef>
                    <a:spcPts val="0"/>
                  </a:spcBef>
                  <a:spcAft>
                    <a:spcPts val="0"/>
                  </a:spcAft>
                  <a:defRPr/>
                </a:pPr>
                <a:endParaRPr lang="en-US" dirty="0">
                  <a:solidFill>
                    <a:schemeClr val="tx1">
                      <a:lumMod val="85000"/>
                      <a:lumOff val="15000"/>
                    </a:schemeClr>
                  </a:solidFill>
                  <a:latin typeface="+mj-lt"/>
                  <a:cs typeface="+mn-cs"/>
                </a:endParaRPr>
              </a:p>
            </p:txBody>
          </p:sp>
          <p:sp>
            <p:nvSpPr>
              <p:cNvPr id="36" name="Freeform 40"/>
              <p:cNvSpPr>
                <a:spLocks noEditPoints="1"/>
              </p:cNvSpPr>
              <p:nvPr/>
            </p:nvSpPr>
            <p:spPr bwMode="auto">
              <a:xfrm>
                <a:off x="1071593" y="3857841"/>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F35E29"/>
              </a:solidFill>
              <a:ln>
                <a:noFill/>
              </a:ln>
            </p:spPr>
            <p:txBody>
              <a:bodyPr/>
              <a:lstStyle/>
              <a:p>
                <a:pPr fontAlgn="auto">
                  <a:spcBef>
                    <a:spcPts val="0"/>
                  </a:spcBef>
                  <a:spcAft>
                    <a:spcPts val="0"/>
                  </a:spcAft>
                  <a:defRPr/>
                </a:pPr>
                <a:endParaRPr lang="en-US" dirty="0">
                  <a:solidFill>
                    <a:schemeClr val="tx1">
                      <a:lumMod val="85000"/>
                      <a:lumOff val="15000"/>
                    </a:schemeClr>
                  </a:solidFill>
                  <a:latin typeface="+mj-lt"/>
                  <a:cs typeface="+mn-cs"/>
                </a:endParaRPr>
              </a:p>
            </p:txBody>
          </p:sp>
          <p:sp>
            <p:nvSpPr>
              <p:cNvPr id="37" name="Freeform 42"/>
              <p:cNvSpPr>
                <a:spLocks noEditPoints="1"/>
              </p:cNvSpPr>
              <p:nvPr/>
            </p:nvSpPr>
            <p:spPr bwMode="auto">
              <a:xfrm>
                <a:off x="857255" y="4215180"/>
                <a:ext cx="311187" cy="31763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F35E29"/>
              </a:solidFill>
              <a:ln>
                <a:noFill/>
              </a:ln>
            </p:spPr>
            <p:txBody>
              <a:bodyPr/>
              <a:lstStyle/>
              <a:p>
                <a:pPr fontAlgn="auto">
                  <a:spcBef>
                    <a:spcPts val="0"/>
                  </a:spcBef>
                  <a:spcAft>
                    <a:spcPts val="0"/>
                  </a:spcAft>
                  <a:defRPr/>
                </a:pPr>
                <a:endParaRPr lang="en-US" dirty="0">
                  <a:solidFill>
                    <a:schemeClr val="tx1">
                      <a:lumMod val="85000"/>
                      <a:lumOff val="15000"/>
                    </a:schemeClr>
                  </a:solidFill>
                  <a:latin typeface="+mj-lt"/>
                  <a:cs typeface="+mn-cs"/>
                </a:endParaRPr>
              </a:p>
            </p:txBody>
          </p:sp>
        </p:grpSp>
      </p:grpSp>
      <p:grpSp>
        <p:nvGrpSpPr>
          <p:cNvPr id="38" name="Group 61"/>
          <p:cNvGrpSpPr>
            <a:grpSpLocks/>
          </p:cNvGrpSpPr>
          <p:nvPr/>
        </p:nvGrpSpPr>
        <p:grpSpPr bwMode="auto">
          <a:xfrm>
            <a:off x="2381251" y="4072715"/>
            <a:ext cx="4572000" cy="1520542"/>
            <a:chOff x="1785918" y="3357568"/>
            <a:chExt cx="3429024" cy="1141075"/>
          </a:xfrm>
        </p:grpSpPr>
        <p:sp>
          <p:nvSpPr>
            <p:cNvPr id="39" name="Rectangle 46"/>
            <p:cNvSpPr/>
            <p:nvPr/>
          </p:nvSpPr>
          <p:spPr>
            <a:xfrm>
              <a:off x="1785918" y="3786444"/>
              <a:ext cx="3429024" cy="712199"/>
            </a:xfrm>
            <a:prstGeom prst="rect">
              <a:avLst/>
            </a:prstGeom>
          </p:spPr>
          <p:txBody>
            <a:bodyPr>
              <a:spAutoFit/>
            </a:bodyPr>
            <a:lstStyle/>
            <a:p>
              <a:pPr algn="ctr">
                <a:lnSpc>
                  <a:spcPct val="130000"/>
                </a:lnSpc>
              </a:pPr>
              <a:r>
                <a:rPr lang="zh-CN" altLang="en-US" sz="11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100" dirty="0">
                <a:solidFill>
                  <a:schemeClr val="tx1">
                    <a:lumMod val="65000"/>
                    <a:lumOff val="35000"/>
                  </a:schemeClr>
                </a:solidFill>
                <a:latin typeface="Arial Narrow" panose="020B0606020202030204" pitchFamily="34" charset="0"/>
              </a:endParaRPr>
            </a:p>
            <a:p>
              <a:pPr algn="ctr">
                <a:lnSpc>
                  <a:spcPct val="130000"/>
                </a:lnSpc>
              </a:pPr>
              <a:endParaRPr lang="zh-CN" altLang="zh-CN" sz="1100" dirty="0">
                <a:solidFill>
                  <a:schemeClr val="tx1">
                    <a:lumMod val="65000"/>
                    <a:lumOff val="35000"/>
                  </a:schemeClr>
                </a:solidFill>
                <a:latin typeface="Arial Narrow" panose="020B0606020202030204" pitchFamily="34" charset="0"/>
              </a:endParaRPr>
            </a:p>
          </p:txBody>
        </p:sp>
        <p:sp>
          <p:nvSpPr>
            <p:cNvPr id="40" name="Rectangle 47"/>
            <p:cNvSpPr/>
            <p:nvPr/>
          </p:nvSpPr>
          <p:spPr>
            <a:xfrm>
              <a:off x="1785918" y="3357568"/>
              <a:ext cx="1783193" cy="315608"/>
            </a:xfrm>
            <a:prstGeom prst="rect">
              <a:avLst/>
            </a:prstGeom>
          </p:spPr>
          <p:txBody>
            <a:bodyPr wrap="none">
              <a:spAutoFit/>
            </a:bodyPr>
            <a:lstStyle/>
            <a:p>
              <a:pPr fontAlgn="auto">
                <a:spcBef>
                  <a:spcPts val="0"/>
                </a:spcBef>
                <a:spcAft>
                  <a:spcPts val="0"/>
                </a:spcAft>
                <a:defRPr/>
              </a:pPr>
              <a:r>
                <a:rPr lang="zh-CN" altLang="en-US" sz="2133" dirty="0" smtClean="0">
                  <a:solidFill>
                    <a:schemeClr val="tx1">
                      <a:lumMod val="85000"/>
                      <a:lumOff val="15000"/>
                    </a:schemeClr>
                  </a:solidFill>
                  <a:latin typeface="+mj-ea"/>
                  <a:ea typeface="+mj-ea"/>
                  <a:cs typeface="Open Sans" pitchFamily="34" charset="0"/>
                </a:rPr>
                <a:t>点击输入文字内容</a:t>
              </a:r>
              <a:endParaRPr lang="en-US" sz="2133" dirty="0">
                <a:solidFill>
                  <a:schemeClr val="tx1">
                    <a:lumMod val="85000"/>
                    <a:lumOff val="15000"/>
                  </a:schemeClr>
                </a:solidFill>
                <a:latin typeface="+mj-ea"/>
                <a:ea typeface="+mj-ea"/>
                <a:cs typeface="Open Sans" pitchFamily="34" charset="0"/>
              </a:endParaRPr>
            </a:p>
          </p:txBody>
        </p:sp>
      </p:grpSp>
      <p:cxnSp>
        <p:nvCxnSpPr>
          <p:cNvPr id="41" name="Straight Connector 49"/>
          <p:cNvCxnSpPr/>
          <p:nvPr/>
        </p:nvCxnSpPr>
        <p:spPr>
          <a:xfrm rot="5400000">
            <a:off x="1427692" y="4931022"/>
            <a:ext cx="1524000"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2" name="Straight Connector 60"/>
          <p:cNvCxnSpPr/>
          <p:nvPr/>
        </p:nvCxnSpPr>
        <p:spPr>
          <a:xfrm rot="5400000">
            <a:off x="6478059" y="4931022"/>
            <a:ext cx="1524000" cy="2117"/>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3911648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1+#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par>
                                <p:cTn id="23" presetID="42" presetClass="entr" presetSubtype="0" fill="hold" nodeType="with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1000"/>
                                        <p:tgtEl>
                                          <p:spTgt spid="29"/>
                                        </p:tgtEl>
                                      </p:cBhvr>
                                    </p:animEffect>
                                    <p:anim calcmode="lin" valueType="num">
                                      <p:cBhvr>
                                        <p:cTn id="31" dur="1000" fill="hold"/>
                                        <p:tgtEl>
                                          <p:spTgt spid="29"/>
                                        </p:tgtEl>
                                        <p:attrNameLst>
                                          <p:attrName>ppt_x</p:attrName>
                                        </p:attrNameLst>
                                      </p:cBhvr>
                                      <p:tavLst>
                                        <p:tav tm="0">
                                          <p:val>
                                            <p:strVal val="#ppt_x"/>
                                          </p:val>
                                        </p:tav>
                                        <p:tav tm="100000">
                                          <p:val>
                                            <p:strVal val="#ppt_x"/>
                                          </p:val>
                                        </p:tav>
                                      </p:tavLst>
                                    </p:anim>
                                    <p:anim calcmode="lin" valueType="num">
                                      <p:cBhvr>
                                        <p:cTn id="32" dur="1000" fill="hold"/>
                                        <p:tgtEl>
                                          <p:spTgt spid="29"/>
                                        </p:tgtEl>
                                        <p:attrNameLst>
                                          <p:attrName>ppt_y</p:attrName>
                                        </p:attrNameLst>
                                      </p:cBhvr>
                                      <p:tavLst>
                                        <p:tav tm="0">
                                          <p:val>
                                            <p:strVal val="#ppt_y+.1"/>
                                          </p:val>
                                        </p:tav>
                                        <p:tav tm="100000">
                                          <p:val>
                                            <p:strVal val="#ppt_y"/>
                                          </p:val>
                                        </p:tav>
                                      </p:tavLst>
                                    </p:anim>
                                  </p:childTnLst>
                                </p:cTn>
                              </p:par>
                            </p:childTnLst>
                          </p:cTn>
                        </p:par>
                        <p:par>
                          <p:cTn id="33" fill="hold">
                            <p:stCondLst>
                              <p:cond delay="2000"/>
                            </p:stCondLst>
                            <p:childTnLst>
                              <p:par>
                                <p:cTn id="34" presetID="22" presetClass="entr" presetSubtype="1" fill="hold"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wipe(up)">
                                      <p:cBhvr>
                                        <p:cTn id="36" dur="500"/>
                                        <p:tgtEl>
                                          <p:spTgt spid="41"/>
                                        </p:tgtEl>
                                      </p:cBhvr>
                                    </p:animEffect>
                                  </p:childTnLst>
                                </p:cTn>
                              </p:par>
                              <p:par>
                                <p:cTn id="37" presetID="22" presetClass="entr" presetSubtype="1" fill="hold" nodeType="withEffect">
                                  <p:stCondLst>
                                    <p:cond delay="0"/>
                                  </p:stCondLst>
                                  <p:childTnLst>
                                    <p:set>
                                      <p:cBhvr>
                                        <p:cTn id="38" dur="1" fill="hold">
                                          <p:stCondLst>
                                            <p:cond delay="0"/>
                                          </p:stCondLst>
                                        </p:cTn>
                                        <p:tgtEl>
                                          <p:spTgt spid="42"/>
                                        </p:tgtEl>
                                        <p:attrNameLst>
                                          <p:attrName>style.visibility</p:attrName>
                                        </p:attrNameLst>
                                      </p:cBhvr>
                                      <p:to>
                                        <p:strVal val="visible"/>
                                      </p:to>
                                    </p:set>
                                    <p:animEffect transition="in" filter="wipe(up)">
                                      <p:cBhvr>
                                        <p:cTn id="3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 name="标题 2"/>
          <p:cNvSpPr txBox="1">
            <a:spLocks/>
          </p:cNvSpPr>
          <p:nvPr/>
        </p:nvSpPr>
        <p:spPr>
          <a:xfrm>
            <a:off x="1062038" y="365125"/>
            <a:ext cx="4778520"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grpSp>
        <p:nvGrpSpPr>
          <p:cNvPr id="163" name="组合 162"/>
          <p:cNvGrpSpPr/>
          <p:nvPr/>
        </p:nvGrpSpPr>
        <p:grpSpPr>
          <a:xfrm>
            <a:off x="5522973" y="1740772"/>
            <a:ext cx="4146157" cy="885826"/>
            <a:chOff x="6355949" y="-1336675"/>
            <a:chExt cx="4146157" cy="885826"/>
          </a:xfrm>
        </p:grpSpPr>
        <p:grpSp>
          <p:nvGrpSpPr>
            <p:cNvPr id="164" name="组合 163"/>
            <p:cNvGrpSpPr/>
            <p:nvPr/>
          </p:nvGrpSpPr>
          <p:grpSpPr>
            <a:xfrm>
              <a:off x="6355949" y="-1336675"/>
              <a:ext cx="4146157" cy="885826"/>
              <a:chOff x="6355949" y="-1336675"/>
              <a:chExt cx="4146157" cy="885826"/>
            </a:xfrm>
          </p:grpSpPr>
          <p:sp>
            <p:nvSpPr>
              <p:cNvPr id="202" name="任意多边形 201"/>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3" name="矩形 202"/>
              <p:cNvSpPr/>
              <p:nvPr/>
            </p:nvSpPr>
            <p:spPr>
              <a:xfrm>
                <a:off x="7166610" y="-929481"/>
                <a:ext cx="73816" cy="71438"/>
              </a:xfrm>
              <a:prstGeom prst="rect">
                <a:avLst/>
              </a:prstGeom>
              <a:solidFill>
                <a:srgbClr val="5A6478">
                  <a:lumMod val="60000"/>
                  <a:lumOff val="4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4" name="矩形 203"/>
              <p:cNvSpPr/>
              <p:nvPr/>
            </p:nvSpPr>
            <p:spPr>
              <a:xfrm>
                <a:off x="7225190" y="-962818"/>
                <a:ext cx="107151" cy="138112"/>
              </a:xfrm>
              <a:prstGeom prst="rect">
                <a:avLst/>
              </a:prstGeom>
              <a:solidFill>
                <a:srgbClr val="5A6478">
                  <a:lumMod val="40000"/>
                  <a:lumOff val="6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5" name="五边形 204"/>
              <p:cNvSpPr/>
              <p:nvPr/>
            </p:nvSpPr>
            <p:spPr>
              <a:xfrm flipH="1">
                <a:off x="7532844" y="-1244996"/>
                <a:ext cx="1834746" cy="702469"/>
              </a:xfrm>
              <a:prstGeom prst="homePlate">
                <a:avLst>
                  <a:gd name="adj" fmla="val 20945"/>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206" name="组合 205"/>
              <p:cNvGrpSpPr/>
              <p:nvPr/>
            </p:nvGrpSpPr>
            <p:grpSpPr>
              <a:xfrm>
                <a:off x="9339251" y="-1300955"/>
                <a:ext cx="1162855" cy="814387"/>
                <a:chOff x="9339251" y="-1300955"/>
                <a:chExt cx="1162855" cy="814387"/>
              </a:xfrm>
            </p:grpSpPr>
            <p:sp>
              <p:nvSpPr>
                <p:cNvPr id="211" name="圆角矩形 210"/>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2" name="矩形 211"/>
                <p:cNvSpPr/>
                <p:nvPr/>
              </p:nvSpPr>
              <p:spPr>
                <a:xfrm>
                  <a:off x="9339251" y="-1244996"/>
                  <a:ext cx="57944" cy="702469"/>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3" name="矩形 212"/>
                <p:cNvSpPr/>
                <p:nvPr/>
              </p:nvSpPr>
              <p:spPr>
                <a:xfrm rot="5400000">
                  <a:off x="9886190" y="-1420615"/>
                  <a:ext cx="57944" cy="1053707"/>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207" name="矩形 206"/>
              <p:cNvSpPr/>
              <p:nvPr/>
            </p:nvSpPr>
            <p:spPr>
              <a:xfrm>
                <a:off x="7401875" y="-962819"/>
                <a:ext cx="180026" cy="138113"/>
              </a:xfrm>
              <a:prstGeom prst="rect">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8" name="任意多边形 207"/>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9" name="矩形 208"/>
              <p:cNvSpPr/>
              <p:nvPr/>
            </p:nvSpPr>
            <p:spPr>
              <a:xfrm>
                <a:off x="7324725" y="-989011"/>
                <a:ext cx="85725" cy="190498"/>
              </a:xfrm>
              <a:prstGeom prst="rect">
                <a:avLst/>
              </a:prstGeom>
              <a:solidFill>
                <a:srgbClr val="5A6478">
                  <a:lumMod val="20000"/>
                  <a:lumOff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0" name="圆角矩形 209"/>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65" name="组合 164"/>
            <p:cNvGrpSpPr/>
            <p:nvPr/>
          </p:nvGrpSpPr>
          <p:grpSpPr>
            <a:xfrm>
              <a:off x="7702550" y="-1182091"/>
              <a:ext cx="2152253" cy="140494"/>
              <a:chOff x="7708900" y="1562100"/>
              <a:chExt cx="2152253" cy="140494"/>
            </a:xfrm>
          </p:grpSpPr>
          <p:cxnSp>
            <p:nvCxnSpPr>
              <p:cNvPr id="166" name="直接连接符 165"/>
              <p:cNvCxnSpPr/>
              <p:nvPr/>
            </p:nvCxnSpPr>
            <p:spPr>
              <a:xfrm>
                <a:off x="7708900" y="1562100"/>
                <a:ext cx="0" cy="140494"/>
              </a:xfrm>
              <a:prstGeom prst="line">
                <a:avLst/>
              </a:prstGeom>
              <a:noFill/>
              <a:ln w="9525" cap="rnd" cmpd="sng" algn="ctr">
                <a:solidFill>
                  <a:srgbClr val="5A6478"/>
                </a:solidFill>
                <a:prstDash val="solid"/>
                <a:miter lim="800000"/>
              </a:ln>
              <a:effectLst/>
            </p:spPr>
          </p:cxnSp>
          <p:cxnSp>
            <p:nvCxnSpPr>
              <p:cNvPr id="167" name="直接连接符 166"/>
              <p:cNvCxnSpPr/>
              <p:nvPr/>
            </p:nvCxnSpPr>
            <p:spPr>
              <a:xfrm>
                <a:off x="8016365" y="1562100"/>
                <a:ext cx="0" cy="140494"/>
              </a:xfrm>
              <a:prstGeom prst="line">
                <a:avLst/>
              </a:prstGeom>
              <a:noFill/>
              <a:ln w="9525" cap="rnd" cmpd="sng" algn="ctr">
                <a:solidFill>
                  <a:srgbClr val="5A6478"/>
                </a:solidFill>
                <a:prstDash val="solid"/>
                <a:miter lim="800000"/>
              </a:ln>
              <a:effectLst/>
            </p:spPr>
          </p:cxnSp>
          <p:cxnSp>
            <p:nvCxnSpPr>
              <p:cNvPr id="168" name="直接连接符 167"/>
              <p:cNvCxnSpPr/>
              <p:nvPr/>
            </p:nvCxnSpPr>
            <p:spPr>
              <a:xfrm>
                <a:off x="7770393" y="1562100"/>
                <a:ext cx="0" cy="83344"/>
              </a:xfrm>
              <a:prstGeom prst="line">
                <a:avLst/>
              </a:prstGeom>
              <a:noFill/>
              <a:ln w="9525" cap="rnd" cmpd="sng" algn="ctr">
                <a:solidFill>
                  <a:srgbClr val="5A6478"/>
                </a:solidFill>
                <a:prstDash val="solid"/>
                <a:miter lim="800000"/>
              </a:ln>
              <a:effectLst/>
            </p:spPr>
          </p:cxnSp>
          <p:cxnSp>
            <p:nvCxnSpPr>
              <p:cNvPr id="169" name="直接连接符 168"/>
              <p:cNvCxnSpPr/>
              <p:nvPr/>
            </p:nvCxnSpPr>
            <p:spPr>
              <a:xfrm>
                <a:off x="7831886" y="1562100"/>
                <a:ext cx="0" cy="83344"/>
              </a:xfrm>
              <a:prstGeom prst="line">
                <a:avLst/>
              </a:prstGeom>
              <a:noFill/>
              <a:ln w="9525" cap="rnd" cmpd="sng" algn="ctr">
                <a:solidFill>
                  <a:srgbClr val="5A6478"/>
                </a:solidFill>
                <a:prstDash val="solid"/>
                <a:miter lim="800000"/>
              </a:ln>
              <a:effectLst/>
            </p:spPr>
          </p:cxnSp>
          <p:cxnSp>
            <p:nvCxnSpPr>
              <p:cNvPr id="170" name="直接连接符 169"/>
              <p:cNvCxnSpPr/>
              <p:nvPr/>
            </p:nvCxnSpPr>
            <p:spPr>
              <a:xfrm>
                <a:off x="7893379" y="1562100"/>
                <a:ext cx="0" cy="83344"/>
              </a:xfrm>
              <a:prstGeom prst="line">
                <a:avLst/>
              </a:prstGeom>
              <a:noFill/>
              <a:ln w="9525" cap="rnd" cmpd="sng" algn="ctr">
                <a:solidFill>
                  <a:srgbClr val="5A6478"/>
                </a:solidFill>
                <a:prstDash val="solid"/>
                <a:miter lim="800000"/>
              </a:ln>
              <a:effectLst/>
            </p:spPr>
          </p:cxnSp>
          <p:cxnSp>
            <p:nvCxnSpPr>
              <p:cNvPr id="171" name="直接连接符 170"/>
              <p:cNvCxnSpPr/>
              <p:nvPr/>
            </p:nvCxnSpPr>
            <p:spPr>
              <a:xfrm>
                <a:off x="7954872" y="1562100"/>
                <a:ext cx="0" cy="83344"/>
              </a:xfrm>
              <a:prstGeom prst="line">
                <a:avLst/>
              </a:prstGeom>
              <a:noFill/>
              <a:ln w="9525" cap="rnd" cmpd="sng" algn="ctr">
                <a:solidFill>
                  <a:srgbClr val="5A6478"/>
                </a:solidFill>
                <a:prstDash val="solid"/>
                <a:miter lim="800000"/>
              </a:ln>
              <a:effectLst/>
            </p:spPr>
          </p:cxnSp>
          <p:cxnSp>
            <p:nvCxnSpPr>
              <p:cNvPr id="172" name="直接连接符 171"/>
              <p:cNvCxnSpPr/>
              <p:nvPr/>
            </p:nvCxnSpPr>
            <p:spPr>
              <a:xfrm>
                <a:off x="8323830" y="1562100"/>
                <a:ext cx="0" cy="140494"/>
              </a:xfrm>
              <a:prstGeom prst="line">
                <a:avLst/>
              </a:prstGeom>
              <a:noFill/>
              <a:ln w="9525" cap="rnd" cmpd="sng" algn="ctr">
                <a:solidFill>
                  <a:srgbClr val="5A6478"/>
                </a:solidFill>
                <a:prstDash val="solid"/>
                <a:miter lim="800000"/>
              </a:ln>
              <a:effectLst/>
            </p:spPr>
          </p:cxnSp>
          <p:cxnSp>
            <p:nvCxnSpPr>
              <p:cNvPr id="173" name="直接连接符 172"/>
              <p:cNvCxnSpPr/>
              <p:nvPr/>
            </p:nvCxnSpPr>
            <p:spPr>
              <a:xfrm>
                <a:off x="8077858" y="1562100"/>
                <a:ext cx="0" cy="83344"/>
              </a:xfrm>
              <a:prstGeom prst="line">
                <a:avLst/>
              </a:prstGeom>
              <a:noFill/>
              <a:ln w="9525" cap="rnd" cmpd="sng" algn="ctr">
                <a:solidFill>
                  <a:srgbClr val="5A6478"/>
                </a:solidFill>
                <a:prstDash val="solid"/>
                <a:miter lim="800000"/>
              </a:ln>
              <a:effectLst/>
            </p:spPr>
          </p:cxnSp>
          <p:cxnSp>
            <p:nvCxnSpPr>
              <p:cNvPr id="174" name="直接连接符 173"/>
              <p:cNvCxnSpPr/>
              <p:nvPr/>
            </p:nvCxnSpPr>
            <p:spPr>
              <a:xfrm>
                <a:off x="8139351" y="1562100"/>
                <a:ext cx="0" cy="83344"/>
              </a:xfrm>
              <a:prstGeom prst="line">
                <a:avLst/>
              </a:prstGeom>
              <a:noFill/>
              <a:ln w="9525" cap="rnd" cmpd="sng" algn="ctr">
                <a:solidFill>
                  <a:srgbClr val="5A6478"/>
                </a:solidFill>
                <a:prstDash val="solid"/>
                <a:miter lim="800000"/>
              </a:ln>
              <a:effectLst/>
            </p:spPr>
          </p:cxnSp>
          <p:cxnSp>
            <p:nvCxnSpPr>
              <p:cNvPr id="175" name="直接连接符 174"/>
              <p:cNvCxnSpPr/>
              <p:nvPr/>
            </p:nvCxnSpPr>
            <p:spPr>
              <a:xfrm>
                <a:off x="8200844" y="1562100"/>
                <a:ext cx="0" cy="83344"/>
              </a:xfrm>
              <a:prstGeom prst="line">
                <a:avLst/>
              </a:prstGeom>
              <a:noFill/>
              <a:ln w="9525" cap="rnd" cmpd="sng" algn="ctr">
                <a:solidFill>
                  <a:srgbClr val="5A6478"/>
                </a:solidFill>
                <a:prstDash val="solid"/>
                <a:miter lim="800000"/>
              </a:ln>
              <a:effectLst/>
            </p:spPr>
          </p:cxnSp>
          <p:cxnSp>
            <p:nvCxnSpPr>
              <p:cNvPr id="176" name="直接连接符 175"/>
              <p:cNvCxnSpPr/>
              <p:nvPr/>
            </p:nvCxnSpPr>
            <p:spPr>
              <a:xfrm>
                <a:off x="8262337" y="1562100"/>
                <a:ext cx="0" cy="83344"/>
              </a:xfrm>
              <a:prstGeom prst="line">
                <a:avLst/>
              </a:prstGeom>
              <a:noFill/>
              <a:ln w="9525" cap="rnd" cmpd="sng" algn="ctr">
                <a:solidFill>
                  <a:srgbClr val="5A6478"/>
                </a:solidFill>
                <a:prstDash val="solid"/>
                <a:miter lim="800000"/>
              </a:ln>
              <a:effectLst/>
            </p:spPr>
          </p:cxnSp>
          <p:cxnSp>
            <p:nvCxnSpPr>
              <p:cNvPr id="177" name="直接连接符 176"/>
              <p:cNvCxnSpPr/>
              <p:nvPr/>
            </p:nvCxnSpPr>
            <p:spPr>
              <a:xfrm>
                <a:off x="8631295" y="1562100"/>
                <a:ext cx="0" cy="140494"/>
              </a:xfrm>
              <a:prstGeom prst="line">
                <a:avLst/>
              </a:prstGeom>
              <a:noFill/>
              <a:ln w="9525" cap="rnd" cmpd="sng" algn="ctr">
                <a:solidFill>
                  <a:srgbClr val="5A6478"/>
                </a:solidFill>
                <a:prstDash val="solid"/>
                <a:miter lim="800000"/>
              </a:ln>
              <a:effectLst/>
            </p:spPr>
          </p:cxnSp>
          <p:cxnSp>
            <p:nvCxnSpPr>
              <p:cNvPr id="178" name="直接连接符 177"/>
              <p:cNvCxnSpPr/>
              <p:nvPr/>
            </p:nvCxnSpPr>
            <p:spPr>
              <a:xfrm>
                <a:off x="8385323" y="1562100"/>
                <a:ext cx="0" cy="83344"/>
              </a:xfrm>
              <a:prstGeom prst="line">
                <a:avLst/>
              </a:prstGeom>
              <a:noFill/>
              <a:ln w="9525" cap="rnd" cmpd="sng" algn="ctr">
                <a:solidFill>
                  <a:srgbClr val="5A6478"/>
                </a:solidFill>
                <a:prstDash val="solid"/>
                <a:miter lim="800000"/>
              </a:ln>
              <a:effectLst/>
            </p:spPr>
          </p:cxnSp>
          <p:cxnSp>
            <p:nvCxnSpPr>
              <p:cNvPr id="179" name="直接连接符 178"/>
              <p:cNvCxnSpPr/>
              <p:nvPr/>
            </p:nvCxnSpPr>
            <p:spPr>
              <a:xfrm>
                <a:off x="8446816" y="1562100"/>
                <a:ext cx="0" cy="83344"/>
              </a:xfrm>
              <a:prstGeom prst="line">
                <a:avLst/>
              </a:prstGeom>
              <a:noFill/>
              <a:ln w="9525" cap="rnd" cmpd="sng" algn="ctr">
                <a:solidFill>
                  <a:srgbClr val="5A6478"/>
                </a:solidFill>
                <a:prstDash val="solid"/>
                <a:miter lim="800000"/>
              </a:ln>
              <a:effectLst/>
            </p:spPr>
          </p:cxnSp>
          <p:cxnSp>
            <p:nvCxnSpPr>
              <p:cNvPr id="180" name="直接连接符 179"/>
              <p:cNvCxnSpPr/>
              <p:nvPr/>
            </p:nvCxnSpPr>
            <p:spPr>
              <a:xfrm>
                <a:off x="8508309" y="1562100"/>
                <a:ext cx="0" cy="83344"/>
              </a:xfrm>
              <a:prstGeom prst="line">
                <a:avLst/>
              </a:prstGeom>
              <a:noFill/>
              <a:ln w="9525" cap="rnd" cmpd="sng" algn="ctr">
                <a:solidFill>
                  <a:srgbClr val="5A6478"/>
                </a:solidFill>
                <a:prstDash val="solid"/>
                <a:miter lim="800000"/>
              </a:ln>
              <a:effectLst/>
            </p:spPr>
          </p:cxnSp>
          <p:cxnSp>
            <p:nvCxnSpPr>
              <p:cNvPr id="181" name="直接连接符 180"/>
              <p:cNvCxnSpPr/>
              <p:nvPr/>
            </p:nvCxnSpPr>
            <p:spPr>
              <a:xfrm>
                <a:off x="8569802" y="1562100"/>
                <a:ext cx="0" cy="83344"/>
              </a:xfrm>
              <a:prstGeom prst="line">
                <a:avLst/>
              </a:prstGeom>
              <a:noFill/>
              <a:ln w="9525" cap="rnd" cmpd="sng" algn="ctr">
                <a:solidFill>
                  <a:srgbClr val="5A6478"/>
                </a:solidFill>
                <a:prstDash val="solid"/>
                <a:miter lim="800000"/>
              </a:ln>
              <a:effectLst/>
            </p:spPr>
          </p:cxnSp>
          <p:cxnSp>
            <p:nvCxnSpPr>
              <p:cNvPr id="182" name="直接连接符 181"/>
              <p:cNvCxnSpPr/>
              <p:nvPr/>
            </p:nvCxnSpPr>
            <p:spPr>
              <a:xfrm>
                <a:off x="8938760" y="1562100"/>
                <a:ext cx="0" cy="140494"/>
              </a:xfrm>
              <a:prstGeom prst="line">
                <a:avLst/>
              </a:prstGeom>
              <a:noFill/>
              <a:ln w="9525" cap="rnd" cmpd="sng" algn="ctr">
                <a:solidFill>
                  <a:srgbClr val="5A6478"/>
                </a:solidFill>
                <a:prstDash val="solid"/>
                <a:miter lim="800000"/>
              </a:ln>
              <a:effectLst/>
            </p:spPr>
          </p:cxnSp>
          <p:cxnSp>
            <p:nvCxnSpPr>
              <p:cNvPr id="183" name="直接连接符 182"/>
              <p:cNvCxnSpPr/>
              <p:nvPr/>
            </p:nvCxnSpPr>
            <p:spPr>
              <a:xfrm>
                <a:off x="8692788" y="1562100"/>
                <a:ext cx="0" cy="83344"/>
              </a:xfrm>
              <a:prstGeom prst="line">
                <a:avLst/>
              </a:prstGeom>
              <a:noFill/>
              <a:ln w="9525" cap="rnd" cmpd="sng" algn="ctr">
                <a:solidFill>
                  <a:srgbClr val="5A6478"/>
                </a:solidFill>
                <a:prstDash val="solid"/>
                <a:miter lim="800000"/>
              </a:ln>
              <a:effectLst/>
            </p:spPr>
          </p:cxnSp>
          <p:cxnSp>
            <p:nvCxnSpPr>
              <p:cNvPr id="184" name="直接连接符 183"/>
              <p:cNvCxnSpPr/>
              <p:nvPr/>
            </p:nvCxnSpPr>
            <p:spPr>
              <a:xfrm>
                <a:off x="8754281" y="1562100"/>
                <a:ext cx="0" cy="83344"/>
              </a:xfrm>
              <a:prstGeom prst="line">
                <a:avLst/>
              </a:prstGeom>
              <a:noFill/>
              <a:ln w="9525" cap="rnd" cmpd="sng" algn="ctr">
                <a:solidFill>
                  <a:srgbClr val="5A6478"/>
                </a:solidFill>
                <a:prstDash val="solid"/>
                <a:miter lim="800000"/>
              </a:ln>
              <a:effectLst/>
            </p:spPr>
          </p:cxnSp>
          <p:cxnSp>
            <p:nvCxnSpPr>
              <p:cNvPr id="185" name="直接连接符 184"/>
              <p:cNvCxnSpPr/>
              <p:nvPr/>
            </p:nvCxnSpPr>
            <p:spPr>
              <a:xfrm>
                <a:off x="8815774" y="1562100"/>
                <a:ext cx="0" cy="83344"/>
              </a:xfrm>
              <a:prstGeom prst="line">
                <a:avLst/>
              </a:prstGeom>
              <a:noFill/>
              <a:ln w="9525" cap="rnd" cmpd="sng" algn="ctr">
                <a:solidFill>
                  <a:srgbClr val="5A6478"/>
                </a:solidFill>
                <a:prstDash val="solid"/>
                <a:miter lim="800000"/>
              </a:ln>
              <a:effectLst/>
            </p:spPr>
          </p:cxnSp>
          <p:cxnSp>
            <p:nvCxnSpPr>
              <p:cNvPr id="186" name="直接连接符 185"/>
              <p:cNvCxnSpPr/>
              <p:nvPr/>
            </p:nvCxnSpPr>
            <p:spPr>
              <a:xfrm>
                <a:off x="8877267" y="1562100"/>
                <a:ext cx="0" cy="83344"/>
              </a:xfrm>
              <a:prstGeom prst="line">
                <a:avLst/>
              </a:prstGeom>
              <a:noFill/>
              <a:ln w="9525" cap="rnd" cmpd="sng" algn="ctr">
                <a:solidFill>
                  <a:srgbClr val="5A6478"/>
                </a:solidFill>
                <a:prstDash val="solid"/>
                <a:miter lim="800000"/>
              </a:ln>
              <a:effectLst/>
            </p:spPr>
          </p:cxnSp>
          <p:cxnSp>
            <p:nvCxnSpPr>
              <p:cNvPr id="187" name="直接连接符 186"/>
              <p:cNvCxnSpPr/>
              <p:nvPr/>
            </p:nvCxnSpPr>
            <p:spPr>
              <a:xfrm>
                <a:off x="9246225" y="1562100"/>
                <a:ext cx="0" cy="140494"/>
              </a:xfrm>
              <a:prstGeom prst="line">
                <a:avLst/>
              </a:prstGeom>
              <a:noFill/>
              <a:ln w="9525" cap="rnd" cmpd="sng" algn="ctr">
                <a:solidFill>
                  <a:srgbClr val="5A6478"/>
                </a:solidFill>
                <a:prstDash val="solid"/>
                <a:miter lim="800000"/>
              </a:ln>
              <a:effectLst/>
            </p:spPr>
          </p:cxnSp>
          <p:cxnSp>
            <p:nvCxnSpPr>
              <p:cNvPr id="188" name="直接连接符 187"/>
              <p:cNvCxnSpPr/>
              <p:nvPr/>
            </p:nvCxnSpPr>
            <p:spPr>
              <a:xfrm>
                <a:off x="9000253" y="1562100"/>
                <a:ext cx="0" cy="83344"/>
              </a:xfrm>
              <a:prstGeom prst="line">
                <a:avLst/>
              </a:prstGeom>
              <a:noFill/>
              <a:ln w="9525" cap="rnd" cmpd="sng" algn="ctr">
                <a:solidFill>
                  <a:srgbClr val="5A6478"/>
                </a:solidFill>
                <a:prstDash val="solid"/>
                <a:miter lim="800000"/>
              </a:ln>
              <a:effectLst/>
            </p:spPr>
          </p:cxnSp>
          <p:cxnSp>
            <p:nvCxnSpPr>
              <p:cNvPr id="189" name="直接连接符 188"/>
              <p:cNvCxnSpPr/>
              <p:nvPr/>
            </p:nvCxnSpPr>
            <p:spPr>
              <a:xfrm>
                <a:off x="9061746" y="1562100"/>
                <a:ext cx="0" cy="83344"/>
              </a:xfrm>
              <a:prstGeom prst="line">
                <a:avLst/>
              </a:prstGeom>
              <a:noFill/>
              <a:ln w="9525" cap="rnd" cmpd="sng" algn="ctr">
                <a:solidFill>
                  <a:srgbClr val="5A6478"/>
                </a:solidFill>
                <a:prstDash val="solid"/>
                <a:miter lim="800000"/>
              </a:ln>
              <a:effectLst/>
            </p:spPr>
          </p:cxnSp>
          <p:cxnSp>
            <p:nvCxnSpPr>
              <p:cNvPr id="190" name="直接连接符 189"/>
              <p:cNvCxnSpPr/>
              <p:nvPr/>
            </p:nvCxnSpPr>
            <p:spPr>
              <a:xfrm>
                <a:off x="9123239" y="1562100"/>
                <a:ext cx="0" cy="83344"/>
              </a:xfrm>
              <a:prstGeom prst="line">
                <a:avLst/>
              </a:prstGeom>
              <a:noFill/>
              <a:ln w="9525" cap="rnd" cmpd="sng" algn="ctr">
                <a:solidFill>
                  <a:srgbClr val="5A6478"/>
                </a:solidFill>
                <a:prstDash val="solid"/>
                <a:miter lim="800000"/>
              </a:ln>
              <a:effectLst/>
            </p:spPr>
          </p:cxnSp>
          <p:cxnSp>
            <p:nvCxnSpPr>
              <p:cNvPr id="191" name="直接连接符 190"/>
              <p:cNvCxnSpPr/>
              <p:nvPr/>
            </p:nvCxnSpPr>
            <p:spPr>
              <a:xfrm>
                <a:off x="9184732" y="1562100"/>
                <a:ext cx="0" cy="83344"/>
              </a:xfrm>
              <a:prstGeom prst="line">
                <a:avLst/>
              </a:prstGeom>
              <a:noFill/>
              <a:ln w="9525" cap="rnd" cmpd="sng" algn="ctr">
                <a:solidFill>
                  <a:srgbClr val="5A6478"/>
                </a:solidFill>
                <a:prstDash val="solid"/>
                <a:miter lim="800000"/>
              </a:ln>
              <a:effectLst/>
            </p:spPr>
          </p:cxnSp>
          <p:cxnSp>
            <p:nvCxnSpPr>
              <p:cNvPr id="192" name="直接连接符 191"/>
              <p:cNvCxnSpPr/>
              <p:nvPr/>
            </p:nvCxnSpPr>
            <p:spPr>
              <a:xfrm>
                <a:off x="9553690" y="1562100"/>
                <a:ext cx="0" cy="140494"/>
              </a:xfrm>
              <a:prstGeom prst="line">
                <a:avLst/>
              </a:prstGeom>
              <a:noFill/>
              <a:ln w="9525" cap="rnd" cmpd="sng" algn="ctr">
                <a:solidFill>
                  <a:srgbClr val="5A6478"/>
                </a:solidFill>
                <a:prstDash val="solid"/>
                <a:miter lim="800000"/>
              </a:ln>
              <a:effectLst/>
            </p:spPr>
          </p:cxnSp>
          <p:cxnSp>
            <p:nvCxnSpPr>
              <p:cNvPr id="193" name="直接连接符 192"/>
              <p:cNvCxnSpPr/>
              <p:nvPr/>
            </p:nvCxnSpPr>
            <p:spPr>
              <a:xfrm>
                <a:off x="9307718" y="1562100"/>
                <a:ext cx="0" cy="83344"/>
              </a:xfrm>
              <a:prstGeom prst="line">
                <a:avLst/>
              </a:prstGeom>
              <a:noFill/>
              <a:ln w="9525" cap="rnd" cmpd="sng" algn="ctr">
                <a:solidFill>
                  <a:srgbClr val="5A6478"/>
                </a:solidFill>
                <a:prstDash val="solid"/>
                <a:miter lim="800000"/>
              </a:ln>
              <a:effectLst/>
            </p:spPr>
          </p:cxnSp>
          <p:cxnSp>
            <p:nvCxnSpPr>
              <p:cNvPr id="194" name="直接连接符 193"/>
              <p:cNvCxnSpPr/>
              <p:nvPr/>
            </p:nvCxnSpPr>
            <p:spPr>
              <a:xfrm>
                <a:off x="9369211" y="1562100"/>
                <a:ext cx="0" cy="83344"/>
              </a:xfrm>
              <a:prstGeom prst="line">
                <a:avLst/>
              </a:prstGeom>
              <a:noFill/>
              <a:ln w="9525" cap="rnd" cmpd="sng" algn="ctr">
                <a:solidFill>
                  <a:srgbClr val="5A6478"/>
                </a:solidFill>
                <a:prstDash val="solid"/>
                <a:miter lim="800000"/>
              </a:ln>
              <a:effectLst/>
            </p:spPr>
          </p:cxnSp>
          <p:cxnSp>
            <p:nvCxnSpPr>
              <p:cNvPr id="195" name="直接连接符 194"/>
              <p:cNvCxnSpPr/>
              <p:nvPr/>
            </p:nvCxnSpPr>
            <p:spPr>
              <a:xfrm>
                <a:off x="9430704" y="1562100"/>
                <a:ext cx="0" cy="83344"/>
              </a:xfrm>
              <a:prstGeom prst="line">
                <a:avLst/>
              </a:prstGeom>
              <a:noFill/>
              <a:ln w="9525" cap="rnd" cmpd="sng" algn="ctr">
                <a:solidFill>
                  <a:srgbClr val="5A6478"/>
                </a:solidFill>
                <a:prstDash val="solid"/>
                <a:miter lim="800000"/>
              </a:ln>
              <a:effectLst/>
            </p:spPr>
          </p:cxnSp>
          <p:cxnSp>
            <p:nvCxnSpPr>
              <p:cNvPr id="196" name="直接连接符 195"/>
              <p:cNvCxnSpPr/>
              <p:nvPr/>
            </p:nvCxnSpPr>
            <p:spPr>
              <a:xfrm>
                <a:off x="9492197" y="1562100"/>
                <a:ext cx="0" cy="83344"/>
              </a:xfrm>
              <a:prstGeom prst="line">
                <a:avLst/>
              </a:prstGeom>
              <a:noFill/>
              <a:ln w="9525" cap="rnd" cmpd="sng" algn="ctr">
                <a:solidFill>
                  <a:srgbClr val="5A6478"/>
                </a:solidFill>
                <a:prstDash val="solid"/>
                <a:miter lim="800000"/>
              </a:ln>
              <a:effectLst/>
            </p:spPr>
          </p:cxnSp>
          <p:cxnSp>
            <p:nvCxnSpPr>
              <p:cNvPr id="197" name="直接连接符 196"/>
              <p:cNvCxnSpPr/>
              <p:nvPr/>
            </p:nvCxnSpPr>
            <p:spPr>
              <a:xfrm>
                <a:off x="9861153" y="1562100"/>
                <a:ext cx="0" cy="140494"/>
              </a:xfrm>
              <a:prstGeom prst="line">
                <a:avLst/>
              </a:prstGeom>
              <a:noFill/>
              <a:ln w="9525" cap="rnd" cmpd="sng" algn="ctr">
                <a:solidFill>
                  <a:srgbClr val="5A6478"/>
                </a:solidFill>
                <a:prstDash val="solid"/>
                <a:miter lim="800000"/>
              </a:ln>
              <a:effectLst/>
            </p:spPr>
          </p:cxnSp>
          <p:cxnSp>
            <p:nvCxnSpPr>
              <p:cNvPr id="198" name="直接连接符 197"/>
              <p:cNvCxnSpPr/>
              <p:nvPr/>
            </p:nvCxnSpPr>
            <p:spPr>
              <a:xfrm>
                <a:off x="9615183" y="1562100"/>
                <a:ext cx="0" cy="83344"/>
              </a:xfrm>
              <a:prstGeom prst="line">
                <a:avLst/>
              </a:prstGeom>
              <a:noFill/>
              <a:ln w="9525" cap="rnd" cmpd="sng" algn="ctr">
                <a:solidFill>
                  <a:srgbClr val="5A6478"/>
                </a:solidFill>
                <a:prstDash val="solid"/>
                <a:miter lim="800000"/>
              </a:ln>
              <a:effectLst/>
            </p:spPr>
          </p:cxnSp>
          <p:cxnSp>
            <p:nvCxnSpPr>
              <p:cNvPr id="199" name="直接连接符 198"/>
              <p:cNvCxnSpPr/>
              <p:nvPr/>
            </p:nvCxnSpPr>
            <p:spPr>
              <a:xfrm>
                <a:off x="9676676" y="1562100"/>
                <a:ext cx="0" cy="83344"/>
              </a:xfrm>
              <a:prstGeom prst="line">
                <a:avLst/>
              </a:prstGeom>
              <a:noFill/>
              <a:ln w="9525" cap="rnd" cmpd="sng" algn="ctr">
                <a:solidFill>
                  <a:srgbClr val="5A6478"/>
                </a:solidFill>
                <a:prstDash val="solid"/>
                <a:miter lim="800000"/>
              </a:ln>
              <a:effectLst/>
            </p:spPr>
          </p:cxnSp>
          <p:cxnSp>
            <p:nvCxnSpPr>
              <p:cNvPr id="200" name="直接连接符 199"/>
              <p:cNvCxnSpPr/>
              <p:nvPr/>
            </p:nvCxnSpPr>
            <p:spPr>
              <a:xfrm>
                <a:off x="9738169" y="1562100"/>
                <a:ext cx="0" cy="83344"/>
              </a:xfrm>
              <a:prstGeom prst="line">
                <a:avLst/>
              </a:prstGeom>
              <a:noFill/>
              <a:ln w="9525" cap="rnd" cmpd="sng" algn="ctr">
                <a:solidFill>
                  <a:srgbClr val="5A6478"/>
                </a:solidFill>
                <a:prstDash val="solid"/>
                <a:miter lim="800000"/>
              </a:ln>
              <a:effectLst/>
            </p:spPr>
          </p:cxnSp>
          <p:cxnSp>
            <p:nvCxnSpPr>
              <p:cNvPr id="201" name="直接连接符 200"/>
              <p:cNvCxnSpPr/>
              <p:nvPr/>
            </p:nvCxnSpPr>
            <p:spPr>
              <a:xfrm>
                <a:off x="9799662" y="1562100"/>
                <a:ext cx="0" cy="83344"/>
              </a:xfrm>
              <a:prstGeom prst="line">
                <a:avLst/>
              </a:prstGeom>
              <a:noFill/>
              <a:ln w="9525" cap="rnd" cmpd="sng" algn="ctr">
                <a:solidFill>
                  <a:srgbClr val="5A6478"/>
                </a:solidFill>
                <a:prstDash val="solid"/>
                <a:miter lim="800000"/>
              </a:ln>
              <a:effectLst/>
            </p:spPr>
          </p:cxnSp>
        </p:grpSp>
      </p:grpSp>
      <p:sp>
        <p:nvSpPr>
          <p:cNvPr id="214" name="矩形 213"/>
          <p:cNvSpPr/>
          <p:nvPr/>
        </p:nvSpPr>
        <p:spPr>
          <a:xfrm>
            <a:off x="4799698" y="1922075"/>
            <a:ext cx="723275" cy="523220"/>
          </a:xfrm>
          <a:prstGeom prst="rect">
            <a:avLst/>
          </a:prstGeom>
        </p:spPr>
        <p:txBody>
          <a:bodyPr wrap="none">
            <a:spAutoFit/>
          </a:bodyPr>
          <a:lstStyle/>
          <a:p>
            <a:pPr algn="just" fontAlgn="auto">
              <a:spcBef>
                <a:spcPts val="0"/>
              </a:spcBef>
              <a:spcAft>
                <a:spcPts val="0"/>
              </a:spcAft>
              <a:buClr>
                <a:srgbClr val="006EA0"/>
              </a:buClr>
            </a:pPr>
            <a:r>
              <a:rPr lang="en-US" altLang="zh-CN" sz="2800" dirty="0" smtClean="0">
                <a:solidFill>
                  <a:srgbClr val="01927A"/>
                </a:solidFill>
                <a:latin typeface="小米兰亭_GB外压缩"/>
                <a:ea typeface="小米兰亭_GB外压缩"/>
              </a:rPr>
              <a:t>30%</a:t>
            </a:r>
            <a:endParaRPr lang="en-US" altLang="zh-CN" sz="2800" dirty="0">
              <a:solidFill>
                <a:srgbClr val="01927A"/>
              </a:solidFill>
              <a:latin typeface="小米兰亭_GB外压缩"/>
              <a:ea typeface="小米兰亭_GB外压缩"/>
            </a:endParaRPr>
          </a:p>
        </p:txBody>
      </p:sp>
      <p:grpSp>
        <p:nvGrpSpPr>
          <p:cNvPr id="216" name="组合 215"/>
          <p:cNvGrpSpPr/>
          <p:nvPr/>
        </p:nvGrpSpPr>
        <p:grpSpPr>
          <a:xfrm>
            <a:off x="5522973" y="3177961"/>
            <a:ext cx="4146157" cy="885826"/>
            <a:chOff x="6355949" y="-1336675"/>
            <a:chExt cx="4146157" cy="885826"/>
          </a:xfrm>
        </p:grpSpPr>
        <p:grpSp>
          <p:nvGrpSpPr>
            <p:cNvPr id="217" name="组合 216"/>
            <p:cNvGrpSpPr/>
            <p:nvPr/>
          </p:nvGrpSpPr>
          <p:grpSpPr>
            <a:xfrm>
              <a:off x="6355949" y="-1336675"/>
              <a:ext cx="4146157" cy="885826"/>
              <a:chOff x="6355949" y="-1336675"/>
              <a:chExt cx="4146157" cy="885826"/>
            </a:xfrm>
          </p:grpSpPr>
          <p:sp>
            <p:nvSpPr>
              <p:cNvPr id="255" name="任意多边形 254"/>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56" name="矩形 255"/>
              <p:cNvSpPr/>
              <p:nvPr/>
            </p:nvSpPr>
            <p:spPr>
              <a:xfrm>
                <a:off x="7166610" y="-929481"/>
                <a:ext cx="73816" cy="71438"/>
              </a:xfrm>
              <a:prstGeom prst="rect">
                <a:avLst/>
              </a:prstGeom>
              <a:solidFill>
                <a:srgbClr val="5A6478">
                  <a:lumMod val="60000"/>
                  <a:lumOff val="4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57" name="矩形 256"/>
              <p:cNvSpPr/>
              <p:nvPr/>
            </p:nvSpPr>
            <p:spPr>
              <a:xfrm>
                <a:off x="7225190" y="-962818"/>
                <a:ext cx="107151" cy="138112"/>
              </a:xfrm>
              <a:prstGeom prst="rect">
                <a:avLst/>
              </a:prstGeom>
              <a:solidFill>
                <a:srgbClr val="5A6478">
                  <a:lumMod val="40000"/>
                  <a:lumOff val="6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58" name="五边形 257"/>
              <p:cNvSpPr/>
              <p:nvPr/>
            </p:nvSpPr>
            <p:spPr>
              <a:xfrm flipH="1">
                <a:off x="7532844" y="-1244996"/>
                <a:ext cx="1126435" cy="702469"/>
              </a:xfrm>
              <a:prstGeom prst="homePlate">
                <a:avLst>
                  <a:gd name="adj" fmla="val 20945"/>
                </a:avLst>
              </a:prstGeom>
              <a:solidFill>
                <a:srgbClr val="F35E29"/>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259" name="组合 258"/>
              <p:cNvGrpSpPr/>
              <p:nvPr/>
            </p:nvGrpSpPr>
            <p:grpSpPr>
              <a:xfrm>
                <a:off x="8643484" y="-1300955"/>
                <a:ext cx="1858622" cy="814387"/>
                <a:chOff x="8643484" y="-1300955"/>
                <a:chExt cx="1858622" cy="814387"/>
              </a:xfrm>
            </p:grpSpPr>
            <p:sp>
              <p:nvSpPr>
                <p:cNvPr id="264" name="圆角矩形 263"/>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5" name="矩形 264"/>
                <p:cNvSpPr/>
                <p:nvPr/>
              </p:nvSpPr>
              <p:spPr>
                <a:xfrm>
                  <a:off x="8643484" y="-1244995"/>
                  <a:ext cx="57944" cy="702469"/>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6" name="矩形 265"/>
                <p:cNvSpPr/>
                <p:nvPr/>
              </p:nvSpPr>
              <p:spPr>
                <a:xfrm rot="5400000">
                  <a:off x="9536205" y="-1766396"/>
                  <a:ext cx="57944" cy="1745271"/>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260" name="矩形 259"/>
              <p:cNvSpPr/>
              <p:nvPr/>
            </p:nvSpPr>
            <p:spPr>
              <a:xfrm>
                <a:off x="7401875" y="-962819"/>
                <a:ext cx="180026" cy="138113"/>
              </a:xfrm>
              <a:prstGeom prst="rect">
                <a:avLst/>
              </a:prstGeom>
              <a:solidFill>
                <a:srgbClr val="F35E29"/>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1" name="任意多边形 260"/>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2" name="矩形 261"/>
              <p:cNvSpPr/>
              <p:nvPr/>
            </p:nvSpPr>
            <p:spPr>
              <a:xfrm>
                <a:off x="7324725" y="-989011"/>
                <a:ext cx="85725" cy="190498"/>
              </a:xfrm>
              <a:prstGeom prst="rect">
                <a:avLst/>
              </a:prstGeom>
              <a:solidFill>
                <a:srgbClr val="5A6478">
                  <a:lumMod val="20000"/>
                  <a:lumOff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63" name="圆角矩形 262"/>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218" name="组合 217"/>
            <p:cNvGrpSpPr/>
            <p:nvPr/>
          </p:nvGrpSpPr>
          <p:grpSpPr>
            <a:xfrm>
              <a:off x="7702550" y="-1182091"/>
              <a:ext cx="2152253" cy="140494"/>
              <a:chOff x="7708900" y="1562100"/>
              <a:chExt cx="2152253" cy="140494"/>
            </a:xfrm>
          </p:grpSpPr>
          <p:cxnSp>
            <p:nvCxnSpPr>
              <p:cNvPr id="219" name="直接连接符 218"/>
              <p:cNvCxnSpPr/>
              <p:nvPr/>
            </p:nvCxnSpPr>
            <p:spPr>
              <a:xfrm>
                <a:off x="7708900" y="1562100"/>
                <a:ext cx="0" cy="140494"/>
              </a:xfrm>
              <a:prstGeom prst="line">
                <a:avLst/>
              </a:prstGeom>
              <a:noFill/>
              <a:ln w="9525" cap="rnd" cmpd="sng" algn="ctr">
                <a:solidFill>
                  <a:srgbClr val="5A6478"/>
                </a:solidFill>
                <a:prstDash val="solid"/>
                <a:miter lim="800000"/>
              </a:ln>
              <a:effectLst/>
            </p:spPr>
          </p:cxnSp>
          <p:cxnSp>
            <p:nvCxnSpPr>
              <p:cNvPr id="220" name="直接连接符 219"/>
              <p:cNvCxnSpPr/>
              <p:nvPr/>
            </p:nvCxnSpPr>
            <p:spPr>
              <a:xfrm>
                <a:off x="8016365" y="1562100"/>
                <a:ext cx="0" cy="140494"/>
              </a:xfrm>
              <a:prstGeom prst="line">
                <a:avLst/>
              </a:prstGeom>
              <a:noFill/>
              <a:ln w="9525" cap="rnd" cmpd="sng" algn="ctr">
                <a:solidFill>
                  <a:srgbClr val="5A6478"/>
                </a:solidFill>
                <a:prstDash val="solid"/>
                <a:miter lim="800000"/>
              </a:ln>
              <a:effectLst/>
            </p:spPr>
          </p:cxnSp>
          <p:cxnSp>
            <p:nvCxnSpPr>
              <p:cNvPr id="221" name="直接连接符 220"/>
              <p:cNvCxnSpPr/>
              <p:nvPr/>
            </p:nvCxnSpPr>
            <p:spPr>
              <a:xfrm>
                <a:off x="7770393" y="1562100"/>
                <a:ext cx="0" cy="83344"/>
              </a:xfrm>
              <a:prstGeom prst="line">
                <a:avLst/>
              </a:prstGeom>
              <a:noFill/>
              <a:ln w="9525" cap="rnd" cmpd="sng" algn="ctr">
                <a:solidFill>
                  <a:srgbClr val="5A6478"/>
                </a:solidFill>
                <a:prstDash val="solid"/>
                <a:miter lim="800000"/>
              </a:ln>
              <a:effectLst/>
            </p:spPr>
          </p:cxnSp>
          <p:cxnSp>
            <p:nvCxnSpPr>
              <p:cNvPr id="222" name="直接连接符 221"/>
              <p:cNvCxnSpPr/>
              <p:nvPr/>
            </p:nvCxnSpPr>
            <p:spPr>
              <a:xfrm>
                <a:off x="7831886" y="1562100"/>
                <a:ext cx="0" cy="83344"/>
              </a:xfrm>
              <a:prstGeom prst="line">
                <a:avLst/>
              </a:prstGeom>
              <a:noFill/>
              <a:ln w="9525" cap="rnd" cmpd="sng" algn="ctr">
                <a:solidFill>
                  <a:srgbClr val="5A6478"/>
                </a:solidFill>
                <a:prstDash val="solid"/>
                <a:miter lim="800000"/>
              </a:ln>
              <a:effectLst/>
            </p:spPr>
          </p:cxnSp>
          <p:cxnSp>
            <p:nvCxnSpPr>
              <p:cNvPr id="223" name="直接连接符 222"/>
              <p:cNvCxnSpPr/>
              <p:nvPr/>
            </p:nvCxnSpPr>
            <p:spPr>
              <a:xfrm>
                <a:off x="7893379" y="1562100"/>
                <a:ext cx="0" cy="83344"/>
              </a:xfrm>
              <a:prstGeom prst="line">
                <a:avLst/>
              </a:prstGeom>
              <a:noFill/>
              <a:ln w="9525" cap="rnd" cmpd="sng" algn="ctr">
                <a:solidFill>
                  <a:srgbClr val="5A6478"/>
                </a:solidFill>
                <a:prstDash val="solid"/>
                <a:miter lim="800000"/>
              </a:ln>
              <a:effectLst/>
            </p:spPr>
          </p:cxnSp>
          <p:cxnSp>
            <p:nvCxnSpPr>
              <p:cNvPr id="224" name="直接连接符 223"/>
              <p:cNvCxnSpPr/>
              <p:nvPr/>
            </p:nvCxnSpPr>
            <p:spPr>
              <a:xfrm>
                <a:off x="7954872" y="1562100"/>
                <a:ext cx="0" cy="83344"/>
              </a:xfrm>
              <a:prstGeom prst="line">
                <a:avLst/>
              </a:prstGeom>
              <a:noFill/>
              <a:ln w="9525" cap="rnd" cmpd="sng" algn="ctr">
                <a:solidFill>
                  <a:srgbClr val="5A6478"/>
                </a:solidFill>
                <a:prstDash val="solid"/>
                <a:miter lim="800000"/>
              </a:ln>
              <a:effectLst/>
            </p:spPr>
          </p:cxnSp>
          <p:cxnSp>
            <p:nvCxnSpPr>
              <p:cNvPr id="225" name="直接连接符 224"/>
              <p:cNvCxnSpPr/>
              <p:nvPr/>
            </p:nvCxnSpPr>
            <p:spPr>
              <a:xfrm>
                <a:off x="8323830" y="1562100"/>
                <a:ext cx="0" cy="140494"/>
              </a:xfrm>
              <a:prstGeom prst="line">
                <a:avLst/>
              </a:prstGeom>
              <a:noFill/>
              <a:ln w="9525" cap="rnd" cmpd="sng" algn="ctr">
                <a:solidFill>
                  <a:srgbClr val="5A6478"/>
                </a:solidFill>
                <a:prstDash val="solid"/>
                <a:miter lim="800000"/>
              </a:ln>
              <a:effectLst/>
            </p:spPr>
          </p:cxnSp>
          <p:cxnSp>
            <p:nvCxnSpPr>
              <p:cNvPr id="226" name="直接连接符 225"/>
              <p:cNvCxnSpPr/>
              <p:nvPr/>
            </p:nvCxnSpPr>
            <p:spPr>
              <a:xfrm>
                <a:off x="8077858" y="1562100"/>
                <a:ext cx="0" cy="83344"/>
              </a:xfrm>
              <a:prstGeom prst="line">
                <a:avLst/>
              </a:prstGeom>
              <a:noFill/>
              <a:ln w="9525" cap="rnd" cmpd="sng" algn="ctr">
                <a:solidFill>
                  <a:srgbClr val="5A6478"/>
                </a:solidFill>
                <a:prstDash val="solid"/>
                <a:miter lim="800000"/>
              </a:ln>
              <a:effectLst/>
            </p:spPr>
          </p:cxnSp>
          <p:cxnSp>
            <p:nvCxnSpPr>
              <p:cNvPr id="227" name="直接连接符 226"/>
              <p:cNvCxnSpPr/>
              <p:nvPr/>
            </p:nvCxnSpPr>
            <p:spPr>
              <a:xfrm>
                <a:off x="8139351" y="1562100"/>
                <a:ext cx="0" cy="83344"/>
              </a:xfrm>
              <a:prstGeom prst="line">
                <a:avLst/>
              </a:prstGeom>
              <a:noFill/>
              <a:ln w="9525" cap="rnd" cmpd="sng" algn="ctr">
                <a:solidFill>
                  <a:srgbClr val="5A6478"/>
                </a:solidFill>
                <a:prstDash val="solid"/>
                <a:miter lim="800000"/>
              </a:ln>
              <a:effectLst/>
            </p:spPr>
          </p:cxnSp>
          <p:cxnSp>
            <p:nvCxnSpPr>
              <p:cNvPr id="228" name="直接连接符 227"/>
              <p:cNvCxnSpPr/>
              <p:nvPr/>
            </p:nvCxnSpPr>
            <p:spPr>
              <a:xfrm>
                <a:off x="8200844" y="1562100"/>
                <a:ext cx="0" cy="83344"/>
              </a:xfrm>
              <a:prstGeom prst="line">
                <a:avLst/>
              </a:prstGeom>
              <a:noFill/>
              <a:ln w="9525" cap="rnd" cmpd="sng" algn="ctr">
                <a:solidFill>
                  <a:srgbClr val="5A6478"/>
                </a:solidFill>
                <a:prstDash val="solid"/>
                <a:miter lim="800000"/>
              </a:ln>
              <a:effectLst/>
            </p:spPr>
          </p:cxnSp>
          <p:cxnSp>
            <p:nvCxnSpPr>
              <p:cNvPr id="229" name="直接连接符 228"/>
              <p:cNvCxnSpPr/>
              <p:nvPr/>
            </p:nvCxnSpPr>
            <p:spPr>
              <a:xfrm>
                <a:off x="8262337" y="1562100"/>
                <a:ext cx="0" cy="83344"/>
              </a:xfrm>
              <a:prstGeom prst="line">
                <a:avLst/>
              </a:prstGeom>
              <a:noFill/>
              <a:ln w="9525" cap="rnd" cmpd="sng" algn="ctr">
                <a:solidFill>
                  <a:srgbClr val="5A6478"/>
                </a:solidFill>
                <a:prstDash val="solid"/>
                <a:miter lim="800000"/>
              </a:ln>
              <a:effectLst/>
            </p:spPr>
          </p:cxnSp>
          <p:cxnSp>
            <p:nvCxnSpPr>
              <p:cNvPr id="230" name="直接连接符 229"/>
              <p:cNvCxnSpPr/>
              <p:nvPr/>
            </p:nvCxnSpPr>
            <p:spPr>
              <a:xfrm>
                <a:off x="8631295" y="1562100"/>
                <a:ext cx="0" cy="140494"/>
              </a:xfrm>
              <a:prstGeom prst="line">
                <a:avLst/>
              </a:prstGeom>
              <a:noFill/>
              <a:ln w="9525" cap="rnd" cmpd="sng" algn="ctr">
                <a:solidFill>
                  <a:srgbClr val="5A6478"/>
                </a:solidFill>
                <a:prstDash val="solid"/>
                <a:miter lim="800000"/>
              </a:ln>
              <a:effectLst/>
            </p:spPr>
          </p:cxnSp>
          <p:cxnSp>
            <p:nvCxnSpPr>
              <p:cNvPr id="231" name="直接连接符 230"/>
              <p:cNvCxnSpPr/>
              <p:nvPr/>
            </p:nvCxnSpPr>
            <p:spPr>
              <a:xfrm>
                <a:off x="8385323" y="1562100"/>
                <a:ext cx="0" cy="83344"/>
              </a:xfrm>
              <a:prstGeom prst="line">
                <a:avLst/>
              </a:prstGeom>
              <a:noFill/>
              <a:ln w="9525" cap="rnd" cmpd="sng" algn="ctr">
                <a:solidFill>
                  <a:srgbClr val="5A6478"/>
                </a:solidFill>
                <a:prstDash val="solid"/>
                <a:miter lim="800000"/>
              </a:ln>
              <a:effectLst/>
            </p:spPr>
          </p:cxnSp>
          <p:cxnSp>
            <p:nvCxnSpPr>
              <p:cNvPr id="232" name="直接连接符 231"/>
              <p:cNvCxnSpPr/>
              <p:nvPr/>
            </p:nvCxnSpPr>
            <p:spPr>
              <a:xfrm>
                <a:off x="8446816" y="1562100"/>
                <a:ext cx="0" cy="83344"/>
              </a:xfrm>
              <a:prstGeom prst="line">
                <a:avLst/>
              </a:prstGeom>
              <a:noFill/>
              <a:ln w="9525" cap="rnd" cmpd="sng" algn="ctr">
                <a:solidFill>
                  <a:srgbClr val="5A6478"/>
                </a:solidFill>
                <a:prstDash val="solid"/>
                <a:miter lim="800000"/>
              </a:ln>
              <a:effectLst/>
            </p:spPr>
          </p:cxnSp>
          <p:cxnSp>
            <p:nvCxnSpPr>
              <p:cNvPr id="233" name="直接连接符 232"/>
              <p:cNvCxnSpPr/>
              <p:nvPr/>
            </p:nvCxnSpPr>
            <p:spPr>
              <a:xfrm>
                <a:off x="8508309" y="1562100"/>
                <a:ext cx="0" cy="83344"/>
              </a:xfrm>
              <a:prstGeom prst="line">
                <a:avLst/>
              </a:prstGeom>
              <a:noFill/>
              <a:ln w="9525" cap="rnd" cmpd="sng" algn="ctr">
                <a:solidFill>
                  <a:srgbClr val="5A6478"/>
                </a:solidFill>
                <a:prstDash val="solid"/>
                <a:miter lim="800000"/>
              </a:ln>
              <a:effectLst/>
            </p:spPr>
          </p:cxnSp>
          <p:cxnSp>
            <p:nvCxnSpPr>
              <p:cNvPr id="234" name="直接连接符 233"/>
              <p:cNvCxnSpPr/>
              <p:nvPr/>
            </p:nvCxnSpPr>
            <p:spPr>
              <a:xfrm>
                <a:off x="8569802" y="1562100"/>
                <a:ext cx="0" cy="83344"/>
              </a:xfrm>
              <a:prstGeom prst="line">
                <a:avLst/>
              </a:prstGeom>
              <a:noFill/>
              <a:ln w="9525" cap="rnd" cmpd="sng" algn="ctr">
                <a:solidFill>
                  <a:srgbClr val="5A6478"/>
                </a:solidFill>
                <a:prstDash val="solid"/>
                <a:miter lim="800000"/>
              </a:ln>
              <a:effectLst/>
            </p:spPr>
          </p:cxnSp>
          <p:cxnSp>
            <p:nvCxnSpPr>
              <p:cNvPr id="235" name="直接连接符 234"/>
              <p:cNvCxnSpPr/>
              <p:nvPr/>
            </p:nvCxnSpPr>
            <p:spPr>
              <a:xfrm>
                <a:off x="8938760" y="1562100"/>
                <a:ext cx="0" cy="140494"/>
              </a:xfrm>
              <a:prstGeom prst="line">
                <a:avLst/>
              </a:prstGeom>
              <a:noFill/>
              <a:ln w="9525" cap="rnd" cmpd="sng" algn="ctr">
                <a:solidFill>
                  <a:srgbClr val="5A6478"/>
                </a:solidFill>
                <a:prstDash val="solid"/>
                <a:miter lim="800000"/>
              </a:ln>
              <a:effectLst/>
            </p:spPr>
          </p:cxnSp>
          <p:cxnSp>
            <p:nvCxnSpPr>
              <p:cNvPr id="236" name="直接连接符 235"/>
              <p:cNvCxnSpPr/>
              <p:nvPr/>
            </p:nvCxnSpPr>
            <p:spPr>
              <a:xfrm>
                <a:off x="8692788" y="1562100"/>
                <a:ext cx="0" cy="83344"/>
              </a:xfrm>
              <a:prstGeom prst="line">
                <a:avLst/>
              </a:prstGeom>
              <a:noFill/>
              <a:ln w="9525" cap="rnd" cmpd="sng" algn="ctr">
                <a:solidFill>
                  <a:srgbClr val="5A6478"/>
                </a:solidFill>
                <a:prstDash val="solid"/>
                <a:miter lim="800000"/>
              </a:ln>
              <a:effectLst/>
            </p:spPr>
          </p:cxnSp>
          <p:cxnSp>
            <p:nvCxnSpPr>
              <p:cNvPr id="237" name="直接连接符 236"/>
              <p:cNvCxnSpPr/>
              <p:nvPr/>
            </p:nvCxnSpPr>
            <p:spPr>
              <a:xfrm>
                <a:off x="8754281" y="1562100"/>
                <a:ext cx="0" cy="83344"/>
              </a:xfrm>
              <a:prstGeom prst="line">
                <a:avLst/>
              </a:prstGeom>
              <a:noFill/>
              <a:ln w="9525" cap="rnd" cmpd="sng" algn="ctr">
                <a:solidFill>
                  <a:srgbClr val="5A6478"/>
                </a:solidFill>
                <a:prstDash val="solid"/>
                <a:miter lim="800000"/>
              </a:ln>
              <a:effectLst/>
            </p:spPr>
          </p:cxnSp>
          <p:cxnSp>
            <p:nvCxnSpPr>
              <p:cNvPr id="238" name="直接连接符 237"/>
              <p:cNvCxnSpPr/>
              <p:nvPr/>
            </p:nvCxnSpPr>
            <p:spPr>
              <a:xfrm>
                <a:off x="8815774" y="1562100"/>
                <a:ext cx="0" cy="83344"/>
              </a:xfrm>
              <a:prstGeom prst="line">
                <a:avLst/>
              </a:prstGeom>
              <a:noFill/>
              <a:ln w="9525" cap="rnd" cmpd="sng" algn="ctr">
                <a:solidFill>
                  <a:srgbClr val="5A6478"/>
                </a:solidFill>
                <a:prstDash val="solid"/>
                <a:miter lim="800000"/>
              </a:ln>
              <a:effectLst/>
            </p:spPr>
          </p:cxnSp>
          <p:cxnSp>
            <p:nvCxnSpPr>
              <p:cNvPr id="239" name="直接连接符 238"/>
              <p:cNvCxnSpPr/>
              <p:nvPr/>
            </p:nvCxnSpPr>
            <p:spPr>
              <a:xfrm>
                <a:off x="8877267" y="1562100"/>
                <a:ext cx="0" cy="83344"/>
              </a:xfrm>
              <a:prstGeom prst="line">
                <a:avLst/>
              </a:prstGeom>
              <a:noFill/>
              <a:ln w="9525" cap="rnd" cmpd="sng" algn="ctr">
                <a:solidFill>
                  <a:srgbClr val="5A6478"/>
                </a:solidFill>
                <a:prstDash val="solid"/>
                <a:miter lim="800000"/>
              </a:ln>
              <a:effectLst/>
            </p:spPr>
          </p:cxnSp>
          <p:cxnSp>
            <p:nvCxnSpPr>
              <p:cNvPr id="240" name="直接连接符 239"/>
              <p:cNvCxnSpPr/>
              <p:nvPr/>
            </p:nvCxnSpPr>
            <p:spPr>
              <a:xfrm>
                <a:off x="9246225" y="1562100"/>
                <a:ext cx="0" cy="140494"/>
              </a:xfrm>
              <a:prstGeom prst="line">
                <a:avLst/>
              </a:prstGeom>
              <a:noFill/>
              <a:ln w="9525" cap="rnd" cmpd="sng" algn="ctr">
                <a:solidFill>
                  <a:srgbClr val="5A6478"/>
                </a:solidFill>
                <a:prstDash val="solid"/>
                <a:miter lim="800000"/>
              </a:ln>
              <a:effectLst/>
            </p:spPr>
          </p:cxnSp>
          <p:cxnSp>
            <p:nvCxnSpPr>
              <p:cNvPr id="241" name="直接连接符 240"/>
              <p:cNvCxnSpPr/>
              <p:nvPr/>
            </p:nvCxnSpPr>
            <p:spPr>
              <a:xfrm>
                <a:off x="9000253" y="1562100"/>
                <a:ext cx="0" cy="83344"/>
              </a:xfrm>
              <a:prstGeom prst="line">
                <a:avLst/>
              </a:prstGeom>
              <a:noFill/>
              <a:ln w="9525" cap="rnd" cmpd="sng" algn="ctr">
                <a:solidFill>
                  <a:srgbClr val="5A6478"/>
                </a:solidFill>
                <a:prstDash val="solid"/>
                <a:miter lim="800000"/>
              </a:ln>
              <a:effectLst/>
            </p:spPr>
          </p:cxnSp>
          <p:cxnSp>
            <p:nvCxnSpPr>
              <p:cNvPr id="242" name="直接连接符 241"/>
              <p:cNvCxnSpPr/>
              <p:nvPr/>
            </p:nvCxnSpPr>
            <p:spPr>
              <a:xfrm>
                <a:off x="9061746" y="1562100"/>
                <a:ext cx="0" cy="83344"/>
              </a:xfrm>
              <a:prstGeom prst="line">
                <a:avLst/>
              </a:prstGeom>
              <a:noFill/>
              <a:ln w="9525" cap="rnd" cmpd="sng" algn="ctr">
                <a:solidFill>
                  <a:srgbClr val="5A6478"/>
                </a:solidFill>
                <a:prstDash val="solid"/>
                <a:miter lim="800000"/>
              </a:ln>
              <a:effectLst/>
            </p:spPr>
          </p:cxnSp>
          <p:cxnSp>
            <p:nvCxnSpPr>
              <p:cNvPr id="243" name="直接连接符 242"/>
              <p:cNvCxnSpPr/>
              <p:nvPr/>
            </p:nvCxnSpPr>
            <p:spPr>
              <a:xfrm>
                <a:off x="9123239" y="1562100"/>
                <a:ext cx="0" cy="83344"/>
              </a:xfrm>
              <a:prstGeom prst="line">
                <a:avLst/>
              </a:prstGeom>
              <a:noFill/>
              <a:ln w="9525" cap="rnd" cmpd="sng" algn="ctr">
                <a:solidFill>
                  <a:srgbClr val="5A6478"/>
                </a:solidFill>
                <a:prstDash val="solid"/>
                <a:miter lim="800000"/>
              </a:ln>
              <a:effectLst/>
            </p:spPr>
          </p:cxnSp>
          <p:cxnSp>
            <p:nvCxnSpPr>
              <p:cNvPr id="244" name="直接连接符 243"/>
              <p:cNvCxnSpPr/>
              <p:nvPr/>
            </p:nvCxnSpPr>
            <p:spPr>
              <a:xfrm>
                <a:off x="9184732" y="1562100"/>
                <a:ext cx="0" cy="83344"/>
              </a:xfrm>
              <a:prstGeom prst="line">
                <a:avLst/>
              </a:prstGeom>
              <a:noFill/>
              <a:ln w="9525" cap="rnd" cmpd="sng" algn="ctr">
                <a:solidFill>
                  <a:srgbClr val="5A6478"/>
                </a:solidFill>
                <a:prstDash val="solid"/>
                <a:miter lim="800000"/>
              </a:ln>
              <a:effectLst/>
            </p:spPr>
          </p:cxnSp>
          <p:cxnSp>
            <p:nvCxnSpPr>
              <p:cNvPr id="245" name="直接连接符 244"/>
              <p:cNvCxnSpPr/>
              <p:nvPr/>
            </p:nvCxnSpPr>
            <p:spPr>
              <a:xfrm>
                <a:off x="9553690" y="1562100"/>
                <a:ext cx="0" cy="140494"/>
              </a:xfrm>
              <a:prstGeom prst="line">
                <a:avLst/>
              </a:prstGeom>
              <a:noFill/>
              <a:ln w="9525" cap="rnd" cmpd="sng" algn="ctr">
                <a:solidFill>
                  <a:srgbClr val="5A6478"/>
                </a:solidFill>
                <a:prstDash val="solid"/>
                <a:miter lim="800000"/>
              </a:ln>
              <a:effectLst/>
            </p:spPr>
          </p:cxnSp>
          <p:cxnSp>
            <p:nvCxnSpPr>
              <p:cNvPr id="246" name="直接连接符 245"/>
              <p:cNvCxnSpPr/>
              <p:nvPr/>
            </p:nvCxnSpPr>
            <p:spPr>
              <a:xfrm>
                <a:off x="9307718" y="1562100"/>
                <a:ext cx="0" cy="83344"/>
              </a:xfrm>
              <a:prstGeom prst="line">
                <a:avLst/>
              </a:prstGeom>
              <a:noFill/>
              <a:ln w="9525" cap="rnd" cmpd="sng" algn="ctr">
                <a:solidFill>
                  <a:srgbClr val="5A6478"/>
                </a:solidFill>
                <a:prstDash val="solid"/>
                <a:miter lim="800000"/>
              </a:ln>
              <a:effectLst/>
            </p:spPr>
          </p:cxnSp>
          <p:cxnSp>
            <p:nvCxnSpPr>
              <p:cNvPr id="247" name="直接连接符 246"/>
              <p:cNvCxnSpPr/>
              <p:nvPr/>
            </p:nvCxnSpPr>
            <p:spPr>
              <a:xfrm>
                <a:off x="9369211" y="1562100"/>
                <a:ext cx="0" cy="83344"/>
              </a:xfrm>
              <a:prstGeom prst="line">
                <a:avLst/>
              </a:prstGeom>
              <a:noFill/>
              <a:ln w="9525" cap="rnd" cmpd="sng" algn="ctr">
                <a:solidFill>
                  <a:srgbClr val="5A6478"/>
                </a:solidFill>
                <a:prstDash val="solid"/>
                <a:miter lim="800000"/>
              </a:ln>
              <a:effectLst/>
            </p:spPr>
          </p:cxnSp>
          <p:cxnSp>
            <p:nvCxnSpPr>
              <p:cNvPr id="248" name="直接连接符 247"/>
              <p:cNvCxnSpPr/>
              <p:nvPr/>
            </p:nvCxnSpPr>
            <p:spPr>
              <a:xfrm>
                <a:off x="9430704" y="1562100"/>
                <a:ext cx="0" cy="83344"/>
              </a:xfrm>
              <a:prstGeom prst="line">
                <a:avLst/>
              </a:prstGeom>
              <a:noFill/>
              <a:ln w="9525" cap="rnd" cmpd="sng" algn="ctr">
                <a:solidFill>
                  <a:srgbClr val="5A6478"/>
                </a:solidFill>
                <a:prstDash val="solid"/>
                <a:miter lim="800000"/>
              </a:ln>
              <a:effectLst/>
            </p:spPr>
          </p:cxnSp>
          <p:cxnSp>
            <p:nvCxnSpPr>
              <p:cNvPr id="249" name="直接连接符 248"/>
              <p:cNvCxnSpPr/>
              <p:nvPr/>
            </p:nvCxnSpPr>
            <p:spPr>
              <a:xfrm>
                <a:off x="9492197" y="1562100"/>
                <a:ext cx="0" cy="83344"/>
              </a:xfrm>
              <a:prstGeom prst="line">
                <a:avLst/>
              </a:prstGeom>
              <a:noFill/>
              <a:ln w="9525" cap="rnd" cmpd="sng" algn="ctr">
                <a:solidFill>
                  <a:srgbClr val="5A6478"/>
                </a:solidFill>
                <a:prstDash val="solid"/>
                <a:miter lim="800000"/>
              </a:ln>
              <a:effectLst/>
            </p:spPr>
          </p:cxnSp>
          <p:cxnSp>
            <p:nvCxnSpPr>
              <p:cNvPr id="250" name="直接连接符 249"/>
              <p:cNvCxnSpPr/>
              <p:nvPr/>
            </p:nvCxnSpPr>
            <p:spPr>
              <a:xfrm>
                <a:off x="9861153" y="1562100"/>
                <a:ext cx="0" cy="140494"/>
              </a:xfrm>
              <a:prstGeom prst="line">
                <a:avLst/>
              </a:prstGeom>
              <a:noFill/>
              <a:ln w="9525" cap="rnd" cmpd="sng" algn="ctr">
                <a:solidFill>
                  <a:srgbClr val="5A6478"/>
                </a:solidFill>
                <a:prstDash val="solid"/>
                <a:miter lim="800000"/>
              </a:ln>
              <a:effectLst/>
            </p:spPr>
          </p:cxnSp>
          <p:cxnSp>
            <p:nvCxnSpPr>
              <p:cNvPr id="251" name="直接连接符 250"/>
              <p:cNvCxnSpPr/>
              <p:nvPr/>
            </p:nvCxnSpPr>
            <p:spPr>
              <a:xfrm>
                <a:off x="9615183" y="1562100"/>
                <a:ext cx="0" cy="83344"/>
              </a:xfrm>
              <a:prstGeom prst="line">
                <a:avLst/>
              </a:prstGeom>
              <a:noFill/>
              <a:ln w="9525" cap="rnd" cmpd="sng" algn="ctr">
                <a:solidFill>
                  <a:srgbClr val="5A6478"/>
                </a:solidFill>
                <a:prstDash val="solid"/>
                <a:miter lim="800000"/>
              </a:ln>
              <a:effectLst/>
            </p:spPr>
          </p:cxnSp>
          <p:cxnSp>
            <p:nvCxnSpPr>
              <p:cNvPr id="252" name="直接连接符 251"/>
              <p:cNvCxnSpPr/>
              <p:nvPr/>
            </p:nvCxnSpPr>
            <p:spPr>
              <a:xfrm>
                <a:off x="9676676" y="1562100"/>
                <a:ext cx="0" cy="83344"/>
              </a:xfrm>
              <a:prstGeom prst="line">
                <a:avLst/>
              </a:prstGeom>
              <a:noFill/>
              <a:ln w="9525" cap="rnd" cmpd="sng" algn="ctr">
                <a:solidFill>
                  <a:srgbClr val="5A6478"/>
                </a:solidFill>
                <a:prstDash val="solid"/>
                <a:miter lim="800000"/>
              </a:ln>
              <a:effectLst/>
            </p:spPr>
          </p:cxnSp>
          <p:cxnSp>
            <p:nvCxnSpPr>
              <p:cNvPr id="253" name="直接连接符 252"/>
              <p:cNvCxnSpPr/>
              <p:nvPr/>
            </p:nvCxnSpPr>
            <p:spPr>
              <a:xfrm>
                <a:off x="9738169" y="1562100"/>
                <a:ext cx="0" cy="83344"/>
              </a:xfrm>
              <a:prstGeom prst="line">
                <a:avLst/>
              </a:prstGeom>
              <a:noFill/>
              <a:ln w="9525" cap="rnd" cmpd="sng" algn="ctr">
                <a:solidFill>
                  <a:srgbClr val="5A6478"/>
                </a:solidFill>
                <a:prstDash val="solid"/>
                <a:miter lim="800000"/>
              </a:ln>
              <a:effectLst/>
            </p:spPr>
          </p:cxnSp>
          <p:cxnSp>
            <p:nvCxnSpPr>
              <p:cNvPr id="254" name="直接连接符 253"/>
              <p:cNvCxnSpPr/>
              <p:nvPr/>
            </p:nvCxnSpPr>
            <p:spPr>
              <a:xfrm>
                <a:off x="9799662" y="1562100"/>
                <a:ext cx="0" cy="83344"/>
              </a:xfrm>
              <a:prstGeom prst="line">
                <a:avLst/>
              </a:prstGeom>
              <a:noFill/>
              <a:ln w="9525" cap="rnd" cmpd="sng" algn="ctr">
                <a:solidFill>
                  <a:srgbClr val="5A6478"/>
                </a:solidFill>
                <a:prstDash val="solid"/>
                <a:miter lim="800000"/>
              </a:ln>
              <a:effectLst/>
            </p:spPr>
          </p:cxnSp>
        </p:grpSp>
      </p:grpSp>
      <p:sp>
        <p:nvSpPr>
          <p:cNvPr id="267" name="矩形 266"/>
          <p:cNvSpPr/>
          <p:nvPr/>
        </p:nvSpPr>
        <p:spPr>
          <a:xfrm>
            <a:off x="4799698" y="3359264"/>
            <a:ext cx="723275" cy="523220"/>
          </a:xfrm>
          <a:prstGeom prst="rect">
            <a:avLst/>
          </a:prstGeom>
        </p:spPr>
        <p:txBody>
          <a:bodyPr wrap="none">
            <a:spAutoFit/>
          </a:bodyPr>
          <a:lstStyle/>
          <a:p>
            <a:pPr algn="just" fontAlgn="auto">
              <a:spcBef>
                <a:spcPts val="0"/>
              </a:spcBef>
              <a:spcAft>
                <a:spcPts val="0"/>
              </a:spcAft>
              <a:buClr>
                <a:srgbClr val="006EA0"/>
              </a:buClr>
            </a:pPr>
            <a:r>
              <a:rPr lang="en-US" altLang="zh-CN" sz="2800" dirty="0" smtClean="0">
                <a:solidFill>
                  <a:srgbClr val="F35E29"/>
                </a:solidFill>
                <a:latin typeface="小米兰亭_GB外压缩"/>
                <a:ea typeface="小米兰亭_GB外压缩"/>
              </a:rPr>
              <a:t>20%</a:t>
            </a:r>
            <a:endParaRPr lang="en-US" altLang="zh-CN" sz="2800" dirty="0">
              <a:solidFill>
                <a:srgbClr val="F35E29"/>
              </a:solidFill>
              <a:latin typeface="小米兰亭_GB外压缩"/>
              <a:ea typeface="小米兰亭_GB外压缩"/>
            </a:endParaRPr>
          </a:p>
        </p:txBody>
      </p:sp>
      <p:grpSp>
        <p:nvGrpSpPr>
          <p:cNvPr id="269" name="组合 268"/>
          <p:cNvGrpSpPr/>
          <p:nvPr/>
        </p:nvGrpSpPr>
        <p:grpSpPr>
          <a:xfrm>
            <a:off x="5522973" y="4615151"/>
            <a:ext cx="4146157" cy="885826"/>
            <a:chOff x="6355949" y="-1336675"/>
            <a:chExt cx="4146157" cy="885826"/>
          </a:xfrm>
        </p:grpSpPr>
        <p:grpSp>
          <p:nvGrpSpPr>
            <p:cNvPr id="270" name="组合 269"/>
            <p:cNvGrpSpPr/>
            <p:nvPr/>
          </p:nvGrpSpPr>
          <p:grpSpPr>
            <a:xfrm>
              <a:off x="6355949" y="-1336675"/>
              <a:ext cx="4146157" cy="885826"/>
              <a:chOff x="6355949" y="-1336675"/>
              <a:chExt cx="4146157" cy="885826"/>
            </a:xfrm>
          </p:grpSpPr>
          <p:sp>
            <p:nvSpPr>
              <p:cNvPr id="308" name="任意多边形 307"/>
              <p:cNvSpPr/>
              <p:nvPr/>
            </p:nvSpPr>
            <p:spPr>
              <a:xfrm>
                <a:off x="6355949" y="-911763"/>
                <a:ext cx="825899" cy="36000"/>
              </a:xfrm>
              <a:custGeom>
                <a:avLst/>
                <a:gdLst>
                  <a:gd name="connsiteX0" fmla="*/ 825899 w 825899"/>
                  <a:gd name="connsiteY0" fmla="*/ 0 h 36000"/>
                  <a:gd name="connsiteX1" fmla="*/ 825899 w 825899"/>
                  <a:gd name="connsiteY1" fmla="*/ 36000 h 36000"/>
                  <a:gd name="connsiteX2" fmla="*/ 0 w 825899"/>
                  <a:gd name="connsiteY2" fmla="*/ 36000 h 36000"/>
                  <a:gd name="connsiteX3" fmla="*/ 134353 w 825899"/>
                  <a:gd name="connsiteY3" fmla="*/ 0 h 36000"/>
                </a:gdLst>
                <a:ahLst/>
                <a:cxnLst>
                  <a:cxn ang="0">
                    <a:pos x="connsiteX0" y="connsiteY0"/>
                  </a:cxn>
                  <a:cxn ang="0">
                    <a:pos x="connsiteX1" y="connsiteY1"/>
                  </a:cxn>
                  <a:cxn ang="0">
                    <a:pos x="connsiteX2" y="connsiteY2"/>
                  </a:cxn>
                  <a:cxn ang="0">
                    <a:pos x="connsiteX3" y="connsiteY3"/>
                  </a:cxn>
                </a:cxnLst>
                <a:rect l="l" t="t" r="r" b="b"/>
                <a:pathLst>
                  <a:path w="825899" h="36000">
                    <a:moveTo>
                      <a:pt x="825899" y="0"/>
                    </a:moveTo>
                    <a:lnTo>
                      <a:pt x="825899" y="36000"/>
                    </a:lnTo>
                    <a:lnTo>
                      <a:pt x="0" y="36000"/>
                    </a:lnTo>
                    <a:lnTo>
                      <a:pt x="134353" y="0"/>
                    </a:lnTo>
                    <a:close/>
                  </a:path>
                </a:pathLst>
              </a:custGeom>
              <a:solidFill>
                <a:srgbClr val="5A64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09" name="矩形 308"/>
              <p:cNvSpPr/>
              <p:nvPr/>
            </p:nvSpPr>
            <p:spPr>
              <a:xfrm>
                <a:off x="7166610" y="-929481"/>
                <a:ext cx="73816" cy="71438"/>
              </a:xfrm>
              <a:prstGeom prst="rect">
                <a:avLst/>
              </a:prstGeom>
              <a:solidFill>
                <a:srgbClr val="5A6478">
                  <a:lumMod val="60000"/>
                  <a:lumOff val="4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0" name="矩形 309"/>
              <p:cNvSpPr/>
              <p:nvPr/>
            </p:nvSpPr>
            <p:spPr>
              <a:xfrm>
                <a:off x="7225190" y="-962818"/>
                <a:ext cx="107151" cy="138112"/>
              </a:xfrm>
              <a:prstGeom prst="rect">
                <a:avLst/>
              </a:prstGeom>
              <a:solidFill>
                <a:srgbClr val="5A6478">
                  <a:lumMod val="40000"/>
                  <a:lumOff val="6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1" name="五边形 310"/>
              <p:cNvSpPr/>
              <p:nvPr/>
            </p:nvSpPr>
            <p:spPr>
              <a:xfrm flipH="1">
                <a:off x="7532844" y="-1244996"/>
                <a:ext cx="784636" cy="702469"/>
              </a:xfrm>
              <a:prstGeom prst="homePlate">
                <a:avLst>
                  <a:gd name="adj" fmla="val 20945"/>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312" name="组合 311"/>
              <p:cNvGrpSpPr/>
              <p:nvPr/>
            </p:nvGrpSpPr>
            <p:grpSpPr>
              <a:xfrm>
                <a:off x="8311021" y="-1300955"/>
                <a:ext cx="2191085" cy="814387"/>
                <a:chOff x="8311021" y="-1300955"/>
                <a:chExt cx="2191085" cy="814387"/>
              </a:xfrm>
            </p:grpSpPr>
            <p:sp>
              <p:nvSpPr>
                <p:cNvPr id="317" name="圆角矩形 316"/>
                <p:cNvSpPr/>
                <p:nvPr/>
              </p:nvSpPr>
              <p:spPr>
                <a:xfrm>
                  <a:off x="10437813" y="-1300955"/>
                  <a:ext cx="64293" cy="814387"/>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8" name="矩形 317"/>
                <p:cNvSpPr/>
                <p:nvPr/>
              </p:nvSpPr>
              <p:spPr>
                <a:xfrm>
                  <a:off x="8311021" y="-1244995"/>
                  <a:ext cx="57944" cy="702469"/>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9" name="矩形 318"/>
                <p:cNvSpPr/>
                <p:nvPr/>
              </p:nvSpPr>
              <p:spPr>
                <a:xfrm rot="5400000">
                  <a:off x="9379101" y="-1941756"/>
                  <a:ext cx="57944" cy="2095991"/>
                </a:xfrm>
                <a:prstGeom prst="rect">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313" name="矩形 312"/>
              <p:cNvSpPr/>
              <p:nvPr/>
            </p:nvSpPr>
            <p:spPr>
              <a:xfrm>
                <a:off x="7401875" y="-962819"/>
                <a:ext cx="180026" cy="138113"/>
              </a:xfrm>
              <a:prstGeom prst="rect">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4" name="任意多边形 313"/>
              <p:cNvSpPr/>
              <p:nvPr/>
            </p:nvSpPr>
            <p:spPr>
              <a:xfrm flipH="1">
                <a:off x="7410449" y="-1244996"/>
                <a:ext cx="2721766" cy="702469"/>
              </a:xfrm>
              <a:custGeom>
                <a:avLst/>
                <a:gdLst>
                  <a:gd name="connsiteX0" fmla="*/ 2467479 w 2721766"/>
                  <a:gd name="connsiteY0" fmla="*/ 0 h 702469"/>
                  <a:gd name="connsiteX1" fmla="*/ 0 w 2721766"/>
                  <a:gd name="connsiteY1" fmla="*/ 0 h 702469"/>
                  <a:gd name="connsiteX2" fmla="*/ 0 w 2721766"/>
                  <a:gd name="connsiteY2" fmla="*/ 702469 h 702469"/>
                  <a:gd name="connsiteX3" fmla="*/ 2467479 w 2721766"/>
                  <a:gd name="connsiteY3" fmla="*/ 702469 h 702469"/>
                  <a:gd name="connsiteX4" fmla="*/ 2586681 w 2721766"/>
                  <a:gd name="connsiteY4" fmla="*/ 417910 h 702469"/>
                  <a:gd name="connsiteX5" fmla="*/ 2721766 w 2721766"/>
                  <a:gd name="connsiteY5" fmla="*/ 417910 h 702469"/>
                  <a:gd name="connsiteX6" fmla="*/ 2721766 w 2721766"/>
                  <a:gd name="connsiteY6" fmla="*/ 284559 h 702469"/>
                  <a:gd name="connsiteX7" fmla="*/ 2586681 w 2721766"/>
                  <a:gd name="connsiteY7" fmla="*/ 284559 h 702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21766" h="702469">
                    <a:moveTo>
                      <a:pt x="2467479" y="0"/>
                    </a:moveTo>
                    <a:lnTo>
                      <a:pt x="0" y="0"/>
                    </a:lnTo>
                    <a:lnTo>
                      <a:pt x="0" y="702469"/>
                    </a:lnTo>
                    <a:lnTo>
                      <a:pt x="2467479" y="702469"/>
                    </a:lnTo>
                    <a:lnTo>
                      <a:pt x="2586681" y="417910"/>
                    </a:lnTo>
                    <a:lnTo>
                      <a:pt x="2721766" y="417910"/>
                    </a:lnTo>
                    <a:lnTo>
                      <a:pt x="2721766" y="284559"/>
                    </a:lnTo>
                    <a:lnTo>
                      <a:pt x="2586681" y="284559"/>
                    </a:lnTo>
                    <a:close/>
                  </a:path>
                </a:pathLst>
              </a:custGeom>
              <a:noFill/>
              <a:ln w="3810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5" name="矩形 314"/>
              <p:cNvSpPr/>
              <p:nvPr/>
            </p:nvSpPr>
            <p:spPr>
              <a:xfrm>
                <a:off x="7324725" y="-989011"/>
                <a:ext cx="85725" cy="190498"/>
              </a:xfrm>
              <a:prstGeom prst="rect">
                <a:avLst/>
              </a:prstGeom>
              <a:solidFill>
                <a:srgbClr val="5A6478">
                  <a:lumMod val="20000"/>
                  <a:lumOff val="80000"/>
                </a:srgbClr>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16" name="圆角矩形 315"/>
              <p:cNvSpPr/>
              <p:nvPr/>
            </p:nvSpPr>
            <p:spPr>
              <a:xfrm>
                <a:off x="10116980" y="-1336675"/>
                <a:ext cx="64293" cy="885826"/>
              </a:xfrm>
              <a:prstGeom prst="roundRect">
                <a:avLst>
                  <a:gd name="adj" fmla="val 50000"/>
                </a:avLst>
              </a:prstGeom>
              <a:solidFill>
                <a:srgbClr val="5A6478">
                  <a:lumMod val="20000"/>
                  <a:lumOff val="8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271" name="组合 270"/>
            <p:cNvGrpSpPr/>
            <p:nvPr/>
          </p:nvGrpSpPr>
          <p:grpSpPr>
            <a:xfrm>
              <a:off x="7702550" y="-1182091"/>
              <a:ext cx="2152253" cy="140494"/>
              <a:chOff x="7708900" y="1562100"/>
              <a:chExt cx="2152253" cy="140494"/>
            </a:xfrm>
          </p:grpSpPr>
          <p:cxnSp>
            <p:nvCxnSpPr>
              <p:cNvPr id="272" name="直接连接符 271"/>
              <p:cNvCxnSpPr/>
              <p:nvPr/>
            </p:nvCxnSpPr>
            <p:spPr>
              <a:xfrm>
                <a:off x="7708900" y="1562100"/>
                <a:ext cx="0" cy="140494"/>
              </a:xfrm>
              <a:prstGeom prst="line">
                <a:avLst/>
              </a:prstGeom>
              <a:noFill/>
              <a:ln w="9525" cap="rnd" cmpd="sng" algn="ctr">
                <a:solidFill>
                  <a:srgbClr val="5A6478"/>
                </a:solidFill>
                <a:prstDash val="solid"/>
                <a:miter lim="800000"/>
              </a:ln>
              <a:effectLst/>
            </p:spPr>
          </p:cxnSp>
          <p:cxnSp>
            <p:nvCxnSpPr>
              <p:cNvPr id="273" name="直接连接符 272"/>
              <p:cNvCxnSpPr/>
              <p:nvPr/>
            </p:nvCxnSpPr>
            <p:spPr>
              <a:xfrm>
                <a:off x="8016365" y="1562100"/>
                <a:ext cx="0" cy="140494"/>
              </a:xfrm>
              <a:prstGeom prst="line">
                <a:avLst/>
              </a:prstGeom>
              <a:noFill/>
              <a:ln w="9525" cap="rnd" cmpd="sng" algn="ctr">
                <a:solidFill>
                  <a:srgbClr val="5A6478"/>
                </a:solidFill>
                <a:prstDash val="solid"/>
                <a:miter lim="800000"/>
              </a:ln>
              <a:effectLst/>
            </p:spPr>
          </p:cxnSp>
          <p:cxnSp>
            <p:nvCxnSpPr>
              <p:cNvPr id="274" name="直接连接符 273"/>
              <p:cNvCxnSpPr/>
              <p:nvPr/>
            </p:nvCxnSpPr>
            <p:spPr>
              <a:xfrm>
                <a:off x="7770393" y="1562100"/>
                <a:ext cx="0" cy="83344"/>
              </a:xfrm>
              <a:prstGeom prst="line">
                <a:avLst/>
              </a:prstGeom>
              <a:noFill/>
              <a:ln w="9525" cap="rnd" cmpd="sng" algn="ctr">
                <a:solidFill>
                  <a:srgbClr val="5A6478"/>
                </a:solidFill>
                <a:prstDash val="solid"/>
                <a:miter lim="800000"/>
              </a:ln>
              <a:effectLst/>
            </p:spPr>
          </p:cxnSp>
          <p:cxnSp>
            <p:nvCxnSpPr>
              <p:cNvPr id="275" name="直接连接符 274"/>
              <p:cNvCxnSpPr/>
              <p:nvPr/>
            </p:nvCxnSpPr>
            <p:spPr>
              <a:xfrm>
                <a:off x="7831886" y="1562100"/>
                <a:ext cx="0" cy="83344"/>
              </a:xfrm>
              <a:prstGeom prst="line">
                <a:avLst/>
              </a:prstGeom>
              <a:noFill/>
              <a:ln w="9525" cap="rnd" cmpd="sng" algn="ctr">
                <a:solidFill>
                  <a:srgbClr val="5A6478"/>
                </a:solidFill>
                <a:prstDash val="solid"/>
                <a:miter lim="800000"/>
              </a:ln>
              <a:effectLst/>
            </p:spPr>
          </p:cxnSp>
          <p:cxnSp>
            <p:nvCxnSpPr>
              <p:cNvPr id="276" name="直接连接符 275"/>
              <p:cNvCxnSpPr/>
              <p:nvPr/>
            </p:nvCxnSpPr>
            <p:spPr>
              <a:xfrm>
                <a:off x="7893379" y="1562100"/>
                <a:ext cx="0" cy="83344"/>
              </a:xfrm>
              <a:prstGeom prst="line">
                <a:avLst/>
              </a:prstGeom>
              <a:noFill/>
              <a:ln w="9525" cap="rnd" cmpd="sng" algn="ctr">
                <a:solidFill>
                  <a:srgbClr val="5A6478"/>
                </a:solidFill>
                <a:prstDash val="solid"/>
                <a:miter lim="800000"/>
              </a:ln>
              <a:effectLst/>
            </p:spPr>
          </p:cxnSp>
          <p:cxnSp>
            <p:nvCxnSpPr>
              <p:cNvPr id="277" name="直接连接符 276"/>
              <p:cNvCxnSpPr/>
              <p:nvPr/>
            </p:nvCxnSpPr>
            <p:spPr>
              <a:xfrm>
                <a:off x="7954872" y="1562100"/>
                <a:ext cx="0" cy="83344"/>
              </a:xfrm>
              <a:prstGeom prst="line">
                <a:avLst/>
              </a:prstGeom>
              <a:noFill/>
              <a:ln w="9525" cap="rnd" cmpd="sng" algn="ctr">
                <a:solidFill>
                  <a:srgbClr val="5A6478"/>
                </a:solidFill>
                <a:prstDash val="solid"/>
                <a:miter lim="800000"/>
              </a:ln>
              <a:effectLst/>
            </p:spPr>
          </p:cxnSp>
          <p:cxnSp>
            <p:nvCxnSpPr>
              <p:cNvPr id="278" name="直接连接符 277"/>
              <p:cNvCxnSpPr/>
              <p:nvPr/>
            </p:nvCxnSpPr>
            <p:spPr>
              <a:xfrm>
                <a:off x="8323830" y="1562100"/>
                <a:ext cx="0" cy="140494"/>
              </a:xfrm>
              <a:prstGeom prst="line">
                <a:avLst/>
              </a:prstGeom>
              <a:noFill/>
              <a:ln w="9525" cap="rnd" cmpd="sng" algn="ctr">
                <a:solidFill>
                  <a:srgbClr val="5A6478"/>
                </a:solidFill>
                <a:prstDash val="solid"/>
                <a:miter lim="800000"/>
              </a:ln>
              <a:effectLst/>
            </p:spPr>
          </p:cxnSp>
          <p:cxnSp>
            <p:nvCxnSpPr>
              <p:cNvPr id="279" name="直接连接符 278"/>
              <p:cNvCxnSpPr/>
              <p:nvPr/>
            </p:nvCxnSpPr>
            <p:spPr>
              <a:xfrm>
                <a:off x="8077858" y="1562100"/>
                <a:ext cx="0" cy="83344"/>
              </a:xfrm>
              <a:prstGeom prst="line">
                <a:avLst/>
              </a:prstGeom>
              <a:noFill/>
              <a:ln w="9525" cap="rnd" cmpd="sng" algn="ctr">
                <a:solidFill>
                  <a:srgbClr val="5A6478"/>
                </a:solidFill>
                <a:prstDash val="solid"/>
                <a:miter lim="800000"/>
              </a:ln>
              <a:effectLst/>
            </p:spPr>
          </p:cxnSp>
          <p:cxnSp>
            <p:nvCxnSpPr>
              <p:cNvPr id="280" name="直接连接符 279"/>
              <p:cNvCxnSpPr/>
              <p:nvPr/>
            </p:nvCxnSpPr>
            <p:spPr>
              <a:xfrm>
                <a:off x="8139351" y="1562100"/>
                <a:ext cx="0" cy="83344"/>
              </a:xfrm>
              <a:prstGeom prst="line">
                <a:avLst/>
              </a:prstGeom>
              <a:noFill/>
              <a:ln w="9525" cap="rnd" cmpd="sng" algn="ctr">
                <a:solidFill>
                  <a:srgbClr val="5A6478"/>
                </a:solidFill>
                <a:prstDash val="solid"/>
                <a:miter lim="800000"/>
              </a:ln>
              <a:effectLst/>
            </p:spPr>
          </p:cxnSp>
          <p:cxnSp>
            <p:nvCxnSpPr>
              <p:cNvPr id="281" name="直接连接符 280"/>
              <p:cNvCxnSpPr/>
              <p:nvPr/>
            </p:nvCxnSpPr>
            <p:spPr>
              <a:xfrm>
                <a:off x="8200844" y="1562100"/>
                <a:ext cx="0" cy="83344"/>
              </a:xfrm>
              <a:prstGeom prst="line">
                <a:avLst/>
              </a:prstGeom>
              <a:noFill/>
              <a:ln w="9525" cap="rnd" cmpd="sng" algn="ctr">
                <a:solidFill>
                  <a:srgbClr val="5A6478"/>
                </a:solidFill>
                <a:prstDash val="solid"/>
                <a:miter lim="800000"/>
              </a:ln>
              <a:effectLst/>
            </p:spPr>
          </p:cxnSp>
          <p:cxnSp>
            <p:nvCxnSpPr>
              <p:cNvPr id="282" name="直接连接符 281"/>
              <p:cNvCxnSpPr/>
              <p:nvPr/>
            </p:nvCxnSpPr>
            <p:spPr>
              <a:xfrm>
                <a:off x="8262337" y="1562100"/>
                <a:ext cx="0" cy="83344"/>
              </a:xfrm>
              <a:prstGeom prst="line">
                <a:avLst/>
              </a:prstGeom>
              <a:noFill/>
              <a:ln w="9525" cap="rnd" cmpd="sng" algn="ctr">
                <a:solidFill>
                  <a:srgbClr val="5A6478"/>
                </a:solidFill>
                <a:prstDash val="solid"/>
                <a:miter lim="800000"/>
              </a:ln>
              <a:effectLst/>
            </p:spPr>
          </p:cxnSp>
          <p:cxnSp>
            <p:nvCxnSpPr>
              <p:cNvPr id="283" name="直接连接符 282"/>
              <p:cNvCxnSpPr/>
              <p:nvPr/>
            </p:nvCxnSpPr>
            <p:spPr>
              <a:xfrm>
                <a:off x="8631295" y="1562100"/>
                <a:ext cx="0" cy="140494"/>
              </a:xfrm>
              <a:prstGeom prst="line">
                <a:avLst/>
              </a:prstGeom>
              <a:noFill/>
              <a:ln w="9525" cap="rnd" cmpd="sng" algn="ctr">
                <a:solidFill>
                  <a:srgbClr val="5A6478"/>
                </a:solidFill>
                <a:prstDash val="solid"/>
                <a:miter lim="800000"/>
              </a:ln>
              <a:effectLst/>
            </p:spPr>
          </p:cxnSp>
          <p:cxnSp>
            <p:nvCxnSpPr>
              <p:cNvPr id="284" name="直接连接符 283"/>
              <p:cNvCxnSpPr/>
              <p:nvPr/>
            </p:nvCxnSpPr>
            <p:spPr>
              <a:xfrm>
                <a:off x="8385323" y="1562100"/>
                <a:ext cx="0" cy="83344"/>
              </a:xfrm>
              <a:prstGeom prst="line">
                <a:avLst/>
              </a:prstGeom>
              <a:noFill/>
              <a:ln w="9525" cap="rnd" cmpd="sng" algn="ctr">
                <a:solidFill>
                  <a:srgbClr val="5A6478"/>
                </a:solidFill>
                <a:prstDash val="solid"/>
                <a:miter lim="800000"/>
              </a:ln>
              <a:effectLst/>
            </p:spPr>
          </p:cxnSp>
          <p:cxnSp>
            <p:nvCxnSpPr>
              <p:cNvPr id="285" name="直接连接符 284"/>
              <p:cNvCxnSpPr/>
              <p:nvPr/>
            </p:nvCxnSpPr>
            <p:spPr>
              <a:xfrm>
                <a:off x="8446816" y="1562100"/>
                <a:ext cx="0" cy="83344"/>
              </a:xfrm>
              <a:prstGeom prst="line">
                <a:avLst/>
              </a:prstGeom>
              <a:noFill/>
              <a:ln w="9525" cap="rnd" cmpd="sng" algn="ctr">
                <a:solidFill>
                  <a:srgbClr val="5A6478"/>
                </a:solidFill>
                <a:prstDash val="solid"/>
                <a:miter lim="800000"/>
              </a:ln>
              <a:effectLst/>
            </p:spPr>
          </p:cxnSp>
          <p:cxnSp>
            <p:nvCxnSpPr>
              <p:cNvPr id="286" name="直接连接符 285"/>
              <p:cNvCxnSpPr/>
              <p:nvPr/>
            </p:nvCxnSpPr>
            <p:spPr>
              <a:xfrm>
                <a:off x="8508309" y="1562100"/>
                <a:ext cx="0" cy="83344"/>
              </a:xfrm>
              <a:prstGeom prst="line">
                <a:avLst/>
              </a:prstGeom>
              <a:noFill/>
              <a:ln w="9525" cap="rnd" cmpd="sng" algn="ctr">
                <a:solidFill>
                  <a:srgbClr val="5A6478"/>
                </a:solidFill>
                <a:prstDash val="solid"/>
                <a:miter lim="800000"/>
              </a:ln>
              <a:effectLst/>
            </p:spPr>
          </p:cxnSp>
          <p:cxnSp>
            <p:nvCxnSpPr>
              <p:cNvPr id="287" name="直接连接符 286"/>
              <p:cNvCxnSpPr/>
              <p:nvPr/>
            </p:nvCxnSpPr>
            <p:spPr>
              <a:xfrm>
                <a:off x="8569802" y="1562100"/>
                <a:ext cx="0" cy="83344"/>
              </a:xfrm>
              <a:prstGeom prst="line">
                <a:avLst/>
              </a:prstGeom>
              <a:noFill/>
              <a:ln w="9525" cap="rnd" cmpd="sng" algn="ctr">
                <a:solidFill>
                  <a:srgbClr val="5A6478"/>
                </a:solidFill>
                <a:prstDash val="solid"/>
                <a:miter lim="800000"/>
              </a:ln>
              <a:effectLst/>
            </p:spPr>
          </p:cxnSp>
          <p:cxnSp>
            <p:nvCxnSpPr>
              <p:cNvPr id="288" name="直接连接符 287"/>
              <p:cNvCxnSpPr/>
              <p:nvPr/>
            </p:nvCxnSpPr>
            <p:spPr>
              <a:xfrm>
                <a:off x="8938760" y="1562100"/>
                <a:ext cx="0" cy="140494"/>
              </a:xfrm>
              <a:prstGeom prst="line">
                <a:avLst/>
              </a:prstGeom>
              <a:noFill/>
              <a:ln w="9525" cap="rnd" cmpd="sng" algn="ctr">
                <a:solidFill>
                  <a:srgbClr val="5A6478"/>
                </a:solidFill>
                <a:prstDash val="solid"/>
                <a:miter lim="800000"/>
              </a:ln>
              <a:effectLst/>
            </p:spPr>
          </p:cxnSp>
          <p:cxnSp>
            <p:nvCxnSpPr>
              <p:cNvPr id="289" name="直接连接符 288"/>
              <p:cNvCxnSpPr/>
              <p:nvPr/>
            </p:nvCxnSpPr>
            <p:spPr>
              <a:xfrm>
                <a:off x="8692788" y="1562100"/>
                <a:ext cx="0" cy="83344"/>
              </a:xfrm>
              <a:prstGeom prst="line">
                <a:avLst/>
              </a:prstGeom>
              <a:noFill/>
              <a:ln w="9525" cap="rnd" cmpd="sng" algn="ctr">
                <a:solidFill>
                  <a:srgbClr val="5A6478"/>
                </a:solidFill>
                <a:prstDash val="solid"/>
                <a:miter lim="800000"/>
              </a:ln>
              <a:effectLst/>
            </p:spPr>
          </p:cxnSp>
          <p:cxnSp>
            <p:nvCxnSpPr>
              <p:cNvPr id="290" name="直接连接符 289"/>
              <p:cNvCxnSpPr/>
              <p:nvPr/>
            </p:nvCxnSpPr>
            <p:spPr>
              <a:xfrm>
                <a:off x="8754281" y="1562100"/>
                <a:ext cx="0" cy="83344"/>
              </a:xfrm>
              <a:prstGeom prst="line">
                <a:avLst/>
              </a:prstGeom>
              <a:noFill/>
              <a:ln w="9525" cap="rnd" cmpd="sng" algn="ctr">
                <a:solidFill>
                  <a:srgbClr val="5A6478"/>
                </a:solidFill>
                <a:prstDash val="solid"/>
                <a:miter lim="800000"/>
              </a:ln>
              <a:effectLst/>
            </p:spPr>
          </p:cxnSp>
          <p:cxnSp>
            <p:nvCxnSpPr>
              <p:cNvPr id="291" name="直接连接符 290"/>
              <p:cNvCxnSpPr/>
              <p:nvPr/>
            </p:nvCxnSpPr>
            <p:spPr>
              <a:xfrm>
                <a:off x="8815774" y="1562100"/>
                <a:ext cx="0" cy="83344"/>
              </a:xfrm>
              <a:prstGeom prst="line">
                <a:avLst/>
              </a:prstGeom>
              <a:noFill/>
              <a:ln w="9525" cap="rnd" cmpd="sng" algn="ctr">
                <a:solidFill>
                  <a:srgbClr val="5A6478"/>
                </a:solidFill>
                <a:prstDash val="solid"/>
                <a:miter lim="800000"/>
              </a:ln>
              <a:effectLst/>
            </p:spPr>
          </p:cxnSp>
          <p:cxnSp>
            <p:nvCxnSpPr>
              <p:cNvPr id="292" name="直接连接符 291"/>
              <p:cNvCxnSpPr/>
              <p:nvPr/>
            </p:nvCxnSpPr>
            <p:spPr>
              <a:xfrm>
                <a:off x="8877267" y="1562100"/>
                <a:ext cx="0" cy="83344"/>
              </a:xfrm>
              <a:prstGeom prst="line">
                <a:avLst/>
              </a:prstGeom>
              <a:noFill/>
              <a:ln w="9525" cap="rnd" cmpd="sng" algn="ctr">
                <a:solidFill>
                  <a:srgbClr val="5A6478"/>
                </a:solidFill>
                <a:prstDash val="solid"/>
                <a:miter lim="800000"/>
              </a:ln>
              <a:effectLst/>
            </p:spPr>
          </p:cxnSp>
          <p:cxnSp>
            <p:nvCxnSpPr>
              <p:cNvPr id="293" name="直接连接符 292"/>
              <p:cNvCxnSpPr/>
              <p:nvPr/>
            </p:nvCxnSpPr>
            <p:spPr>
              <a:xfrm>
                <a:off x="9246225" y="1562100"/>
                <a:ext cx="0" cy="140494"/>
              </a:xfrm>
              <a:prstGeom prst="line">
                <a:avLst/>
              </a:prstGeom>
              <a:noFill/>
              <a:ln w="9525" cap="rnd" cmpd="sng" algn="ctr">
                <a:solidFill>
                  <a:srgbClr val="5A6478"/>
                </a:solidFill>
                <a:prstDash val="solid"/>
                <a:miter lim="800000"/>
              </a:ln>
              <a:effectLst/>
            </p:spPr>
          </p:cxnSp>
          <p:cxnSp>
            <p:nvCxnSpPr>
              <p:cNvPr id="294" name="直接连接符 293"/>
              <p:cNvCxnSpPr/>
              <p:nvPr/>
            </p:nvCxnSpPr>
            <p:spPr>
              <a:xfrm>
                <a:off x="9000253" y="1562100"/>
                <a:ext cx="0" cy="83344"/>
              </a:xfrm>
              <a:prstGeom prst="line">
                <a:avLst/>
              </a:prstGeom>
              <a:noFill/>
              <a:ln w="9525" cap="rnd" cmpd="sng" algn="ctr">
                <a:solidFill>
                  <a:srgbClr val="5A6478"/>
                </a:solidFill>
                <a:prstDash val="solid"/>
                <a:miter lim="800000"/>
              </a:ln>
              <a:effectLst/>
            </p:spPr>
          </p:cxnSp>
          <p:cxnSp>
            <p:nvCxnSpPr>
              <p:cNvPr id="295" name="直接连接符 294"/>
              <p:cNvCxnSpPr/>
              <p:nvPr/>
            </p:nvCxnSpPr>
            <p:spPr>
              <a:xfrm>
                <a:off x="9061746" y="1562100"/>
                <a:ext cx="0" cy="83344"/>
              </a:xfrm>
              <a:prstGeom prst="line">
                <a:avLst/>
              </a:prstGeom>
              <a:noFill/>
              <a:ln w="9525" cap="rnd" cmpd="sng" algn="ctr">
                <a:solidFill>
                  <a:srgbClr val="5A6478"/>
                </a:solidFill>
                <a:prstDash val="solid"/>
                <a:miter lim="800000"/>
              </a:ln>
              <a:effectLst/>
            </p:spPr>
          </p:cxnSp>
          <p:cxnSp>
            <p:nvCxnSpPr>
              <p:cNvPr id="296" name="直接连接符 295"/>
              <p:cNvCxnSpPr/>
              <p:nvPr/>
            </p:nvCxnSpPr>
            <p:spPr>
              <a:xfrm>
                <a:off x="9123239" y="1562100"/>
                <a:ext cx="0" cy="83344"/>
              </a:xfrm>
              <a:prstGeom prst="line">
                <a:avLst/>
              </a:prstGeom>
              <a:noFill/>
              <a:ln w="9525" cap="rnd" cmpd="sng" algn="ctr">
                <a:solidFill>
                  <a:srgbClr val="5A6478"/>
                </a:solidFill>
                <a:prstDash val="solid"/>
                <a:miter lim="800000"/>
              </a:ln>
              <a:effectLst/>
            </p:spPr>
          </p:cxnSp>
          <p:cxnSp>
            <p:nvCxnSpPr>
              <p:cNvPr id="297" name="直接连接符 296"/>
              <p:cNvCxnSpPr/>
              <p:nvPr/>
            </p:nvCxnSpPr>
            <p:spPr>
              <a:xfrm>
                <a:off x="9184732" y="1562100"/>
                <a:ext cx="0" cy="83344"/>
              </a:xfrm>
              <a:prstGeom prst="line">
                <a:avLst/>
              </a:prstGeom>
              <a:noFill/>
              <a:ln w="9525" cap="rnd" cmpd="sng" algn="ctr">
                <a:solidFill>
                  <a:srgbClr val="5A6478"/>
                </a:solidFill>
                <a:prstDash val="solid"/>
                <a:miter lim="800000"/>
              </a:ln>
              <a:effectLst/>
            </p:spPr>
          </p:cxnSp>
          <p:cxnSp>
            <p:nvCxnSpPr>
              <p:cNvPr id="298" name="直接连接符 297"/>
              <p:cNvCxnSpPr/>
              <p:nvPr/>
            </p:nvCxnSpPr>
            <p:spPr>
              <a:xfrm>
                <a:off x="9553690" y="1562100"/>
                <a:ext cx="0" cy="140494"/>
              </a:xfrm>
              <a:prstGeom prst="line">
                <a:avLst/>
              </a:prstGeom>
              <a:noFill/>
              <a:ln w="9525" cap="rnd" cmpd="sng" algn="ctr">
                <a:solidFill>
                  <a:srgbClr val="5A6478"/>
                </a:solidFill>
                <a:prstDash val="solid"/>
                <a:miter lim="800000"/>
              </a:ln>
              <a:effectLst/>
            </p:spPr>
          </p:cxnSp>
          <p:cxnSp>
            <p:nvCxnSpPr>
              <p:cNvPr id="299" name="直接连接符 298"/>
              <p:cNvCxnSpPr/>
              <p:nvPr/>
            </p:nvCxnSpPr>
            <p:spPr>
              <a:xfrm>
                <a:off x="9307718" y="1562100"/>
                <a:ext cx="0" cy="83344"/>
              </a:xfrm>
              <a:prstGeom prst="line">
                <a:avLst/>
              </a:prstGeom>
              <a:noFill/>
              <a:ln w="9525" cap="rnd" cmpd="sng" algn="ctr">
                <a:solidFill>
                  <a:srgbClr val="5A6478"/>
                </a:solidFill>
                <a:prstDash val="solid"/>
                <a:miter lim="800000"/>
              </a:ln>
              <a:effectLst/>
            </p:spPr>
          </p:cxnSp>
          <p:cxnSp>
            <p:nvCxnSpPr>
              <p:cNvPr id="300" name="直接连接符 299"/>
              <p:cNvCxnSpPr/>
              <p:nvPr/>
            </p:nvCxnSpPr>
            <p:spPr>
              <a:xfrm>
                <a:off x="9369211" y="1562100"/>
                <a:ext cx="0" cy="83344"/>
              </a:xfrm>
              <a:prstGeom prst="line">
                <a:avLst/>
              </a:prstGeom>
              <a:noFill/>
              <a:ln w="9525" cap="rnd" cmpd="sng" algn="ctr">
                <a:solidFill>
                  <a:srgbClr val="5A6478"/>
                </a:solidFill>
                <a:prstDash val="solid"/>
                <a:miter lim="800000"/>
              </a:ln>
              <a:effectLst/>
            </p:spPr>
          </p:cxnSp>
          <p:cxnSp>
            <p:nvCxnSpPr>
              <p:cNvPr id="301" name="直接连接符 300"/>
              <p:cNvCxnSpPr/>
              <p:nvPr/>
            </p:nvCxnSpPr>
            <p:spPr>
              <a:xfrm>
                <a:off x="9430704" y="1562100"/>
                <a:ext cx="0" cy="83344"/>
              </a:xfrm>
              <a:prstGeom prst="line">
                <a:avLst/>
              </a:prstGeom>
              <a:noFill/>
              <a:ln w="9525" cap="rnd" cmpd="sng" algn="ctr">
                <a:solidFill>
                  <a:srgbClr val="5A6478"/>
                </a:solidFill>
                <a:prstDash val="solid"/>
                <a:miter lim="800000"/>
              </a:ln>
              <a:effectLst/>
            </p:spPr>
          </p:cxnSp>
          <p:cxnSp>
            <p:nvCxnSpPr>
              <p:cNvPr id="302" name="直接连接符 301"/>
              <p:cNvCxnSpPr/>
              <p:nvPr/>
            </p:nvCxnSpPr>
            <p:spPr>
              <a:xfrm>
                <a:off x="9492197" y="1562100"/>
                <a:ext cx="0" cy="83344"/>
              </a:xfrm>
              <a:prstGeom prst="line">
                <a:avLst/>
              </a:prstGeom>
              <a:noFill/>
              <a:ln w="9525" cap="rnd" cmpd="sng" algn="ctr">
                <a:solidFill>
                  <a:srgbClr val="5A6478"/>
                </a:solidFill>
                <a:prstDash val="solid"/>
                <a:miter lim="800000"/>
              </a:ln>
              <a:effectLst/>
            </p:spPr>
          </p:cxnSp>
          <p:cxnSp>
            <p:nvCxnSpPr>
              <p:cNvPr id="303" name="直接连接符 302"/>
              <p:cNvCxnSpPr/>
              <p:nvPr/>
            </p:nvCxnSpPr>
            <p:spPr>
              <a:xfrm>
                <a:off x="9861153" y="1562100"/>
                <a:ext cx="0" cy="140494"/>
              </a:xfrm>
              <a:prstGeom prst="line">
                <a:avLst/>
              </a:prstGeom>
              <a:noFill/>
              <a:ln w="9525" cap="rnd" cmpd="sng" algn="ctr">
                <a:solidFill>
                  <a:srgbClr val="5A6478"/>
                </a:solidFill>
                <a:prstDash val="solid"/>
                <a:miter lim="800000"/>
              </a:ln>
              <a:effectLst/>
            </p:spPr>
          </p:cxnSp>
          <p:cxnSp>
            <p:nvCxnSpPr>
              <p:cNvPr id="304" name="直接连接符 303"/>
              <p:cNvCxnSpPr/>
              <p:nvPr/>
            </p:nvCxnSpPr>
            <p:spPr>
              <a:xfrm>
                <a:off x="9615183" y="1562100"/>
                <a:ext cx="0" cy="83344"/>
              </a:xfrm>
              <a:prstGeom prst="line">
                <a:avLst/>
              </a:prstGeom>
              <a:noFill/>
              <a:ln w="9525" cap="rnd" cmpd="sng" algn="ctr">
                <a:solidFill>
                  <a:srgbClr val="5A6478"/>
                </a:solidFill>
                <a:prstDash val="solid"/>
                <a:miter lim="800000"/>
              </a:ln>
              <a:effectLst/>
            </p:spPr>
          </p:cxnSp>
          <p:cxnSp>
            <p:nvCxnSpPr>
              <p:cNvPr id="305" name="直接连接符 304"/>
              <p:cNvCxnSpPr/>
              <p:nvPr/>
            </p:nvCxnSpPr>
            <p:spPr>
              <a:xfrm>
                <a:off x="9676676" y="1562100"/>
                <a:ext cx="0" cy="83344"/>
              </a:xfrm>
              <a:prstGeom prst="line">
                <a:avLst/>
              </a:prstGeom>
              <a:noFill/>
              <a:ln w="9525" cap="rnd" cmpd="sng" algn="ctr">
                <a:solidFill>
                  <a:srgbClr val="5A6478"/>
                </a:solidFill>
                <a:prstDash val="solid"/>
                <a:miter lim="800000"/>
              </a:ln>
              <a:effectLst/>
            </p:spPr>
          </p:cxnSp>
          <p:cxnSp>
            <p:nvCxnSpPr>
              <p:cNvPr id="306" name="直接连接符 305"/>
              <p:cNvCxnSpPr/>
              <p:nvPr/>
            </p:nvCxnSpPr>
            <p:spPr>
              <a:xfrm>
                <a:off x="9738169" y="1562100"/>
                <a:ext cx="0" cy="83344"/>
              </a:xfrm>
              <a:prstGeom prst="line">
                <a:avLst/>
              </a:prstGeom>
              <a:noFill/>
              <a:ln w="9525" cap="rnd" cmpd="sng" algn="ctr">
                <a:solidFill>
                  <a:srgbClr val="5A6478"/>
                </a:solidFill>
                <a:prstDash val="solid"/>
                <a:miter lim="800000"/>
              </a:ln>
              <a:effectLst/>
            </p:spPr>
          </p:cxnSp>
          <p:cxnSp>
            <p:nvCxnSpPr>
              <p:cNvPr id="307" name="直接连接符 306"/>
              <p:cNvCxnSpPr/>
              <p:nvPr/>
            </p:nvCxnSpPr>
            <p:spPr>
              <a:xfrm>
                <a:off x="9799662" y="1562100"/>
                <a:ext cx="0" cy="83344"/>
              </a:xfrm>
              <a:prstGeom prst="line">
                <a:avLst/>
              </a:prstGeom>
              <a:noFill/>
              <a:ln w="9525" cap="rnd" cmpd="sng" algn="ctr">
                <a:solidFill>
                  <a:srgbClr val="5A6478"/>
                </a:solidFill>
                <a:prstDash val="solid"/>
                <a:miter lim="800000"/>
              </a:ln>
              <a:effectLst/>
            </p:spPr>
          </p:cxnSp>
        </p:grpSp>
      </p:grpSp>
      <p:sp>
        <p:nvSpPr>
          <p:cNvPr id="320" name="矩形 319"/>
          <p:cNvSpPr/>
          <p:nvPr/>
        </p:nvSpPr>
        <p:spPr>
          <a:xfrm>
            <a:off x="4799698" y="4796454"/>
            <a:ext cx="723275" cy="523220"/>
          </a:xfrm>
          <a:prstGeom prst="rect">
            <a:avLst/>
          </a:prstGeom>
        </p:spPr>
        <p:txBody>
          <a:bodyPr wrap="none">
            <a:spAutoFit/>
          </a:bodyPr>
          <a:lstStyle/>
          <a:p>
            <a:pPr algn="just" fontAlgn="auto">
              <a:spcBef>
                <a:spcPts val="0"/>
              </a:spcBef>
              <a:spcAft>
                <a:spcPts val="0"/>
              </a:spcAft>
              <a:buClr>
                <a:srgbClr val="006EA0"/>
              </a:buClr>
            </a:pPr>
            <a:r>
              <a:rPr lang="en-US" altLang="zh-CN" sz="2800" dirty="0" smtClean="0">
                <a:solidFill>
                  <a:srgbClr val="01927A"/>
                </a:solidFill>
                <a:latin typeface="小米兰亭_GB外压缩"/>
                <a:ea typeface="小米兰亭_GB外压缩"/>
              </a:rPr>
              <a:t>15%</a:t>
            </a:r>
            <a:endParaRPr lang="en-US" altLang="zh-CN" sz="2800" dirty="0">
              <a:solidFill>
                <a:srgbClr val="01927A"/>
              </a:solidFill>
              <a:latin typeface="小米兰亭_GB外压缩"/>
              <a:ea typeface="小米兰亭_GB外压缩"/>
            </a:endParaRPr>
          </a:p>
        </p:txBody>
      </p:sp>
      <p:sp>
        <p:nvSpPr>
          <p:cNvPr id="322" name="矩形 321"/>
          <p:cNvSpPr/>
          <p:nvPr/>
        </p:nvSpPr>
        <p:spPr>
          <a:xfrm>
            <a:off x="1046325" y="1815674"/>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323" name="矩形 322"/>
          <p:cNvSpPr/>
          <p:nvPr/>
        </p:nvSpPr>
        <p:spPr>
          <a:xfrm>
            <a:off x="1046325" y="3293599"/>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324" name="矩形 323"/>
          <p:cNvSpPr/>
          <p:nvPr/>
        </p:nvSpPr>
        <p:spPr>
          <a:xfrm>
            <a:off x="1046325" y="4622669"/>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325" name="矩形 324"/>
          <p:cNvSpPr/>
          <p:nvPr/>
        </p:nvSpPr>
        <p:spPr>
          <a:xfrm>
            <a:off x="1046325" y="2040446"/>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rgbClr val="5A6478">
                  <a:lumMod val="60000"/>
                  <a:lumOff val="40000"/>
                </a:srgbClr>
              </a:solidFill>
              <a:latin typeface="小米兰亭_GB外压缩"/>
              <a:ea typeface="小米兰亭_GB外压缩"/>
            </a:endParaRPr>
          </a:p>
        </p:txBody>
      </p:sp>
      <p:sp>
        <p:nvSpPr>
          <p:cNvPr id="326" name="矩形 325"/>
          <p:cNvSpPr/>
          <p:nvPr/>
        </p:nvSpPr>
        <p:spPr>
          <a:xfrm>
            <a:off x="1046325" y="3518371"/>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rgbClr val="5A6478">
                  <a:lumMod val="60000"/>
                  <a:lumOff val="40000"/>
                </a:srgbClr>
              </a:solidFill>
              <a:latin typeface="小米兰亭_GB外压缩"/>
              <a:ea typeface="小米兰亭_GB外压缩"/>
            </a:endParaRPr>
          </a:p>
        </p:txBody>
      </p:sp>
      <p:sp>
        <p:nvSpPr>
          <p:cNvPr id="327" name="矩形 326"/>
          <p:cNvSpPr/>
          <p:nvPr/>
        </p:nvSpPr>
        <p:spPr>
          <a:xfrm>
            <a:off x="1046325" y="4847441"/>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rgbClr val="5A6478">
                  <a:lumMod val="60000"/>
                  <a:lumOff val="40000"/>
                </a:srgbClr>
              </a:solidFill>
              <a:latin typeface="小米兰亭_GB外压缩"/>
              <a:ea typeface="小米兰亭_GB外压缩"/>
            </a:endParaRPr>
          </a:p>
        </p:txBody>
      </p:sp>
    </p:spTree>
    <p:extLst>
      <p:ext uri="{BB962C8B-B14F-4D97-AF65-F5344CB8AC3E}">
        <p14:creationId xmlns:p14="http://schemas.microsoft.com/office/powerpoint/2010/main" xmlns="" val="232271238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barn(inVertical)">
                                      <p:cBhvr>
                                        <p:cTn id="7" dur="500"/>
                                        <p:tgtEl>
                                          <p:spTgt spid="162"/>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63"/>
                                        </p:tgtEl>
                                        <p:attrNameLst>
                                          <p:attrName>style.visibility</p:attrName>
                                        </p:attrNameLst>
                                      </p:cBhvr>
                                      <p:to>
                                        <p:strVal val="visible"/>
                                      </p:to>
                                    </p:set>
                                    <p:anim calcmode="lin" valueType="num">
                                      <p:cBhvr additive="base">
                                        <p:cTn id="11" dur="500" fill="hold"/>
                                        <p:tgtEl>
                                          <p:spTgt spid="163"/>
                                        </p:tgtEl>
                                        <p:attrNameLst>
                                          <p:attrName>ppt_x</p:attrName>
                                        </p:attrNameLst>
                                      </p:cBhvr>
                                      <p:tavLst>
                                        <p:tav tm="0">
                                          <p:val>
                                            <p:strVal val="1+#ppt_w/2"/>
                                          </p:val>
                                        </p:tav>
                                        <p:tav tm="100000">
                                          <p:val>
                                            <p:strVal val="#ppt_x"/>
                                          </p:val>
                                        </p:tav>
                                      </p:tavLst>
                                    </p:anim>
                                    <p:anim calcmode="lin" valueType="num">
                                      <p:cBhvr additive="base">
                                        <p:cTn id="12" dur="500" fill="hold"/>
                                        <p:tgtEl>
                                          <p:spTgt spid="16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214"/>
                                        </p:tgtEl>
                                        <p:attrNameLst>
                                          <p:attrName>style.visibility</p:attrName>
                                        </p:attrNameLst>
                                      </p:cBhvr>
                                      <p:to>
                                        <p:strVal val="visible"/>
                                      </p:to>
                                    </p:set>
                                    <p:anim calcmode="lin" valueType="num">
                                      <p:cBhvr>
                                        <p:cTn id="16" dur="500" fill="hold"/>
                                        <p:tgtEl>
                                          <p:spTgt spid="214"/>
                                        </p:tgtEl>
                                        <p:attrNameLst>
                                          <p:attrName>ppt_w</p:attrName>
                                        </p:attrNameLst>
                                      </p:cBhvr>
                                      <p:tavLst>
                                        <p:tav tm="0">
                                          <p:val>
                                            <p:fltVal val="0"/>
                                          </p:val>
                                        </p:tav>
                                        <p:tav tm="100000">
                                          <p:val>
                                            <p:strVal val="#ppt_w"/>
                                          </p:val>
                                        </p:tav>
                                      </p:tavLst>
                                    </p:anim>
                                    <p:anim calcmode="lin" valueType="num">
                                      <p:cBhvr>
                                        <p:cTn id="17" dur="500" fill="hold"/>
                                        <p:tgtEl>
                                          <p:spTgt spid="214"/>
                                        </p:tgtEl>
                                        <p:attrNameLst>
                                          <p:attrName>ppt_h</p:attrName>
                                        </p:attrNameLst>
                                      </p:cBhvr>
                                      <p:tavLst>
                                        <p:tav tm="0">
                                          <p:val>
                                            <p:fltVal val="0"/>
                                          </p:val>
                                        </p:tav>
                                        <p:tav tm="100000">
                                          <p:val>
                                            <p:strVal val="#ppt_h"/>
                                          </p:val>
                                        </p:tav>
                                      </p:tavLst>
                                    </p:anim>
                                    <p:animEffect transition="in" filter="fade">
                                      <p:cBhvr>
                                        <p:cTn id="18" dur="500"/>
                                        <p:tgtEl>
                                          <p:spTgt spid="214"/>
                                        </p:tgtEl>
                                      </p:cBhvr>
                                    </p:animEffect>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216"/>
                                        </p:tgtEl>
                                        <p:attrNameLst>
                                          <p:attrName>style.visibility</p:attrName>
                                        </p:attrNameLst>
                                      </p:cBhvr>
                                      <p:to>
                                        <p:strVal val="visible"/>
                                      </p:to>
                                    </p:set>
                                    <p:anim calcmode="lin" valueType="num">
                                      <p:cBhvr additive="base">
                                        <p:cTn id="22" dur="500" fill="hold"/>
                                        <p:tgtEl>
                                          <p:spTgt spid="216"/>
                                        </p:tgtEl>
                                        <p:attrNameLst>
                                          <p:attrName>ppt_x</p:attrName>
                                        </p:attrNameLst>
                                      </p:cBhvr>
                                      <p:tavLst>
                                        <p:tav tm="0">
                                          <p:val>
                                            <p:strVal val="1+#ppt_w/2"/>
                                          </p:val>
                                        </p:tav>
                                        <p:tav tm="100000">
                                          <p:val>
                                            <p:strVal val="#ppt_x"/>
                                          </p:val>
                                        </p:tav>
                                      </p:tavLst>
                                    </p:anim>
                                    <p:anim calcmode="lin" valueType="num">
                                      <p:cBhvr additive="base">
                                        <p:cTn id="23" dur="500" fill="hold"/>
                                        <p:tgtEl>
                                          <p:spTgt spid="216"/>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67"/>
                                        </p:tgtEl>
                                        <p:attrNameLst>
                                          <p:attrName>style.visibility</p:attrName>
                                        </p:attrNameLst>
                                      </p:cBhvr>
                                      <p:to>
                                        <p:strVal val="visible"/>
                                      </p:to>
                                    </p:set>
                                    <p:anim calcmode="lin" valueType="num">
                                      <p:cBhvr>
                                        <p:cTn id="27" dur="500" fill="hold"/>
                                        <p:tgtEl>
                                          <p:spTgt spid="267"/>
                                        </p:tgtEl>
                                        <p:attrNameLst>
                                          <p:attrName>ppt_w</p:attrName>
                                        </p:attrNameLst>
                                      </p:cBhvr>
                                      <p:tavLst>
                                        <p:tav tm="0">
                                          <p:val>
                                            <p:fltVal val="0"/>
                                          </p:val>
                                        </p:tav>
                                        <p:tav tm="100000">
                                          <p:val>
                                            <p:strVal val="#ppt_w"/>
                                          </p:val>
                                        </p:tav>
                                      </p:tavLst>
                                    </p:anim>
                                    <p:anim calcmode="lin" valueType="num">
                                      <p:cBhvr>
                                        <p:cTn id="28" dur="500" fill="hold"/>
                                        <p:tgtEl>
                                          <p:spTgt spid="267"/>
                                        </p:tgtEl>
                                        <p:attrNameLst>
                                          <p:attrName>ppt_h</p:attrName>
                                        </p:attrNameLst>
                                      </p:cBhvr>
                                      <p:tavLst>
                                        <p:tav tm="0">
                                          <p:val>
                                            <p:fltVal val="0"/>
                                          </p:val>
                                        </p:tav>
                                        <p:tav tm="100000">
                                          <p:val>
                                            <p:strVal val="#ppt_h"/>
                                          </p:val>
                                        </p:tav>
                                      </p:tavLst>
                                    </p:anim>
                                    <p:animEffect transition="in" filter="fade">
                                      <p:cBhvr>
                                        <p:cTn id="29" dur="500"/>
                                        <p:tgtEl>
                                          <p:spTgt spid="267"/>
                                        </p:tgtEl>
                                      </p:cBhvr>
                                    </p:animEffect>
                                  </p:childTnLst>
                                </p:cTn>
                              </p:par>
                            </p:childTnLst>
                          </p:cTn>
                        </p:par>
                        <p:par>
                          <p:cTn id="30" fill="hold">
                            <p:stCondLst>
                              <p:cond delay="2500"/>
                            </p:stCondLst>
                            <p:childTnLst>
                              <p:par>
                                <p:cTn id="31" presetID="2" presetClass="entr" presetSubtype="2" fill="hold" nodeType="afterEffect">
                                  <p:stCondLst>
                                    <p:cond delay="0"/>
                                  </p:stCondLst>
                                  <p:childTnLst>
                                    <p:set>
                                      <p:cBhvr>
                                        <p:cTn id="32" dur="1" fill="hold">
                                          <p:stCondLst>
                                            <p:cond delay="0"/>
                                          </p:stCondLst>
                                        </p:cTn>
                                        <p:tgtEl>
                                          <p:spTgt spid="269"/>
                                        </p:tgtEl>
                                        <p:attrNameLst>
                                          <p:attrName>style.visibility</p:attrName>
                                        </p:attrNameLst>
                                      </p:cBhvr>
                                      <p:to>
                                        <p:strVal val="visible"/>
                                      </p:to>
                                    </p:set>
                                    <p:anim calcmode="lin" valueType="num">
                                      <p:cBhvr additive="base">
                                        <p:cTn id="33" dur="500" fill="hold"/>
                                        <p:tgtEl>
                                          <p:spTgt spid="269"/>
                                        </p:tgtEl>
                                        <p:attrNameLst>
                                          <p:attrName>ppt_x</p:attrName>
                                        </p:attrNameLst>
                                      </p:cBhvr>
                                      <p:tavLst>
                                        <p:tav tm="0">
                                          <p:val>
                                            <p:strVal val="1+#ppt_w/2"/>
                                          </p:val>
                                        </p:tav>
                                        <p:tav tm="100000">
                                          <p:val>
                                            <p:strVal val="#ppt_x"/>
                                          </p:val>
                                        </p:tav>
                                      </p:tavLst>
                                    </p:anim>
                                    <p:anim calcmode="lin" valueType="num">
                                      <p:cBhvr additive="base">
                                        <p:cTn id="34" dur="500" fill="hold"/>
                                        <p:tgtEl>
                                          <p:spTgt spid="269"/>
                                        </p:tgtEl>
                                        <p:attrNameLst>
                                          <p:attrName>ppt_y</p:attrName>
                                        </p:attrNameLst>
                                      </p:cBhvr>
                                      <p:tavLst>
                                        <p:tav tm="0">
                                          <p:val>
                                            <p:strVal val="#ppt_y"/>
                                          </p:val>
                                        </p:tav>
                                        <p:tav tm="100000">
                                          <p:val>
                                            <p:strVal val="#ppt_y"/>
                                          </p:val>
                                        </p:tav>
                                      </p:tavLst>
                                    </p:anim>
                                  </p:childTnLst>
                                </p:cTn>
                              </p:par>
                            </p:childTnLst>
                          </p:cTn>
                        </p:par>
                        <p:par>
                          <p:cTn id="35" fill="hold">
                            <p:stCondLst>
                              <p:cond delay="3000"/>
                            </p:stCondLst>
                            <p:childTnLst>
                              <p:par>
                                <p:cTn id="36" presetID="53" presetClass="entr" presetSubtype="16" fill="hold" grpId="0" nodeType="afterEffect">
                                  <p:stCondLst>
                                    <p:cond delay="0"/>
                                  </p:stCondLst>
                                  <p:childTnLst>
                                    <p:set>
                                      <p:cBhvr>
                                        <p:cTn id="37" dur="1" fill="hold">
                                          <p:stCondLst>
                                            <p:cond delay="0"/>
                                          </p:stCondLst>
                                        </p:cTn>
                                        <p:tgtEl>
                                          <p:spTgt spid="320"/>
                                        </p:tgtEl>
                                        <p:attrNameLst>
                                          <p:attrName>style.visibility</p:attrName>
                                        </p:attrNameLst>
                                      </p:cBhvr>
                                      <p:to>
                                        <p:strVal val="visible"/>
                                      </p:to>
                                    </p:set>
                                    <p:anim calcmode="lin" valueType="num">
                                      <p:cBhvr>
                                        <p:cTn id="38" dur="500" fill="hold"/>
                                        <p:tgtEl>
                                          <p:spTgt spid="320"/>
                                        </p:tgtEl>
                                        <p:attrNameLst>
                                          <p:attrName>ppt_w</p:attrName>
                                        </p:attrNameLst>
                                      </p:cBhvr>
                                      <p:tavLst>
                                        <p:tav tm="0">
                                          <p:val>
                                            <p:fltVal val="0"/>
                                          </p:val>
                                        </p:tav>
                                        <p:tav tm="100000">
                                          <p:val>
                                            <p:strVal val="#ppt_w"/>
                                          </p:val>
                                        </p:tav>
                                      </p:tavLst>
                                    </p:anim>
                                    <p:anim calcmode="lin" valueType="num">
                                      <p:cBhvr>
                                        <p:cTn id="39" dur="500" fill="hold"/>
                                        <p:tgtEl>
                                          <p:spTgt spid="320"/>
                                        </p:tgtEl>
                                        <p:attrNameLst>
                                          <p:attrName>ppt_h</p:attrName>
                                        </p:attrNameLst>
                                      </p:cBhvr>
                                      <p:tavLst>
                                        <p:tav tm="0">
                                          <p:val>
                                            <p:fltVal val="0"/>
                                          </p:val>
                                        </p:tav>
                                        <p:tav tm="100000">
                                          <p:val>
                                            <p:strVal val="#ppt_h"/>
                                          </p:val>
                                        </p:tav>
                                      </p:tavLst>
                                    </p:anim>
                                    <p:animEffect transition="in" filter="fade">
                                      <p:cBhvr>
                                        <p:cTn id="40" dur="500"/>
                                        <p:tgtEl>
                                          <p:spTgt spid="320"/>
                                        </p:tgtEl>
                                      </p:cBhvr>
                                    </p:animEffect>
                                  </p:childTnLst>
                                </p:cTn>
                              </p:par>
                              <p:par>
                                <p:cTn id="41" presetID="2" presetClass="entr" presetSubtype="8" fill="hold" grpId="0" nodeType="withEffect">
                                  <p:stCondLst>
                                    <p:cond delay="0"/>
                                  </p:stCondLst>
                                  <p:childTnLst>
                                    <p:set>
                                      <p:cBhvr>
                                        <p:cTn id="42" dur="1" fill="hold">
                                          <p:stCondLst>
                                            <p:cond delay="0"/>
                                          </p:stCondLst>
                                        </p:cTn>
                                        <p:tgtEl>
                                          <p:spTgt spid="322"/>
                                        </p:tgtEl>
                                        <p:attrNameLst>
                                          <p:attrName>style.visibility</p:attrName>
                                        </p:attrNameLst>
                                      </p:cBhvr>
                                      <p:to>
                                        <p:strVal val="visible"/>
                                      </p:to>
                                    </p:set>
                                    <p:anim calcmode="lin" valueType="num">
                                      <p:cBhvr additive="base">
                                        <p:cTn id="43" dur="500" fill="hold"/>
                                        <p:tgtEl>
                                          <p:spTgt spid="322"/>
                                        </p:tgtEl>
                                        <p:attrNameLst>
                                          <p:attrName>ppt_x</p:attrName>
                                        </p:attrNameLst>
                                      </p:cBhvr>
                                      <p:tavLst>
                                        <p:tav tm="0">
                                          <p:val>
                                            <p:strVal val="0-#ppt_w/2"/>
                                          </p:val>
                                        </p:tav>
                                        <p:tav tm="100000">
                                          <p:val>
                                            <p:strVal val="#ppt_x"/>
                                          </p:val>
                                        </p:tav>
                                      </p:tavLst>
                                    </p:anim>
                                    <p:anim calcmode="lin" valueType="num">
                                      <p:cBhvr additive="base">
                                        <p:cTn id="44" dur="500" fill="hold"/>
                                        <p:tgtEl>
                                          <p:spTgt spid="322"/>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323"/>
                                        </p:tgtEl>
                                        <p:attrNameLst>
                                          <p:attrName>style.visibility</p:attrName>
                                        </p:attrNameLst>
                                      </p:cBhvr>
                                      <p:to>
                                        <p:strVal val="visible"/>
                                      </p:to>
                                    </p:set>
                                    <p:anim calcmode="lin" valueType="num">
                                      <p:cBhvr additive="base">
                                        <p:cTn id="47" dur="500" fill="hold"/>
                                        <p:tgtEl>
                                          <p:spTgt spid="323"/>
                                        </p:tgtEl>
                                        <p:attrNameLst>
                                          <p:attrName>ppt_x</p:attrName>
                                        </p:attrNameLst>
                                      </p:cBhvr>
                                      <p:tavLst>
                                        <p:tav tm="0">
                                          <p:val>
                                            <p:strVal val="0-#ppt_w/2"/>
                                          </p:val>
                                        </p:tav>
                                        <p:tav tm="100000">
                                          <p:val>
                                            <p:strVal val="#ppt_x"/>
                                          </p:val>
                                        </p:tav>
                                      </p:tavLst>
                                    </p:anim>
                                    <p:anim calcmode="lin" valueType="num">
                                      <p:cBhvr additive="base">
                                        <p:cTn id="48" dur="500" fill="hold"/>
                                        <p:tgtEl>
                                          <p:spTgt spid="323"/>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324"/>
                                        </p:tgtEl>
                                        <p:attrNameLst>
                                          <p:attrName>style.visibility</p:attrName>
                                        </p:attrNameLst>
                                      </p:cBhvr>
                                      <p:to>
                                        <p:strVal val="visible"/>
                                      </p:to>
                                    </p:set>
                                    <p:anim calcmode="lin" valueType="num">
                                      <p:cBhvr additive="base">
                                        <p:cTn id="51" dur="500" fill="hold"/>
                                        <p:tgtEl>
                                          <p:spTgt spid="324"/>
                                        </p:tgtEl>
                                        <p:attrNameLst>
                                          <p:attrName>ppt_x</p:attrName>
                                        </p:attrNameLst>
                                      </p:cBhvr>
                                      <p:tavLst>
                                        <p:tav tm="0">
                                          <p:val>
                                            <p:strVal val="0-#ppt_w/2"/>
                                          </p:val>
                                        </p:tav>
                                        <p:tav tm="100000">
                                          <p:val>
                                            <p:strVal val="#ppt_x"/>
                                          </p:val>
                                        </p:tav>
                                      </p:tavLst>
                                    </p:anim>
                                    <p:anim calcmode="lin" valueType="num">
                                      <p:cBhvr additive="base">
                                        <p:cTn id="52" dur="500" fill="hold"/>
                                        <p:tgtEl>
                                          <p:spTgt spid="324"/>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325"/>
                                        </p:tgtEl>
                                        <p:attrNameLst>
                                          <p:attrName>style.visibility</p:attrName>
                                        </p:attrNameLst>
                                      </p:cBhvr>
                                      <p:to>
                                        <p:strVal val="visible"/>
                                      </p:to>
                                    </p:set>
                                    <p:anim calcmode="lin" valueType="num">
                                      <p:cBhvr additive="base">
                                        <p:cTn id="55" dur="500" fill="hold"/>
                                        <p:tgtEl>
                                          <p:spTgt spid="325"/>
                                        </p:tgtEl>
                                        <p:attrNameLst>
                                          <p:attrName>ppt_x</p:attrName>
                                        </p:attrNameLst>
                                      </p:cBhvr>
                                      <p:tavLst>
                                        <p:tav tm="0">
                                          <p:val>
                                            <p:strVal val="0-#ppt_w/2"/>
                                          </p:val>
                                        </p:tav>
                                        <p:tav tm="100000">
                                          <p:val>
                                            <p:strVal val="#ppt_x"/>
                                          </p:val>
                                        </p:tav>
                                      </p:tavLst>
                                    </p:anim>
                                    <p:anim calcmode="lin" valueType="num">
                                      <p:cBhvr additive="base">
                                        <p:cTn id="56" dur="500" fill="hold"/>
                                        <p:tgtEl>
                                          <p:spTgt spid="325"/>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0"/>
                                  </p:stCondLst>
                                  <p:childTnLst>
                                    <p:set>
                                      <p:cBhvr>
                                        <p:cTn id="58" dur="1" fill="hold">
                                          <p:stCondLst>
                                            <p:cond delay="0"/>
                                          </p:stCondLst>
                                        </p:cTn>
                                        <p:tgtEl>
                                          <p:spTgt spid="326"/>
                                        </p:tgtEl>
                                        <p:attrNameLst>
                                          <p:attrName>style.visibility</p:attrName>
                                        </p:attrNameLst>
                                      </p:cBhvr>
                                      <p:to>
                                        <p:strVal val="visible"/>
                                      </p:to>
                                    </p:set>
                                    <p:anim calcmode="lin" valueType="num">
                                      <p:cBhvr additive="base">
                                        <p:cTn id="59" dur="500" fill="hold"/>
                                        <p:tgtEl>
                                          <p:spTgt spid="326"/>
                                        </p:tgtEl>
                                        <p:attrNameLst>
                                          <p:attrName>ppt_x</p:attrName>
                                        </p:attrNameLst>
                                      </p:cBhvr>
                                      <p:tavLst>
                                        <p:tav tm="0">
                                          <p:val>
                                            <p:strVal val="0-#ppt_w/2"/>
                                          </p:val>
                                        </p:tav>
                                        <p:tav tm="100000">
                                          <p:val>
                                            <p:strVal val="#ppt_x"/>
                                          </p:val>
                                        </p:tav>
                                      </p:tavLst>
                                    </p:anim>
                                    <p:anim calcmode="lin" valueType="num">
                                      <p:cBhvr additive="base">
                                        <p:cTn id="60" dur="500" fill="hold"/>
                                        <p:tgtEl>
                                          <p:spTgt spid="326"/>
                                        </p:tgtEl>
                                        <p:attrNameLst>
                                          <p:attrName>ppt_y</p:attrName>
                                        </p:attrNameLst>
                                      </p:cBhvr>
                                      <p:tavLst>
                                        <p:tav tm="0">
                                          <p:val>
                                            <p:strVal val="#ppt_y"/>
                                          </p:val>
                                        </p:tav>
                                        <p:tav tm="100000">
                                          <p:val>
                                            <p:strVal val="#ppt_y"/>
                                          </p:val>
                                        </p:tav>
                                      </p:tavLst>
                                    </p:anim>
                                  </p:childTnLst>
                                </p:cTn>
                              </p:par>
                              <p:par>
                                <p:cTn id="61" presetID="2" presetClass="entr" presetSubtype="8" fill="hold" grpId="0" nodeType="withEffect">
                                  <p:stCondLst>
                                    <p:cond delay="0"/>
                                  </p:stCondLst>
                                  <p:childTnLst>
                                    <p:set>
                                      <p:cBhvr>
                                        <p:cTn id="62" dur="1" fill="hold">
                                          <p:stCondLst>
                                            <p:cond delay="0"/>
                                          </p:stCondLst>
                                        </p:cTn>
                                        <p:tgtEl>
                                          <p:spTgt spid="327"/>
                                        </p:tgtEl>
                                        <p:attrNameLst>
                                          <p:attrName>style.visibility</p:attrName>
                                        </p:attrNameLst>
                                      </p:cBhvr>
                                      <p:to>
                                        <p:strVal val="visible"/>
                                      </p:to>
                                    </p:set>
                                    <p:anim calcmode="lin" valueType="num">
                                      <p:cBhvr additive="base">
                                        <p:cTn id="63" dur="500" fill="hold"/>
                                        <p:tgtEl>
                                          <p:spTgt spid="327"/>
                                        </p:tgtEl>
                                        <p:attrNameLst>
                                          <p:attrName>ppt_x</p:attrName>
                                        </p:attrNameLst>
                                      </p:cBhvr>
                                      <p:tavLst>
                                        <p:tav tm="0">
                                          <p:val>
                                            <p:strVal val="0-#ppt_w/2"/>
                                          </p:val>
                                        </p:tav>
                                        <p:tav tm="100000">
                                          <p:val>
                                            <p:strVal val="#ppt_x"/>
                                          </p:val>
                                        </p:tav>
                                      </p:tavLst>
                                    </p:anim>
                                    <p:anim calcmode="lin" valueType="num">
                                      <p:cBhvr additive="base">
                                        <p:cTn id="64"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p:bldP spid="214" grpId="0"/>
      <p:bldP spid="267" grpId="0"/>
      <p:bldP spid="320" grpId="0"/>
      <p:bldP spid="322" grpId="0"/>
      <p:bldP spid="323" grpId="0"/>
      <p:bldP spid="324" grpId="0"/>
      <p:bldP spid="325" grpId="0"/>
      <p:bldP spid="326" grpId="0"/>
      <p:bldP spid="32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a:spLocks/>
          </p:cNvSpPr>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cxnSp>
        <p:nvCxnSpPr>
          <p:cNvPr id="60" name="直接连接符 59"/>
          <p:cNvCxnSpPr/>
          <p:nvPr/>
        </p:nvCxnSpPr>
        <p:spPr>
          <a:xfrm>
            <a:off x="0" y="6174910"/>
            <a:ext cx="12192000" cy="0"/>
          </a:xfrm>
          <a:prstGeom prst="line">
            <a:avLst/>
          </a:prstGeom>
          <a:ln w="12700">
            <a:solidFill>
              <a:schemeClr val="bg2">
                <a:lumMod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61" name="图表 60"/>
          <p:cNvGraphicFramePr>
            <a:graphicFrameLocks/>
          </p:cNvGraphicFramePr>
          <p:nvPr>
            <p:extLst>
              <p:ext uri="{D42A27DB-BD31-4B8C-83A1-F6EECF244321}">
                <p14:modId xmlns:p14="http://schemas.microsoft.com/office/powerpoint/2010/main" xmlns="" val="2412459541"/>
              </p:ext>
            </p:extLst>
          </p:nvPr>
        </p:nvGraphicFramePr>
        <p:xfrm>
          <a:off x="311152" y="1114868"/>
          <a:ext cx="6642100" cy="4830763"/>
        </p:xfrm>
        <a:graphic>
          <a:graphicData uri="http://schemas.openxmlformats.org/drawingml/2006/chart">
            <c:chart xmlns:c="http://schemas.openxmlformats.org/drawingml/2006/chart" xmlns:r="http://schemas.openxmlformats.org/officeDocument/2006/relationships" r:id="rId3"/>
          </a:graphicData>
        </a:graphic>
      </p:graphicFrame>
      <p:cxnSp>
        <p:nvCxnSpPr>
          <p:cNvPr id="62" name="直接连接符 61"/>
          <p:cNvCxnSpPr/>
          <p:nvPr/>
        </p:nvCxnSpPr>
        <p:spPr>
          <a:xfrm>
            <a:off x="7137402" y="973581"/>
            <a:ext cx="0" cy="4957762"/>
          </a:xfrm>
          <a:prstGeom prst="line">
            <a:avLst/>
          </a:prstGeom>
          <a:ln w="12700">
            <a:solidFill>
              <a:schemeClr val="bg2">
                <a:lumMod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63" name="组合 62"/>
          <p:cNvGrpSpPr>
            <a:grpSpLocks/>
          </p:cNvGrpSpPr>
          <p:nvPr/>
        </p:nvGrpSpPr>
        <p:grpSpPr bwMode="auto">
          <a:xfrm>
            <a:off x="7388227" y="2989706"/>
            <a:ext cx="1123950" cy="1123950"/>
            <a:chOff x="7489036" y="3140075"/>
            <a:chExt cx="1123950" cy="1123950"/>
          </a:xfrm>
        </p:grpSpPr>
        <p:sp>
          <p:nvSpPr>
            <p:cNvPr id="64" name="椭圆 63"/>
            <p:cNvSpPr/>
            <p:nvPr/>
          </p:nvSpPr>
          <p:spPr>
            <a:xfrm>
              <a:off x="7489036" y="3140075"/>
              <a:ext cx="1123950" cy="1123950"/>
            </a:xfrm>
            <a:prstGeom prst="ellipse">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5" name="Freeform 252"/>
            <p:cNvSpPr>
              <a:spLocks noEditPoints="1"/>
            </p:cNvSpPr>
            <p:nvPr/>
          </p:nvSpPr>
          <p:spPr bwMode="auto">
            <a:xfrm>
              <a:off x="7857729" y="3391794"/>
              <a:ext cx="417909" cy="611386"/>
            </a:xfrm>
            <a:custGeom>
              <a:avLst/>
              <a:gdLst>
                <a:gd name="T0" fmla="*/ 91596 w 73"/>
                <a:gd name="T1" fmla="*/ 439969 h 107"/>
                <a:gd name="T2" fmla="*/ 326313 w 73"/>
                <a:gd name="T3" fmla="*/ 439969 h 107"/>
                <a:gd name="T4" fmla="*/ 297689 w 73"/>
                <a:gd name="T5" fmla="*/ 577103 h 107"/>
                <a:gd name="T6" fmla="*/ 257615 w 73"/>
                <a:gd name="T7" fmla="*/ 577103 h 107"/>
                <a:gd name="T8" fmla="*/ 211817 w 73"/>
                <a:gd name="T9" fmla="*/ 611386 h 107"/>
                <a:gd name="T10" fmla="*/ 166019 w 73"/>
                <a:gd name="T11" fmla="*/ 577103 h 107"/>
                <a:gd name="T12" fmla="*/ 120220 w 73"/>
                <a:gd name="T13" fmla="*/ 577103 h 107"/>
                <a:gd name="T14" fmla="*/ 91596 w 73"/>
                <a:gd name="T15" fmla="*/ 439969 h 107"/>
                <a:gd name="T16" fmla="*/ 291964 w 73"/>
                <a:gd name="T17" fmla="*/ 165703 h 107"/>
                <a:gd name="T18" fmla="*/ 297689 w 73"/>
                <a:gd name="T19" fmla="*/ 199986 h 107"/>
                <a:gd name="T20" fmla="*/ 291964 w 73"/>
                <a:gd name="T21" fmla="*/ 211414 h 107"/>
                <a:gd name="T22" fmla="*/ 303413 w 73"/>
                <a:gd name="T23" fmla="*/ 217128 h 107"/>
                <a:gd name="T24" fmla="*/ 297689 w 73"/>
                <a:gd name="T25" fmla="*/ 239983 h 107"/>
                <a:gd name="T26" fmla="*/ 286239 w 73"/>
                <a:gd name="T27" fmla="*/ 239983 h 107"/>
                <a:gd name="T28" fmla="*/ 297689 w 73"/>
                <a:gd name="T29" fmla="*/ 245697 h 107"/>
                <a:gd name="T30" fmla="*/ 291964 w 73"/>
                <a:gd name="T31" fmla="*/ 268553 h 107"/>
                <a:gd name="T32" fmla="*/ 286239 w 73"/>
                <a:gd name="T33" fmla="*/ 274267 h 107"/>
                <a:gd name="T34" fmla="*/ 291964 w 73"/>
                <a:gd name="T35" fmla="*/ 279981 h 107"/>
                <a:gd name="T36" fmla="*/ 286239 w 73"/>
                <a:gd name="T37" fmla="*/ 302836 h 107"/>
                <a:gd name="T38" fmla="*/ 269065 w 73"/>
                <a:gd name="T39" fmla="*/ 308550 h 107"/>
                <a:gd name="T40" fmla="*/ 166019 w 73"/>
                <a:gd name="T41" fmla="*/ 279981 h 107"/>
                <a:gd name="T42" fmla="*/ 120220 w 73"/>
                <a:gd name="T43" fmla="*/ 279981 h 107"/>
                <a:gd name="T44" fmla="*/ 120220 w 73"/>
                <a:gd name="T45" fmla="*/ 182844 h 107"/>
                <a:gd name="T46" fmla="*/ 160294 w 73"/>
                <a:gd name="T47" fmla="*/ 177131 h 107"/>
                <a:gd name="T48" fmla="*/ 240441 w 73"/>
                <a:gd name="T49" fmla="*/ 91422 h 107"/>
                <a:gd name="T50" fmla="*/ 217542 w 73"/>
                <a:gd name="T51" fmla="*/ 171417 h 107"/>
                <a:gd name="T52" fmla="*/ 291964 w 73"/>
                <a:gd name="T53" fmla="*/ 165703 h 107"/>
                <a:gd name="T54" fmla="*/ 85872 w 73"/>
                <a:gd name="T55" fmla="*/ 405686 h 107"/>
                <a:gd name="T56" fmla="*/ 143120 w 73"/>
                <a:gd name="T57" fmla="*/ 405686 h 107"/>
                <a:gd name="T58" fmla="*/ 97321 w 73"/>
                <a:gd name="T59" fmla="*/ 274267 h 107"/>
                <a:gd name="T60" fmla="*/ 62973 w 73"/>
                <a:gd name="T61" fmla="*/ 165703 h 107"/>
                <a:gd name="T62" fmla="*/ 131670 w 73"/>
                <a:gd name="T63" fmla="*/ 74281 h 107"/>
                <a:gd name="T64" fmla="*/ 211817 w 73"/>
                <a:gd name="T65" fmla="*/ 62853 h 107"/>
                <a:gd name="T66" fmla="*/ 286239 w 73"/>
                <a:gd name="T67" fmla="*/ 79994 h 107"/>
                <a:gd name="T68" fmla="*/ 354936 w 73"/>
                <a:gd name="T69" fmla="*/ 165703 h 107"/>
                <a:gd name="T70" fmla="*/ 320588 w 73"/>
                <a:gd name="T71" fmla="*/ 274267 h 107"/>
                <a:gd name="T72" fmla="*/ 274789 w 73"/>
                <a:gd name="T73" fmla="*/ 405686 h 107"/>
                <a:gd name="T74" fmla="*/ 332037 w 73"/>
                <a:gd name="T75" fmla="*/ 405686 h 107"/>
                <a:gd name="T76" fmla="*/ 372111 w 73"/>
                <a:gd name="T77" fmla="*/ 297122 h 107"/>
                <a:gd name="T78" fmla="*/ 406459 w 73"/>
                <a:gd name="T79" fmla="*/ 154275 h 107"/>
                <a:gd name="T80" fmla="*/ 314863 w 73"/>
                <a:gd name="T81" fmla="*/ 28569 h 107"/>
                <a:gd name="T82" fmla="*/ 211817 w 73"/>
                <a:gd name="T83" fmla="*/ 5714 h 107"/>
                <a:gd name="T84" fmla="*/ 108771 w 73"/>
                <a:gd name="T85" fmla="*/ 22856 h 107"/>
                <a:gd name="T86" fmla="*/ 11450 w 73"/>
                <a:gd name="T87" fmla="*/ 154275 h 107"/>
                <a:gd name="T88" fmla="*/ 45798 w 73"/>
                <a:gd name="T89" fmla="*/ 297122 h 107"/>
                <a:gd name="T90" fmla="*/ 85872 w 73"/>
                <a:gd name="T91" fmla="*/ 405686 h 107"/>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3"/>
                    <a:pt x="52" y="43"/>
                    <a:pt x="52" y="43"/>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6"/>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4"/>
                  </a:cubicBezTo>
                  <a:cubicBezTo>
                    <a:pt x="10" y="9"/>
                    <a:pt x="4" y="16"/>
                    <a:pt x="2" y="27"/>
                  </a:cubicBezTo>
                  <a:cubicBezTo>
                    <a:pt x="0" y="36"/>
                    <a:pt x="4" y="44"/>
                    <a:pt x="8" y="52"/>
                  </a:cubicBezTo>
                  <a:cubicBezTo>
                    <a:pt x="10" y="58"/>
                    <a:pt x="13" y="64"/>
                    <a:pt x="15" y="71"/>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66" name="组合 65"/>
          <p:cNvGrpSpPr>
            <a:grpSpLocks/>
          </p:cNvGrpSpPr>
          <p:nvPr/>
        </p:nvGrpSpPr>
        <p:grpSpPr bwMode="auto">
          <a:xfrm>
            <a:off x="7388227" y="4783581"/>
            <a:ext cx="1123950" cy="1123950"/>
            <a:chOff x="7489036" y="4857235"/>
            <a:chExt cx="1123950" cy="1123950"/>
          </a:xfrm>
        </p:grpSpPr>
        <p:sp>
          <p:nvSpPr>
            <p:cNvPr id="67" name="椭圆 66"/>
            <p:cNvSpPr/>
            <p:nvPr/>
          </p:nvSpPr>
          <p:spPr>
            <a:xfrm>
              <a:off x="7489036" y="4857235"/>
              <a:ext cx="1123950" cy="1123950"/>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8" name="Freeform 273"/>
            <p:cNvSpPr>
              <a:spLocks noEditPoints="1"/>
            </p:cNvSpPr>
            <p:nvPr/>
          </p:nvSpPr>
          <p:spPr bwMode="auto">
            <a:xfrm>
              <a:off x="7781429" y="5193487"/>
              <a:ext cx="595908" cy="451446"/>
            </a:xfrm>
            <a:custGeom>
              <a:avLst/>
              <a:gdLst>
                <a:gd name="T0" fmla="*/ 91678 w 104"/>
                <a:gd name="T1" fmla="*/ 11429 h 79"/>
                <a:gd name="T2" fmla="*/ 154707 w 104"/>
                <a:gd name="T3" fmla="*/ 22858 h 79"/>
                <a:gd name="T4" fmla="*/ 108868 w 104"/>
                <a:gd name="T5" fmla="*/ 274296 h 79"/>
                <a:gd name="T6" fmla="*/ 22920 w 104"/>
                <a:gd name="T7" fmla="*/ 257153 h 79"/>
                <a:gd name="T8" fmla="*/ 91678 w 104"/>
                <a:gd name="T9" fmla="*/ 11429 h 79"/>
                <a:gd name="T10" fmla="*/ 103138 w 104"/>
                <a:gd name="T11" fmla="*/ 371443 h 79"/>
                <a:gd name="T12" fmla="*/ 91678 w 104"/>
                <a:gd name="T13" fmla="*/ 411444 h 79"/>
                <a:gd name="T14" fmla="*/ 578718 w 104"/>
                <a:gd name="T15" fmla="*/ 411444 h 79"/>
                <a:gd name="T16" fmla="*/ 595908 w 104"/>
                <a:gd name="T17" fmla="*/ 411444 h 79"/>
                <a:gd name="T18" fmla="*/ 595908 w 104"/>
                <a:gd name="T19" fmla="*/ 388586 h 79"/>
                <a:gd name="T20" fmla="*/ 595908 w 104"/>
                <a:gd name="T21" fmla="*/ 148577 h 79"/>
                <a:gd name="T22" fmla="*/ 595908 w 104"/>
                <a:gd name="T23" fmla="*/ 137148 h 79"/>
                <a:gd name="T24" fmla="*/ 590178 w 104"/>
                <a:gd name="T25" fmla="*/ 131434 h 79"/>
                <a:gd name="T26" fmla="*/ 515690 w 104"/>
                <a:gd name="T27" fmla="*/ 57145 h 79"/>
                <a:gd name="T28" fmla="*/ 509960 w 104"/>
                <a:gd name="T29" fmla="*/ 51431 h 79"/>
                <a:gd name="T30" fmla="*/ 498500 w 104"/>
                <a:gd name="T31" fmla="*/ 51431 h 79"/>
                <a:gd name="T32" fmla="*/ 177626 w 104"/>
                <a:gd name="T33" fmla="*/ 51431 h 79"/>
                <a:gd name="T34" fmla="*/ 177626 w 104"/>
                <a:gd name="T35" fmla="*/ 97147 h 79"/>
                <a:gd name="T36" fmla="*/ 481310 w 104"/>
                <a:gd name="T37" fmla="*/ 97147 h 79"/>
                <a:gd name="T38" fmla="*/ 475580 w 104"/>
                <a:gd name="T39" fmla="*/ 160006 h 79"/>
                <a:gd name="T40" fmla="*/ 475580 w 104"/>
                <a:gd name="T41" fmla="*/ 171435 h 79"/>
                <a:gd name="T42" fmla="*/ 487040 w 104"/>
                <a:gd name="T43" fmla="*/ 171435 h 79"/>
                <a:gd name="T44" fmla="*/ 555799 w 104"/>
                <a:gd name="T45" fmla="*/ 165721 h 79"/>
                <a:gd name="T46" fmla="*/ 555799 w 104"/>
                <a:gd name="T47" fmla="*/ 371443 h 79"/>
                <a:gd name="T48" fmla="*/ 103138 w 104"/>
                <a:gd name="T49" fmla="*/ 371443 h 79"/>
                <a:gd name="T50" fmla="*/ 544339 w 104"/>
                <a:gd name="T51" fmla="*/ 148577 h 79"/>
                <a:gd name="T52" fmla="*/ 492770 w 104"/>
                <a:gd name="T53" fmla="*/ 148577 h 79"/>
                <a:gd name="T54" fmla="*/ 498500 w 104"/>
                <a:gd name="T55" fmla="*/ 102861 h 79"/>
                <a:gd name="T56" fmla="*/ 544339 w 104"/>
                <a:gd name="T57" fmla="*/ 148577 h 79"/>
                <a:gd name="T58" fmla="*/ 183356 w 104"/>
                <a:gd name="T59" fmla="*/ 245724 h 79"/>
                <a:gd name="T60" fmla="*/ 424011 w 104"/>
                <a:gd name="T61" fmla="*/ 245724 h 79"/>
                <a:gd name="T62" fmla="*/ 424011 w 104"/>
                <a:gd name="T63" fmla="*/ 257153 h 79"/>
                <a:gd name="T64" fmla="*/ 183356 w 104"/>
                <a:gd name="T65" fmla="*/ 257153 h 79"/>
                <a:gd name="T66" fmla="*/ 183356 w 104"/>
                <a:gd name="T67" fmla="*/ 245724 h 79"/>
                <a:gd name="T68" fmla="*/ 183356 w 104"/>
                <a:gd name="T69" fmla="*/ 182864 h 79"/>
                <a:gd name="T70" fmla="*/ 406822 w 104"/>
                <a:gd name="T71" fmla="*/ 182864 h 79"/>
                <a:gd name="T72" fmla="*/ 406822 w 104"/>
                <a:gd name="T73" fmla="*/ 200008 h 79"/>
                <a:gd name="T74" fmla="*/ 183356 w 104"/>
                <a:gd name="T75" fmla="*/ 200008 h 79"/>
                <a:gd name="T76" fmla="*/ 183356 w 104"/>
                <a:gd name="T77" fmla="*/ 182864 h 79"/>
                <a:gd name="T78" fmla="*/ 183356 w 104"/>
                <a:gd name="T79" fmla="*/ 125719 h 79"/>
                <a:gd name="T80" fmla="*/ 406822 w 104"/>
                <a:gd name="T81" fmla="*/ 125719 h 79"/>
                <a:gd name="T82" fmla="*/ 406822 w 104"/>
                <a:gd name="T83" fmla="*/ 142863 h 79"/>
                <a:gd name="T84" fmla="*/ 183356 w 104"/>
                <a:gd name="T85" fmla="*/ 142863 h 79"/>
                <a:gd name="T86" fmla="*/ 183356 w 104"/>
                <a:gd name="T87" fmla="*/ 125719 h 79"/>
                <a:gd name="T88" fmla="*/ 17190 w 104"/>
                <a:gd name="T89" fmla="*/ 377157 h 79"/>
                <a:gd name="T90" fmla="*/ 51569 w 104"/>
                <a:gd name="T91" fmla="*/ 388586 h 79"/>
                <a:gd name="T92" fmla="*/ 51569 w 104"/>
                <a:gd name="T93" fmla="*/ 422873 h 79"/>
                <a:gd name="T94" fmla="*/ 28649 w 104"/>
                <a:gd name="T95" fmla="*/ 451446 h 79"/>
                <a:gd name="T96" fmla="*/ 11460 w 104"/>
                <a:gd name="T97" fmla="*/ 445731 h 79"/>
                <a:gd name="T98" fmla="*/ 0 w 104"/>
                <a:gd name="T99" fmla="*/ 411444 h 79"/>
                <a:gd name="T100" fmla="*/ 17190 w 104"/>
                <a:gd name="T101" fmla="*/ 377157 h 79"/>
                <a:gd name="T102" fmla="*/ 22920 w 104"/>
                <a:gd name="T103" fmla="*/ 274296 h 79"/>
                <a:gd name="T104" fmla="*/ 11460 w 104"/>
                <a:gd name="T105" fmla="*/ 371443 h 79"/>
                <a:gd name="T106" fmla="*/ 68759 w 104"/>
                <a:gd name="T107" fmla="*/ 382872 h 79"/>
                <a:gd name="T108" fmla="*/ 97408 w 104"/>
                <a:gd name="T109" fmla="*/ 291440 h 79"/>
                <a:gd name="T110" fmla="*/ 22920 w 104"/>
                <a:gd name="T111" fmla="*/ 274296 h 7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04" h="79">
                  <a:moveTo>
                    <a:pt x="16" y="2"/>
                  </a:moveTo>
                  <a:cubicBezTo>
                    <a:pt x="21" y="0"/>
                    <a:pt x="24" y="1"/>
                    <a:pt x="27" y="4"/>
                  </a:cubicBezTo>
                  <a:cubicBezTo>
                    <a:pt x="26" y="20"/>
                    <a:pt x="23" y="35"/>
                    <a:pt x="19" y="48"/>
                  </a:cubicBezTo>
                  <a:cubicBezTo>
                    <a:pt x="14" y="47"/>
                    <a:pt x="9" y="46"/>
                    <a:pt x="4" y="45"/>
                  </a:cubicBezTo>
                  <a:cubicBezTo>
                    <a:pt x="6" y="29"/>
                    <a:pt x="10" y="15"/>
                    <a:pt x="16" y="2"/>
                  </a:cubicBezTo>
                  <a:close/>
                  <a:moveTo>
                    <a:pt x="18" y="65"/>
                  </a:moveTo>
                  <a:cubicBezTo>
                    <a:pt x="16" y="72"/>
                    <a:pt x="16" y="72"/>
                    <a:pt x="16" y="72"/>
                  </a:cubicBezTo>
                  <a:cubicBezTo>
                    <a:pt x="69" y="72"/>
                    <a:pt x="74" y="72"/>
                    <a:pt x="101" y="72"/>
                  </a:cubicBezTo>
                  <a:cubicBezTo>
                    <a:pt x="104" y="72"/>
                    <a:pt x="104" y="72"/>
                    <a:pt x="104" y="72"/>
                  </a:cubicBezTo>
                  <a:cubicBezTo>
                    <a:pt x="104" y="68"/>
                    <a:pt x="104" y="68"/>
                    <a:pt x="104" y="68"/>
                  </a:cubicBezTo>
                  <a:cubicBezTo>
                    <a:pt x="104" y="26"/>
                    <a:pt x="104" y="26"/>
                    <a:pt x="104" y="26"/>
                  </a:cubicBezTo>
                  <a:cubicBezTo>
                    <a:pt x="104" y="24"/>
                    <a:pt x="104" y="24"/>
                    <a:pt x="104" y="24"/>
                  </a:cubicBezTo>
                  <a:cubicBezTo>
                    <a:pt x="103" y="23"/>
                    <a:pt x="103" y="23"/>
                    <a:pt x="103" y="23"/>
                  </a:cubicBezTo>
                  <a:cubicBezTo>
                    <a:pt x="90" y="10"/>
                    <a:pt x="90" y="10"/>
                    <a:pt x="90" y="10"/>
                  </a:cubicBezTo>
                  <a:cubicBezTo>
                    <a:pt x="89" y="9"/>
                    <a:pt x="89" y="9"/>
                    <a:pt x="89" y="9"/>
                  </a:cubicBezTo>
                  <a:cubicBezTo>
                    <a:pt x="87" y="9"/>
                    <a:pt x="87" y="9"/>
                    <a:pt x="87" y="9"/>
                  </a:cubicBezTo>
                  <a:cubicBezTo>
                    <a:pt x="31" y="9"/>
                    <a:pt x="31" y="9"/>
                    <a:pt x="31" y="9"/>
                  </a:cubicBezTo>
                  <a:cubicBezTo>
                    <a:pt x="31" y="12"/>
                    <a:pt x="31" y="14"/>
                    <a:pt x="31" y="17"/>
                  </a:cubicBezTo>
                  <a:cubicBezTo>
                    <a:pt x="84" y="17"/>
                    <a:pt x="84" y="17"/>
                    <a:pt x="84" y="17"/>
                  </a:cubicBezTo>
                  <a:cubicBezTo>
                    <a:pt x="83" y="28"/>
                    <a:pt x="83" y="28"/>
                    <a:pt x="83" y="28"/>
                  </a:cubicBezTo>
                  <a:cubicBezTo>
                    <a:pt x="83" y="30"/>
                    <a:pt x="83" y="30"/>
                    <a:pt x="83" y="30"/>
                  </a:cubicBezTo>
                  <a:cubicBezTo>
                    <a:pt x="85" y="30"/>
                    <a:pt x="85" y="30"/>
                    <a:pt x="85" y="30"/>
                  </a:cubicBezTo>
                  <a:cubicBezTo>
                    <a:pt x="97" y="29"/>
                    <a:pt x="97" y="29"/>
                    <a:pt x="97" y="29"/>
                  </a:cubicBezTo>
                  <a:cubicBezTo>
                    <a:pt x="97" y="65"/>
                    <a:pt x="97" y="65"/>
                    <a:pt x="97" y="65"/>
                  </a:cubicBezTo>
                  <a:cubicBezTo>
                    <a:pt x="79" y="65"/>
                    <a:pt x="57" y="65"/>
                    <a:pt x="18" y="65"/>
                  </a:cubicBezTo>
                  <a:close/>
                  <a:moveTo>
                    <a:pt x="95" y="26"/>
                  </a:moveTo>
                  <a:cubicBezTo>
                    <a:pt x="86" y="26"/>
                    <a:pt x="86" y="26"/>
                    <a:pt x="86" y="26"/>
                  </a:cubicBezTo>
                  <a:cubicBezTo>
                    <a:pt x="87" y="18"/>
                    <a:pt x="87" y="18"/>
                    <a:pt x="87" y="18"/>
                  </a:cubicBezTo>
                  <a:cubicBezTo>
                    <a:pt x="95" y="26"/>
                    <a:pt x="95" y="26"/>
                    <a:pt x="95" y="26"/>
                  </a:cubicBezTo>
                  <a:close/>
                  <a:moveTo>
                    <a:pt x="32" y="43"/>
                  </a:moveTo>
                  <a:cubicBezTo>
                    <a:pt x="74" y="43"/>
                    <a:pt x="74" y="43"/>
                    <a:pt x="74" y="43"/>
                  </a:cubicBezTo>
                  <a:cubicBezTo>
                    <a:pt x="74" y="45"/>
                    <a:pt x="74" y="45"/>
                    <a:pt x="74" y="45"/>
                  </a:cubicBezTo>
                  <a:cubicBezTo>
                    <a:pt x="32" y="45"/>
                    <a:pt x="32" y="45"/>
                    <a:pt x="32" y="45"/>
                  </a:cubicBezTo>
                  <a:cubicBezTo>
                    <a:pt x="32" y="43"/>
                    <a:pt x="32" y="43"/>
                    <a:pt x="32" y="43"/>
                  </a:cubicBezTo>
                  <a:close/>
                  <a:moveTo>
                    <a:pt x="32" y="32"/>
                  </a:moveTo>
                  <a:cubicBezTo>
                    <a:pt x="71" y="32"/>
                    <a:pt x="71" y="32"/>
                    <a:pt x="71" y="32"/>
                  </a:cubicBezTo>
                  <a:cubicBezTo>
                    <a:pt x="71" y="35"/>
                    <a:pt x="71" y="35"/>
                    <a:pt x="71" y="35"/>
                  </a:cubicBezTo>
                  <a:cubicBezTo>
                    <a:pt x="32" y="35"/>
                    <a:pt x="32" y="35"/>
                    <a:pt x="32" y="35"/>
                  </a:cubicBezTo>
                  <a:cubicBezTo>
                    <a:pt x="32" y="32"/>
                    <a:pt x="32" y="32"/>
                    <a:pt x="32" y="32"/>
                  </a:cubicBezTo>
                  <a:close/>
                  <a:moveTo>
                    <a:pt x="32" y="22"/>
                  </a:moveTo>
                  <a:cubicBezTo>
                    <a:pt x="71" y="22"/>
                    <a:pt x="71" y="22"/>
                    <a:pt x="71" y="22"/>
                  </a:cubicBezTo>
                  <a:cubicBezTo>
                    <a:pt x="71" y="25"/>
                    <a:pt x="71" y="25"/>
                    <a:pt x="71" y="25"/>
                  </a:cubicBezTo>
                  <a:cubicBezTo>
                    <a:pt x="32" y="25"/>
                    <a:pt x="32" y="25"/>
                    <a:pt x="32" y="25"/>
                  </a:cubicBezTo>
                  <a:cubicBezTo>
                    <a:pt x="32" y="22"/>
                    <a:pt x="32" y="22"/>
                    <a:pt x="32" y="22"/>
                  </a:cubicBezTo>
                  <a:close/>
                  <a:moveTo>
                    <a:pt x="3" y="66"/>
                  </a:moveTo>
                  <a:cubicBezTo>
                    <a:pt x="9" y="68"/>
                    <a:pt x="9" y="68"/>
                    <a:pt x="9" y="68"/>
                  </a:cubicBezTo>
                  <a:cubicBezTo>
                    <a:pt x="9" y="74"/>
                    <a:pt x="9" y="74"/>
                    <a:pt x="9" y="74"/>
                  </a:cubicBezTo>
                  <a:cubicBezTo>
                    <a:pt x="5" y="79"/>
                    <a:pt x="5" y="79"/>
                    <a:pt x="5" y="79"/>
                  </a:cubicBezTo>
                  <a:cubicBezTo>
                    <a:pt x="4" y="79"/>
                    <a:pt x="3" y="79"/>
                    <a:pt x="2" y="78"/>
                  </a:cubicBezTo>
                  <a:cubicBezTo>
                    <a:pt x="0" y="72"/>
                    <a:pt x="0" y="72"/>
                    <a:pt x="0" y="72"/>
                  </a:cubicBezTo>
                  <a:cubicBezTo>
                    <a:pt x="3" y="66"/>
                    <a:pt x="3" y="66"/>
                    <a:pt x="3" y="66"/>
                  </a:cubicBezTo>
                  <a:close/>
                  <a:moveTo>
                    <a:pt x="4" y="48"/>
                  </a:moveTo>
                  <a:cubicBezTo>
                    <a:pt x="3" y="53"/>
                    <a:pt x="3" y="59"/>
                    <a:pt x="2" y="65"/>
                  </a:cubicBezTo>
                  <a:cubicBezTo>
                    <a:pt x="5" y="65"/>
                    <a:pt x="9" y="66"/>
                    <a:pt x="12" y="67"/>
                  </a:cubicBezTo>
                  <a:cubicBezTo>
                    <a:pt x="14" y="61"/>
                    <a:pt x="15" y="56"/>
                    <a:pt x="17" y="51"/>
                  </a:cubicBezTo>
                  <a:cubicBezTo>
                    <a:pt x="13" y="50"/>
                    <a:pt x="9" y="49"/>
                    <a:pt x="4" y="48"/>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grpSp>
        <p:nvGrpSpPr>
          <p:cNvPr id="69" name="组合 68"/>
          <p:cNvGrpSpPr>
            <a:grpSpLocks/>
          </p:cNvGrpSpPr>
          <p:nvPr/>
        </p:nvGrpSpPr>
        <p:grpSpPr bwMode="auto">
          <a:xfrm>
            <a:off x="7388227" y="1195831"/>
            <a:ext cx="1123950" cy="1123950"/>
            <a:chOff x="7489036" y="1422916"/>
            <a:chExt cx="1123950" cy="1123950"/>
          </a:xfrm>
        </p:grpSpPr>
        <p:sp>
          <p:nvSpPr>
            <p:cNvPr id="70" name="椭圆 69"/>
            <p:cNvSpPr/>
            <p:nvPr/>
          </p:nvSpPr>
          <p:spPr>
            <a:xfrm>
              <a:off x="7489036" y="1422916"/>
              <a:ext cx="1123950" cy="1123950"/>
            </a:xfrm>
            <a:prstGeom prst="ellipse">
              <a:avLst/>
            </a:pr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 name="Freeform 274"/>
            <p:cNvSpPr>
              <a:spLocks noEditPoints="1"/>
            </p:cNvSpPr>
            <p:nvPr/>
          </p:nvSpPr>
          <p:spPr bwMode="auto">
            <a:xfrm>
              <a:off x="7773695" y="1706285"/>
              <a:ext cx="554633" cy="557212"/>
            </a:xfrm>
            <a:custGeom>
              <a:avLst/>
              <a:gdLst>
                <a:gd name="T0" fmla="*/ 280175 w 97"/>
                <a:gd name="T1" fmla="*/ 0 h 97"/>
                <a:gd name="T2" fmla="*/ 474583 w 97"/>
                <a:gd name="T3" fmla="*/ 80422 h 97"/>
                <a:gd name="T4" fmla="*/ 554633 w 97"/>
                <a:gd name="T5" fmla="*/ 281478 h 97"/>
                <a:gd name="T6" fmla="*/ 474583 w 97"/>
                <a:gd name="T7" fmla="*/ 476790 h 97"/>
                <a:gd name="T8" fmla="*/ 280175 w 97"/>
                <a:gd name="T9" fmla="*/ 557212 h 97"/>
                <a:gd name="T10" fmla="*/ 80050 w 97"/>
                <a:gd name="T11" fmla="*/ 476790 h 97"/>
                <a:gd name="T12" fmla="*/ 0 w 97"/>
                <a:gd name="T13" fmla="*/ 281478 h 97"/>
                <a:gd name="T14" fmla="*/ 80050 w 97"/>
                <a:gd name="T15" fmla="*/ 80422 h 97"/>
                <a:gd name="T16" fmla="*/ 280175 w 97"/>
                <a:gd name="T17" fmla="*/ 0 h 97"/>
                <a:gd name="T18" fmla="*/ 314483 w 97"/>
                <a:gd name="T19" fmla="*/ 269989 h 97"/>
                <a:gd name="T20" fmla="*/ 308765 w 97"/>
                <a:gd name="T21" fmla="*/ 258500 h 97"/>
                <a:gd name="T22" fmla="*/ 388815 w 97"/>
                <a:gd name="T23" fmla="*/ 137867 h 97"/>
                <a:gd name="T24" fmla="*/ 371661 w 97"/>
                <a:gd name="T25" fmla="*/ 120634 h 97"/>
                <a:gd name="T26" fmla="*/ 285893 w 97"/>
                <a:gd name="T27" fmla="*/ 247012 h 97"/>
                <a:gd name="T28" fmla="*/ 257304 w 97"/>
                <a:gd name="T29" fmla="*/ 247012 h 97"/>
                <a:gd name="T30" fmla="*/ 240150 w 97"/>
                <a:gd name="T31" fmla="*/ 298712 h 97"/>
                <a:gd name="T32" fmla="*/ 291611 w 97"/>
                <a:gd name="T33" fmla="*/ 321689 h 97"/>
                <a:gd name="T34" fmla="*/ 297329 w 97"/>
                <a:gd name="T35" fmla="*/ 315945 h 97"/>
                <a:gd name="T36" fmla="*/ 394533 w 97"/>
                <a:gd name="T37" fmla="*/ 350412 h 97"/>
                <a:gd name="T38" fmla="*/ 405968 w 97"/>
                <a:gd name="T39" fmla="*/ 321689 h 97"/>
                <a:gd name="T40" fmla="*/ 314483 w 97"/>
                <a:gd name="T41" fmla="*/ 287223 h 97"/>
                <a:gd name="T42" fmla="*/ 314483 w 97"/>
                <a:gd name="T43" fmla="*/ 269989 h 97"/>
                <a:gd name="T44" fmla="*/ 423122 w 97"/>
                <a:gd name="T45" fmla="*/ 137867 h 97"/>
                <a:gd name="T46" fmla="*/ 280175 w 97"/>
                <a:gd name="T47" fmla="*/ 74678 h 97"/>
                <a:gd name="T48" fmla="*/ 131511 w 97"/>
                <a:gd name="T49" fmla="*/ 137867 h 97"/>
                <a:gd name="T50" fmla="*/ 74332 w 97"/>
                <a:gd name="T51" fmla="*/ 281478 h 97"/>
                <a:gd name="T52" fmla="*/ 131511 w 97"/>
                <a:gd name="T53" fmla="*/ 425090 h 97"/>
                <a:gd name="T54" fmla="*/ 280175 w 97"/>
                <a:gd name="T55" fmla="*/ 482534 h 97"/>
                <a:gd name="T56" fmla="*/ 423122 w 97"/>
                <a:gd name="T57" fmla="*/ 425090 h 97"/>
                <a:gd name="T58" fmla="*/ 480301 w 97"/>
                <a:gd name="T59" fmla="*/ 281478 h 97"/>
                <a:gd name="T60" fmla="*/ 423122 w 97"/>
                <a:gd name="T61" fmla="*/ 137867 h 9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a:ext uri="{91240B29-F687-4F45-9708-019B960494DF}">
                <a14:hiddenLine xmlns:a14="http://schemas.microsoft.com/office/drawing/2010/main" xmlns="" w="9525">
                  <a:solidFill>
                    <a:srgbClr val="000000"/>
                  </a:solidFill>
                  <a:round/>
                  <a:headEnd/>
                  <a:tailEnd/>
                </a14:hiddenLine>
              </a:ext>
            </a:extLst>
          </p:spPr>
          <p:txBody>
            <a:bodyPr/>
            <a:lstStyle/>
            <a:p>
              <a:endParaRPr lang="zh-CN" altLang="en-US"/>
            </a:p>
          </p:txBody>
        </p:sp>
      </p:grpSp>
      <p:sp>
        <p:nvSpPr>
          <p:cNvPr id="72" name="文本框 71"/>
          <p:cNvSpPr txBox="1">
            <a:spLocks noChangeArrowheads="1"/>
          </p:cNvSpPr>
          <p:nvPr/>
        </p:nvSpPr>
        <p:spPr bwMode="auto">
          <a:xfrm>
            <a:off x="8567740" y="1122806"/>
            <a:ext cx="1826141"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smtClean="0">
                <a:latin typeface="Arial" panose="020B0604020202020204" pitchFamily="34" charset="0"/>
                <a:cs typeface="Arial" panose="020B0604020202020204" pitchFamily="34" charset="0"/>
              </a:rPr>
              <a:t>点击输入文字内容</a:t>
            </a:r>
            <a:endParaRPr lang="zh-CN" altLang="en-US" sz="1600" dirty="0">
              <a:latin typeface="Arial" panose="020B0604020202020204" pitchFamily="34" charset="0"/>
              <a:cs typeface="Arial" panose="020B0604020202020204" pitchFamily="34" charset="0"/>
            </a:endParaRPr>
          </a:p>
        </p:txBody>
      </p:sp>
      <p:sp>
        <p:nvSpPr>
          <p:cNvPr id="73" name="矩形 72"/>
          <p:cNvSpPr/>
          <p:nvPr/>
        </p:nvSpPr>
        <p:spPr>
          <a:xfrm>
            <a:off x="8567740" y="1381568"/>
            <a:ext cx="3248025" cy="938719"/>
          </a:xfrm>
          <a:prstGeom prst="rect">
            <a:avLst/>
          </a:prstGeom>
        </p:spPr>
        <p:txBody>
          <a:bodyPr>
            <a:spAutoFit/>
          </a:bodyPr>
          <a:lstStyle/>
          <a:p>
            <a:pPr fontAlgn="auto">
              <a:spcBef>
                <a:spcPts val="0"/>
              </a:spcBef>
              <a:spcAft>
                <a:spcPts val="0"/>
              </a:spcAft>
              <a:defRPr/>
            </a:pP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a:t>
            </a:r>
            <a:r>
              <a:rPr lang="zh-CN" altLang="en-US" sz="1100" dirty="0" smtClean="0">
                <a:solidFill>
                  <a:schemeClr val="tx1">
                    <a:lumMod val="85000"/>
                    <a:lumOff val="15000"/>
                  </a:schemeClr>
                </a:solidFill>
                <a:ea typeface="Open Sans" pitchFamily="34" charset="0"/>
                <a:cs typeface="Open Sans" pitchFamily="34" charset="0"/>
              </a:rPr>
              <a:t>内容</a:t>
            </a:r>
            <a:r>
              <a:rPr lang="zh-CN" altLang="en-US" sz="1100" dirty="0">
                <a:solidFill>
                  <a:schemeClr val="tx1">
                    <a:lumMod val="85000"/>
                    <a:lumOff val="15000"/>
                  </a:schemeClr>
                </a:solidFill>
                <a:ea typeface="Open Sans" pitchFamily="34" charset="0"/>
                <a:cs typeface="Open Sans" pitchFamily="34" charset="0"/>
              </a:rPr>
              <a:t>点击输入文字内容</a:t>
            </a:r>
            <a:endParaRPr lang="en-US" altLang="zh-CN" sz="1100" dirty="0">
              <a:solidFill>
                <a:schemeClr val="tx1">
                  <a:lumMod val="85000"/>
                  <a:lumOff val="15000"/>
                </a:schemeClr>
              </a:solidFill>
              <a:ea typeface="Open Sans" pitchFamily="34" charset="0"/>
              <a:cs typeface="Open Sans" pitchFamily="34" charset="0"/>
            </a:endParaRPr>
          </a:p>
          <a:p>
            <a:pPr fontAlgn="auto">
              <a:spcBef>
                <a:spcPts val="0"/>
              </a:spcBef>
              <a:spcAft>
                <a:spcPts val="0"/>
              </a:spcAft>
              <a:defRPr/>
            </a:pPr>
            <a:endParaRPr lang="en-US" altLang="zh-CN" sz="1100" dirty="0">
              <a:solidFill>
                <a:schemeClr val="tx1">
                  <a:lumMod val="85000"/>
                  <a:lumOff val="15000"/>
                </a:schemeClr>
              </a:solidFill>
              <a:ea typeface="Open Sans" pitchFamily="34" charset="0"/>
              <a:cs typeface="Open Sans" pitchFamily="34" charset="0"/>
            </a:endParaRPr>
          </a:p>
        </p:txBody>
      </p:sp>
      <p:sp>
        <p:nvSpPr>
          <p:cNvPr id="74" name="文本框 73"/>
          <p:cNvSpPr txBox="1">
            <a:spLocks noChangeArrowheads="1"/>
          </p:cNvSpPr>
          <p:nvPr/>
        </p:nvSpPr>
        <p:spPr bwMode="auto">
          <a:xfrm>
            <a:off x="8567740" y="2910331"/>
            <a:ext cx="1873250" cy="3381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latin typeface="Arial" panose="020B0604020202020204" pitchFamily="34" charset="0"/>
                <a:cs typeface="Arial" panose="020B0604020202020204" pitchFamily="34" charset="0"/>
              </a:rPr>
              <a:t>点击输入文字内容</a:t>
            </a:r>
          </a:p>
        </p:txBody>
      </p:sp>
      <p:sp>
        <p:nvSpPr>
          <p:cNvPr id="75" name="矩形 74"/>
          <p:cNvSpPr/>
          <p:nvPr/>
        </p:nvSpPr>
        <p:spPr>
          <a:xfrm>
            <a:off x="8567740" y="3169093"/>
            <a:ext cx="3248025" cy="938213"/>
          </a:xfrm>
          <a:prstGeom prst="rect">
            <a:avLst/>
          </a:prstGeom>
        </p:spPr>
        <p:txBody>
          <a:bodyPr>
            <a:spAutoFit/>
          </a:bodyPr>
          <a:lstStyle/>
          <a:p>
            <a:pPr fontAlgn="auto">
              <a:spcBef>
                <a:spcPts val="0"/>
              </a:spcBef>
              <a:spcAft>
                <a:spcPts val="0"/>
              </a:spcAft>
              <a:defRPr/>
            </a:pPr>
            <a:r>
              <a:rPr lang="zh-CN" altLang="en-US" sz="1100" dirty="0">
                <a:solidFill>
                  <a:schemeClr val="tx1">
                    <a:lumMod val="85000"/>
                    <a:lumOff val="15000"/>
                  </a:schemeClr>
                </a:solidFill>
                <a:ea typeface="Open Sans" pitchFamily="34" charset="0"/>
                <a:cs typeface="Open Sans" pitchFamily="34" charset="0"/>
              </a:rPr>
              <a:t>点击输入文字内容点击输入文字内容点击输入文字内容点击输入文字内容点击输入文字内容点击输入文字内容点击输入文字内容点击输入文字内容</a:t>
            </a:r>
            <a:endParaRPr lang="en-US" altLang="zh-CN" sz="1100" dirty="0">
              <a:solidFill>
                <a:schemeClr val="tx1">
                  <a:lumMod val="85000"/>
                  <a:lumOff val="15000"/>
                </a:schemeClr>
              </a:solidFill>
              <a:ea typeface="Open Sans" pitchFamily="34" charset="0"/>
              <a:cs typeface="Open Sans" pitchFamily="34" charset="0"/>
            </a:endParaRPr>
          </a:p>
          <a:p>
            <a:pPr fontAlgn="auto">
              <a:spcBef>
                <a:spcPts val="0"/>
              </a:spcBef>
              <a:spcAft>
                <a:spcPts val="0"/>
              </a:spcAft>
              <a:defRPr/>
            </a:pPr>
            <a:endParaRPr lang="en-US" altLang="zh-CN" sz="1100" dirty="0">
              <a:solidFill>
                <a:schemeClr val="tx1">
                  <a:lumMod val="85000"/>
                  <a:lumOff val="15000"/>
                </a:schemeClr>
              </a:solidFill>
              <a:ea typeface="Open Sans" pitchFamily="34" charset="0"/>
              <a:cs typeface="Open Sans" pitchFamily="34" charset="0"/>
            </a:endParaRPr>
          </a:p>
        </p:txBody>
      </p:sp>
      <p:sp>
        <p:nvSpPr>
          <p:cNvPr id="76" name="文本框 75"/>
          <p:cNvSpPr txBox="1">
            <a:spLocks noChangeArrowheads="1"/>
          </p:cNvSpPr>
          <p:nvPr/>
        </p:nvSpPr>
        <p:spPr bwMode="auto">
          <a:xfrm>
            <a:off x="8567740" y="4696268"/>
            <a:ext cx="1873250" cy="339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dirty="0">
                <a:latin typeface="Arial" panose="020B0604020202020204" pitchFamily="34" charset="0"/>
                <a:cs typeface="Arial" panose="020B0604020202020204" pitchFamily="34" charset="0"/>
              </a:rPr>
              <a:t>点击输入文字内容</a:t>
            </a:r>
          </a:p>
        </p:txBody>
      </p:sp>
      <p:sp>
        <p:nvSpPr>
          <p:cNvPr id="77" name="矩形 76"/>
          <p:cNvSpPr/>
          <p:nvPr/>
        </p:nvSpPr>
        <p:spPr>
          <a:xfrm>
            <a:off x="8567740" y="4955031"/>
            <a:ext cx="3248025" cy="939800"/>
          </a:xfrm>
          <a:prstGeom prst="rect">
            <a:avLst/>
          </a:prstGeom>
        </p:spPr>
        <p:txBody>
          <a:bodyPr>
            <a:spAutoFit/>
          </a:bodyPr>
          <a:lstStyle/>
          <a:p>
            <a:pPr fontAlgn="auto">
              <a:spcBef>
                <a:spcPts val="0"/>
              </a:spcBef>
              <a:spcAft>
                <a:spcPts val="0"/>
              </a:spcAft>
              <a:defRPr/>
            </a:pPr>
            <a:r>
              <a:rPr lang="zh-CN" altLang="en-US" sz="1100" dirty="0">
                <a:solidFill>
                  <a:schemeClr val="tx1">
                    <a:lumMod val="85000"/>
                    <a:lumOff val="15000"/>
                  </a:schemeClr>
                </a:solidFill>
                <a:ea typeface="Open Sans" pitchFamily="34" charset="0"/>
                <a:cs typeface="Open Sans" pitchFamily="34" charset="0"/>
              </a:rPr>
              <a:t>点击输入文字内容点击输入文字内容点击输入文字内容点击输入文字内容点击输入文字内容点击输入文字内容点击输入文字内容点击输入文字内容</a:t>
            </a:r>
            <a:endParaRPr lang="en-US" altLang="zh-CN" sz="1100" dirty="0">
              <a:solidFill>
                <a:schemeClr val="tx1">
                  <a:lumMod val="85000"/>
                  <a:lumOff val="15000"/>
                </a:schemeClr>
              </a:solidFill>
              <a:ea typeface="Open Sans" pitchFamily="34" charset="0"/>
              <a:cs typeface="Open Sans" pitchFamily="34" charset="0"/>
            </a:endParaRPr>
          </a:p>
          <a:p>
            <a:pPr fontAlgn="auto">
              <a:spcBef>
                <a:spcPts val="0"/>
              </a:spcBef>
              <a:spcAft>
                <a:spcPts val="0"/>
              </a:spcAft>
              <a:defRPr/>
            </a:pPr>
            <a:endParaRPr lang="en-US" altLang="zh-CN" sz="1100" dirty="0">
              <a:solidFill>
                <a:schemeClr val="tx1">
                  <a:lumMod val="85000"/>
                  <a:lumOff val="15000"/>
                </a:schemeClr>
              </a:solidFill>
              <a:ea typeface="Open Sans" pitchFamily="34" charset="0"/>
              <a:cs typeface="Open Sans" pitchFamily="34" charset="0"/>
            </a:endParaRPr>
          </a:p>
        </p:txBody>
      </p:sp>
    </p:spTree>
    <p:extLst>
      <p:ext uri="{BB962C8B-B14F-4D97-AF65-F5344CB8AC3E}">
        <p14:creationId xmlns:p14="http://schemas.microsoft.com/office/powerpoint/2010/main" xmlns="" val="14173701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fade">
                                      <p:cBhvr>
                                        <p:cTn id="11" dur="500"/>
                                        <p:tgtEl>
                                          <p:spTgt spid="61"/>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62"/>
                                        </p:tgtEl>
                                        <p:attrNameLst>
                                          <p:attrName>style.visibility</p:attrName>
                                        </p:attrNameLst>
                                      </p:cBhvr>
                                      <p:to>
                                        <p:strVal val="visible"/>
                                      </p:to>
                                    </p:set>
                                    <p:animEffect transition="in" filter="wipe(up)">
                                      <p:cBhvr>
                                        <p:cTn id="15" dur="500"/>
                                        <p:tgtEl>
                                          <p:spTgt spid="62"/>
                                        </p:tgtEl>
                                      </p:cBhvr>
                                    </p:animEffect>
                                  </p:childTnLst>
                                </p:cTn>
                              </p:par>
                            </p:childTnLst>
                          </p:cTn>
                        </p:par>
                        <p:par>
                          <p:cTn id="16" fill="hold">
                            <p:stCondLst>
                              <p:cond delay="1500"/>
                            </p:stCondLst>
                            <p:childTnLst>
                              <p:par>
                                <p:cTn id="17" presetID="23" presetClass="entr" presetSubtype="16" fill="hold" nodeType="afterEffect">
                                  <p:stCondLst>
                                    <p:cond delay="0"/>
                                  </p:stCondLst>
                                  <p:childTnLst>
                                    <p:set>
                                      <p:cBhvr>
                                        <p:cTn id="18" dur="1" fill="hold">
                                          <p:stCondLst>
                                            <p:cond delay="0"/>
                                          </p:stCondLst>
                                        </p:cTn>
                                        <p:tgtEl>
                                          <p:spTgt spid="69"/>
                                        </p:tgtEl>
                                        <p:attrNameLst>
                                          <p:attrName>style.visibility</p:attrName>
                                        </p:attrNameLst>
                                      </p:cBhvr>
                                      <p:to>
                                        <p:strVal val="visible"/>
                                      </p:to>
                                    </p:set>
                                    <p:anim calcmode="lin" valueType="num">
                                      <p:cBhvr>
                                        <p:cTn id="19" dur="500" fill="hold"/>
                                        <p:tgtEl>
                                          <p:spTgt spid="69"/>
                                        </p:tgtEl>
                                        <p:attrNameLst>
                                          <p:attrName>ppt_w</p:attrName>
                                        </p:attrNameLst>
                                      </p:cBhvr>
                                      <p:tavLst>
                                        <p:tav tm="0">
                                          <p:val>
                                            <p:fltVal val="0"/>
                                          </p:val>
                                        </p:tav>
                                        <p:tav tm="100000">
                                          <p:val>
                                            <p:strVal val="#ppt_w"/>
                                          </p:val>
                                        </p:tav>
                                      </p:tavLst>
                                    </p:anim>
                                    <p:anim calcmode="lin" valueType="num">
                                      <p:cBhvr>
                                        <p:cTn id="20" dur="500" fill="hold"/>
                                        <p:tgtEl>
                                          <p:spTgt spid="69"/>
                                        </p:tgtEl>
                                        <p:attrNameLst>
                                          <p:attrName>ppt_h</p:attrName>
                                        </p:attrNameLst>
                                      </p:cBhvr>
                                      <p:tavLst>
                                        <p:tav tm="0">
                                          <p:val>
                                            <p:fltVal val="0"/>
                                          </p:val>
                                        </p:tav>
                                        <p:tav tm="100000">
                                          <p:val>
                                            <p:strVal val="#ppt_h"/>
                                          </p:val>
                                        </p:tav>
                                      </p:tavLst>
                                    </p:anim>
                                  </p:childTnLst>
                                </p:cTn>
                              </p:par>
                              <p:par>
                                <p:cTn id="21" presetID="23" presetClass="entr" presetSubtype="16" fill="hold" nodeType="withEffect">
                                  <p:stCondLst>
                                    <p:cond delay="0"/>
                                  </p:stCondLst>
                                  <p:childTnLst>
                                    <p:set>
                                      <p:cBhvr>
                                        <p:cTn id="22" dur="1" fill="hold">
                                          <p:stCondLst>
                                            <p:cond delay="0"/>
                                          </p:stCondLst>
                                        </p:cTn>
                                        <p:tgtEl>
                                          <p:spTgt spid="63"/>
                                        </p:tgtEl>
                                        <p:attrNameLst>
                                          <p:attrName>style.visibility</p:attrName>
                                        </p:attrNameLst>
                                      </p:cBhvr>
                                      <p:to>
                                        <p:strVal val="visible"/>
                                      </p:to>
                                    </p:set>
                                    <p:anim calcmode="lin" valueType="num">
                                      <p:cBhvr>
                                        <p:cTn id="23" dur="500" fill="hold"/>
                                        <p:tgtEl>
                                          <p:spTgt spid="63"/>
                                        </p:tgtEl>
                                        <p:attrNameLst>
                                          <p:attrName>ppt_w</p:attrName>
                                        </p:attrNameLst>
                                      </p:cBhvr>
                                      <p:tavLst>
                                        <p:tav tm="0">
                                          <p:val>
                                            <p:fltVal val="0"/>
                                          </p:val>
                                        </p:tav>
                                        <p:tav tm="100000">
                                          <p:val>
                                            <p:strVal val="#ppt_w"/>
                                          </p:val>
                                        </p:tav>
                                      </p:tavLst>
                                    </p:anim>
                                    <p:anim calcmode="lin" valueType="num">
                                      <p:cBhvr>
                                        <p:cTn id="24" dur="500" fill="hold"/>
                                        <p:tgtEl>
                                          <p:spTgt spid="63"/>
                                        </p:tgtEl>
                                        <p:attrNameLst>
                                          <p:attrName>ppt_h</p:attrName>
                                        </p:attrNameLst>
                                      </p:cBhvr>
                                      <p:tavLst>
                                        <p:tav tm="0">
                                          <p:val>
                                            <p:fltVal val="0"/>
                                          </p:val>
                                        </p:tav>
                                        <p:tav tm="100000">
                                          <p:val>
                                            <p:strVal val="#ppt_h"/>
                                          </p:val>
                                        </p:tav>
                                      </p:tavLst>
                                    </p:anim>
                                  </p:childTnLst>
                                </p:cTn>
                              </p:par>
                              <p:par>
                                <p:cTn id="25" presetID="23" presetClass="entr" presetSubtype="16" fill="hold" nodeType="withEffect">
                                  <p:stCondLst>
                                    <p:cond delay="0"/>
                                  </p:stCondLst>
                                  <p:childTnLst>
                                    <p:set>
                                      <p:cBhvr>
                                        <p:cTn id="26" dur="1" fill="hold">
                                          <p:stCondLst>
                                            <p:cond delay="0"/>
                                          </p:stCondLst>
                                        </p:cTn>
                                        <p:tgtEl>
                                          <p:spTgt spid="66"/>
                                        </p:tgtEl>
                                        <p:attrNameLst>
                                          <p:attrName>style.visibility</p:attrName>
                                        </p:attrNameLst>
                                      </p:cBhvr>
                                      <p:to>
                                        <p:strVal val="visible"/>
                                      </p:to>
                                    </p:set>
                                    <p:anim calcmode="lin" valueType="num">
                                      <p:cBhvr>
                                        <p:cTn id="27" dur="500" fill="hold"/>
                                        <p:tgtEl>
                                          <p:spTgt spid="66"/>
                                        </p:tgtEl>
                                        <p:attrNameLst>
                                          <p:attrName>ppt_w</p:attrName>
                                        </p:attrNameLst>
                                      </p:cBhvr>
                                      <p:tavLst>
                                        <p:tav tm="0">
                                          <p:val>
                                            <p:fltVal val="0"/>
                                          </p:val>
                                        </p:tav>
                                        <p:tav tm="100000">
                                          <p:val>
                                            <p:strVal val="#ppt_w"/>
                                          </p:val>
                                        </p:tav>
                                      </p:tavLst>
                                    </p:anim>
                                    <p:anim calcmode="lin" valueType="num">
                                      <p:cBhvr>
                                        <p:cTn id="28" dur="500" fill="hold"/>
                                        <p:tgtEl>
                                          <p:spTgt spid="66"/>
                                        </p:tgtEl>
                                        <p:attrNameLst>
                                          <p:attrName>ppt_h</p:attrName>
                                        </p:attrNameLst>
                                      </p:cBhvr>
                                      <p:tavLst>
                                        <p:tav tm="0">
                                          <p:val>
                                            <p:fltVal val="0"/>
                                          </p:val>
                                        </p:tav>
                                        <p:tav tm="100000">
                                          <p:val>
                                            <p:strVal val="#ppt_h"/>
                                          </p:val>
                                        </p:tav>
                                      </p:tavLst>
                                    </p:anim>
                                  </p:childTnLst>
                                </p:cTn>
                              </p:par>
                            </p:childTnLst>
                          </p:cTn>
                        </p:par>
                        <p:par>
                          <p:cTn id="29" fill="hold">
                            <p:stCondLst>
                              <p:cond delay="2000"/>
                            </p:stCondLst>
                            <p:childTnLst>
                              <p:par>
                                <p:cTn id="30" presetID="22" presetClass="entr" presetSubtype="4" fill="hold" grpId="0" nodeType="afterEffect">
                                  <p:stCondLst>
                                    <p:cond delay="0"/>
                                  </p:stCondLst>
                                  <p:childTnLst>
                                    <p:set>
                                      <p:cBhvr>
                                        <p:cTn id="31" dur="1" fill="hold">
                                          <p:stCondLst>
                                            <p:cond delay="0"/>
                                          </p:stCondLst>
                                        </p:cTn>
                                        <p:tgtEl>
                                          <p:spTgt spid="72"/>
                                        </p:tgtEl>
                                        <p:attrNameLst>
                                          <p:attrName>style.visibility</p:attrName>
                                        </p:attrNameLst>
                                      </p:cBhvr>
                                      <p:to>
                                        <p:strVal val="visible"/>
                                      </p:to>
                                    </p:set>
                                    <p:animEffect transition="in" filter="wipe(down)">
                                      <p:cBhvr>
                                        <p:cTn id="32" dur="500"/>
                                        <p:tgtEl>
                                          <p:spTgt spid="72"/>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74"/>
                                        </p:tgtEl>
                                        <p:attrNameLst>
                                          <p:attrName>style.visibility</p:attrName>
                                        </p:attrNameLst>
                                      </p:cBhvr>
                                      <p:to>
                                        <p:strVal val="visible"/>
                                      </p:to>
                                    </p:set>
                                    <p:animEffect transition="in" filter="wipe(down)">
                                      <p:cBhvr>
                                        <p:cTn id="35" dur="500"/>
                                        <p:tgtEl>
                                          <p:spTgt spid="74"/>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76"/>
                                        </p:tgtEl>
                                        <p:attrNameLst>
                                          <p:attrName>style.visibility</p:attrName>
                                        </p:attrNameLst>
                                      </p:cBhvr>
                                      <p:to>
                                        <p:strVal val="visible"/>
                                      </p:to>
                                    </p:set>
                                    <p:animEffect transition="in" filter="wipe(down)">
                                      <p:cBhvr>
                                        <p:cTn id="38" dur="500"/>
                                        <p:tgtEl>
                                          <p:spTgt spid="76"/>
                                        </p:tgtEl>
                                      </p:cBhvr>
                                    </p:animEffect>
                                  </p:childTnLst>
                                </p:cTn>
                              </p:par>
                            </p:childTnLst>
                          </p:cTn>
                        </p:par>
                        <p:par>
                          <p:cTn id="39" fill="hold">
                            <p:stCondLst>
                              <p:cond delay="2500"/>
                            </p:stCondLst>
                            <p:childTnLst>
                              <p:par>
                                <p:cTn id="40" presetID="14" presetClass="entr" presetSubtype="10" fill="hold" grpId="0" nodeType="afterEffect">
                                  <p:stCondLst>
                                    <p:cond delay="0"/>
                                  </p:stCondLst>
                                  <p:childTnLst>
                                    <p:set>
                                      <p:cBhvr>
                                        <p:cTn id="41" dur="1" fill="hold">
                                          <p:stCondLst>
                                            <p:cond delay="0"/>
                                          </p:stCondLst>
                                        </p:cTn>
                                        <p:tgtEl>
                                          <p:spTgt spid="73"/>
                                        </p:tgtEl>
                                        <p:attrNameLst>
                                          <p:attrName>style.visibility</p:attrName>
                                        </p:attrNameLst>
                                      </p:cBhvr>
                                      <p:to>
                                        <p:strVal val="visible"/>
                                      </p:to>
                                    </p:set>
                                    <p:animEffect transition="in" filter="randombar(horizontal)">
                                      <p:cBhvr>
                                        <p:cTn id="42" dur="500"/>
                                        <p:tgtEl>
                                          <p:spTgt spid="73"/>
                                        </p:tgtEl>
                                      </p:cBhvr>
                                    </p:animEffect>
                                  </p:childTnLst>
                                </p:cTn>
                              </p:par>
                              <p:par>
                                <p:cTn id="43" presetID="14" presetClass="entr" presetSubtype="10" fill="hold" grpId="0" nodeType="withEffect">
                                  <p:stCondLst>
                                    <p:cond delay="0"/>
                                  </p:stCondLst>
                                  <p:childTnLst>
                                    <p:set>
                                      <p:cBhvr>
                                        <p:cTn id="44" dur="1" fill="hold">
                                          <p:stCondLst>
                                            <p:cond delay="0"/>
                                          </p:stCondLst>
                                        </p:cTn>
                                        <p:tgtEl>
                                          <p:spTgt spid="75"/>
                                        </p:tgtEl>
                                        <p:attrNameLst>
                                          <p:attrName>style.visibility</p:attrName>
                                        </p:attrNameLst>
                                      </p:cBhvr>
                                      <p:to>
                                        <p:strVal val="visible"/>
                                      </p:to>
                                    </p:set>
                                    <p:animEffect transition="in" filter="randombar(horizontal)">
                                      <p:cBhvr>
                                        <p:cTn id="45" dur="500"/>
                                        <p:tgtEl>
                                          <p:spTgt spid="75"/>
                                        </p:tgtEl>
                                      </p:cBhvr>
                                    </p:animEffect>
                                  </p:childTnLst>
                                </p:cTn>
                              </p:par>
                              <p:par>
                                <p:cTn id="46" presetID="14" presetClass="entr" presetSubtype="10" fill="hold" grpId="0" nodeType="with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randombar(horizontal)">
                                      <p:cBhvr>
                                        <p:cTn id="4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Graphic spid="61" grpId="0">
        <p:bldAsOne/>
      </p:bldGraphic>
      <p:bldP spid="72" grpId="0"/>
      <p:bldP spid="73" grpId="0"/>
      <p:bldP spid="74" grpId="0"/>
      <p:bldP spid="75" grpId="0"/>
      <p:bldP spid="76" grpId="0"/>
      <p:bldP spid="7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p:cNvSpPr txBox="1">
            <a:spLocks/>
          </p:cNvSpPr>
          <p:nvPr/>
        </p:nvSpPr>
        <p:spPr>
          <a:xfrm>
            <a:off x="1062038" y="365125"/>
            <a:ext cx="411759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grpSp>
        <p:nvGrpSpPr>
          <p:cNvPr id="34" name="组合 33"/>
          <p:cNvGrpSpPr/>
          <p:nvPr/>
        </p:nvGrpSpPr>
        <p:grpSpPr>
          <a:xfrm>
            <a:off x="5690054" y="1589265"/>
            <a:ext cx="2592290" cy="3782676"/>
            <a:chOff x="6372226" y="1589265"/>
            <a:chExt cx="2592290" cy="3782676"/>
          </a:xfrm>
        </p:grpSpPr>
        <p:sp>
          <p:nvSpPr>
            <p:cNvPr id="35" name="任意多边形 34"/>
            <p:cNvSpPr/>
            <p:nvPr/>
          </p:nvSpPr>
          <p:spPr>
            <a:xfrm>
              <a:off x="6372226" y="1815635"/>
              <a:ext cx="2592290" cy="3556306"/>
            </a:xfrm>
            <a:custGeom>
              <a:avLst/>
              <a:gdLst>
                <a:gd name="connsiteX0" fmla="*/ 1632743 w 2592290"/>
                <a:gd name="connsiteY0" fmla="*/ 0 h 3556306"/>
                <a:gd name="connsiteX1" fmla="*/ 2173122 w 2592290"/>
                <a:gd name="connsiteY1" fmla="*/ 540379 h 3556306"/>
                <a:gd name="connsiteX2" fmla="*/ 1868616 w 2592290"/>
                <a:gd name="connsiteY2" fmla="*/ 844885 h 3556306"/>
                <a:gd name="connsiteX3" fmla="*/ 1930880 w 2592290"/>
                <a:gd name="connsiteY3" fmla="*/ 882712 h 3556306"/>
                <a:gd name="connsiteX4" fmla="*/ 2458242 w 2592290"/>
                <a:gd name="connsiteY4" fmla="*/ 1874561 h 3556306"/>
                <a:gd name="connsiteX5" fmla="*/ 1727701 w 2592290"/>
                <a:gd name="connsiteY5" fmla="*/ 2976692 h 3556306"/>
                <a:gd name="connsiteX6" fmla="*/ 1704974 w 2592290"/>
                <a:gd name="connsiteY6" fmla="*/ 2985010 h 3556306"/>
                <a:gd name="connsiteX7" fmla="*/ 1704974 w 2592290"/>
                <a:gd name="connsiteY7" fmla="*/ 3216288 h 3556306"/>
                <a:gd name="connsiteX8" fmla="*/ 2422281 w 2592290"/>
                <a:gd name="connsiteY8" fmla="*/ 3216288 h 3556306"/>
                <a:gd name="connsiteX9" fmla="*/ 2592290 w 2592290"/>
                <a:gd name="connsiteY9" fmla="*/ 3386297 h 3556306"/>
                <a:gd name="connsiteX10" fmla="*/ 2592290 w 2592290"/>
                <a:gd name="connsiteY10" fmla="*/ 3556306 h 3556306"/>
                <a:gd name="connsiteX11" fmla="*/ 0 w 2592290"/>
                <a:gd name="connsiteY11" fmla="*/ 3556306 h 3556306"/>
                <a:gd name="connsiteX12" fmla="*/ 0 w 2592290"/>
                <a:gd name="connsiteY12" fmla="*/ 3386297 h 3556306"/>
                <a:gd name="connsiteX13" fmla="*/ 170009 w 2592290"/>
                <a:gd name="connsiteY13" fmla="*/ 3216288 h 3556306"/>
                <a:gd name="connsiteX14" fmla="*/ 244474 w 2592290"/>
                <a:gd name="connsiteY14" fmla="*/ 3216288 h 3556306"/>
                <a:gd name="connsiteX15" fmla="*/ 244474 w 2592290"/>
                <a:gd name="connsiteY15" fmla="*/ 3137319 h 3556306"/>
                <a:gd name="connsiteX16" fmla="*/ 331479 w 2592290"/>
                <a:gd name="connsiteY16" fmla="*/ 3050314 h 3556306"/>
                <a:gd name="connsiteX17" fmla="*/ 608319 w 2592290"/>
                <a:gd name="connsiteY17" fmla="*/ 3050314 h 3556306"/>
                <a:gd name="connsiteX18" fmla="*/ 695324 w 2592290"/>
                <a:gd name="connsiteY18" fmla="*/ 3137319 h 3556306"/>
                <a:gd name="connsiteX19" fmla="*/ 695324 w 2592290"/>
                <a:gd name="connsiteY19" fmla="*/ 3216288 h 3556306"/>
                <a:gd name="connsiteX20" fmla="*/ 854074 w 2592290"/>
                <a:gd name="connsiteY20" fmla="*/ 3216288 h 3556306"/>
                <a:gd name="connsiteX21" fmla="*/ 854074 w 2592290"/>
                <a:gd name="connsiteY21" fmla="*/ 3068623 h 3556306"/>
                <a:gd name="connsiteX22" fmla="*/ 737445 w 2592290"/>
                <a:gd name="connsiteY22" fmla="*/ 2951994 h 3556306"/>
                <a:gd name="connsiteX23" fmla="*/ 138017 w 2592290"/>
                <a:gd name="connsiteY23" fmla="*/ 2951994 h 3556306"/>
                <a:gd name="connsiteX24" fmla="*/ 138017 w 2592290"/>
                <a:gd name="connsiteY24" fmla="*/ 2614112 h 3556306"/>
                <a:gd name="connsiteX25" fmla="*/ 1262113 w 2592290"/>
                <a:gd name="connsiteY25" fmla="*/ 2614112 h 3556306"/>
                <a:gd name="connsiteX26" fmla="*/ 1262113 w 2592290"/>
                <a:gd name="connsiteY26" fmla="*/ 2613123 h 3556306"/>
                <a:gd name="connsiteX27" fmla="*/ 2000675 w 2592290"/>
                <a:gd name="connsiteY27" fmla="*/ 1874561 h 3556306"/>
                <a:gd name="connsiteX28" fmla="*/ 1549595 w 2592290"/>
                <a:gd name="connsiteY28" fmla="*/ 1194039 h 3556306"/>
                <a:gd name="connsiteX29" fmla="*/ 1526601 w 2592290"/>
                <a:gd name="connsiteY29" fmla="*/ 1186901 h 3556306"/>
                <a:gd name="connsiteX30" fmla="*/ 1197768 w 2592290"/>
                <a:gd name="connsiteY30" fmla="*/ 1515734 h 3556306"/>
                <a:gd name="connsiteX31" fmla="*/ 657388 w 2592290"/>
                <a:gd name="connsiteY31" fmla="*/ 975355 h 35563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92290" h="3556306">
                  <a:moveTo>
                    <a:pt x="1632743" y="0"/>
                  </a:moveTo>
                  <a:lnTo>
                    <a:pt x="2173122" y="540379"/>
                  </a:lnTo>
                  <a:lnTo>
                    <a:pt x="1868616" y="844885"/>
                  </a:lnTo>
                  <a:lnTo>
                    <a:pt x="1930880" y="882712"/>
                  </a:lnTo>
                  <a:cubicBezTo>
                    <a:pt x="2249053" y="1097665"/>
                    <a:pt x="2458242" y="1461683"/>
                    <a:pt x="2458242" y="1874561"/>
                  </a:cubicBezTo>
                  <a:cubicBezTo>
                    <a:pt x="2458242" y="2370014"/>
                    <a:pt x="2157009" y="2795110"/>
                    <a:pt x="1727701" y="2976692"/>
                  </a:cubicBezTo>
                  <a:lnTo>
                    <a:pt x="1704974" y="2985010"/>
                  </a:lnTo>
                  <a:lnTo>
                    <a:pt x="1704974" y="3216288"/>
                  </a:lnTo>
                  <a:lnTo>
                    <a:pt x="2422281" y="3216288"/>
                  </a:lnTo>
                  <a:cubicBezTo>
                    <a:pt x="2516174" y="3216288"/>
                    <a:pt x="2592290" y="3292404"/>
                    <a:pt x="2592290" y="3386297"/>
                  </a:cubicBezTo>
                  <a:lnTo>
                    <a:pt x="2592290" y="3556306"/>
                  </a:lnTo>
                  <a:lnTo>
                    <a:pt x="0" y="3556306"/>
                  </a:lnTo>
                  <a:lnTo>
                    <a:pt x="0" y="3386297"/>
                  </a:lnTo>
                  <a:cubicBezTo>
                    <a:pt x="0" y="3292404"/>
                    <a:pt x="76116" y="3216288"/>
                    <a:pt x="170009" y="3216288"/>
                  </a:cubicBezTo>
                  <a:lnTo>
                    <a:pt x="244474" y="3216288"/>
                  </a:lnTo>
                  <a:lnTo>
                    <a:pt x="244474" y="3137319"/>
                  </a:lnTo>
                  <a:cubicBezTo>
                    <a:pt x="244474" y="3089267"/>
                    <a:pt x="283427" y="3050314"/>
                    <a:pt x="331479" y="3050314"/>
                  </a:cubicBezTo>
                  <a:lnTo>
                    <a:pt x="608319" y="3050314"/>
                  </a:lnTo>
                  <a:cubicBezTo>
                    <a:pt x="656371" y="3050314"/>
                    <a:pt x="695324" y="3089267"/>
                    <a:pt x="695324" y="3137319"/>
                  </a:cubicBezTo>
                  <a:lnTo>
                    <a:pt x="695324" y="3216288"/>
                  </a:lnTo>
                  <a:lnTo>
                    <a:pt x="854074" y="3216288"/>
                  </a:lnTo>
                  <a:lnTo>
                    <a:pt x="854074" y="3068623"/>
                  </a:lnTo>
                  <a:lnTo>
                    <a:pt x="737445" y="2951994"/>
                  </a:lnTo>
                  <a:lnTo>
                    <a:pt x="138017" y="2951994"/>
                  </a:lnTo>
                  <a:lnTo>
                    <a:pt x="138017" y="2614112"/>
                  </a:lnTo>
                  <a:lnTo>
                    <a:pt x="1262113" y="2614112"/>
                  </a:lnTo>
                  <a:lnTo>
                    <a:pt x="1262113" y="2613123"/>
                  </a:lnTo>
                  <a:cubicBezTo>
                    <a:pt x="1670010" y="2613123"/>
                    <a:pt x="2000675" y="2282457"/>
                    <a:pt x="2000675" y="1874561"/>
                  </a:cubicBezTo>
                  <a:cubicBezTo>
                    <a:pt x="2000675" y="1568638"/>
                    <a:pt x="1814676" y="1306158"/>
                    <a:pt x="1549595" y="1194039"/>
                  </a:cubicBezTo>
                  <a:lnTo>
                    <a:pt x="1526601" y="1186901"/>
                  </a:lnTo>
                  <a:lnTo>
                    <a:pt x="1197768" y="1515734"/>
                  </a:lnTo>
                  <a:lnTo>
                    <a:pt x="657388" y="975355"/>
                  </a:lnTo>
                  <a:close/>
                </a:path>
              </a:pathLst>
            </a:cu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6" name="圆角矩形 35"/>
            <p:cNvSpPr/>
            <p:nvPr/>
          </p:nvSpPr>
          <p:spPr>
            <a:xfrm rot="18900000">
              <a:off x="7010570" y="2364199"/>
              <a:ext cx="1180049" cy="97273"/>
            </a:xfrm>
            <a:prstGeom prst="roundRect">
              <a:avLst>
                <a:gd name="adj" fmla="val 50000"/>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7" name="椭圆 36"/>
            <p:cNvSpPr/>
            <p:nvPr/>
          </p:nvSpPr>
          <p:spPr>
            <a:xfrm>
              <a:off x="7724775" y="2552700"/>
              <a:ext cx="297656" cy="297656"/>
            </a:xfrm>
            <a:prstGeom prst="ellipse">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8" name="任意多边形 37"/>
            <p:cNvSpPr/>
            <p:nvPr/>
          </p:nvSpPr>
          <p:spPr>
            <a:xfrm rot="18900000" flipH="1">
              <a:off x="8186890" y="1589265"/>
              <a:ext cx="443401" cy="738625"/>
            </a:xfrm>
            <a:custGeom>
              <a:avLst/>
              <a:gdLst>
                <a:gd name="connsiteX0" fmla="*/ 0 w 443401"/>
                <a:gd name="connsiteY0" fmla="*/ 0 h 738625"/>
                <a:gd name="connsiteX1" fmla="*/ 0 w 443401"/>
                <a:gd name="connsiteY1" fmla="*/ 738625 h 738625"/>
                <a:gd name="connsiteX2" fmla="*/ 208790 w 443401"/>
                <a:gd name="connsiteY2" fmla="*/ 529835 h 738625"/>
                <a:gd name="connsiteX3" fmla="*/ 443401 w 443401"/>
                <a:gd name="connsiteY3" fmla="*/ 529835 h 738625"/>
                <a:gd name="connsiteX4" fmla="*/ 443401 w 443401"/>
                <a:gd name="connsiteY4" fmla="*/ 200043 h 738625"/>
                <a:gd name="connsiteX5" fmla="*/ 200043 w 443401"/>
                <a:gd name="connsiteY5" fmla="*/ 200043 h 738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3401" h="738625">
                  <a:moveTo>
                    <a:pt x="0" y="0"/>
                  </a:moveTo>
                  <a:lnTo>
                    <a:pt x="0" y="738625"/>
                  </a:lnTo>
                  <a:lnTo>
                    <a:pt x="208790" y="529835"/>
                  </a:lnTo>
                  <a:lnTo>
                    <a:pt x="443401" y="529835"/>
                  </a:lnTo>
                  <a:lnTo>
                    <a:pt x="443401" y="200043"/>
                  </a:lnTo>
                  <a:lnTo>
                    <a:pt x="200043" y="200043"/>
                  </a:lnTo>
                  <a:close/>
                </a:path>
              </a:pathLst>
            </a:custGeom>
            <a:solidFill>
              <a:srgbClr val="5A6478">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39" name="矩形 38"/>
            <p:cNvSpPr/>
            <p:nvPr/>
          </p:nvSpPr>
          <p:spPr>
            <a:xfrm rot="18900000">
              <a:off x="7052720" y="2670912"/>
              <a:ext cx="223780" cy="1050922"/>
            </a:xfrm>
            <a:prstGeom prst="rect">
              <a:avLst/>
            </a:prstGeom>
            <a:solidFill>
              <a:srgbClr val="5A6478">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0" name="任意多边形 39"/>
            <p:cNvSpPr/>
            <p:nvPr/>
          </p:nvSpPr>
          <p:spPr>
            <a:xfrm rot="18900000">
              <a:off x="6779103" y="3019186"/>
              <a:ext cx="294736" cy="816368"/>
            </a:xfrm>
            <a:custGeom>
              <a:avLst/>
              <a:gdLst>
                <a:gd name="connsiteX0" fmla="*/ 294736 w 294736"/>
                <a:gd name="connsiteY0" fmla="*/ 0 h 816368"/>
                <a:gd name="connsiteX1" fmla="*/ 294736 w 294736"/>
                <a:gd name="connsiteY1" fmla="*/ 816368 h 816368"/>
                <a:gd name="connsiteX2" fmla="*/ 269705 w 294736"/>
                <a:gd name="connsiteY2" fmla="*/ 808949 h 816368"/>
                <a:gd name="connsiteX3" fmla="*/ 126655 w 294736"/>
                <a:gd name="connsiteY3" fmla="*/ 713958 h 816368"/>
                <a:gd name="connsiteX4" fmla="*/ 126655 w 294736"/>
                <a:gd name="connsiteY4" fmla="*/ 102409 h 816368"/>
                <a:gd name="connsiteX5" fmla="*/ 269705 w 294736"/>
                <a:gd name="connsiteY5" fmla="*/ 7418 h 816368"/>
                <a:gd name="connsiteX6" fmla="*/ 294736 w 294736"/>
                <a:gd name="connsiteY6" fmla="*/ 0 h 816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4736" h="816368">
                  <a:moveTo>
                    <a:pt x="294736" y="0"/>
                  </a:moveTo>
                  <a:lnTo>
                    <a:pt x="294736" y="816368"/>
                  </a:lnTo>
                  <a:lnTo>
                    <a:pt x="269705" y="808949"/>
                  </a:lnTo>
                  <a:cubicBezTo>
                    <a:pt x="217650" y="787840"/>
                    <a:pt x="168873" y="756176"/>
                    <a:pt x="126655" y="713958"/>
                  </a:cubicBezTo>
                  <a:cubicBezTo>
                    <a:pt x="-42219" y="545084"/>
                    <a:pt x="-42219" y="271284"/>
                    <a:pt x="126655" y="102409"/>
                  </a:cubicBezTo>
                  <a:cubicBezTo>
                    <a:pt x="168873" y="60191"/>
                    <a:pt x="217650" y="28527"/>
                    <a:pt x="269705" y="7418"/>
                  </a:cubicBezTo>
                  <a:lnTo>
                    <a:pt x="294736" y="0"/>
                  </a:lnTo>
                  <a:close/>
                </a:path>
              </a:pathLst>
            </a:custGeom>
            <a:solidFill>
              <a:srgbClr val="96969B">
                <a:lumMod val="40000"/>
                <a:lumOff val="6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1" name="矩形 40"/>
            <p:cNvSpPr/>
            <p:nvPr/>
          </p:nvSpPr>
          <p:spPr>
            <a:xfrm rot="18900000">
              <a:off x="6626957" y="3450494"/>
              <a:ext cx="320997" cy="246066"/>
            </a:xfrm>
            <a:prstGeom prst="rect">
              <a:avLst/>
            </a:prstGeom>
            <a:solidFill>
              <a:srgbClr val="96969B">
                <a:lumMod val="40000"/>
                <a:lumOff val="6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2" name="矩形 41"/>
            <p:cNvSpPr/>
            <p:nvPr/>
          </p:nvSpPr>
          <p:spPr>
            <a:xfrm>
              <a:off x="6510243" y="4132665"/>
              <a:ext cx="1081182" cy="224832"/>
            </a:xfrm>
            <a:prstGeom prst="rect">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3" name="椭圆 42"/>
            <p:cNvSpPr/>
            <p:nvPr/>
          </p:nvSpPr>
          <p:spPr>
            <a:xfrm>
              <a:off x="7427370" y="4629150"/>
              <a:ext cx="438340" cy="438340"/>
            </a:xfrm>
            <a:prstGeom prst="ellipse">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4" name="椭圆 43"/>
            <p:cNvSpPr/>
            <p:nvPr/>
          </p:nvSpPr>
          <p:spPr>
            <a:xfrm>
              <a:off x="7256459" y="4543522"/>
              <a:ext cx="153990" cy="153990"/>
            </a:xfrm>
            <a:prstGeom prst="ellipse">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45" name="组合 44"/>
          <p:cNvGrpSpPr/>
          <p:nvPr/>
        </p:nvGrpSpPr>
        <p:grpSpPr>
          <a:xfrm>
            <a:off x="8869488" y="3062887"/>
            <a:ext cx="936000" cy="936000"/>
            <a:chOff x="8869488" y="3062887"/>
            <a:chExt cx="936000" cy="936000"/>
          </a:xfrm>
        </p:grpSpPr>
        <p:sp>
          <p:nvSpPr>
            <p:cNvPr id="46" name="椭圆 45"/>
            <p:cNvSpPr/>
            <p:nvPr/>
          </p:nvSpPr>
          <p:spPr>
            <a:xfrm>
              <a:off x="8869488" y="3062887"/>
              <a:ext cx="936000" cy="936000"/>
            </a:xfrm>
            <a:prstGeom prst="ellipse">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47" name="组合 46"/>
            <p:cNvGrpSpPr/>
            <p:nvPr/>
          </p:nvGrpSpPr>
          <p:grpSpPr>
            <a:xfrm>
              <a:off x="9198929" y="3314760"/>
              <a:ext cx="327922" cy="381454"/>
              <a:chOff x="10214716" y="2029749"/>
              <a:chExt cx="395354" cy="459895"/>
            </a:xfrm>
            <a:solidFill>
              <a:sysClr val="window" lastClr="FFFFFF"/>
            </a:solidFill>
          </p:grpSpPr>
          <p:sp>
            <p:nvSpPr>
              <p:cNvPr id="48" name="Freeform 5"/>
              <p:cNvSpPr>
                <a:spLocks noEditPoints="1"/>
              </p:cNvSpPr>
              <p:nvPr/>
            </p:nvSpPr>
            <p:spPr bwMode="auto">
              <a:xfrm>
                <a:off x="10410425" y="2179423"/>
                <a:ext cx="199645" cy="302354"/>
              </a:xfrm>
              <a:custGeom>
                <a:avLst/>
                <a:gdLst>
                  <a:gd name="T0" fmla="*/ 413 w 863"/>
                  <a:gd name="T1" fmla="*/ 29 h 1307"/>
                  <a:gd name="T2" fmla="*/ 256 w 863"/>
                  <a:gd name="T3" fmla="*/ 280 h 1307"/>
                  <a:gd name="T4" fmla="*/ 137 w 863"/>
                  <a:gd name="T5" fmla="*/ 495 h 1307"/>
                  <a:gd name="T6" fmla="*/ 53 w 863"/>
                  <a:gd name="T7" fmla="*/ 673 h 1307"/>
                  <a:gd name="T8" fmla="*/ 18 w 863"/>
                  <a:gd name="T9" fmla="*/ 769 h 1307"/>
                  <a:gd name="T10" fmla="*/ 2 w 863"/>
                  <a:gd name="T11" fmla="*/ 853 h 1307"/>
                  <a:gd name="T12" fmla="*/ 0 w 863"/>
                  <a:gd name="T13" fmla="*/ 898 h 1307"/>
                  <a:gd name="T14" fmla="*/ 8 w 863"/>
                  <a:gd name="T15" fmla="*/ 962 h 1307"/>
                  <a:gd name="T16" fmla="*/ 26 w 863"/>
                  <a:gd name="T17" fmla="*/ 1025 h 1307"/>
                  <a:gd name="T18" fmla="*/ 52 w 863"/>
                  <a:gd name="T19" fmla="*/ 1081 h 1307"/>
                  <a:gd name="T20" fmla="*/ 85 w 863"/>
                  <a:gd name="T21" fmla="*/ 1134 h 1307"/>
                  <a:gd name="T22" fmla="*/ 125 w 863"/>
                  <a:gd name="T23" fmla="*/ 1180 h 1307"/>
                  <a:gd name="T24" fmla="*/ 174 w 863"/>
                  <a:gd name="T25" fmla="*/ 1221 h 1307"/>
                  <a:gd name="T26" fmla="*/ 225 w 863"/>
                  <a:gd name="T27" fmla="*/ 1254 h 1307"/>
                  <a:gd name="T28" fmla="*/ 283 w 863"/>
                  <a:gd name="T29" fmla="*/ 1282 h 1307"/>
                  <a:gd name="T30" fmla="*/ 344 w 863"/>
                  <a:gd name="T31" fmla="*/ 1298 h 1307"/>
                  <a:gd name="T32" fmla="*/ 408 w 863"/>
                  <a:gd name="T33" fmla="*/ 1306 h 1307"/>
                  <a:gd name="T34" fmla="*/ 453 w 863"/>
                  <a:gd name="T35" fmla="*/ 1306 h 1307"/>
                  <a:gd name="T36" fmla="*/ 517 w 863"/>
                  <a:gd name="T37" fmla="*/ 1298 h 1307"/>
                  <a:gd name="T38" fmla="*/ 580 w 863"/>
                  <a:gd name="T39" fmla="*/ 1282 h 1307"/>
                  <a:gd name="T40" fmla="*/ 636 w 863"/>
                  <a:gd name="T41" fmla="*/ 1254 h 1307"/>
                  <a:gd name="T42" fmla="*/ 689 w 863"/>
                  <a:gd name="T43" fmla="*/ 1221 h 1307"/>
                  <a:gd name="T44" fmla="*/ 736 w 863"/>
                  <a:gd name="T45" fmla="*/ 1180 h 1307"/>
                  <a:gd name="T46" fmla="*/ 777 w 863"/>
                  <a:gd name="T47" fmla="*/ 1134 h 1307"/>
                  <a:gd name="T48" fmla="*/ 811 w 863"/>
                  <a:gd name="T49" fmla="*/ 1081 h 1307"/>
                  <a:gd name="T50" fmla="*/ 837 w 863"/>
                  <a:gd name="T51" fmla="*/ 1025 h 1307"/>
                  <a:gd name="T52" fmla="*/ 855 w 863"/>
                  <a:gd name="T53" fmla="*/ 962 h 1307"/>
                  <a:gd name="T54" fmla="*/ 863 w 863"/>
                  <a:gd name="T55" fmla="*/ 898 h 1307"/>
                  <a:gd name="T56" fmla="*/ 861 w 863"/>
                  <a:gd name="T57" fmla="*/ 853 h 1307"/>
                  <a:gd name="T58" fmla="*/ 843 w 863"/>
                  <a:gd name="T59" fmla="*/ 769 h 1307"/>
                  <a:gd name="T60" fmla="*/ 810 w 863"/>
                  <a:gd name="T61" fmla="*/ 673 h 1307"/>
                  <a:gd name="T62" fmla="*/ 726 w 863"/>
                  <a:gd name="T63" fmla="*/ 495 h 1307"/>
                  <a:gd name="T64" fmla="*/ 607 w 863"/>
                  <a:gd name="T65" fmla="*/ 280 h 1307"/>
                  <a:gd name="T66" fmla="*/ 450 w 863"/>
                  <a:gd name="T67" fmla="*/ 29 h 1307"/>
                  <a:gd name="T68" fmla="*/ 426 w 863"/>
                  <a:gd name="T69" fmla="*/ 1206 h 1307"/>
                  <a:gd name="T70" fmla="*/ 360 w 863"/>
                  <a:gd name="T71" fmla="*/ 1200 h 1307"/>
                  <a:gd name="T72" fmla="*/ 272 w 863"/>
                  <a:gd name="T73" fmla="*/ 1166 h 1307"/>
                  <a:gd name="T74" fmla="*/ 196 w 863"/>
                  <a:gd name="T75" fmla="*/ 1110 h 1307"/>
                  <a:gd name="T76" fmla="*/ 140 w 863"/>
                  <a:gd name="T77" fmla="*/ 1036 h 1307"/>
                  <a:gd name="T78" fmla="*/ 108 w 863"/>
                  <a:gd name="T79" fmla="*/ 946 h 1307"/>
                  <a:gd name="T80" fmla="*/ 101 w 863"/>
                  <a:gd name="T81" fmla="*/ 880 h 1307"/>
                  <a:gd name="T82" fmla="*/ 108 w 863"/>
                  <a:gd name="T83" fmla="*/ 861 h 1307"/>
                  <a:gd name="T84" fmla="*/ 122 w 863"/>
                  <a:gd name="T85" fmla="*/ 848 h 1307"/>
                  <a:gd name="T86" fmla="*/ 137 w 863"/>
                  <a:gd name="T87" fmla="*/ 845 h 1307"/>
                  <a:gd name="T88" fmla="*/ 156 w 863"/>
                  <a:gd name="T89" fmla="*/ 851 h 1307"/>
                  <a:gd name="T90" fmla="*/ 169 w 863"/>
                  <a:gd name="T91" fmla="*/ 867 h 1307"/>
                  <a:gd name="T92" fmla="*/ 172 w 863"/>
                  <a:gd name="T93" fmla="*/ 880 h 1307"/>
                  <a:gd name="T94" fmla="*/ 183 w 863"/>
                  <a:gd name="T95" fmla="*/ 956 h 1307"/>
                  <a:gd name="T96" fmla="*/ 215 w 863"/>
                  <a:gd name="T97" fmla="*/ 1023 h 1307"/>
                  <a:gd name="T98" fmla="*/ 265 w 863"/>
                  <a:gd name="T99" fmla="*/ 1076 h 1307"/>
                  <a:gd name="T100" fmla="*/ 328 w 863"/>
                  <a:gd name="T101" fmla="*/ 1115 h 1307"/>
                  <a:gd name="T102" fmla="*/ 400 w 863"/>
                  <a:gd name="T103" fmla="*/ 1134 h 1307"/>
                  <a:gd name="T104" fmla="*/ 434 w 863"/>
                  <a:gd name="T105" fmla="*/ 1135 h 1307"/>
                  <a:gd name="T106" fmla="*/ 451 w 863"/>
                  <a:gd name="T107" fmla="*/ 1145 h 1307"/>
                  <a:gd name="T108" fmla="*/ 461 w 863"/>
                  <a:gd name="T109" fmla="*/ 1163 h 1307"/>
                  <a:gd name="T110" fmla="*/ 461 w 863"/>
                  <a:gd name="T111" fmla="*/ 1177 h 1307"/>
                  <a:gd name="T112" fmla="*/ 451 w 863"/>
                  <a:gd name="T113" fmla="*/ 1195 h 1307"/>
                  <a:gd name="T114" fmla="*/ 434 w 863"/>
                  <a:gd name="T115" fmla="*/ 1205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3" h="1307">
                    <a:moveTo>
                      <a:pt x="431" y="0"/>
                    </a:moveTo>
                    <a:lnTo>
                      <a:pt x="431" y="0"/>
                    </a:lnTo>
                    <a:lnTo>
                      <a:pt x="413" y="29"/>
                    </a:lnTo>
                    <a:lnTo>
                      <a:pt x="363" y="104"/>
                    </a:lnTo>
                    <a:lnTo>
                      <a:pt x="294" y="215"/>
                    </a:lnTo>
                    <a:lnTo>
                      <a:pt x="256" y="280"/>
                    </a:lnTo>
                    <a:lnTo>
                      <a:pt x="215" y="349"/>
                    </a:lnTo>
                    <a:lnTo>
                      <a:pt x="175" y="421"/>
                    </a:lnTo>
                    <a:lnTo>
                      <a:pt x="137" y="495"/>
                    </a:lnTo>
                    <a:lnTo>
                      <a:pt x="100" y="567"/>
                    </a:lnTo>
                    <a:lnTo>
                      <a:pt x="68" y="638"/>
                    </a:lnTo>
                    <a:lnTo>
                      <a:pt x="53" y="673"/>
                    </a:lnTo>
                    <a:lnTo>
                      <a:pt x="40" y="707"/>
                    </a:lnTo>
                    <a:lnTo>
                      <a:pt x="28" y="739"/>
                    </a:lnTo>
                    <a:lnTo>
                      <a:pt x="18" y="769"/>
                    </a:lnTo>
                    <a:lnTo>
                      <a:pt x="10" y="798"/>
                    </a:lnTo>
                    <a:lnTo>
                      <a:pt x="5" y="827"/>
                    </a:lnTo>
                    <a:lnTo>
                      <a:pt x="2" y="853"/>
                    </a:lnTo>
                    <a:lnTo>
                      <a:pt x="0" y="875"/>
                    </a:lnTo>
                    <a:lnTo>
                      <a:pt x="0" y="875"/>
                    </a:lnTo>
                    <a:lnTo>
                      <a:pt x="0" y="898"/>
                    </a:lnTo>
                    <a:lnTo>
                      <a:pt x="2" y="920"/>
                    </a:lnTo>
                    <a:lnTo>
                      <a:pt x="5" y="941"/>
                    </a:lnTo>
                    <a:lnTo>
                      <a:pt x="8" y="962"/>
                    </a:lnTo>
                    <a:lnTo>
                      <a:pt x="13" y="983"/>
                    </a:lnTo>
                    <a:lnTo>
                      <a:pt x="19" y="1004"/>
                    </a:lnTo>
                    <a:lnTo>
                      <a:pt x="26" y="1025"/>
                    </a:lnTo>
                    <a:lnTo>
                      <a:pt x="34" y="1044"/>
                    </a:lnTo>
                    <a:lnTo>
                      <a:pt x="42" y="1063"/>
                    </a:lnTo>
                    <a:lnTo>
                      <a:pt x="52" y="1081"/>
                    </a:lnTo>
                    <a:lnTo>
                      <a:pt x="63" y="1099"/>
                    </a:lnTo>
                    <a:lnTo>
                      <a:pt x="74" y="1116"/>
                    </a:lnTo>
                    <a:lnTo>
                      <a:pt x="85" y="1134"/>
                    </a:lnTo>
                    <a:lnTo>
                      <a:pt x="98" y="1150"/>
                    </a:lnTo>
                    <a:lnTo>
                      <a:pt x="111" y="1166"/>
                    </a:lnTo>
                    <a:lnTo>
                      <a:pt x="125" y="1180"/>
                    </a:lnTo>
                    <a:lnTo>
                      <a:pt x="142" y="1195"/>
                    </a:lnTo>
                    <a:lnTo>
                      <a:pt x="156" y="1208"/>
                    </a:lnTo>
                    <a:lnTo>
                      <a:pt x="174" y="1221"/>
                    </a:lnTo>
                    <a:lnTo>
                      <a:pt x="190" y="1233"/>
                    </a:lnTo>
                    <a:lnTo>
                      <a:pt x="207" y="1245"/>
                    </a:lnTo>
                    <a:lnTo>
                      <a:pt x="225" y="1254"/>
                    </a:lnTo>
                    <a:lnTo>
                      <a:pt x="244" y="1264"/>
                    </a:lnTo>
                    <a:lnTo>
                      <a:pt x="264" y="1274"/>
                    </a:lnTo>
                    <a:lnTo>
                      <a:pt x="283" y="1282"/>
                    </a:lnTo>
                    <a:lnTo>
                      <a:pt x="302" y="1288"/>
                    </a:lnTo>
                    <a:lnTo>
                      <a:pt x="323" y="1293"/>
                    </a:lnTo>
                    <a:lnTo>
                      <a:pt x="344" y="1298"/>
                    </a:lnTo>
                    <a:lnTo>
                      <a:pt x="365" y="1303"/>
                    </a:lnTo>
                    <a:lnTo>
                      <a:pt x="387" y="1304"/>
                    </a:lnTo>
                    <a:lnTo>
                      <a:pt x="408" y="1306"/>
                    </a:lnTo>
                    <a:lnTo>
                      <a:pt x="431" y="1307"/>
                    </a:lnTo>
                    <a:lnTo>
                      <a:pt x="431" y="1307"/>
                    </a:lnTo>
                    <a:lnTo>
                      <a:pt x="453" y="1306"/>
                    </a:lnTo>
                    <a:lnTo>
                      <a:pt x="476" y="1304"/>
                    </a:lnTo>
                    <a:lnTo>
                      <a:pt x="496" y="1303"/>
                    </a:lnTo>
                    <a:lnTo>
                      <a:pt x="517" y="1298"/>
                    </a:lnTo>
                    <a:lnTo>
                      <a:pt x="538" y="1293"/>
                    </a:lnTo>
                    <a:lnTo>
                      <a:pt x="559" y="1288"/>
                    </a:lnTo>
                    <a:lnTo>
                      <a:pt x="580" y="1282"/>
                    </a:lnTo>
                    <a:lnTo>
                      <a:pt x="599" y="1274"/>
                    </a:lnTo>
                    <a:lnTo>
                      <a:pt x="619" y="1264"/>
                    </a:lnTo>
                    <a:lnTo>
                      <a:pt x="636" y="1254"/>
                    </a:lnTo>
                    <a:lnTo>
                      <a:pt x="655" y="1245"/>
                    </a:lnTo>
                    <a:lnTo>
                      <a:pt x="673" y="1233"/>
                    </a:lnTo>
                    <a:lnTo>
                      <a:pt x="689" y="1221"/>
                    </a:lnTo>
                    <a:lnTo>
                      <a:pt x="705" y="1208"/>
                    </a:lnTo>
                    <a:lnTo>
                      <a:pt x="721" y="1195"/>
                    </a:lnTo>
                    <a:lnTo>
                      <a:pt x="736" y="1180"/>
                    </a:lnTo>
                    <a:lnTo>
                      <a:pt x="750" y="1166"/>
                    </a:lnTo>
                    <a:lnTo>
                      <a:pt x="765" y="1150"/>
                    </a:lnTo>
                    <a:lnTo>
                      <a:pt x="777" y="1134"/>
                    </a:lnTo>
                    <a:lnTo>
                      <a:pt x="789" y="1116"/>
                    </a:lnTo>
                    <a:lnTo>
                      <a:pt x="800" y="1099"/>
                    </a:lnTo>
                    <a:lnTo>
                      <a:pt x="811" y="1081"/>
                    </a:lnTo>
                    <a:lnTo>
                      <a:pt x="819" y="1063"/>
                    </a:lnTo>
                    <a:lnTo>
                      <a:pt x="829" y="1044"/>
                    </a:lnTo>
                    <a:lnTo>
                      <a:pt x="837" y="1025"/>
                    </a:lnTo>
                    <a:lnTo>
                      <a:pt x="843" y="1004"/>
                    </a:lnTo>
                    <a:lnTo>
                      <a:pt x="850" y="983"/>
                    </a:lnTo>
                    <a:lnTo>
                      <a:pt x="855" y="962"/>
                    </a:lnTo>
                    <a:lnTo>
                      <a:pt x="858" y="941"/>
                    </a:lnTo>
                    <a:lnTo>
                      <a:pt x="861" y="920"/>
                    </a:lnTo>
                    <a:lnTo>
                      <a:pt x="863" y="898"/>
                    </a:lnTo>
                    <a:lnTo>
                      <a:pt x="863" y="875"/>
                    </a:lnTo>
                    <a:lnTo>
                      <a:pt x="863" y="875"/>
                    </a:lnTo>
                    <a:lnTo>
                      <a:pt x="861" y="853"/>
                    </a:lnTo>
                    <a:lnTo>
                      <a:pt x="858" y="827"/>
                    </a:lnTo>
                    <a:lnTo>
                      <a:pt x="851" y="798"/>
                    </a:lnTo>
                    <a:lnTo>
                      <a:pt x="843" y="769"/>
                    </a:lnTo>
                    <a:lnTo>
                      <a:pt x="834" y="739"/>
                    </a:lnTo>
                    <a:lnTo>
                      <a:pt x="822" y="707"/>
                    </a:lnTo>
                    <a:lnTo>
                      <a:pt x="810" y="673"/>
                    </a:lnTo>
                    <a:lnTo>
                      <a:pt x="795" y="638"/>
                    </a:lnTo>
                    <a:lnTo>
                      <a:pt x="763" y="567"/>
                    </a:lnTo>
                    <a:lnTo>
                      <a:pt x="726" y="495"/>
                    </a:lnTo>
                    <a:lnTo>
                      <a:pt x="688" y="421"/>
                    </a:lnTo>
                    <a:lnTo>
                      <a:pt x="647" y="349"/>
                    </a:lnTo>
                    <a:lnTo>
                      <a:pt x="607" y="280"/>
                    </a:lnTo>
                    <a:lnTo>
                      <a:pt x="567" y="215"/>
                    </a:lnTo>
                    <a:lnTo>
                      <a:pt x="498" y="104"/>
                    </a:lnTo>
                    <a:lnTo>
                      <a:pt x="450" y="29"/>
                    </a:lnTo>
                    <a:lnTo>
                      <a:pt x="431" y="0"/>
                    </a:lnTo>
                    <a:lnTo>
                      <a:pt x="431" y="0"/>
                    </a:lnTo>
                    <a:close/>
                    <a:moveTo>
                      <a:pt x="426" y="1206"/>
                    </a:moveTo>
                    <a:lnTo>
                      <a:pt x="426" y="1206"/>
                    </a:lnTo>
                    <a:lnTo>
                      <a:pt x="392" y="1205"/>
                    </a:lnTo>
                    <a:lnTo>
                      <a:pt x="360" y="1200"/>
                    </a:lnTo>
                    <a:lnTo>
                      <a:pt x="329" y="1192"/>
                    </a:lnTo>
                    <a:lnTo>
                      <a:pt x="299" y="1180"/>
                    </a:lnTo>
                    <a:lnTo>
                      <a:pt x="272" y="1166"/>
                    </a:lnTo>
                    <a:lnTo>
                      <a:pt x="244" y="1150"/>
                    </a:lnTo>
                    <a:lnTo>
                      <a:pt x="219" y="1132"/>
                    </a:lnTo>
                    <a:lnTo>
                      <a:pt x="196" y="1110"/>
                    </a:lnTo>
                    <a:lnTo>
                      <a:pt x="175" y="1087"/>
                    </a:lnTo>
                    <a:lnTo>
                      <a:pt x="156" y="1063"/>
                    </a:lnTo>
                    <a:lnTo>
                      <a:pt x="140" y="1036"/>
                    </a:lnTo>
                    <a:lnTo>
                      <a:pt x="127" y="1007"/>
                    </a:lnTo>
                    <a:lnTo>
                      <a:pt x="116" y="978"/>
                    </a:lnTo>
                    <a:lnTo>
                      <a:pt x="108" y="946"/>
                    </a:lnTo>
                    <a:lnTo>
                      <a:pt x="103" y="914"/>
                    </a:lnTo>
                    <a:lnTo>
                      <a:pt x="101" y="880"/>
                    </a:lnTo>
                    <a:lnTo>
                      <a:pt x="101" y="880"/>
                    </a:lnTo>
                    <a:lnTo>
                      <a:pt x="101" y="874"/>
                    </a:lnTo>
                    <a:lnTo>
                      <a:pt x="103" y="867"/>
                    </a:lnTo>
                    <a:lnTo>
                      <a:pt x="108" y="861"/>
                    </a:lnTo>
                    <a:lnTo>
                      <a:pt x="111" y="856"/>
                    </a:lnTo>
                    <a:lnTo>
                      <a:pt x="116" y="851"/>
                    </a:lnTo>
                    <a:lnTo>
                      <a:pt x="122" y="848"/>
                    </a:lnTo>
                    <a:lnTo>
                      <a:pt x="129" y="846"/>
                    </a:lnTo>
                    <a:lnTo>
                      <a:pt x="137" y="845"/>
                    </a:lnTo>
                    <a:lnTo>
                      <a:pt x="137" y="845"/>
                    </a:lnTo>
                    <a:lnTo>
                      <a:pt x="143" y="846"/>
                    </a:lnTo>
                    <a:lnTo>
                      <a:pt x="150" y="848"/>
                    </a:lnTo>
                    <a:lnTo>
                      <a:pt x="156" y="851"/>
                    </a:lnTo>
                    <a:lnTo>
                      <a:pt x="161" y="856"/>
                    </a:lnTo>
                    <a:lnTo>
                      <a:pt x="166" y="861"/>
                    </a:lnTo>
                    <a:lnTo>
                      <a:pt x="169" y="867"/>
                    </a:lnTo>
                    <a:lnTo>
                      <a:pt x="170" y="874"/>
                    </a:lnTo>
                    <a:lnTo>
                      <a:pt x="172" y="880"/>
                    </a:lnTo>
                    <a:lnTo>
                      <a:pt x="172" y="880"/>
                    </a:lnTo>
                    <a:lnTo>
                      <a:pt x="174" y="907"/>
                    </a:lnTo>
                    <a:lnTo>
                      <a:pt x="177" y="932"/>
                    </a:lnTo>
                    <a:lnTo>
                      <a:pt x="183" y="956"/>
                    </a:lnTo>
                    <a:lnTo>
                      <a:pt x="191" y="980"/>
                    </a:lnTo>
                    <a:lnTo>
                      <a:pt x="203" y="1002"/>
                    </a:lnTo>
                    <a:lnTo>
                      <a:pt x="215" y="1023"/>
                    </a:lnTo>
                    <a:lnTo>
                      <a:pt x="230" y="1042"/>
                    </a:lnTo>
                    <a:lnTo>
                      <a:pt x="246" y="1060"/>
                    </a:lnTo>
                    <a:lnTo>
                      <a:pt x="265" y="1076"/>
                    </a:lnTo>
                    <a:lnTo>
                      <a:pt x="284" y="1092"/>
                    </a:lnTo>
                    <a:lnTo>
                      <a:pt x="305" y="1105"/>
                    </a:lnTo>
                    <a:lnTo>
                      <a:pt x="328" y="1115"/>
                    </a:lnTo>
                    <a:lnTo>
                      <a:pt x="350" y="1124"/>
                    </a:lnTo>
                    <a:lnTo>
                      <a:pt x="374" y="1129"/>
                    </a:lnTo>
                    <a:lnTo>
                      <a:pt x="400" y="1134"/>
                    </a:lnTo>
                    <a:lnTo>
                      <a:pt x="426" y="1135"/>
                    </a:lnTo>
                    <a:lnTo>
                      <a:pt x="426" y="1135"/>
                    </a:lnTo>
                    <a:lnTo>
                      <a:pt x="434" y="1135"/>
                    </a:lnTo>
                    <a:lnTo>
                      <a:pt x="440" y="1137"/>
                    </a:lnTo>
                    <a:lnTo>
                      <a:pt x="445" y="1140"/>
                    </a:lnTo>
                    <a:lnTo>
                      <a:pt x="451" y="1145"/>
                    </a:lnTo>
                    <a:lnTo>
                      <a:pt x="455" y="1150"/>
                    </a:lnTo>
                    <a:lnTo>
                      <a:pt x="458" y="1156"/>
                    </a:lnTo>
                    <a:lnTo>
                      <a:pt x="461" y="1163"/>
                    </a:lnTo>
                    <a:lnTo>
                      <a:pt x="461" y="1171"/>
                    </a:lnTo>
                    <a:lnTo>
                      <a:pt x="461" y="1171"/>
                    </a:lnTo>
                    <a:lnTo>
                      <a:pt x="461" y="1177"/>
                    </a:lnTo>
                    <a:lnTo>
                      <a:pt x="458" y="1184"/>
                    </a:lnTo>
                    <a:lnTo>
                      <a:pt x="455" y="1190"/>
                    </a:lnTo>
                    <a:lnTo>
                      <a:pt x="451" y="1195"/>
                    </a:lnTo>
                    <a:lnTo>
                      <a:pt x="445" y="1200"/>
                    </a:lnTo>
                    <a:lnTo>
                      <a:pt x="440" y="1203"/>
                    </a:lnTo>
                    <a:lnTo>
                      <a:pt x="434" y="1205"/>
                    </a:lnTo>
                    <a:lnTo>
                      <a:pt x="426" y="1206"/>
                    </a:lnTo>
                    <a:lnTo>
                      <a:pt x="426" y="120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sp>
            <p:nvSpPr>
              <p:cNvPr id="49" name="Freeform 6"/>
              <p:cNvSpPr>
                <a:spLocks noEditPoints="1"/>
              </p:cNvSpPr>
              <p:nvPr/>
            </p:nvSpPr>
            <p:spPr bwMode="auto">
              <a:xfrm>
                <a:off x="10214716" y="2029749"/>
                <a:ext cx="248916" cy="459895"/>
              </a:xfrm>
              <a:custGeom>
                <a:avLst/>
                <a:gdLst>
                  <a:gd name="T0" fmla="*/ 931 w 1076"/>
                  <a:gd name="T1" fmla="*/ 438 h 1988"/>
                  <a:gd name="T2" fmla="*/ 695 w 1076"/>
                  <a:gd name="T3" fmla="*/ 58 h 1988"/>
                  <a:gd name="T4" fmla="*/ 554 w 1076"/>
                  <a:gd name="T5" fmla="*/ 157 h 1988"/>
                  <a:gd name="T6" fmla="*/ 327 w 1076"/>
                  <a:gd name="T7" fmla="*/ 530 h 1988"/>
                  <a:gd name="T8" fmla="*/ 125 w 1076"/>
                  <a:gd name="T9" fmla="*/ 917 h 1988"/>
                  <a:gd name="T10" fmla="*/ 42 w 1076"/>
                  <a:gd name="T11" fmla="*/ 1122 h 1988"/>
                  <a:gd name="T12" fmla="*/ 1 w 1076"/>
                  <a:gd name="T13" fmla="*/ 1296 h 1988"/>
                  <a:gd name="T14" fmla="*/ 3 w 1076"/>
                  <a:gd name="T15" fmla="*/ 1399 h 1988"/>
                  <a:gd name="T16" fmla="*/ 29 w 1076"/>
                  <a:gd name="T17" fmla="*/ 1527 h 1988"/>
                  <a:gd name="T18" fmla="*/ 79 w 1076"/>
                  <a:gd name="T19" fmla="*/ 1644 h 1988"/>
                  <a:gd name="T20" fmla="*/ 149 w 1076"/>
                  <a:gd name="T21" fmla="*/ 1749 h 1988"/>
                  <a:gd name="T22" fmla="*/ 238 w 1076"/>
                  <a:gd name="T23" fmla="*/ 1839 h 1988"/>
                  <a:gd name="T24" fmla="*/ 344 w 1076"/>
                  <a:gd name="T25" fmla="*/ 1909 h 1988"/>
                  <a:gd name="T26" fmla="*/ 461 w 1076"/>
                  <a:gd name="T27" fmla="*/ 1959 h 1988"/>
                  <a:gd name="T28" fmla="*/ 589 w 1076"/>
                  <a:gd name="T29" fmla="*/ 1985 h 1988"/>
                  <a:gd name="T30" fmla="*/ 687 w 1076"/>
                  <a:gd name="T31" fmla="*/ 1988 h 1988"/>
                  <a:gd name="T32" fmla="*/ 806 w 1076"/>
                  <a:gd name="T33" fmla="*/ 1970 h 1988"/>
                  <a:gd name="T34" fmla="*/ 890 w 1076"/>
                  <a:gd name="T35" fmla="*/ 1945 h 1988"/>
                  <a:gd name="T36" fmla="*/ 812 w 1076"/>
                  <a:gd name="T37" fmla="*/ 1858 h 1988"/>
                  <a:gd name="T38" fmla="*/ 755 w 1076"/>
                  <a:gd name="T39" fmla="*/ 1757 h 1988"/>
                  <a:gd name="T40" fmla="*/ 718 w 1076"/>
                  <a:gd name="T41" fmla="*/ 1644 h 1988"/>
                  <a:gd name="T42" fmla="*/ 703 w 1076"/>
                  <a:gd name="T43" fmla="*/ 1522 h 1988"/>
                  <a:gd name="T44" fmla="*/ 710 w 1076"/>
                  <a:gd name="T45" fmla="*/ 1458 h 1988"/>
                  <a:gd name="T46" fmla="*/ 763 w 1076"/>
                  <a:gd name="T47" fmla="*/ 1280 h 1988"/>
                  <a:gd name="T48" fmla="*/ 869 w 1076"/>
                  <a:gd name="T49" fmla="*/ 1053 h 1988"/>
                  <a:gd name="T50" fmla="*/ 1076 w 1076"/>
                  <a:gd name="T51" fmla="*/ 695 h 1988"/>
                  <a:gd name="T52" fmla="*/ 626 w 1076"/>
                  <a:gd name="T53" fmla="*/ 1813 h 1988"/>
                  <a:gd name="T54" fmla="*/ 531 w 1076"/>
                  <a:gd name="T55" fmla="*/ 1799 h 1988"/>
                  <a:gd name="T56" fmla="*/ 445 w 1076"/>
                  <a:gd name="T57" fmla="*/ 1766 h 1988"/>
                  <a:gd name="T58" fmla="*/ 366 w 1076"/>
                  <a:gd name="T59" fmla="*/ 1718 h 1988"/>
                  <a:gd name="T60" fmla="*/ 299 w 1076"/>
                  <a:gd name="T61" fmla="*/ 1657 h 1988"/>
                  <a:gd name="T62" fmla="*/ 244 w 1076"/>
                  <a:gd name="T63" fmla="*/ 1583 h 1988"/>
                  <a:gd name="T64" fmla="*/ 204 w 1076"/>
                  <a:gd name="T65" fmla="*/ 1500 h 1988"/>
                  <a:gd name="T66" fmla="*/ 180 w 1076"/>
                  <a:gd name="T67" fmla="*/ 1408 h 1988"/>
                  <a:gd name="T68" fmla="*/ 175 w 1076"/>
                  <a:gd name="T69" fmla="*/ 1336 h 1988"/>
                  <a:gd name="T70" fmla="*/ 185 w 1076"/>
                  <a:gd name="T71" fmla="*/ 1312 h 1988"/>
                  <a:gd name="T72" fmla="*/ 210 w 1076"/>
                  <a:gd name="T73" fmla="*/ 1301 h 1988"/>
                  <a:gd name="T74" fmla="*/ 230 w 1076"/>
                  <a:gd name="T75" fmla="*/ 1307 h 1988"/>
                  <a:gd name="T76" fmla="*/ 244 w 1076"/>
                  <a:gd name="T77" fmla="*/ 1330 h 1988"/>
                  <a:gd name="T78" fmla="*/ 247 w 1076"/>
                  <a:gd name="T79" fmla="*/ 1378 h 1988"/>
                  <a:gd name="T80" fmla="*/ 263 w 1076"/>
                  <a:gd name="T81" fmla="*/ 1456 h 1988"/>
                  <a:gd name="T82" fmla="*/ 315 w 1076"/>
                  <a:gd name="T83" fmla="*/ 1562 h 1988"/>
                  <a:gd name="T84" fmla="*/ 424 w 1076"/>
                  <a:gd name="T85" fmla="*/ 1673 h 1988"/>
                  <a:gd name="T86" fmla="*/ 530 w 1076"/>
                  <a:gd name="T87" fmla="*/ 1723 h 1988"/>
                  <a:gd name="T88" fmla="*/ 610 w 1076"/>
                  <a:gd name="T89" fmla="*/ 1739 h 1988"/>
                  <a:gd name="T90" fmla="*/ 658 w 1076"/>
                  <a:gd name="T91" fmla="*/ 1742 h 1988"/>
                  <a:gd name="T92" fmla="*/ 681 w 1076"/>
                  <a:gd name="T93" fmla="*/ 1757 h 1988"/>
                  <a:gd name="T94" fmla="*/ 686 w 1076"/>
                  <a:gd name="T95" fmla="*/ 1778 h 1988"/>
                  <a:gd name="T96" fmla="*/ 676 w 1076"/>
                  <a:gd name="T97" fmla="*/ 1802 h 1988"/>
                  <a:gd name="T98" fmla="*/ 650 w 1076"/>
                  <a:gd name="T99" fmla="*/ 1813 h 1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76" h="1988">
                    <a:moveTo>
                      <a:pt x="1076" y="695"/>
                    </a:moveTo>
                    <a:lnTo>
                      <a:pt x="1076" y="695"/>
                    </a:lnTo>
                    <a:lnTo>
                      <a:pt x="1004" y="564"/>
                    </a:lnTo>
                    <a:lnTo>
                      <a:pt x="931" y="438"/>
                    </a:lnTo>
                    <a:lnTo>
                      <a:pt x="861" y="319"/>
                    </a:lnTo>
                    <a:lnTo>
                      <a:pt x="795" y="215"/>
                    </a:lnTo>
                    <a:lnTo>
                      <a:pt x="739" y="127"/>
                    </a:lnTo>
                    <a:lnTo>
                      <a:pt x="695" y="58"/>
                    </a:lnTo>
                    <a:lnTo>
                      <a:pt x="657" y="0"/>
                    </a:lnTo>
                    <a:lnTo>
                      <a:pt x="657" y="0"/>
                    </a:lnTo>
                    <a:lnTo>
                      <a:pt x="628" y="42"/>
                    </a:lnTo>
                    <a:lnTo>
                      <a:pt x="554" y="157"/>
                    </a:lnTo>
                    <a:lnTo>
                      <a:pt x="504" y="236"/>
                    </a:lnTo>
                    <a:lnTo>
                      <a:pt x="448" y="326"/>
                    </a:lnTo>
                    <a:lnTo>
                      <a:pt x="389" y="424"/>
                    </a:lnTo>
                    <a:lnTo>
                      <a:pt x="327" y="530"/>
                    </a:lnTo>
                    <a:lnTo>
                      <a:pt x="266" y="639"/>
                    </a:lnTo>
                    <a:lnTo>
                      <a:pt x="207" y="750"/>
                    </a:lnTo>
                    <a:lnTo>
                      <a:pt x="151" y="862"/>
                    </a:lnTo>
                    <a:lnTo>
                      <a:pt x="125" y="917"/>
                    </a:lnTo>
                    <a:lnTo>
                      <a:pt x="101" y="970"/>
                    </a:lnTo>
                    <a:lnTo>
                      <a:pt x="80" y="1023"/>
                    </a:lnTo>
                    <a:lnTo>
                      <a:pt x="59" y="1074"/>
                    </a:lnTo>
                    <a:lnTo>
                      <a:pt x="42" y="1122"/>
                    </a:lnTo>
                    <a:lnTo>
                      <a:pt x="27" y="1171"/>
                    </a:lnTo>
                    <a:lnTo>
                      <a:pt x="16" y="1214"/>
                    </a:lnTo>
                    <a:lnTo>
                      <a:pt x="6" y="1256"/>
                    </a:lnTo>
                    <a:lnTo>
                      <a:pt x="1" y="1296"/>
                    </a:lnTo>
                    <a:lnTo>
                      <a:pt x="0" y="1331"/>
                    </a:lnTo>
                    <a:lnTo>
                      <a:pt x="0" y="1331"/>
                    </a:lnTo>
                    <a:lnTo>
                      <a:pt x="0" y="1365"/>
                    </a:lnTo>
                    <a:lnTo>
                      <a:pt x="3" y="1399"/>
                    </a:lnTo>
                    <a:lnTo>
                      <a:pt x="6" y="1431"/>
                    </a:lnTo>
                    <a:lnTo>
                      <a:pt x="13" y="1463"/>
                    </a:lnTo>
                    <a:lnTo>
                      <a:pt x="19" y="1495"/>
                    </a:lnTo>
                    <a:lnTo>
                      <a:pt x="29" y="1527"/>
                    </a:lnTo>
                    <a:lnTo>
                      <a:pt x="38" y="1558"/>
                    </a:lnTo>
                    <a:lnTo>
                      <a:pt x="51" y="1587"/>
                    </a:lnTo>
                    <a:lnTo>
                      <a:pt x="64" y="1615"/>
                    </a:lnTo>
                    <a:lnTo>
                      <a:pt x="79" y="1644"/>
                    </a:lnTo>
                    <a:lnTo>
                      <a:pt x="95" y="1672"/>
                    </a:lnTo>
                    <a:lnTo>
                      <a:pt x="111" y="1699"/>
                    </a:lnTo>
                    <a:lnTo>
                      <a:pt x="130" y="1725"/>
                    </a:lnTo>
                    <a:lnTo>
                      <a:pt x="149" y="1749"/>
                    </a:lnTo>
                    <a:lnTo>
                      <a:pt x="170" y="1773"/>
                    </a:lnTo>
                    <a:lnTo>
                      <a:pt x="191" y="1795"/>
                    </a:lnTo>
                    <a:lnTo>
                      <a:pt x="215" y="1818"/>
                    </a:lnTo>
                    <a:lnTo>
                      <a:pt x="238" y="1839"/>
                    </a:lnTo>
                    <a:lnTo>
                      <a:pt x="263" y="1858"/>
                    </a:lnTo>
                    <a:lnTo>
                      <a:pt x="289" y="1876"/>
                    </a:lnTo>
                    <a:lnTo>
                      <a:pt x="316" y="1893"/>
                    </a:lnTo>
                    <a:lnTo>
                      <a:pt x="344" y="1909"/>
                    </a:lnTo>
                    <a:lnTo>
                      <a:pt x="371" y="1924"/>
                    </a:lnTo>
                    <a:lnTo>
                      <a:pt x="400" y="1937"/>
                    </a:lnTo>
                    <a:lnTo>
                      <a:pt x="430" y="1948"/>
                    </a:lnTo>
                    <a:lnTo>
                      <a:pt x="461" y="1959"/>
                    </a:lnTo>
                    <a:lnTo>
                      <a:pt x="491" y="1967"/>
                    </a:lnTo>
                    <a:lnTo>
                      <a:pt x="523" y="1975"/>
                    </a:lnTo>
                    <a:lnTo>
                      <a:pt x="556" y="1980"/>
                    </a:lnTo>
                    <a:lnTo>
                      <a:pt x="589" y="1985"/>
                    </a:lnTo>
                    <a:lnTo>
                      <a:pt x="623" y="1988"/>
                    </a:lnTo>
                    <a:lnTo>
                      <a:pt x="657" y="1988"/>
                    </a:lnTo>
                    <a:lnTo>
                      <a:pt x="657" y="1988"/>
                    </a:lnTo>
                    <a:lnTo>
                      <a:pt x="687" y="1988"/>
                    </a:lnTo>
                    <a:lnTo>
                      <a:pt x="718" y="1985"/>
                    </a:lnTo>
                    <a:lnTo>
                      <a:pt x="747" y="1982"/>
                    </a:lnTo>
                    <a:lnTo>
                      <a:pt x="777" y="1977"/>
                    </a:lnTo>
                    <a:lnTo>
                      <a:pt x="806" y="1970"/>
                    </a:lnTo>
                    <a:lnTo>
                      <a:pt x="835" y="1962"/>
                    </a:lnTo>
                    <a:lnTo>
                      <a:pt x="862" y="1954"/>
                    </a:lnTo>
                    <a:lnTo>
                      <a:pt x="890" y="1945"/>
                    </a:lnTo>
                    <a:lnTo>
                      <a:pt x="890" y="1945"/>
                    </a:lnTo>
                    <a:lnTo>
                      <a:pt x="869" y="1924"/>
                    </a:lnTo>
                    <a:lnTo>
                      <a:pt x="849" y="1903"/>
                    </a:lnTo>
                    <a:lnTo>
                      <a:pt x="830" y="1880"/>
                    </a:lnTo>
                    <a:lnTo>
                      <a:pt x="812" y="1858"/>
                    </a:lnTo>
                    <a:lnTo>
                      <a:pt x="796" y="1834"/>
                    </a:lnTo>
                    <a:lnTo>
                      <a:pt x="780" y="1808"/>
                    </a:lnTo>
                    <a:lnTo>
                      <a:pt x="768" y="1782"/>
                    </a:lnTo>
                    <a:lnTo>
                      <a:pt x="755" y="1757"/>
                    </a:lnTo>
                    <a:lnTo>
                      <a:pt x="743" y="1729"/>
                    </a:lnTo>
                    <a:lnTo>
                      <a:pt x="732" y="1702"/>
                    </a:lnTo>
                    <a:lnTo>
                      <a:pt x="724" y="1673"/>
                    </a:lnTo>
                    <a:lnTo>
                      <a:pt x="718" y="1644"/>
                    </a:lnTo>
                    <a:lnTo>
                      <a:pt x="711" y="1614"/>
                    </a:lnTo>
                    <a:lnTo>
                      <a:pt x="706" y="1585"/>
                    </a:lnTo>
                    <a:lnTo>
                      <a:pt x="705" y="1554"/>
                    </a:lnTo>
                    <a:lnTo>
                      <a:pt x="703" y="1522"/>
                    </a:lnTo>
                    <a:lnTo>
                      <a:pt x="703" y="1522"/>
                    </a:lnTo>
                    <a:lnTo>
                      <a:pt x="705" y="1503"/>
                    </a:lnTo>
                    <a:lnTo>
                      <a:pt x="706" y="1481"/>
                    </a:lnTo>
                    <a:lnTo>
                      <a:pt x="710" y="1458"/>
                    </a:lnTo>
                    <a:lnTo>
                      <a:pt x="715" y="1436"/>
                    </a:lnTo>
                    <a:lnTo>
                      <a:pt x="726" y="1386"/>
                    </a:lnTo>
                    <a:lnTo>
                      <a:pt x="743" y="1334"/>
                    </a:lnTo>
                    <a:lnTo>
                      <a:pt x="763" y="1280"/>
                    </a:lnTo>
                    <a:lnTo>
                      <a:pt x="785" y="1225"/>
                    </a:lnTo>
                    <a:lnTo>
                      <a:pt x="811" y="1167"/>
                    </a:lnTo>
                    <a:lnTo>
                      <a:pt x="838" y="1111"/>
                    </a:lnTo>
                    <a:lnTo>
                      <a:pt x="869" y="1053"/>
                    </a:lnTo>
                    <a:lnTo>
                      <a:pt x="898" y="996"/>
                    </a:lnTo>
                    <a:lnTo>
                      <a:pt x="960" y="886"/>
                    </a:lnTo>
                    <a:lnTo>
                      <a:pt x="1021" y="785"/>
                    </a:lnTo>
                    <a:lnTo>
                      <a:pt x="1076" y="695"/>
                    </a:lnTo>
                    <a:lnTo>
                      <a:pt x="1076" y="695"/>
                    </a:lnTo>
                    <a:close/>
                    <a:moveTo>
                      <a:pt x="650" y="1813"/>
                    </a:moveTo>
                    <a:lnTo>
                      <a:pt x="650" y="1813"/>
                    </a:lnTo>
                    <a:lnTo>
                      <a:pt x="626" y="1813"/>
                    </a:lnTo>
                    <a:lnTo>
                      <a:pt x="602" y="1810"/>
                    </a:lnTo>
                    <a:lnTo>
                      <a:pt x="578" y="1807"/>
                    </a:lnTo>
                    <a:lnTo>
                      <a:pt x="556" y="1803"/>
                    </a:lnTo>
                    <a:lnTo>
                      <a:pt x="531" y="1799"/>
                    </a:lnTo>
                    <a:lnTo>
                      <a:pt x="509" y="1792"/>
                    </a:lnTo>
                    <a:lnTo>
                      <a:pt x="486" y="1784"/>
                    </a:lnTo>
                    <a:lnTo>
                      <a:pt x="466" y="1776"/>
                    </a:lnTo>
                    <a:lnTo>
                      <a:pt x="445" y="1766"/>
                    </a:lnTo>
                    <a:lnTo>
                      <a:pt x="424" y="1755"/>
                    </a:lnTo>
                    <a:lnTo>
                      <a:pt x="405" y="1744"/>
                    </a:lnTo>
                    <a:lnTo>
                      <a:pt x="385" y="1731"/>
                    </a:lnTo>
                    <a:lnTo>
                      <a:pt x="366" y="1718"/>
                    </a:lnTo>
                    <a:lnTo>
                      <a:pt x="348" y="1704"/>
                    </a:lnTo>
                    <a:lnTo>
                      <a:pt x="331" y="1689"/>
                    </a:lnTo>
                    <a:lnTo>
                      <a:pt x="315" y="1673"/>
                    </a:lnTo>
                    <a:lnTo>
                      <a:pt x="299" y="1657"/>
                    </a:lnTo>
                    <a:lnTo>
                      <a:pt x="284" y="1640"/>
                    </a:lnTo>
                    <a:lnTo>
                      <a:pt x="270" y="1622"/>
                    </a:lnTo>
                    <a:lnTo>
                      <a:pt x="255" y="1603"/>
                    </a:lnTo>
                    <a:lnTo>
                      <a:pt x="244" y="1583"/>
                    </a:lnTo>
                    <a:lnTo>
                      <a:pt x="233" y="1564"/>
                    </a:lnTo>
                    <a:lnTo>
                      <a:pt x="221" y="1543"/>
                    </a:lnTo>
                    <a:lnTo>
                      <a:pt x="212" y="1522"/>
                    </a:lnTo>
                    <a:lnTo>
                      <a:pt x="204" y="1500"/>
                    </a:lnTo>
                    <a:lnTo>
                      <a:pt x="196" y="1477"/>
                    </a:lnTo>
                    <a:lnTo>
                      <a:pt x="189" y="1455"/>
                    </a:lnTo>
                    <a:lnTo>
                      <a:pt x="185" y="1432"/>
                    </a:lnTo>
                    <a:lnTo>
                      <a:pt x="180" y="1408"/>
                    </a:lnTo>
                    <a:lnTo>
                      <a:pt x="177" y="1386"/>
                    </a:lnTo>
                    <a:lnTo>
                      <a:pt x="175" y="1360"/>
                    </a:lnTo>
                    <a:lnTo>
                      <a:pt x="175" y="1336"/>
                    </a:lnTo>
                    <a:lnTo>
                      <a:pt x="175" y="1336"/>
                    </a:lnTo>
                    <a:lnTo>
                      <a:pt x="175" y="1330"/>
                    </a:lnTo>
                    <a:lnTo>
                      <a:pt x="177" y="1323"/>
                    </a:lnTo>
                    <a:lnTo>
                      <a:pt x="180" y="1317"/>
                    </a:lnTo>
                    <a:lnTo>
                      <a:pt x="185" y="1312"/>
                    </a:lnTo>
                    <a:lnTo>
                      <a:pt x="189" y="1307"/>
                    </a:lnTo>
                    <a:lnTo>
                      <a:pt x="196" y="1304"/>
                    </a:lnTo>
                    <a:lnTo>
                      <a:pt x="202" y="1302"/>
                    </a:lnTo>
                    <a:lnTo>
                      <a:pt x="210" y="1301"/>
                    </a:lnTo>
                    <a:lnTo>
                      <a:pt x="210" y="1301"/>
                    </a:lnTo>
                    <a:lnTo>
                      <a:pt x="217" y="1302"/>
                    </a:lnTo>
                    <a:lnTo>
                      <a:pt x="223" y="1304"/>
                    </a:lnTo>
                    <a:lnTo>
                      <a:pt x="230" y="1307"/>
                    </a:lnTo>
                    <a:lnTo>
                      <a:pt x="234" y="1312"/>
                    </a:lnTo>
                    <a:lnTo>
                      <a:pt x="239" y="1317"/>
                    </a:lnTo>
                    <a:lnTo>
                      <a:pt x="242" y="1323"/>
                    </a:lnTo>
                    <a:lnTo>
                      <a:pt x="244" y="1330"/>
                    </a:lnTo>
                    <a:lnTo>
                      <a:pt x="246" y="1336"/>
                    </a:lnTo>
                    <a:lnTo>
                      <a:pt x="246" y="1336"/>
                    </a:lnTo>
                    <a:lnTo>
                      <a:pt x="246" y="1357"/>
                    </a:lnTo>
                    <a:lnTo>
                      <a:pt x="247" y="1378"/>
                    </a:lnTo>
                    <a:lnTo>
                      <a:pt x="250" y="1399"/>
                    </a:lnTo>
                    <a:lnTo>
                      <a:pt x="254" y="1418"/>
                    </a:lnTo>
                    <a:lnTo>
                      <a:pt x="258" y="1437"/>
                    </a:lnTo>
                    <a:lnTo>
                      <a:pt x="263" y="1456"/>
                    </a:lnTo>
                    <a:lnTo>
                      <a:pt x="270" y="1476"/>
                    </a:lnTo>
                    <a:lnTo>
                      <a:pt x="278" y="1493"/>
                    </a:lnTo>
                    <a:lnTo>
                      <a:pt x="294" y="1530"/>
                    </a:lnTo>
                    <a:lnTo>
                      <a:pt x="315" y="1562"/>
                    </a:lnTo>
                    <a:lnTo>
                      <a:pt x="339" y="1595"/>
                    </a:lnTo>
                    <a:lnTo>
                      <a:pt x="364" y="1624"/>
                    </a:lnTo>
                    <a:lnTo>
                      <a:pt x="393" y="1649"/>
                    </a:lnTo>
                    <a:lnTo>
                      <a:pt x="424" y="1673"/>
                    </a:lnTo>
                    <a:lnTo>
                      <a:pt x="458" y="1693"/>
                    </a:lnTo>
                    <a:lnTo>
                      <a:pt x="493" y="1710"/>
                    </a:lnTo>
                    <a:lnTo>
                      <a:pt x="512" y="1717"/>
                    </a:lnTo>
                    <a:lnTo>
                      <a:pt x="530" y="1723"/>
                    </a:lnTo>
                    <a:lnTo>
                      <a:pt x="549" y="1729"/>
                    </a:lnTo>
                    <a:lnTo>
                      <a:pt x="570" y="1734"/>
                    </a:lnTo>
                    <a:lnTo>
                      <a:pt x="589" y="1738"/>
                    </a:lnTo>
                    <a:lnTo>
                      <a:pt x="610" y="1739"/>
                    </a:lnTo>
                    <a:lnTo>
                      <a:pt x="629" y="1741"/>
                    </a:lnTo>
                    <a:lnTo>
                      <a:pt x="650" y="1742"/>
                    </a:lnTo>
                    <a:lnTo>
                      <a:pt x="650" y="1742"/>
                    </a:lnTo>
                    <a:lnTo>
                      <a:pt x="658" y="1742"/>
                    </a:lnTo>
                    <a:lnTo>
                      <a:pt x="665" y="1744"/>
                    </a:lnTo>
                    <a:lnTo>
                      <a:pt x="671" y="1749"/>
                    </a:lnTo>
                    <a:lnTo>
                      <a:pt x="676" y="1752"/>
                    </a:lnTo>
                    <a:lnTo>
                      <a:pt x="681" y="1757"/>
                    </a:lnTo>
                    <a:lnTo>
                      <a:pt x="684" y="1763"/>
                    </a:lnTo>
                    <a:lnTo>
                      <a:pt x="686" y="1770"/>
                    </a:lnTo>
                    <a:lnTo>
                      <a:pt x="686" y="1778"/>
                    </a:lnTo>
                    <a:lnTo>
                      <a:pt x="686" y="1778"/>
                    </a:lnTo>
                    <a:lnTo>
                      <a:pt x="686" y="1784"/>
                    </a:lnTo>
                    <a:lnTo>
                      <a:pt x="684" y="1791"/>
                    </a:lnTo>
                    <a:lnTo>
                      <a:pt x="681" y="1797"/>
                    </a:lnTo>
                    <a:lnTo>
                      <a:pt x="676" y="1802"/>
                    </a:lnTo>
                    <a:lnTo>
                      <a:pt x="671" y="1807"/>
                    </a:lnTo>
                    <a:lnTo>
                      <a:pt x="665" y="1810"/>
                    </a:lnTo>
                    <a:lnTo>
                      <a:pt x="658" y="1811"/>
                    </a:lnTo>
                    <a:lnTo>
                      <a:pt x="650" y="1813"/>
                    </a:lnTo>
                    <a:lnTo>
                      <a:pt x="650" y="18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grpSp>
        <p:nvGrpSpPr>
          <p:cNvPr id="50" name="组合 49"/>
          <p:cNvGrpSpPr/>
          <p:nvPr/>
        </p:nvGrpSpPr>
        <p:grpSpPr>
          <a:xfrm>
            <a:off x="8869488" y="1723092"/>
            <a:ext cx="936000" cy="936000"/>
            <a:chOff x="8869488" y="1723092"/>
            <a:chExt cx="936000" cy="936000"/>
          </a:xfrm>
        </p:grpSpPr>
        <p:sp>
          <p:nvSpPr>
            <p:cNvPr id="51" name="椭圆 50"/>
            <p:cNvSpPr/>
            <p:nvPr/>
          </p:nvSpPr>
          <p:spPr>
            <a:xfrm>
              <a:off x="8869488" y="1723092"/>
              <a:ext cx="936000" cy="936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2" name="任意多边形 51"/>
            <p:cNvSpPr>
              <a:spLocks/>
            </p:cNvSpPr>
            <p:nvPr/>
          </p:nvSpPr>
          <p:spPr bwMode="auto">
            <a:xfrm rot="900000">
              <a:off x="9164713" y="1994570"/>
              <a:ext cx="345550" cy="393044"/>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53" name="组合 52"/>
          <p:cNvGrpSpPr/>
          <p:nvPr/>
        </p:nvGrpSpPr>
        <p:grpSpPr>
          <a:xfrm>
            <a:off x="8869488" y="4402682"/>
            <a:ext cx="936000" cy="936000"/>
            <a:chOff x="8869488" y="4402682"/>
            <a:chExt cx="936000" cy="936000"/>
          </a:xfrm>
        </p:grpSpPr>
        <p:sp>
          <p:nvSpPr>
            <p:cNvPr id="54" name="椭圆 53"/>
            <p:cNvSpPr/>
            <p:nvPr/>
          </p:nvSpPr>
          <p:spPr>
            <a:xfrm>
              <a:off x="8869488" y="4402682"/>
              <a:ext cx="936000" cy="936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5" name="Freeform 142"/>
            <p:cNvSpPr>
              <a:spLocks/>
            </p:cNvSpPr>
            <p:nvPr/>
          </p:nvSpPr>
          <p:spPr bwMode="auto">
            <a:xfrm>
              <a:off x="9173421" y="4669452"/>
              <a:ext cx="378934" cy="351660"/>
            </a:xfrm>
            <a:custGeom>
              <a:avLst/>
              <a:gdLst>
                <a:gd name="T0" fmla="*/ 7558 w 9310"/>
                <a:gd name="T1" fmla="*/ 5857 h 8640"/>
                <a:gd name="T2" fmla="*/ 5575 w 9310"/>
                <a:gd name="T3" fmla="*/ 5180 h 8640"/>
                <a:gd name="T4" fmla="*/ 5489 w 9310"/>
                <a:gd name="T5" fmla="*/ 4499 h 8640"/>
                <a:gd name="T6" fmla="*/ 6308 w 9310"/>
                <a:gd name="T7" fmla="*/ 4145 h 8640"/>
                <a:gd name="T8" fmla="*/ 6972 w 9310"/>
                <a:gd name="T9" fmla="*/ 3938 h 8640"/>
                <a:gd name="T10" fmla="*/ 7242 w 9310"/>
                <a:gd name="T11" fmla="*/ 3284 h 8640"/>
                <a:gd name="T12" fmla="*/ 6879 w 9310"/>
                <a:gd name="T13" fmla="*/ 2640 h 8640"/>
                <a:gd name="T14" fmla="*/ 6171 w 9310"/>
                <a:gd name="T15" fmla="*/ 2536 h 8640"/>
                <a:gd name="T16" fmla="*/ 5641 w 9310"/>
                <a:gd name="T17" fmla="*/ 3041 h 8640"/>
                <a:gd name="T18" fmla="*/ 5639 w 9310"/>
                <a:gd name="T19" fmla="*/ 3606 h 8640"/>
                <a:gd name="T20" fmla="*/ 4570 w 9310"/>
                <a:gd name="T21" fmla="*/ 3762 h 8640"/>
                <a:gd name="T22" fmla="*/ 4855 w 9310"/>
                <a:gd name="T23" fmla="*/ 1933 h 8640"/>
                <a:gd name="T24" fmla="*/ 5056 w 9310"/>
                <a:gd name="T25" fmla="*/ 1185 h 8640"/>
                <a:gd name="T26" fmla="*/ 4893 w 9310"/>
                <a:gd name="T27" fmla="*/ 627 h 8640"/>
                <a:gd name="T28" fmla="*/ 4507 w 9310"/>
                <a:gd name="T29" fmla="*/ 213 h 8640"/>
                <a:gd name="T30" fmla="*/ 3968 w 9310"/>
                <a:gd name="T31" fmla="*/ 9 h 8640"/>
                <a:gd name="T32" fmla="*/ 3408 w 9310"/>
                <a:gd name="T33" fmla="*/ 65 h 8640"/>
                <a:gd name="T34" fmla="*/ 2925 w 9310"/>
                <a:gd name="T35" fmla="*/ 365 h 8640"/>
                <a:gd name="T36" fmla="*/ 2624 w 9310"/>
                <a:gd name="T37" fmla="*/ 848 h 8640"/>
                <a:gd name="T38" fmla="*/ 2580 w 9310"/>
                <a:gd name="T39" fmla="*/ 1479 h 8640"/>
                <a:gd name="T40" fmla="*/ 3157 w 9310"/>
                <a:gd name="T41" fmla="*/ 2315 h 8640"/>
                <a:gd name="T42" fmla="*/ 3532 w 9310"/>
                <a:gd name="T43" fmla="*/ 4036 h 8640"/>
                <a:gd name="T44" fmla="*/ 2640 w 9310"/>
                <a:gd name="T45" fmla="*/ 3754 h 8640"/>
                <a:gd name="T46" fmla="*/ 2308 w 9310"/>
                <a:gd name="T47" fmla="*/ 3371 h 8640"/>
                <a:gd name="T48" fmla="*/ 1814 w 9310"/>
                <a:gd name="T49" fmla="*/ 3394 h 8640"/>
                <a:gd name="T50" fmla="*/ 1522 w 9310"/>
                <a:gd name="T51" fmla="*/ 3809 h 8640"/>
                <a:gd name="T52" fmla="*/ 1664 w 9310"/>
                <a:gd name="T53" fmla="*/ 4281 h 8640"/>
                <a:gd name="T54" fmla="*/ 2117 w 9310"/>
                <a:gd name="T55" fmla="*/ 4467 h 8640"/>
                <a:gd name="T56" fmla="*/ 3124 w 9310"/>
                <a:gd name="T57" fmla="*/ 4700 h 8640"/>
                <a:gd name="T58" fmla="*/ 1932 w 9310"/>
                <a:gd name="T59" fmla="*/ 6237 h 8640"/>
                <a:gd name="T60" fmla="*/ 1131 w 9310"/>
                <a:gd name="T61" fmla="*/ 6049 h 8640"/>
                <a:gd name="T62" fmla="*/ 581 w 9310"/>
                <a:gd name="T63" fmla="*/ 6240 h 8640"/>
                <a:gd name="T64" fmla="*/ 183 w 9310"/>
                <a:gd name="T65" fmla="*/ 6649 h 8640"/>
                <a:gd name="T66" fmla="*/ 3 w 9310"/>
                <a:gd name="T67" fmla="*/ 7205 h 8640"/>
                <a:gd name="T68" fmla="*/ 88 w 9310"/>
                <a:gd name="T69" fmla="*/ 7763 h 8640"/>
                <a:gd name="T70" fmla="*/ 413 w 9310"/>
                <a:gd name="T71" fmla="*/ 8234 h 8640"/>
                <a:gd name="T72" fmla="*/ 915 w 9310"/>
                <a:gd name="T73" fmla="*/ 8514 h 8640"/>
                <a:gd name="T74" fmla="*/ 1483 w 9310"/>
                <a:gd name="T75" fmla="*/ 8542 h 8640"/>
                <a:gd name="T76" fmla="*/ 2014 w 9310"/>
                <a:gd name="T77" fmla="*/ 8311 h 8640"/>
                <a:gd name="T78" fmla="*/ 2382 w 9310"/>
                <a:gd name="T79" fmla="*/ 7874 h 8640"/>
                <a:gd name="T80" fmla="*/ 2519 w 9310"/>
                <a:gd name="T81" fmla="*/ 7301 h 8640"/>
                <a:gd name="T82" fmla="*/ 3845 w 9310"/>
                <a:gd name="T83" fmla="*/ 6136 h 8640"/>
                <a:gd name="T84" fmla="*/ 4031 w 9310"/>
                <a:gd name="T85" fmla="*/ 7256 h 8640"/>
                <a:gd name="T86" fmla="*/ 3717 w 9310"/>
                <a:gd name="T87" fmla="*/ 7724 h 8640"/>
                <a:gd name="T88" fmla="*/ 3851 w 9310"/>
                <a:gd name="T89" fmla="*/ 8336 h 8640"/>
                <a:gd name="T90" fmla="*/ 4458 w 9310"/>
                <a:gd name="T91" fmla="*/ 8640 h 8640"/>
                <a:gd name="T92" fmla="*/ 5043 w 9310"/>
                <a:gd name="T93" fmla="*/ 8364 h 8640"/>
                <a:gd name="T94" fmla="*/ 5204 w 9310"/>
                <a:gd name="T95" fmla="*/ 7747 h 8640"/>
                <a:gd name="T96" fmla="*/ 4875 w 9310"/>
                <a:gd name="T97" fmla="*/ 7250 h 8640"/>
                <a:gd name="T98" fmla="*/ 4929 w 9310"/>
                <a:gd name="T99" fmla="*/ 6090 h 8640"/>
                <a:gd name="T100" fmla="*/ 6830 w 9310"/>
                <a:gd name="T101" fmla="*/ 6987 h 8640"/>
                <a:gd name="T102" fmla="*/ 6966 w 9310"/>
                <a:gd name="T103" fmla="*/ 7551 h 8640"/>
                <a:gd name="T104" fmla="*/ 7328 w 9310"/>
                <a:gd name="T105" fmla="*/ 7980 h 8640"/>
                <a:gd name="T106" fmla="*/ 7851 w 9310"/>
                <a:gd name="T107" fmla="*/ 8207 h 8640"/>
                <a:gd name="T108" fmla="*/ 8409 w 9310"/>
                <a:gd name="T109" fmla="*/ 8180 h 8640"/>
                <a:gd name="T110" fmla="*/ 8904 w 9310"/>
                <a:gd name="T111" fmla="*/ 7905 h 8640"/>
                <a:gd name="T112" fmla="*/ 9224 w 9310"/>
                <a:gd name="T113" fmla="*/ 7441 h 8640"/>
                <a:gd name="T114" fmla="*/ 9307 w 9310"/>
                <a:gd name="T115" fmla="*/ 6891 h 8640"/>
                <a:gd name="T116" fmla="*/ 9131 w 9310"/>
                <a:gd name="T117" fmla="*/ 6343 h 8640"/>
                <a:gd name="T118" fmla="*/ 8738 w 9310"/>
                <a:gd name="T119" fmla="*/ 5942 h 8640"/>
                <a:gd name="T120" fmla="*/ 8197 w 9310"/>
                <a:gd name="T121" fmla="*/ 5753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10" h="8640">
                  <a:moveTo>
                    <a:pt x="8070" y="5746"/>
                  </a:moveTo>
                  <a:lnTo>
                    <a:pt x="8070" y="5746"/>
                  </a:lnTo>
                  <a:lnTo>
                    <a:pt x="8038" y="5746"/>
                  </a:lnTo>
                  <a:lnTo>
                    <a:pt x="8005" y="5749"/>
                  </a:lnTo>
                  <a:lnTo>
                    <a:pt x="7974" y="5750"/>
                  </a:lnTo>
                  <a:lnTo>
                    <a:pt x="7942" y="5753"/>
                  </a:lnTo>
                  <a:lnTo>
                    <a:pt x="7911" y="5757"/>
                  </a:lnTo>
                  <a:lnTo>
                    <a:pt x="7880" y="5761"/>
                  </a:lnTo>
                  <a:lnTo>
                    <a:pt x="7850" y="5766"/>
                  </a:lnTo>
                  <a:lnTo>
                    <a:pt x="7819" y="5772"/>
                  </a:lnTo>
                  <a:lnTo>
                    <a:pt x="7789" y="5779"/>
                  </a:lnTo>
                  <a:lnTo>
                    <a:pt x="7758" y="5786"/>
                  </a:lnTo>
                  <a:lnTo>
                    <a:pt x="7729" y="5794"/>
                  </a:lnTo>
                  <a:lnTo>
                    <a:pt x="7700" y="5803"/>
                  </a:lnTo>
                  <a:lnTo>
                    <a:pt x="7670" y="5812"/>
                  </a:lnTo>
                  <a:lnTo>
                    <a:pt x="7641" y="5822"/>
                  </a:lnTo>
                  <a:lnTo>
                    <a:pt x="7613" y="5833"/>
                  </a:lnTo>
                  <a:lnTo>
                    <a:pt x="7585" y="5845"/>
                  </a:lnTo>
                  <a:lnTo>
                    <a:pt x="7558" y="5857"/>
                  </a:lnTo>
                  <a:lnTo>
                    <a:pt x="7529" y="5871"/>
                  </a:lnTo>
                  <a:lnTo>
                    <a:pt x="7502" y="5884"/>
                  </a:lnTo>
                  <a:lnTo>
                    <a:pt x="7476" y="5898"/>
                  </a:lnTo>
                  <a:lnTo>
                    <a:pt x="7450" y="5912"/>
                  </a:lnTo>
                  <a:lnTo>
                    <a:pt x="7425" y="5928"/>
                  </a:lnTo>
                  <a:lnTo>
                    <a:pt x="7399" y="5944"/>
                  </a:lnTo>
                  <a:lnTo>
                    <a:pt x="7374" y="5961"/>
                  </a:lnTo>
                  <a:lnTo>
                    <a:pt x="7349" y="5978"/>
                  </a:lnTo>
                  <a:lnTo>
                    <a:pt x="7325" y="5996"/>
                  </a:lnTo>
                  <a:lnTo>
                    <a:pt x="7302" y="6014"/>
                  </a:lnTo>
                  <a:lnTo>
                    <a:pt x="7278" y="6033"/>
                  </a:lnTo>
                  <a:lnTo>
                    <a:pt x="7255" y="6052"/>
                  </a:lnTo>
                  <a:lnTo>
                    <a:pt x="7233" y="6072"/>
                  </a:lnTo>
                  <a:lnTo>
                    <a:pt x="7211" y="6093"/>
                  </a:lnTo>
                  <a:lnTo>
                    <a:pt x="7190" y="6113"/>
                  </a:lnTo>
                  <a:lnTo>
                    <a:pt x="5564" y="5242"/>
                  </a:lnTo>
                  <a:lnTo>
                    <a:pt x="5564" y="5242"/>
                  </a:lnTo>
                  <a:lnTo>
                    <a:pt x="5570" y="5212"/>
                  </a:lnTo>
                  <a:lnTo>
                    <a:pt x="5575" y="5180"/>
                  </a:lnTo>
                  <a:lnTo>
                    <a:pt x="5580" y="5149"/>
                  </a:lnTo>
                  <a:lnTo>
                    <a:pt x="5583" y="5117"/>
                  </a:lnTo>
                  <a:lnTo>
                    <a:pt x="5586" y="5086"/>
                  </a:lnTo>
                  <a:lnTo>
                    <a:pt x="5589" y="5054"/>
                  </a:lnTo>
                  <a:lnTo>
                    <a:pt x="5590" y="5021"/>
                  </a:lnTo>
                  <a:lnTo>
                    <a:pt x="5590" y="4989"/>
                  </a:lnTo>
                  <a:lnTo>
                    <a:pt x="5590" y="4989"/>
                  </a:lnTo>
                  <a:lnTo>
                    <a:pt x="5589" y="4946"/>
                  </a:lnTo>
                  <a:lnTo>
                    <a:pt x="5586" y="4903"/>
                  </a:lnTo>
                  <a:lnTo>
                    <a:pt x="5583" y="4860"/>
                  </a:lnTo>
                  <a:lnTo>
                    <a:pt x="5579" y="4818"/>
                  </a:lnTo>
                  <a:lnTo>
                    <a:pt x="5572" y="4777"/>
                  </a:lnTo>
                  <a:lnTo>
                    <a:pt x="5564" y="4735"/>
                  </a:lnTo>
                  <a:lnTo>
                    <a:pt x="5555" y="4694"/>
                  </a:lnTo>
                  <a:lnTo>
                    <a:pt x="5544" y="4655"/>
                  </a:lnTo>
                  <a:lnTo>
                    <a:pt x="5532" y="4614"/>
                  </a:lnTo>
                  <a:lnTo>
                    <a:pt x="5519" y="4576"/>
                  </a:lnTo>
                  <a:lnTo>
                    <a:pt x="5505" y="4538"/>
                  </a:lnTo>
                  <a:lnTo>
                    <a:pt x="5489" y="4499"/>
                  </a:lnTo>
                  <a:lnTo>
                    <a:pt x="5473" y="4462"/>
                  </a:lnTo>
                  <a:lnTo>
                    <a:pt x="5455" y="4426"/>
                  </a:lnTo>
                  <a:lnTo>
                    <a:pt x="5435" y="4390"/>
                  </a:lnTo>
                  <a:lnTo>
                    <a:pt x="5415" y="4354"/>
                  </a:lnTo>
                  <a:lnTo>
                    <a:pt x="5898" y="3968"/>
                  </a:lnTo>
                  <a:lnTo>
                    <a:pt x="5898" y="3968"/>
                  </a:lnTo>
                  <a:lnTo>
                    <a:pt x="5925" y="3990"/>
                  </a:lnTo>
                  <a:lnTo>
                    <a:pt x="5952" y="4010"/>
                  </a:lnTo>
                  <a:lnTo>
                    <a:pt x="5981" y="4028"/>
                  </a:lnTo>
                  <a:lnTo>
                    <a:pt x="6010" y="4046"/>
                  </a:lnTo>
                  <a:lnTo>
                    <a:pt x="6041" y="4062"/>
                  </a:lnTo>
                  <a:lnTo>
                    <a:pt x="6072" y="4078"/>
                  </a:lnTo>
                  <a:lnTo>
                    <a:pt x="6104" y="4091"/>
                  </a:lnTo>
                  <a:lnTo>
                    <a:pt x="6137" y="4103"/>
                  </a:lnTo>
                  <a:lnTo>
                    <a:pt x="6169" y="4115"/>
                  </a:lnTo>
                  <a:lnTo>
                    <a:pt x="6203" y="4125"/>
                  </a:lnTo>
                  <a:lnTo>
                    <a:pt x="6237" y="4133"/>
                  </a:lnTo>
                  <a:lnTo>
                    <a:pt x="6272" y="4140"/>
                  </a:lnTo>
                  <a:lnTo>
                    <a:pt x="6308" y="4145"/>
                  </a:lnTo>
                  <a:lnTo>
                    <a:pt x="6343" y="4149"/>
                  </a:lnTo>
                  <a:lnTo>
                    <a:pt x="6380" y="4152"/>
                  </a:lnTo>
                  <a:lnTo>
                    <a:pt x="6416" y="4152"/>
                  </a:lnTo>
                  <a:lnTo>
                    <a:pt x="6416" y="4152"/>
                  </a:lnTo>
                  <a:lnTo>
                    <a:pt x="6459" y="4151"/>
                  </a:lnTo>
                  <a:lnTo>
                    <a:pt x="6501" y="4149"/>
                  </a:lnTo>
                  <a:lnTo>
                    <a:pt x="6543" y="4143"/>
                  </a:lnTo>
                  <a:lnTo>
                    <a:pt x="6583" y="4135"/>
                  </a:lnTo>
                  <a:lnTo>
                    <a:pt x="6623" y="4126"/>
                  </a:lnTo>
                  <a:lnTo>
                    <a:pt x="6662" y="4115"/>
                  </a:lnTo>
                  <a:lnTo>
                    <a:pt x="6701" y="4102"/>
                  </a:lnTo>
                  <a:lnTo>
                    <a:pt x="6738" y="4088"/>
                  </a:lnTo>
                  <a:lnTo>
                    <a:pt x="6775" y="4071"/>
                  </a:lnTo>
                  <a:lnTo>
                    <a:pt x="6811" y="4053"/>
                  </a:lnTo>
                  <a:lnTo>
                    <a:pt x="6845" y="4032"/>
                  </a:lnTo>
                  <a:lnTo>
                    <a:pt x="6879" y="4011"/>
                  </a:lnTo>
                  <a:lnTo>
                    <a:pt x="6911" y="3988"/>
                  </a:lnTo>
                  <a:lnTo>
                    <a:pt x="6942" y="3964"/>
                  </a:lnTo>
                  <a:lnTo>
                    <a:pt x="6972" y="3938"/>
                  </a:lnTo>
                  <a:lnTo>
                    <a:pt x="7001" y="3911"/>
                  </a:lnTo>
                  <a:lnTo>
                    <a:pt x="7029" y="3881"/>
                  </a:lnTo>
                  <a:lnTo>
                    <a:pt x="7055" y="3852"/>
                  </a:lnTo>
                  <a:lnTo>
                    <a:pt x="7079" y="3820"/>
                  </a:lnTo>
                  <a:lnTo>
                    <a:pt x="7102" y="3788"/>
                  </a:lnTo>
                  <a:lnTo>
                    <a:pt x="7123" y="3754"/>
                  </a:lnTo>
                  <a:lnTo>
                    <a:pt x="7144" y="3720"/>
                  </a:lnTo>
                  <a:lnTo>
                    <a:pt x="7162" y="3684"/>
                  </a:lnTo>
                  <a:lnTo>
                    <a:pt x="7179" y="3648"/>
                  </a:lnTo>
                  <a:lnTo>
                    <a:pt x="7193" y="3610"/>
                  </a:lnTo>
                  <a:lnTo>
                    <a:pt x="7206" y="3571"/>
                  </a:lnTo>
                  <a:lnTo>
                    <a:pt x="7217" y="3532"/>
                  </a:lnTo>
                  <a:lnTo>
                    <a:pt x="7226" y="3492"/>
                  </a:lnTo>
                  <a:lnTo>
                    <a:pt x="7234" y="3452"/>
                  </a:lnTo>
                  <a:lnTo>
                    <a:pt x="7238" y="3410"/>
                  </a:lnTo>
                  <a:lnTo>
                    <a:pt x="7242" y="3368"/>
                  </a:lnTo>
                  <a:lnTo>
                    <a:pt x="7243" y="3325"/>
                  </a:lnTo>
                  <a:lnTo>
                    <a:pt x="7243" y="3325"/>
                  </a:lnTo>
                  <a:lnTo>
                    <a:pt x="7242" y="3284"/>
                  </a:lnTo>
                  <a:lnTo>
                    <a:pt x="7238" y="3241"/>
                  </a:lnTo>
                  <a:lnTo>
                    <a:pt x="7234" y="3200"/>
                  </a:lnTo>
                  <a:lnTo>
                    <a:pt x="7226" y="3160"/>
                  </a:lnTo>
                  <a:lnTo>
                    <a:pt x="7217" y="3119"/>
                  </a:lnTo>
                  <a:lnTo>
                    <a:pt x="7206" y="3080"/>
                  </a:lnTo>
                  <a:lnTo>
                    <a:pt x="7193" y="3041"/>
                  </a:lnTo>
                  <a:lnTo>
                    <a:pt x="7179" y="3004"/>
                  </a:lnTo>
                  <a:lnTo>
                    <a:pt x="7162" y="2967"/>
                  </a:lnTo>
                  <a:lnTo>
                    <a:pt x="7144" y="2932"/>
                  </a:lnTo>
                  <a:lnTo>
                    <a:pt x="7123" y="2897"/>
                  </a:lnTo>
                  <a:lnTo>
                    <a:pt x="7102" y="2863"/>
                  </a:lnTo>
                  <a:lnTo>
                    <a:pt x="7079" y="2832"/>
                  </a:lnTo>
                  <a:lnTo>
                    <a:pt x="7055" y="2800"/>
                  </a:lnTo>
                  <a:lnTo>
                    <a:pt x="7029" y="2769"/>
                  </a:lnTo>
                  <a:lnTo>
                    <a:pt x="7001" y="2741"/>
                  </a:lnTo>
                  <a:lnTo>
                    <a:pt x="6972" y="2714"/>
                  </a:lnTo>
                  <a:lnTo>
                    <a:pt x="6942" y="2688"/>
                  </a:lnTo>
                  <a:lnTo>
                    <a:pt x="6911" y="2663"/>
                  </a:lnTo>
                  <a:lnTo>
                    <a:pt x="6879" y="2640"/>
                  </a:lnTo>
                  <a:lnTo>
                    <a:pt x="6845" y="2618"/>
                  </a:lnTo>
                  <a:lnTo>
                    <a:pt x="6811" y="2599"/>
                  </a:lnTo>
                  <a:lnTo>
                    <a:pt x="6775" y="2580"/>
                  </a:lnTo>
                  <a:lnTo>
                    <a:pt x="6738" y="2564"/>
                  </a:lnTo>
                  <a:lnTo>
                    <a:pt x="6701" y="2550"/>
                  </a:lnTo>
                  <a:lnTo>
                    <a:pt x="6662" y="2536"/>
                  </a:lnTo>
                  <a:lnTo>
                    <a:pt x="6623" y="2525"/>
                  </a:lnTo>
                  <a:lnTo>
                    <a:pt x="6583" y="2516"/>
                  </a:lnTo>
                  <a:lnTo>
                    <a:pt x="6543" y="2509"/>
                  </a:lnTo>
                  <a:lnTo>
                    <a:pt x="6501" y="2503"/>
                  </a:lnTo>
                  <a:lnTo>
                    <a:pt x="6459" y="2500"/>
                  </a:lnTo>
                  <a:lnTo>
                    <a:pt x="6416" y="2499"/>
                  </a:lnTo>
                  <a:lnTo>
                    <a:pt x="6416" y="2499"/>
                  </a:lnTo>
                  <a:lnTo>
                    <a:pt x="6374" y="2500"/>
                  </a:lnTo>
                  <a:lnTo>
                    <a:pt x="6332" y="2503"/>
                  </a:lnTo>
                  <a:lnTo>
                    <a:pt x="6290" y="2509"/>
                  </a:lnTo>
                  <a:lnTo>
                    <a:pt x="6250" y="2516"/>
                  </a:lnTo>
                  <a:lnTo>
                    <a:pt x="6210" y="2525"/>
                  </a:lnTo>
                  <a:lnTo>
                    <a:pt x="6171" y="2536"/>
                  </a:lnTo>
                  <a:lnTo>
                    <a:pt x="6132" y="2550"/>
                  </a:lnTo>
                  <a:lnTo>
                    <a:pt x="6095" y="2564"/>
                  </a:lnTo>
                  <a:lnTo>
                    <a:pt x="6058" y="2580"/>
                  </a:lnTo>
                  <a:lnTo>
                    <a:pt x="6023" y="2599"/>
                  </a:lnTo>
                  <a:lnTo>
                    <a:pt x="5988" y="2618"/>
                  </a:lnTo>
                  <a:lnTo>
                    <a:pt x="5954" y="2640"/>
                  </a:lnTo>
                  <a:lnTo>
                    <a:pt x="5922" y="2663"/>
                  </a:lnTo>
                  <a:lnTo>
                    <a:pt x="5891" y="2688"/>
                  </a:lnTo>
                  <a:lnTo>
                    <a:pt x="5860" y="2714"/>
                  </a:lnTo>
                  <a:lnTo>
                    <a:pt x="5832" y="2741"/>
                  </a:lnTo>
                  <a:lnTo>
                    <a:pt x="5804" y="2769"/>
                  </a:lnTo>
                  <a:lnTo>
                    <a:pt x="5778" y="2800"/>
                  </a:lnTo>
                  <a:lnTo>
                    <a:pt x="5754" y="2832"/>
                  </a:lnTo>
                  <a:lnTo>
                    <a:pt x="5731" y="2863"/>
                  </a:lnTo>
                  <a:lnTo>
                    <a:pt x="5709" y="2897"/>
                  </a:lnTo>
                  <a:lnTo>
                    <a:pt x="5690" y="2932"/>
                  </a:lnTo>
                  <a:lnTo>
                    <a:pt x="5671" y="2967"/>
                  </a:lnTo>
                  <a:lnTo>
                    <a:pt x="5655" y="3004"/>
                  </a:lnTo>
                  <a:lnTo>
                    <a:pt x="5641" y="3041"/>
                  </a:lnTo>
                  <a:lnTo>
                    <a:pt x="5627" y="3080"/>
                  </a:lnTo>
                  <a:lnTo>
                    <a:pt x="5616" y="3119"/>
                  </a:lnTo>
                  <a:lnTo>
                    <a:pt x="5607" y="3160"/>
                  </a:lnTo>
                  <a:lnTo>
                    <a:pt x="5600" y="3200"/>
                  </a:lnTo>
                  <a:lnTo>
                    <a:pt x="5594" y="3241"/>
                  </a:lnTo>
                  <a:lnTo>
                    <a:pt x="5591" y="3284"/>
                  </a:lnTo>
                  <a:lnTo>
                    <a:pt x="5590" y="3325"/>
                  </a:lnTo>
                  <a:lnTo>
                    <a:pt x="5590" y="3325"/>
                  </a:lnTo>
                  <a:lnTo>
                    <a:pt x="5590" y="3350"/>
                  </a:lnTo>
                  <a:lnTo>
                    <a:pt x="5591" y="3375"/>
                  </a:lnTo>
                  <a:lnTo>
                    <a:pt x="5593" y="3399"/>
                  </a:lnTo>
                  <a:lnTo>
                    <a:pt x="5595" y="3422"/>
                  </a:lnTo>
                  <a:lnTo>
                    <a:pt x="5599" y="3447"/>
                  </a:lnTo>
                  <a:lnTo>
                    <a:pt x="5602" y="3470"/>
                  </a:lnTo>
                  <a:lnTo>
                    <a:pt x="5608" y="3493"/>
                  </a:lnTo>
                  <a:lnTo>
                    <a:pt x="5612" y="3517"/>
                  </a:lnTo>
                  <a:lnTo>
                    <a:pt x="5618" y="3540"/>
                  </a:lnTo>
                  <a:lnTo>
                    <a:pt x="5625" y="3562"/>
                  </a:lnTo>
                  <a:lnTo>
                    <a:pt x="5639" y="3606"/>
                  </a:lnTo>
                  <a:lnTo>
                    <a:pt x="5656" y="3650"/>
                  </a:lnTo>
                  <a:lnTo>
                    <a:pt x="5677" y="3692"/>
                  </a:lnTo>
                  <a:lnTo>
                    <a:pt x="5194" y="4078"/>
                  </a:lnTo>
                  <a:lnTo>
                    <a:pt x="5194" y="4078"/>
                  </a:lnTo>
                  <a:lnTo>
                    <a:pt x="5159" y="4047"/>
                  </a:lnTo>
                  <a:lnTo>
                    <a:pt x="5124" y="4017"/>
                  </a:lnTo>
                  <a:lnTo>
                    <a:pt x="5087" y="3988"/>
                  </a:lnTo>
                  <a:lnTo>
                    <a:pt x="5049" y="3960"/>
                  </a:lnTo>
                  <a:lnTo>
                    <a:pt x="5010" y="3935"/>
                  </a:lnTo>
                  <a:lnTo>
                    <a:pt x="4970" y="3911"/>
                  </a:lnTo>
                  <a:lnTo>
                    <a:pt x="4929" y="3888"/>
                  </a:lnTo>
                  <a:lnTo>
                    <a:pt x="4887" y="3867"/>
                  </a:lnTo>
                  <a:lnTo>
                    <a:pt x="4844" y="3846"/>
                  </a:lnTo>
                  <a:lnTo>
                    <a:pt x="4800" y="3828"/>
                  </a:lnTo>
                  <a:lnTo>
                    <a:pt x="4755" y="3811"/>
                  </a:lnTo>
                  <a:lnTo>
                    <a:pt x="4710" y="3797"/>
                  </a:lnTo>
                  <a:lnTo>
                    <a:pt x="4664" y="3783"/>
                  </a:lnTo>
                  <a:lnTo>
                    <a:pt x="4618" y="3772"/>
                  </a:lnTo>
                  <a:lnTo>
                    <a:pt x="4570" y="3762"/>
                  </a:lnTo>
                  <a:lnTo>
                    <a:pt x="4522" y="3754"/>
                  </a:lnTo>
                  <a:lnTo>
                    <a:pt x="4328" y="2385"/>
                  </a:lnTo>
                  <a:lnTo>
                    <a:pt x="4328" y="2385"/>
                  </a:lnTo>
                  <a:lnTo>
                    <a:pt x="4367" y="2366"/>
                  </a:lnTo>
                  <a:lnTo>
                    <a:pt x="4407" y="2345"/>
                  </a:lnTo>
                  <a:lnTo>
                    <a:pt x="4445" y="2324"/>
                  </a:lnTo>
                  <a:lnTo>
                    <a:pt x="4482" y="2300"/>
                  </a:lnTo>
                  <a:lnTo>
                    <a:pt x="4520" y="2276"/>
                  </a:lnTo>
                  <a:lnTo>
                    <a:pt x="4556" y="2251"/>
                  </a:lnTo>
                  <a:lnTo>
                    <a:pt x="4590" y="2224"/>
                  </a:lnTo>
                  <a:lnTo>
                    <a:pt x="4623" y="2196"/>
                  </a:lnTo>
                  <a:lnTo>
                    <a:pt x="4656" y="2166"/>
                  </a:lnTo>
                  <a:lnTo>
                    <a:pt x="4688" y="2136"/>
                  </a:lnTo>
                  <a:lnTo>
                    <a:pt x="4719" y="2104"/>
                  </a:lnTo>
                  <a:lnTo>
                    <a:pt x="4749" y="2073"/>
                  </a:lnTo>
                  <a:lnTo>
                    <a:pt x="4777" y="2039"/>
                  </a:lnTo>
                  <a:lnTo>
                    <a:pt x="4804" y="2004"/>
                  </a:lnTo>
                  <a:lnTo>
                    <a:pt x="4830" y="1969"/>
                  </a:lnTo>
                  <a:lnTo>
                    <a:pt x="4855" y="1933"/>
                  </a:lnTo>
                  <a:lnTo>
                    <a:pt x="4878" y="1896"/>
                  </a:lnTo>
                  <a:lnTo>
                    <a:pt x="4901" y="1857"/>
                  </a:lnTo>
                  <a:lnTo>
                    <a:pt x="4921" y="1818"/>
                  </a:lnTo>
                  <a:lnTo>
                    <a:pt x="4941" y="1778"/>
                  </a:lnTo>
                  <a:lnTo>
                    <a:pt x="4959" y="1738"/>
                  </a:lnTo>
                  <a:lnTo>
                    <a:pt x="4975" y="1697"/>
                  </a:lnTo>
                  <a:lnTo>
                    <a:pt x="4991" y="1654"/>
                  </a:lnTo>
                  <a:lnTo>
                    <a:pt x="5005" y="1613"/>
                  </a:lnTo>
                  <a:lnTo>
                    <a:pt x="5017" y="1569"/>
                  </a:lnTo>
                  <a:lnTo>
                    <a:pt x="5028" y="1525"/>
                  </a:lnTo>
                  <a:lnTo>
                    <a:pt x="5037" y="1481"/>
                  </a:lnTo>
                  <a:lnTo>
                    <a:pt x="5045" y="1435"/>
                  </a:lnTo>
                  <a:lnTo>
                    <a:pt x="5051" y="1389"/>
                  </a:lnTo>
                  <a:lnTo>
                    <a:pt x="5055" y="1343"/>
                  </a:lnTo>
                  <a:lnTo>
                    <a:pt x="5058" y="1297"/>
                  </a:lnTo>
                  <a:lnTo>
                    <a:pt x="5059" y="1249"/>
                  </a:lnTo>
                  <a:lnTo>
                    <a:pt x="5059" y="1249"/>
                  </a:lnTo>
                  <a:lnTo>
                    <a:pt x="5058" y="1217"/>
                  </a:lnTo>
                  <a:lnTo>
                    <a:pt x="5056" y="1185"/>
                  </a:lnTo>
                  <a:lnTo>
                    <a:pt x="5055" y="1154"/>
                  </a:lnTo>
                  <a:lnTo>
                    <a:pt x="5052" y="1122"/>
                  </a:lnTo>
                  <a:lnTo>
                    <a:pt x="5049" y="1090"/>
                  </a:lnTo>
                  <a:lnTo>
                    <a:pt x="5044" y="1059"/>
                  </a:lnTo>
                  <a:lnTo>
                    <a:pt x="5038" y="1028"/>
                  </a:lnTo>
                  <a:lnTo>
                    <a:pt x="5033" y="998"/>
                  </a:lnTo>
                  <a:lnTo>
                    <a:pt x="5026" y="968"/>
                  </a:lnTo>
                  <a:lnTo>
                    <a:pt x="5019" y="937"/>
                  </a:lnTo>
                  <a:lnTo>
                    <a:pt x="5011" y="907"/>
                  </a:lnTo>
                  <a:lnTo>
                    <a:pt x="5002" y="877"/>
                  </a:lnTo>
                  <a:lnTo>
                    <a:pt x="4993" y="848"/>
                  </a:lnTo>
                  <a:lnTo>
                    <a:pt x="4983" y="820"/>
                  </a:lnTo>
                  <a:lnTo>
                    <a:pt x="4972" y="790"/>
                  </a:lnTo>
                  <a:lnTo>
                    <a:pt x="4961" y="762"/>
                  </a:lnTo>
                  <a:lnTo>
                    <a:pt x="4948" y="735"/>
                  </a:lnTo>
                  <a:lnTo>
                    <a:pt x="4936" y="707"/>
                  </a:lnTo>
                  <a:lnTo>
                    <a:pt x="4922" y="680"/>
                  </a:lnTo>
                  <a:lnTo>
                    <a:pt x="4908" y="654"/>
                  </a:lnTo>
                  <a:lnTo>
                    <a:pt x="4893" y="627"/>
                  </a:lnTo>
                  <a:lnTo>
                    <a:pt x="4877" y="601"/>
                  </a:lnTo>
                  <a:lnTo>
                    <a:pt x="4861" y="576"/>
                  </a:lnTo>
                  <a:lnTo>
                    <a:pt x="4846" y="550"/>
                  </a:lnTo>
                  <a:lnTo>
                    <a:pt x="4828" y="525"/>
                  </a:lnTo>
                  <a:lnTo>
                    <a:pt x="4811" y="502"/>
                  </a:lnTo>
                  <a:lnTo>
                    <a:pt x="4791" y="478"/>
                  </a:lnTo>
                  <a:lnTo>
                    <a:pt x="4773" y="454"/>
                  </a:lnTo>
                  <a:lnTo>
                    <a:pt x="4754" y="432"/>
                  </a:lnTo>
                  <a:lnTo>
                    <a:pt x="4734" y="409"/>
                  </a:lnTo>
                  <a:lnTo>
                    <a:pt x="4714" y="387"/>
                  </a:lnTo>
                  <a:lnTo>
                    <a:pt x="4692" y="365"/>
                  </a:lnTo>
                  <a:lnTo>
                    <a:pt x="4671" y="345"/>
                  </a:lnTo>
                  <a:lnTo>
                    <a:pt x="4649" y="324"/>
                  </a:lnTo>
                  <a:lnTo>
                    <a:pt x="4627" y="304"/>
                  </a:lnTo>
                  <a:lnTo>
                    <a:pt x="4603" y="285"/>
                  </a:lnTo>
                  <a:lnTo>
                    <a:pt x="4581" y="266"/>
                  </a:lnTo>
                  <a:lnTo>
                    <a:pt x="4557" y="248"/>
                  </a:lnTo>
                  <a:lnTo>
                    <a:pt x="4532" y="230"/>
                  </a:lnTo>
                  <a:lnTo>
                    <a:pt x="4507" y="213"/>
                  </a:lnTo>
                  <a:lnTo>
                    <a:pt x="4482" y="196"/>
                  </a:lnTo>
                  <a:lnTo>
                    <a:pt x="4457" y="180"/>
                  </a:lnTo>
                  <a:lnTo>
                    <a:pt x="4431" y="165"/>
                  </a:lnTo>
                  <a:lnTo>
                    <a:pt x="4405" y="150"/>
                  </a:lnTo>
                  <a:lnTo>
                    <a:pt x="4378" y="136"/>
                  </a:lnTo>
                  <a:lnTo>
                    <a:pt x="4351" y="123"/>
                  </a:lnTo>
                  <a:lnTo>
                    <a:pt x="4323" y="109"/>
                  </a:lnTo>
                  <a:lnTo>
                    <a:pt x="4295" y="98"/>
                  </a:lnTo>
                  <a:lnTo>
                    <a:pt x="4267" y="86"/>
                  </a:lnTo>
                  <a:lnTo>
                    <a:pt x="4239" y="76"/>
                  </a:lnTo>
                  <a:lnTo>
                    <a:pt x="4210" y="65"/>
                  </a:lnTo>
                  <a:lnTo>
                    <a:pt x="4180" y="55"/>
                  </a:lnTo>
                  <a:lnTo>
                    <a:pt x="4151" y="47"/>
                  </a:lnTo>
                  <a:lnTo>
                    <a:pt x="4120" y="38"/>
                  </a:lnTo>
                  <a:lnTo>
                    <a:pt x="4091" y="32"/>
                  </a:lnTo>
                  <a:lnTo>
                    <a:pt x="4061" y="25"/>
                  </a:lnTo>
                  <a:lnTo>
                    <a:pt x="4030" y="19"/>
                  </a:lnTo>
                  <a:lnTo>
                    <a:pt x="3999" y="14"/>
                  </a:lnTo>
                  <a:lnTo>
                    <a:pt x="3968" y="9"/>
                  </a:lnTo>
                  <a:lnTo>
                    <a:pt x="3937" y="6"/>
                  </a:lnTo>
                  <a:lnTo>
                    <a:pt x="3905" y="3"/>
                  </a:lnTo>
                  <a:lnTo>
                    <a:pt x="3874" y="1"/>
                  </a:lnTo>
                  <a:lnTo>
                    <a:pt x="3841" y="0"/>
                  </a:lnTo>
                  <a:lnTo>
                    <a:pt x="3808" y="0"/>
                  </a:lnTo>
                  <a:lnTo>
                    <a:pt x="3808" y="0"/>
                  </a:lnTo>
                  <a:lnTo>
                    <a:pt x="3777" y="0"/>
                  </a:lnTo>
                  <a:lnTo>
                    <a:pt x="3744" y="1"/>
                  </a:lnTo>
                  <a:lnTo>
                    <a:pt x="3712" y="3"/>
                  </a:lnTo>
                  <a:lnTo>
                    <a:pt x="3681" y="6"/>
                  </a:lnTo>
                  <a:lnTo>
                    <a:pt x="3649" y="9"/>
                  </a:lnTo>
                  <a:lnTo>
                    <a:pt x="3619" y="14"/>
                  </a:lnTo>
                  <a:lnTo>
                    <a:pt x="3587" y="19"/>
                  </a:lnTo>
                  <a:lnTo>
                    <a:pt x="3557" y="25"/>
                  </a:lnTo>
                  <a:lnTo>
                    <a:pt x="3526" y="32"/>
                  </a:lnTo>
                  <a:lnTo>
                    <a:pt x="3497" y="38"/>
                  </a:lnTo>
                  <a:lnTo>
                    <a:pt x="3466" y="47"/>
                  </a:lnTo>
                  <a:lnTo>
                    <a:pt x="3437" y="55"/>
                  </a:lnTo>
                  <a:lnTo>
                    <a:pt x="3408" y="65"/>
                  </a:lnTo>
                  <a:lnTo>
                    <a:pt x="3378" y="76"/>
                  </a:lnTo>
                  <a:lnTo>
                    <a:pt x="3350" y="86"/>
                  </a:lnTo>
                  <a:lnTo>
                    <a:pt x="3322" y="98"/>
                  </a:lnTo>
                  <a:lnTo>
                    <a:pt x="3294" y="109"/>
                  </a:lnTo>
                  <a:lnTo>
                    <a:pt x="3267" y="123"/>
                  </a:lnTo>
                  <a:lnTo>
                    <a:pt x="3240" y="136"/>
                  </a:lnTo>
                  <a:lnTo>
                    <a:pt x="3213" y="150"/>
                  </a:lnTo>
                  <a:lnTo>
                    <a:pt x="3187" y="165"/>
                  </a:lnTo>
                  <a:lnTo>
                    <a:pt x="3161" y="180"/>
                  </a:lnTo>
                  <a:lnTo>
                    <a:pt x="3135" y="196"/>
                  </a:lnTo>
                  <a:lnTo>
                    <a:pt x="3110" y="213"/>
                  </a:lnTo>
                  <a:lnTo>
                    <a:pt x="3085" y="230"/>
                  </a:lnTo>
                  <a:lnTo>
                    <a:pt x="3060" y="248"/>
                  </a:lnTo>
                  <a:lnTo>
                    <a:pt x="3037" y="266"/>
                  </a:lnTo>
                  <a:lnTo>
                    <a:pt x="3013" y="285"/>
                  </a:lnTo>
                  <a:lnTo>
                    <a:pt x="2991" y="304"/>
                  </a:lnTo>
                  <a:lnTo>
                    <a:pt x="2968" y="324"/>
                  </a:lnTo>
                  <a:lnTo>
                    <a:pt x="2947" y="345"/>
                  </a:lnTo>
                  <a:lnTo>
                    <a:pt x="2925" y="365"/>
                  </a:lnTo>
                  <a:lnTo>
                    <a:pt x="2904" y="387"/>
                  </a:lnTo>
                  <a:lnTo>
                    <a:pt x="2883" y="409"/>
                  </a:lnTo>
                  <a:lnTo>
                    <a:pt x="2863" y="432"/>
                  </a:lnTo>
                  <a:lnTo>
                    <a:pt x="2844" y="454"/>
                  </a:lnTo>
                  <a:lnTo>
                    <a:pt x="2826" y="478"/>
                  </a:lnTo>
                  <a:lnTo>
                    <a:pt x="2807" y="502"/>
                  </a:lnTo>
                  <a:lnTo>
                    <a:pt x="2790" y="525"/>
                  </a:lnTo>
                  <a:lnTo>
                    <a:pt x="2772" y="550"/>
                  </a:lnTo>
                  <a:lnTo>
                    <a:pt x="2756" y="576"/>
                  </a:lnTo>
                  <a:lnTo>
                    <a:pt x="2740" y="601"/>
                  </a:lnTo>
                  <a:lnTo>
                    <a:pt x="2724" y="627"/>
                  </a:lnTo>
                  <a:lnTo>
                    <a:pt x="2710" y="654"/>
                  </a:lnTo>
                  <a:lnTo>
                    <a:pt x="2695" y="680"/>
                  </a:lnTo>
                  <a:lnTo>
                    <a:pt x="2682" y="707"/>
                  </a:lnTo>
                  <a:lnTo>
                    <a:pt x="2669" y="735"/>
                  </a:lnTo>
                  <a:lnTo>
                    <a:pt x="2657" y="762"/>
                  </a:lnTo>
                  <a:lnTo>
                    <a:pt x="2646" y="790"/>
                  </a:lnTo>
                  <a:lnTo>
                    <a:pt x="2634" y="820"/>
                  </a:lnTo>
                  <a:lnTo>
                    <a:pt x="2624" y="848"/>
                  </a:lnTo>
                  <a:lnTo>
                    <a:pt x="2615" y="877"/>
                  </a:lnTo>
                  <a:lnTo>
                    <a:pt x="2606" y="907"/>
                  </a:lnTo>
                  <a:lnTo>
                    <a:pt x="2598" y="937"/>
                  </a:lnTo>
                  <a:lnTo>
                    <a:pt x="2591" y="968"/>
                  </a:lnTo>
                  <a:lnTo>
                    <a:pt x="2585" y="998"/>
                  </a:lnTo>
                  <a:lnTo>
                    <a:pt x="2578" y="1028"/>
                  </a:lnTo>
                  <a:lnTo>
                    <a:pt x="2573" y="1059"/>
                  </a:lnTo>
                  <a:lnTo>
                    <a:pt x="2569" y="1090"/>
                  </a:lnTo>
                  <a:lnTo>
                    <a:pt x="2565" y="1122"/>
                  </a:lnTo>
                  <a:lnTo>
                    <a:pt x="2562" y="1154"/>
                  </a:lnTo>
                  <a:lnTo>
                    <a:pt x="2561" y="1185"/>
                  </a:lnTo>
                  <a:lnTo>
                    <a:pt x="2560" y="1217"/>
                  </a:lnTo>
                  <a:lnTo>
                    <a:pt x="2559" y="1249"/>
                  </a:lnTo>
                  <a:lnTo>
                    <a:pt x="2559" y="1249"/>
                  </a:lnTo>
                  <a:lnTo>
                    <a:pt x="2559" y="1279"/>
                  </a:lnTo>
                  <a:lnTo>
                    <a:pt x="2560" y="1308"/>
                  </a:lnTo>
                  <a:lnTo>
                    <a:pt x="2564" y="1366"/>
                  </a:lnTo>
                  <a:lnTo>
                    <a:pt x="2571" y="1423"/>
                  </a:lnTo>
                  <a:lnTo>
                    <a:pt x="2580" y="1479"/>
                  </a:lnTo>
                  <a:lnTo>
                    <a:pt x="2591" y="1535"/>
                  </a:lnTo>
                  <a:lnTo>
                    <a:pt x="2606" y="1589"/>
                  </a:lnTo>
                  <a:lnTo>
                    <a:pt x="2622" y="1642"/>
                  </a:lnTo>
                  <a:lnTo>
                    <a:pt x="2641" y="1695"/>
                  </a:lnTo>
                  <a:lnTo>
                    <a:pt x="2661" y="1746"/>
                  </a:lnTo>
                  <a:lnTo>
                    <a:pt x="2685" y="1796"/>
                  </a:lnTo>
                  <a:lnTo>
                    <a:pt x="2710" y="1845"/>
                  </a:lnTo>
                  <a:lnTo>
                    <a:pt x="2738" y="1893"/>
                  </a:lnTo>
                  <a:lnTo>
                    <a:pt x="2767" y="1940"/>
                  </a:lnTo>
                  <a:lnTo>
                    <a:pt x="2798" y="1984"/>
                  </a:lnTo>
                  <a:lnTo>
                    <a:pt x="2832" y="2028"/>
                  </a:lnTo>
                  <a:lnTo>
                    <a:pt x="2867" y="2069"/>
                  </a:lnTo>
                  <a:lnTo>
                    <a:pt x="2903" y="2110"/>
                  </a:lnTo>
                  <a:lnTo>
                    <a:pt x="2941" y="2148"/>
                  </a:lnTo>
                  <a:lnTo>
                    <a:pt x="2982" y="2185"/>
                  </a:lnTo>
                  <a:lnTo>
                    <a:pt x="3023" y="2220"/>
                  </a:lnTo>
                  <a:lnTo>
                    <a:pt x="3066" y="2254"/>
                  </a:lnTo>
                  <a:lnTo>
                    <a:pt x="3111" y="2286"/>
                  </a:lnTo>
                  <a:lnTo>
                    <a:pt x="3157" y="2315"/>
                  </a:lnTo>
                  <a:lnTo>
                    <a:pt x="3205" y="2342"/>
                  </a:lnTo>
                  <a:lnTo>
                    <a:pt x="3253" y="2368"/>
                  </a:lnTo>
                  <a:lnTo>
                    <a:pt x="3304" y="2392"/>
                  </a:lnTo>
                  <a:lnTo>
                    <a:pt x="3355" y="2412"/>
                  </a:lnTo>
                  <a:lnTo>
                    <a:pt x="3407" y="2431"/>
                  </a:lnTo>
                  <a:lnTo>
                    <a:pt x="3461" y="2448"/>
                  </a:lnTo>
                  <a:lnTo>
                    <a:pt x="3515" y="2463"/>
                  </a:lnTo>
                  <a:lnTo>
                    <a:pt x="3570" y="2475"/>
                  </a:lnTo>
                  <a:lnTo>
                    <a:pt x="3627" y="2484"/>
                  </a:lnTo>
                  <a:lnTo>
                    <a:pt x="3821" y="3853"/>
                  </a:lnTo>
                  <a:lnTo>
                    <a:pt x="3821" y="3853"/>
                  </a:lnTo>
                  <a:lnTo>
                    <a:pt x="3782" y="3871"/>
                  </a:lnTo>
                  <a:lnTo>
                    <a:pt x="3744" y="3891"/>
                  </a:lnTo>
                  <a:lnTo>
                    <a:pt x="3707" y="3913"/>
                  </a:lnTo>
                  <a:lnTo>
                    <a:pt x="3669" y="3935"/>
                  </a:lnTo>
                  <a:lnTo>
                    <a:pt x="3633" y="3959"/>
                  </a:lnTo>
                  <a:lnTo>
                    <a:pt x="3598" y="3984"/>
                  </a:lnTo>
                  <a:lnTo>
                    <a:pt x="3565" y="4010"/>
                  </a:lnTo>
                  <a:lnTo>
                    <a:pt x="3532" y="4036"/>
                  </a:lnTo>
                  <a:lnTo>
                    <a:pt x="3499" y="4064"/>
                  </a:lnTo>
                  <a:lnTo>
                    <a:pt x="3469" y="4093"/>
                  </a:lnTo>
                  <a:lnTo>
                    <a:pt x="3438" y="4124"/>
                  </a:lnTo>
                  <a:lnTo>
                    <a:pt x="3409" y="4155"/>
                  </a:lnTo>
                  <a:lnTo>
                    <a:pt x="3381" y="4187"/>
                  </a:lnTo>
                  <a:lnTo>
                    <a:pt x="3355" y="4221"/>
                  </a:lnTo>
                  <a:lnTo>
                    <a:pt x="3329" y="4255"/>
                  </a:lnTo>
                  <a:lnTo>
                    <a:pt x="3304" y="4290"/>
                  </a:lnTo>
                  <a:lnTo>
                    <a:pt x="2650" y="3973"/>
                  </a:lnTo>
                  <a:lnTo>
                    <a:pt x="2650" y="3973"/>
                  </a:lnTo>
                  <a:lnTo>
                    <a:pt x="2655" y="3934"/>
                  </a:lnTo>
                  <a:lnTo>
                    <a:pt x="2657" y="3916"/>
                  </a:lnTo>
                  <a:lnTo>
                    <a:pt x="2657" y="3896"/>
                  </a:lnTo>
                  <a:lnTo>
                    <a:pt x="2657" y="3896"/>
                  </a:lnTo>
                  <a:lnTo>
                    <a:pt x="2657" y="3867"/>
                  </a:lnTo>
                  <a:lnTo>
                    <a:pt x="2655" y="3838"/>
                  </a:lnTo>
                  <a:lnTo>
                    <a:pt x="2651" y="3809"/>
                  </a:lnTo>
                  <a:lnTo>
                    <a:pt x="2646" y="3781"/>
                  </a:lnTo>
                  <a:lnTo>
                    <a:pt x="2640" y="3754"/>
                  </a:lnTo>
                  <a:lnTo>
                    <a:pt x="2632" y="3727"/>
                  </a:lnTo>
                  <a:lnTo>
                    <a:pt x="2623" y="3700"/>
                  </a:lnTo>
                  <a:lnTo>
                    <a:pt x="2613" y="3674"/>
                  </a:lnTo>
                  <a:lnTo>
                    <a:pt x="2602" y="3649"/>
                  </a:lnTo>
                  <a:lnTo>
                    <a:pt x="2588" y="3624"/>
                  </a:lnTo>
                  <a:lnTo>
                    <a:pt x="2574" y="3601"/>
                  </a:lnTo>
                  <a:lnTo>
                    <a:pt x="2560" y="3577"/>
                  </a:lnTo>
                  <a:lnTo>
                    <a:pt x="2544" y="3555"/>
                  </a:lnTo>
                  <a:lnTo>
                    <a:pt x="2527" y="3533"/>
                  </a:lnTo>
                  <a:lnTo>
                    <a:pt x="2509" y="3513"/>
                  </a:lnTo>
                  <a:lnTo>
                    <a:pt x="2490" y="3493"/>
                  </a:lnTo>
                  <a:lnTo>
                    <a:pt x="2471" y="3474"/>
                  </a:lnTo>
                  <a:lnTo>
                    <a:pt x="2449" y="3456"/>
                  </a:lnTo>
                  <a:lnTo>
                    <a:pt x="2428" y="3439"/>
                  </a:lnTo>
                  <a:lnTo>
                    <a:pt x="2405" y="3424"/>
                  </a:lnTo>
                  <a:lnTo>
                    <a:pt x="2383" y="3409"/>
                  </a:lnTo>
                  <a:lnTo>
                    <a:pt x="2359" y="3394"/>
                  </a:lnTo>
                  <a:lnTo>
                    <a:pt x="2334" y="3382"/>
                  </a:lnTo>
                  <a:lnTo>
                    <a:pt x="2308" y="3371"/>
                  </a:lnTo>
                  <a:lnTo>
                    <a:pt x="2282" y="3360"/>
                  </a:lnTo>
                  <a:lnTo>
                    <a:pt x="2256" y="3351"/>
                  </a:lnTo>
                  <a:lnTo>
                    <a:pt x="2229" y="3343"/>
                  </a:lnTo>
                  <a:lnTo>
                    <a:pt x="2201" y="3338"/>
                  </a:lnTo>
                  <a:lnTo>
                    <a:pt x="2173" y="3332"/>
                  </a:lnTo>
                  <a:lnTo>
                    <a:pt x="2145" y="3329"/>
                  </a:lnTo>
                  <a:lnTo>
                    <a:pt x="2115" y="3327"/>
                  </a:lnTo>
                  <a:lnTo>
                    <a:pt x="2086" y="3325"/>
                  </a:lnTo>
                  <a:lnTo>
                    <a:pt x="2086" y="3325"/>
                  </a:lnTo>
                  <a:lnTo>
                    <a:pt x="2057" y="3327"/>
                  </a:lnTo>
                  <a:lnTo>
                    <a:pt x="2029" y="3329"/>
                  </a:lnTo>
                  <a:lnTo>
                    <a:pt x="1999" y="3332"/>
                  </a:lnTo>
                  <a:lnTo>
                    <a:pt x="1971" y="3338"/>
                  </a:lnTo>
                  <a:lnTo>
                    <a:pt x="1944" y="3343"/>
                  </a:lnTo>
                  <a:lnTo>
                    <a:pt x="1917" y="3351"/>
                  </a:lnTo>
                  <a:lnTo>
                    <a:pt x="1890" y="3360"/>
                  </a:lnTo>
                  <a:lnTo>
                    <a:pt x="1864" y="3371"/>
                  </a:lnTo>
                  <a:lnTo>
                    <a:pt x="1839" y="3382"/>
                  </a:lnTo>
                  <a:lnTo>
                    <a:pt x="1814" y="3394"/>
                  </a:lnTo>
                  <a:lnTo>
                    <a:pt x="1791" y="3409"/>
                  </a:lnTo>
                  <a:lnTo>
                    <a:pt x="1767" y="3424"/>
                  </a:lnTo>
                  <a:lnTo>
                    <a:pt x="1744" y="3439"/>
                  </a:lnTo>
                  <a:lnTo>
                    <a:pt x="1723" y="3456"/>
                  </a:lnTo>
                  <a:lnTo>
                    <a:pt x="1703" y="3474"/>
                  </a:lnTo>
                  <a:lnTo>
                    <a:pt x="1682" y="3493"/>
                  </a:lnTo>
                  <a:lnTo>
                    <a:pt x="1664" y="3513"/>
                  </a:lnTo>
                  <a:lnTo>
                    <a:pt x="1646" y="3533"/>
                  </a:lnTo>
                  <a:lnTo>
                    <a:pt x="1629" y="3555"/>
                  </a:lnTo>
                  <a:lnTo>
                    <a:pt x="1614" y="3577"/>
                  </a:lnTo>
                  <a:lnTo>
                    <a:pt x="1598" y="3601"/>
                  </a:lnTo>
                  <a:lnTo>
                    <a:pt x="1584" y="3624"/>
                  </a:lnTo>
                  <a:lnTo>
                    <a:pt x="1572" y="3649"/>
                  </a:lnTo>
                  <a:lnTo>
                    <a:pt x="1561" y="3674"/>
                  </a:lnTo>
                  <a:lnTo>
                    <a:pt x="1551" y="3700"/>
                  </a:lnTo>
                  <a:lnTo>
                    <a:pt x="1542" y="3727"/>
                  </a:lnTo>
                  <a:lnTo>
                    <a:pt x="1534" y="3754"/>
                  </a:lnTo>
                  <a:lnTo>
                    <a:pt x="1527" y="3781"/>
                  </a:lnTo>
                  <a:lnTo>
                    <a:pt x="1522" y="3809"/>
                  </a:lnTo>
                  <a:lnTo>
                    <a:pt x="1519" y="3838"/>
                  </a:lnTo>
                  <a:lnTo>
                    <a:pt x="1517" y="3867"/>
                  </a:lnTo>
                  <a:lnTo>
                    <a:pt x="1516" y="3896"/>
                  </a:lnTo>
                  <a:lnTo>
                    <a:pt x="1516" y="3896"/>
                  </a:lnTo>
                  <a:lnTo>
                    <a:pt x="1517" y="3925"/>
                  </a:lnTo>
                  <a:lnTo>
                    <a:pt x="1519" y="3955"/>
                  </a:lnTo>
                  <a:lnTo>
                    <a:pt x="1522" y="3983"/>
                  </a:lnTo>
                  <a:lnTo>
                    <a:pt x="1527" y="4011"/>
                  </a:lnTo>
                  <a:lnTo>
                    <a:pt x="1534" y="4039"/>
                  </a:lnTo>
                  <a:lnTo>
                    <a:pt x="1542" y="4066"/>
                  </a:lnTo>
                  <a:lnTo>
                    <a:pt x="1551" y="4092"/>
                  </a:lnTo>
                  <a:lnTo>
                    <a:pt x="1561" y="4118"/>
                  </a:lnTo>
                  <a:lnTo>
                    <a:pt x="1572" y="4144"/>
                  </a:lnTo>
                  <a:lnTo>
                    <a:pt x="1584" y="4169"/>
                  </a:lnTo>
                  <a:lnTo>
                    <a:pt x="1598" y="4193"/>
                  </a:lnTo>
                  <a:lnTo>
                    <a:pt x="1614" y="4215"/>
                  </a:lnTo>
                  <a:lnTo>
                    <a:pt x="1629" y="4238"/>
                  </a:lnTo>
                  <a:lnTo>
                    <a:pt x="1646" y="4259"/>
                  </a:lnTo>
                  <a:lnTo>
                    <a:pt x="1664" y="4281"/>
                  </a:lnTo>
                  <a:lnTo>
                    <a:pt x="1682" y="4300"/>
                  </a:lnTo>
                  <a:lnTo>
                    <a:pt x="1703" y="4319"/>
                  </a:lnTo>
                  <a:lnTo>
                    <a:pt x="1723" y="4337"/>
                  </a:lnTo>
                  <a:lnTo>
                    <a:pt x="1744" y="4354"/>
                  </a:lnTo>
                  <a:lnTo>
                    <a:pt x="1767" y="4370"/>
                  </a:lnTo>
                  <a:lnTo>
                    <a:pt x="1791" y="4384"/>
                  </a:lnTo>
                  <a:lnTo>
                    <a:pt x="1814" y="4398"/>
                  </a:lnTo>
                  <a:lnTo>
                    <a:pt x="1839" y="4411"/>
                  </a:lnTo>
                  <a:lnTo>
                    <a:pt x="1864" y="4423"/>
                  </a:lnTo>
                  <a:lnTo>
                    <a:pt x="1890" y="4433"/>
                  </a:lnTo>
                  <a:lnTo>
                    <a:pt x="1917" y="4442"/>
                  </a:lnTo>
                  <a:lnTo>
                    <a:pt x="1944" y="4450"/>
                  </a:lnTo>
                  <a:lnTo>
                    <a:pt x="1971" y="4455"/>
                  </a:lnTo>
                  <a:lnTo>
                    <a:pt x="1999" y="4461"/>
                  </a:lnTo>
                  <a:lnTo>
                    <a:pt x="2029" y="4464"/>
                  </a:lnTo>
                  <a:lnTo>
                    <a:pt x="2057" y="4467"/>
                  </a:lnTo>
                  <a:lnTo>
                    <a:pt x="2086" y="4468"/>
                  </a:lnTo>
                  <a:lnTo>
                    <a:pt x="2086" y="4468"/>
                  </a:lnTo>
                  <a:lnTo>
                    <a:pt x="2117" y="4467"/>
                  </a:lnTo>
                  <a:lnTo>
                    <a:pt x="2146" y="4464"/>
                  </a:lnTo>
                  <a:lnTo>
                    <a:pt x="2175" y="4460"/>
                  </a:lnTo>
                  <a:lnTo>
                    <a:pt x="2205" y="4455"/>
                  </a:lnTo>
                  <a:lnTo>
                    <a:pt x="2232" y="4449"/>
                  </a:lnTo>
                  <a:lnTo>
                    <a:pt x="2260" y="4441"/>
                  </a:lnTo>
                  <a:lnTo>
                    <a:pt x="2287" y="4431"/>
                  </a:lnTo>
                  <a:lnTo>
                    <a:pt x="2313" y="4420"/>
                  </a:lnTo>
                  <a:lnTo>
                    <a:pt x="2339" y="4408"/>
                  </a:lnTo>
                  <a:lnTo>
                    <a:pt x="2364" y="4394"/>
                  </a:lnTo>
                  <a:lnTo>
                    <a:pt x="2388" y="4381"/>
                  </a:lnTo>
                  <a:lnTo>
                    <a:pt x="2411" y="4365"/>
                  </a:lnTo>
                  <a:lnTo>
                    <a:pt x="2435" y="4348"/>
                  </a:lnTo>
                  <a:lnTo>
                    <a:pt x="2456" y="4330"/>
                  </a:lnTo>
                  <a:lnTo>
                    <a:pt x="2476" y="4312"/>
                  </a:lnTo>
                  <a:lnTo>
                    <a:pt x="2497" y="4292"/>
                  </a:lnTo>
                  <a:lnTo>
                    <a:pt x="3150" y="4609"/>
                  </a:lnTo>
                  <a:lnTo>
                    <a:pt x="3150" y="4609"/>
                  </a:lnTo>
                  <a:lnTo>
                    <a:pt x="3136" y="4654"/>
                  </a:lnTo>
                  <a:lnTo>
                    <a:pt x="3124" y="4700"/>
                  </a:lnTo>
                  <a:lnTo>
                    <a:pt x="3113" y="4746"/>
                  </a:lnTo>
                  <a:lnTo>
                    <a:pt x="3106" y="4794"/>
                  </a:lnTo>
                  <a:lnTo>
                    <a:pt x="3099" y="4842"/>
                  </a:lnTo>
                  <a:lnTo>
                    <a:pt x="3094" y="4891"/>
                  </a:lnTo>
                  <a:lnTo>
                    <a:pt x="3091" y="4939"/>
                  </a:lnTo>
                  <a:lnTo>
                    <a:pt x="3090" y="4989"/>
                  </a:lnTo>
                  <a:lnTo>
                    <a:pt x="3090" y="4989"/>
                  </a:lnTo>
                  <a:lnTo>
                    <a:pt x="3092" y="5046"/>
                  </a:lnTo>
                  <a:lnTo>
                    <a:pt x="3095" y="5103"/>
                  </a:lnTo>
                  <a:lnTo>
                    <a:pt x="3102" y="5158"/>
                  </a:lnTo>
                  <a:lnTo>
                    <a:pt x="3111" y="5213"/>
                  </a:lnTo>
                  <a:lnTo>
                    <a:pt x="3123" y="5267"/>
                  </a:lnTo>
                  <a:lnTo>
                    <a:pt x="3136" y="5320"/>
                  </a:lnTo>
                  <a:lnTo>
                    <a:pt x="3152" y="5373"/>
                  </a:lnTo>
                  <a:lnTo>
                    <a:pt x="3170" y="5424"/>
                  </a:lnTo>
                  <a:lnTo>
                    <a:pt x="2013" y="6293"/>
                  </a:lnTo>
                  <a:lnTo>
                    <a:pt x="2013" y="6293"/>
                  </a:lnTo>
                  <a:lnTo>
                    <a:pt x="1972" y="6264"/>
                  </a:lnTo>
                  <a:lnTo>
                    <a:pt x="1932" y="6237"/>
                  </a:lnTo>
                  <a:lnTo>
                    <a:pt x="1889" y="6212"/>
                  </a:lnTo>
                  <a:lnTo>
                    <a:pt x="1846" y="6187"/>
                  </a:lnTo>
                  <a:lnTo>
                    <a:pt x="1802" y="6165"/>
                  </a:lnTo>
                  <a:lnTo>
                    <a:pt x="1757" y="6145"/>
                  </a:lnTo>
                  <a:lnTo>
                    <a:pt x="1711" y="6125"/>
                  </a:lnTo>
                  <a:lnTo>
                    <a:pt x="1663" y="6108"/>
                  </a:lnTo>
                  <a:lnTo>
                    <a:pt x="1616" y="6094"/>
                  </a:lnTo>
                  <a:lnTo>
                    <a:pt x="1566" y="6080"/>
                  </a:lnTo>
                  <a:lnTo>
                    <a:pt x="1518" y="6069"/>
                  </a:lnTo>
                  <a:lnTo>
                    <a:pt x="1467" y="6059"/>
                  </a:lnTo>
                  <a:lnTo>
                    <a:pt x="1416" y="6052"/>
                  </a:lnTo>
                  <a:lnTo>
                    <a:pt x="1364" y="6046"/>
                  </a:lnTo>
                  <a:lnTo>
                    <a:pt x="1313" y="6043"/>
                  </a:lnTo>
                  <a:lnTo>
                    <a:pt x="1260" y="6042"/>
                  </a:lnTo>
                  <a:lnTo>
                    <a:pt x="1260" y="6042"/>
                  </a:lnTo>
                  <a:lnTo>
                    <a:pt x="1227" y="6042"/>
                  </a:lnTo>
                  <a:lnTo>
                    <a:pt x="1195" y="6043"/>
                  </a:lnTo>
                  <a:lnTo>
                    <a:pt x="1163" y="6045"/>
                  </a:lnTo>
                  <a:lnTo>
                    <a:pt x="1131" y="6049"/>
                  </a:lnTo>
                  <a:lnTo>
                    <a:pt x="1099" y="6052"/>
                  </a:lnTo>
                  <a:lnTo>
                    <a:pt x="1068" y="6057"/>
                  </a:lnTo>
                  <a:lnTo>
                    <a:pt x="1036" y="6061"/>
                  </a:lnTo>
                  <a:lnTo>
                    <a:pt x="1006" y="6068"/>
                  </a:lnTo>
                  <a:lnTo>
                    <a:pt x="975" y="6073"/>
                  </a:lnTo>
                  <a:lnTo>
                    <a:pt x="945" y="6081"/>
                  </a:lnTo>
                  <a:lnTo>
                    <a:pt x="915" y="6089"/>
                  </a:lnTo>
                  <a:lnTo>
                    <a:pt x="885" y="6098"/>
                  </a:lnTo>
                  <a:lnTo>
                    <a:pt x="856" y="6108"/>
                  </a:lnTo>
                  <a:lnTo>
                    <a:pt x="827" y="6119"/>
                  </a:lnTo>
                  <a:lnTo>
                    <a:pt x="798" y="6129"/>
                  </a:lnTo>
                  <a:lnTo>
                    <a:pt x="769" y="6141"/>
                  </a:lnTo>
                  <a:lnTo>
                    <a:pt x="742" y="6154"/>
                  </a:lnTo>
                  <a:lnTo>
                    <a:pt x="714" y="6166"/>
                  </a:lnTo>
                  <a:lnTo>
                    <a:pt x="687" y="6179"/>
                  </a:lnTo>
                  <a:lnTo>
                    <a:pt x="660" y="6194"/>
                  </a:lnTo>
                  <a:lnTo>
                    <a:pt x="633" y="6209"/>
                  </a:lnTo>
                  <a:lnTo>
                    <a:pt x="607" y="6225"/>
                  </a:lnTo>
                  <a:lnTo>
                    <a:pt x="581" y="6240"/>
                  </a:lnTo>
                  <a:lnTo>
                    <a:pt x="556" y="6257"/>
                  </a:lnTo>
                  <a:lnTo>
                    <a:pt x="531" y="6274"/>
                  </a:lnTo>
                  <a:lnTo>
                    <a:pt x="506" y="6292"/>
                  </a:lnTo>
                  <a:lnTo>
                    <a:pt x="483" y="6310"/>
                  </a:lnTo>
                  <a:lnTo>
                    <a:pt x="459" y="6329"/>
                  </a:lnTo>
                  <a:lnTo>
                    <a:pt x="435" y="6349"/>
                  </a:lnTo>
                  <a:lnTo>
                    <a:pt x="413" y="6369"/>
                  </a:lnTo>
                  <a:lnTo>
                    <a:pt x="391" y="6389"/>
                  </a:lnTo>
                  <a:lnTo>
                    <a:pt x="369" y="6411"/>
                  </a:lnTo>
                  <a:lnTo>
                    <a:pt x="348" y="6432"/>
                  </a:lnTo>
                  <a:lnTo>
                    <a:pt x="327" y="6455"/>
                  </a:lnTo>
                  <a:lnTo>
                    <a:pt x="308" y="6477"/>
                  </a:lnTo>
                  <a:lnTo>
                    <a:pt x="288" y="6500"/>
                  </a:lnTo>
                  <a:lnTo>
                    <a:pt x="268" y="6523"/>
                  </a:lnTo>
                  <a:lnTo>
                    <a:pt x="250" y="6548"/>
                  </a:lnTo>
                  <a:lnTo>
                    <a:pt x="232" y="6572"/>
                  </a:lnTo>
                  <a:lnTo>
                    <a:pt x="215" y="6597"/>
                  </a:lnTo>
                  <a:lnTo>
                    <a:pt x="198" y="6623"/>
                  </a:lnTo>
                  <a:lnTo>
                    <a:pt x="183" y="6649"/>
                  </a:lnTo>
                  <a:lnTo>
                    <a:pt x="167" y="6675"/>
                  </a:lnTo>
                  <a:lnTo>
                    <a:pt x="152" y="6700"/>
                  </a:lnTo>
                  <a:lnTo>
                    <a:pt x="138" y="6728"/>
                  </a:lnTo>
                  <a:lnTo>
                    <a:pt x="124" y="6756"/>
                  </a:lnTo>
                  <a:lnTo>
                    <a:pt x="112" y="6783"/>
                  </a:lnTo>
                  <a:lnTo>
                    <a:pt x="99" y="6811"/>
                  </a:lnTo>
                  <a:lnTo>
                    <a:pt x="88" y="6839"/>
                  </a:lnTo>
                  <a:lnTo>
                    <a:pt x="77" y="6868"/>
                  </a:lnTo>
                  <a:lnTo>
                    <a:pt x="67" y="6898"/>
                  </a:lnTo>
                  <a:lnTo>
                    <a:pt x="56" y="6927"/>
                  </a:lnTo>
                  <a:lnTo>
                    <a:pt x="48" y="6956"/>
                  </a:lnTo>
                  <a:lnTo>
                    <a:pt x="39" y="6987"/>
                  </a:lnTo>
                  <a:lnTo>
                    <a:pt x="33" y="7017"/>
                  </a:lnTo>
                  <a:lnTo>
                    <a:pt x="26" y="7048"/>
                  </a:lnTo>
                  <a:lnTo>
                    <a:pt x="20" y="7078"/>
                  </a:lnTo>
                  <a:lnTo>
                    <a:pt x="15" y="7110"/>
                  </a:lnTo>
                  <a:lnTo>
                    <a:pt x="10" y="7141"/>
                  </a:lnTo>
                  <a:lnTo>
                    <a:pt x="7" y="7173"/>
                  </a:lnTo>
                  <a:lnTo>
                    <a:pt x="3" y="7205"/>
                  </a:lnTo>
                  <a:lnTo>
                    <a:pt x="2" y="7236"/>
                  </a:lnTo>
                  <a:lnTo>
                    <a:pt x="1" y="7269"/>
                  </a:lnTo>
                  <a:lnTo>
                    <a:pt x="0" y="7301"/>
                  </a:lnTo>
                  <a:lnTo>
                    <a:pt x="0" y="7301"/>
                  </a:lnTo>
                  <a:lnTo>
                    <a:pt x="1" y="7334"/>
                  </a:lnTo>
                  <a:lnTo>
                    <a:pt x="2" y="7366"/>
                  </a:lnTo>
                  <a:lnTo>
                    <a:pt x="3" y="7398"/>
                  </a:lnTo>
                  <a:lnTo>
                    <a:pt x="7" y="7430"/>
                  </a:lnTo>
                  <a:lnTo>
                    <a:pt x="10" y="7462"/>
                  </a:lnTo>
                  <a:lnTo>
                    <a:pt x="15" y="7493"/>
                  </a:lnTo>
                  <a:lnTo>
                    <a:pt x="20" y="7525"/>
                  </a:lnTo>
                  <a:lnTo>
                    <a:pt x="26" y="7555"/>
                  </a:lnTo>
                  <a:lnTo>
                    <a:pt x="33" y="7586"/>
                  </a:lnTo>
                  <a:lnTo>
                    <a:pt x="39" y="7616"/>
                  </a:lnTo>
                  <a:lnTo>
                    <a:pt x="48" y="7647"/>
                  </a:lnTo>
                  <a:lnTo>
                    <a:pt x="56" y="7676"/>
                  </a:lnTo>
                  <a:lnTo>
                    <a:pt x="67" y="7705"/>
                  </a:lnTo>
                  <a:lnTo>
                    <a:pt x="77" y="7735"/>
                  </a:lnTo>
                  <a:lnTo>
                    <a:pt x="88" y="7763"/>
                  </a:lnTo>
                  <a:lnTo>
                    <a:pt x="99" y="7792"/>
                  </a:lnTo>
                  <a:lnTo>
                    <a:pt x="112" y="7820"/>
                  </a:lnTo>
                  <a:lnTo>
                    <a:pt x="124" y="7847"/>
                  </a:lnTo>
                  <a:lnTo>
                    <a:pt x="138" y="7874"/>
                  </a:lnTo>
                  <a:lnTo>
                    <a:pt x="152" y="7901"/>
                  </a:lnTo>
                  <a:lnTo>
                    <a:pt x="167" y="7928"/>
                  </a:lnTo>
                  <a:lnTo>
                    <a:pt x="183" y="7954"/>
                  </a:lnTo>
                  <a:lnTo>
                    <a:pt x="198" y="7980"/>
                  </a:lnTo>
                  <a:lnTo>
                    <a:pt x="215" y="8005"/>
                  </a:lnTo>
                  <a:lnTo>
                    <a:pt x="232" y="8031"/>
                  </a:lnTo>
                  <a:lnTo>
                    <a:pt x="250" y="8055"/>
                  </a:lnTo>
                  <a:lnTo>
                    <a:pt x="268" y="8080"/>
                  </a:lnTo>
                  <a:lnTo>
                    <a:pt x="288" y="8102"/>
                  </a:lnTo>
                  <a:lnTo>
                    <a:pt x="308" y="8126"/>
                  </a:lnTo>
                  <a:lnTo>
                    <a:pt x="327" y="8148"/>
                  </a:lnTo>
                  <a:lnTo>
                    <a:pt x="348" y="8171"/>
                  </a:lnTo>
                  <a:lnTo>
                    <a:pt x="369" y="8192"/>
                  </a:lnTo>
                  <a:lnTo>
                    <a:pt x="391" y="8213"/>
                  </a:lnTo>
                  <a:lnTo>
                    <a:pt x="413" y="8234"/>
                  </a:lnTo>
                  <a:lnTo>
                    <a:pt x="435" y="8254"/>
                  </a:lnTo>
                  <a:lnTo>
                    <a:pt x="459" y="8274"/>
                  </a:lnTo>
                  <a:lnTo>
                    <a:pt x="483" y="8293"/>
                  </a:lnTo>
                  <a:lnTo>
                    <a:pt x="506" y="8311"/>
                  </a:lnTo>
                  <a:lnTo>
                    <a:pt x="531" y="8329"/>
                  </a:lnTo>
                  <a:lnTo>
                    <a:pt x="556" y="8346"/>
                  </a:lnTo>
                  <a:lnTo>
                    <a:pt x="581" y="8363"/>
                  </a:lnTo>
                  <a:lnTo>
                    <a:pt x="607" y="8378"/>
                  </a:lnTo>
                  <a:lnTo>
                    <a:pt x="633" y="8394"/>
                  </a:lnTo>
                  <a:lnTo>
                    <a:pt x="660" y="8409"/>
                  </a:lnTo>
                  <a:lnTo>
                    <a:pt x="687" y="8423"/>
                  </a:lnTo>
                  <a:lnTo>
                    <a:pt x="714" y="8437"/>
                  </a:lnTo>
                  <a:lnTo>
                    <a:pt x="742" y="8449"/>
                  </a:lnTo>
                  <a:lnTo>
                    <a:pt x="769" y="8462"/>
                  </a:lnTo>
                  <a:lnTo>
                    <a:pt x="798" y="8473"/>
                  </a:lnTo>
                  <a:lnTo>
                    <a:pt x="827" y="8484"/>
                  </a:lnTo>
                  <a:lnTo>
                    <a:pt x="856" y="8495"/>
                  </a:lnTo>
                  <a:lnTo>
                    <a:pt x="885" y="8505"/>
                  </a:lnTo>
                  <a:lnTo>
                    <a:pt x="915" y="8514"/>
                  </a:lnTo>
                  <a:lnTo>
                    <a:pt x="945" y="8522"/>
                  </a:lnTo>
                  <a:lnTo>
                    <a:pt x="975" y="8528"/>
                  </a:lnTo>
                  <a:lnTo>
                    <a:pt x="1006" y="8535"/>
                  </a:lnTo>
                  <a:lnTo>
                    <a:pt x="1036" y="8542"/>
                  </a:lnTo>
                  <a:lnTo>
                    <a:pt x="1068" y="8546"/>
                  </a:lnTo>
                  <a:lnTo>
                    <a:pt x="1099" y="8551"/>
                  </a:lnTo>
                  <a:lnTo>
                    <a:pt x="1131" y="8554"/>
                  </a:lnTo>
                  <a:lnTo>
                    <a:pt x="1163" y="8558"/>
                  </a:lnTo>
                  <a:lnTo>
                    <a:pt x="1195" y="8559"/>
                  </a:lnTo>
                  <a:lnTo>
                    <a:pt x="1227" y="8561"/>
                  </a:lnTo>
                  <a:lnTo>
                    <a:pt x="1260" y="8561"/>
                  </a:lnTo>
                  <a:lnTo>
                    <a:pt x="1260" y="8561"/>
                  </a:lnTo>
                  <a:lnTo>
                    <a:pt x="1292" y="8561"/>
                  </a:lnTo>
                  <a:lnTo>
                    <a:pt x="1325" y="8559"/>
                  </a:lnTo>
                  <a:lnTo>
                    <a:pt x="1357" y="8558"/>
                  </a:lnTo>
                  <a:lnTo>
                    <a:pt x="1388" y="8554"/>
                  </a:lnTo>
                  <a:lnTo>
                    <a:pt x="1420" y="8551"/>
                  </a:lnTo>
                  <a:lnTo>
                    <a:pt x="1451" y="8546"/>
                  </a:lnTo>
                  <a:lnTo>
                    <a:pt x="1483" y="8542"/>
                  </a:lnTo>
                  <a:lnTo>
                    <a:pt x="1513" y="8535"/>
                  </a:lnTo>
                  <a:lnTo>
                    <a:pt x="1544" y="8528"/>
                  </a:lnTo>
                  <a:lnTo>
                    <a:pt x="1574" y="8522"/>
                  </a:lnTo>
                  <a:lnTo>
                    <a:pt x="1605" y="8514"/>
                  </a:lnTo>
                  <a:lnTo>
                    <a:pt x="1634" y="8505"/>
                  </a:lnTo>
                  <a:lnTo>
                    <a:pt x="1663" y="8495"/>
                  </a:lnTo>
                  <a:lnTo>
                    <a:pt x="1693" y="8484"/>
                  </a:lnTo>
                  <a:lnTo>
                    <a:pt x="1722" y="8473"/>
                  </a:lnTo>
                  <a:lnTo>
                    <a:pt x="1750" y="8462"/>
                  </a:lnTo>
                  <a:lnTo>
                    <a:pt x="1778" y="8449"/>
                  </a:lnTo>
                  <a:lnTo>
                    <a:pt x="1807" y="8437"/>
                  </a:lnTo>
                  <a:lnTo>
                    <a:pt x="1834" y="8423"/>
                  </a:lnTo>
                  <a:lnTo>
                    <a:pt x="1861" y="8409"/>
                  </a:lnTo>
                  <a:lnTo>
                    <a:pt x="1887" y="8394"/>
                  </a:lnTo>
                  <a:lnTo>
                    <a:pt x="1913" y="8378"/>
                  </a:lnTo>
                  <a:lnTo>
                    <a:pt x="1938" y="8363"/>
                  </a:lnTo>
                  <a:lnTo>
                    <a:pt x="1964" y="8346"/>
                  </a:lnTo>
                  <a:lnTo>
                    <a:pt x="1989" y="8329"/>
                  </a:lnTo>
                  <a:lnTo>
                    <a:pt x="2014" y="8311"/>
                  </a:lnTo>
                  <a:lnTo>
                    <a:pt x="2038" y="8293"/>
                  </a:lnTo>
                  <a:lnTo>
                    <a:pt x="2061" y="8274"/>
                  </a:lnTo>
                  <a:lnTo>
                    <a:pt x="2084" y="8254"/>
                  </a:lnTo>
                  <a:lnTo>
                    <a:pt x="2106" y="8234"/>
                  </a:lnTo>
                  <a:lnTo>
                    <a:pt x="2129" y="8213"/>
                  </a:lnTo>
                  <a:lnTo>
                    <a:pt x="2150" y="8192"/>
                  </a:lnTo>
                  <a:lnTo>
                    <a:pt x="2172" y="8171"/>
                  </a:lnTo>
                  <a:lnTo>
                    <a:pt x="2192" y="8148"/>
                  </a:lnTo>
                  <a:lnTo>
                    <a:pt x="2212" y="8126"/>
                  </a:lnTo>
                  <a:lnTo>
                    <a:pt x="2232" y="8102"/>
                  </a:lnTo>
                  <a:lnTo>
                    <a:pt x="2251" y="8080"/>
                  </a:lnTo>
                  <a:lnTo>
                    <a:pt x="2269" y="8055"/>
                  </a:lnTo>
                  <a:lnTo>
                    <a:pt x="2287" y="8031"/>
                  </a:lnTo>
                  <a:lnTo>
                    <a:pt x="2304" y="8005"/>
                  </a:lnTo>
                  <a:lnTo>
                    <a:pt x="2321" y="7980"/>
                  </a:lnTo>
                  <a:lnTo>
                    <a:pt x="2338" y="7954"/>
                  </a:lnTo>
                  <a:lnTo>
                    <a:pt x="2352" y="7928"/>
                  </a:lnTo>
                  <a:lnTo>
                    <a:pt x="2367" y="7901"/>
                  </a:lnTo>
                  <a:lnTo>
                    <a:pt x="2382" y="7874"/>
                  </a:lnTo>
                  <a:lnTo>
                    <a:pt x="2395" y="7847"/>
                  </a:lnTo>
                  <a:lnTo>
                    <a:pt x="2409" y="7820"/>
                  </a:lnTo>
                  <a:lnTo>
                    <a:pt x="2420" y="7792"/>
                  </a:lnTo>
                  <a:lnTo>
                    <a:pt x="2432" y="7763"/>
                  </a:lnTo>
                  <a:lnTo>
                    <a:pt x="2443" y="7735"/>
                  </a:lnTo>
                  <a:lnTo>
                    <a:pt x="2454" y="7705"/>
                  </a:lnTo>
                  <a:lnTo>
                    <a:pt x="2463" y="7676"/>
                  </a:lnTo>
                  <a:lnTo>
                    <a:pt x="2472" y="7647"/>
                  </a:lnTo>
                  <a:lnTo>
                    <a:pt x="2480" y="7616"/>
                  </a:lnTo>
                  <a:lnTo>
                    <a:pt x="2488" y="7586"/>
                  </a:lnTo>
                  <a:lnTo>
                    <a:pt x="2494" y="7555"/>
                  </a:lnTo>
                  <a:lnTo>
                    <a:pt x="2500" y="7525"/>
                  </a:lnTo>
                  <a:lnTo>
                    <a:pt x="2505" y="7493"/>
                  </a:lnTo>
                  <a:lnTo>
                    <a:pt x="2509" y="7462"/>
                  </a:lnTo>
                  <a:lnTo>
                    <a:pt x="2514" y="7430"/>
                  </a:lnTo>
                  <a:lnTo>
                    <a:pt x="2516" y="7398"/>
                  </a:lnTo>
                  <a:lnTo>
                    <a:pt x="2518" y="7366"/>
                  </a:lnTo>
                  <a:lnTo>
                    <a:pt x="2519" y="7334"/>
                  </a:lnTo>
                  <a:lnTo>
                    <a:pt x="2519" y="7301"/>
                  </a:lnTo>
                  <a:lnTo>
                    <a:pt x="2519" y="7301"/>
                  </a:lnTo>
                  <a:lnTo>
                    <a:pt x="2519" y="7272"/>
                  </a:lnTo>
                  <a:lnTo>
                    <a:pt x="2518" y="7243"/>
                  </a:lnTo>
                  <a:lnTo>
                    <a:pt x="2514" y="7186"/>
                  </a:lnTo>
                  <a:lnTo>
                    <a:pt x="2508" y="7129"/>
                  </a:lnTo>
                  <a:lnTo>
                    <a:pt x="2498" y="7074"/>
                  </a:lnTo>
                  <a:lnTo>
                    <a:pt x="2487" y="7018"/>
                  </a:lnTo>
                  <a:lnTo>
                    <a:pt x="2473" y="6964"/>
                  </a:lnTo>
                  <a:lnTo>
                    <a:pt x="2456" y="6911"/>
                  </a:lnTo>
                  <a:lnTo>
                    <a:pt x="2438" y="6859"/>
                  </a:lnTo>
                  <a:lnTo>
                    <a:pt x="3595" y="5991"/>
                  </a:lnTo>
                  <a:lnTo>
                    <a:pt x="3595" y="5991"/>
                  </a:lnTo>
                  <a:lnTo>
                    <a:pt x="3629" y="6015"/>
                  </a:lnTo>
                  <a:lnTo>
                    <a:pt x="3663" y="6037"/>
                  </a:lnTo>
                  <a:lnTo>
                    <a:pt x="3698" y="6060"/>
                  </a:lnTo>
                  <a:lnTo>
                    <a:pt x="3734" y="6080"/>
                  </a:lnTo>
                  <a:lnTo>
                    <a:pt x="3771" y="6101"/>
                  </a:lnTo>
                  <a:lnTo>
                    <a:pt x="3808" y="6119"/>
                  </a:lnTo>
                  <a:lnTo>
                    <a:pt x="3845" y="6136"/>
                  </a:lnTo>
                  <a:lnTo>
                    <a:pt x="3884" y="6152"/>
                  </a:lnTo>
                  <a:lnTo>
                    <a:pt x="3923" y="6167"/>
                  </a:lnTo>
                  <a:lnTo>
                    <a:pt x="3963" y="6181"/>
                  </a:lnTo>
                  <a:lnTo>
                    <a:pt x="4003" y="6192"/>
                  </a:lnTo>
                  <a:lnTo>
                    <a:pt x="4045" y="6203"/>
                  </a:lnTo>
                  <a:lnTo>
                    <a:pt x="4086" y="6212"/>
                  </a:lnTo>
                  <a:lnTo>
                    <a:pt x="4128" y="6220"/>
                  </a:lnTo>
                  <a:lnTo>
                    <a:pt x="4170" y="6227"/>
                  </a:lnTo>
                  <a:lnTo>
                    <a:pt x="4213" y="6232"/>
                  </a:lnTo>
                  <a:lnTo>
                    <a:pt x="4251" y="7154"/>
                  </a:lnTo>
                  <a:lnTo>
                    <a:pt x="4251" y="7154"/>
                  </a:lnTo>
                  <a:lnTo>
                    <a:pt x="4222" y="7163"/>
                  </a:lnTo>
                  <a:lnTo>
                    <a:pt x="4193" y="7173"/>
                  </a:lnTo>
                  <a:lnTo>
                    <a:pt x="4164" y="7184"/>
                  </a:lnTo>
                  <a:lnTo>
                    <a:pt x="4136" y="7197"/>
                  </a:lnTo>
                  <a:lnTo>
                    <a:pt x="4109" y="7210"/>
                  </a:lnTo>
                  <a:lnTo>
                    <a:pt x="4082" y="7225"/>
                  </a:lnTo>
                  <a:lnTo>
                    <a:pt x="4056" y="7241"/>
                  </a:lnTo>
                  <a:lnTo>
                    <a:pt x="4031" y="7256"/>
                  </a:lnTo>
                  <a:lnTo>
                    <a:pt x="4007" y="7274"/>
                  </a:lnTo>
                  <a:lnTo>
                    <a:pt x="3983" y="7292"/>
                  </a:lnTo>
                  <a:lnTo>
                    <a:pt x="3959" y="7312"/>
                  </a:lnTo>
                  <a:lnTo>
                    <a:pt x="3938" y="7332"/>
                  </a:lnTo>
                  <a:lnTo>
                    <a:pt x="3915" y="7353"/>
                  </a:lnTo>
                  <a:lnTo>
                    <a:pt x="3895" y="7376"/>
                  </a:lnTo>
                  <a:lnTo>
                    <a:pt x="3876" y="7398"/>
                  </a:lnTo>
                  <a:lnTo>
                    <a:pt x="3857" y="7422"/>
                  </a:lnTo>
                  <a:lnTo>
                    <a:pt x="3839" y="7446"/>
                  </a:lnTo>
                  <a:lnTo>
                    <a:pt x="3822" y="7471"/>
                  </a:lnTo>
                  <a:lnTo>
                    <a:pt x="3806" y="7497"/>
                  </a:lnTo>
                  <a:lnTo>
                    <a:pt x="3791" y="7523"/>
                  </a:lnTo>
                  <a:lnTo>
                    <a:pt x="3777" y="7550"/>
                  </a:lnTo>
                  <a:lnTo>
                    <a:pt x="3764" y="7578"/>
                  </a:lnTo>
                  <a:lnTo>
                    <a:pt x="3753" y="7606"/>
                  </a:lnTo>
                  <a:lnTo>
                    <a:pt x="3742" y="7634"/>
                  </a:lnTo>
                  <a:lnTo>
                    <a:pt x="3733" y="7663"/>
                  </a:lnTo>
                  <a:lnTo>
                    <a:pt x="3724" y="7694"/>
                  </a:lnTo>
                  <a:lnTo>
                    <a:pt x="3717" y="7724"/>
                  </a:lnTo>
                  <a:lnTo>
                    <a:pt x="3711" y="7755"/>
                  </a:lnTo>
                  <a:lnTo>
                    <a:pt x="3707" y="7786"/>
                  </a:lnTo>
                  <a:lnTo>
                    <a:pt x="3703" y="7818"/>
                  </a:lnTo>
                  <a:lnTo>
                    <a:pt x="3701" y="7850"/>
                  </a:lnTo>
                  <a:lnTo>
                    <a:pt x="3700" y="7882"/>
                  </a:lnTo>
                  <a:lnTo>
                    <a:pt x="3700" y="7882"/>
                  </a:lnTo>
                  <a:lnTo>
                    <a:pt x="3701" y="7921"/>
                  </a:lnTo>
                  <a:lnTo>
                    <a:pt x="3704" y="7959"/>
                  </a:lnTo>
                  <a:lnTo>
                    <a:pt x="3709" y="7997"/>
                  </a:lnTo>
                  <a:lnTo>
                    <a:pt x="3716" y="8034"/>
                  </a:lnTo>
                  <a:lnTo>
                    <a:pt x="3725" y="8072"/>
                  </a:lnTo>
                  <a:lnTo>
                    <a:pt x="3735" y="8108"/>
                  </a:lnTo>
                  <a:lnTo>
                    <a:pt x="3746" y="8143"/>
                  </a:lnTo>
                  <a:lnTo>
                    <a:pt x="3760" y="8177"/>
                  </a:lnTo>
                  <a:lnTo>
                    <a:pt x="3775" y="8210"/>
                  </a:lnTo>
                  <a:lnTo>
                    <a:pt x="3792" y="8243"/>
                  </a:lnTo>
                  <a:lnTo>
                    <a:pt x="3810" y="8275"/>
                  </a:lnTo>
                  <a:lnTo>
                    <a:pt x="3830" y="8305"/>
                  </a:lnTo>
                  <a:lnTo>
                    <a:pt x="3851" y="8336"/>
                  </a:lnTo>
                  <a:lnTo>
                    <a:pt x="3874" y="8364"/>
                  </a:lnTo>
                  <a:lnTo>
                    <a:pt x="3897" y="8392"/>
                  </a:lnTo>
                  <a:lnTo>
                    <a:pt x="3922" y="8418"/>
                  </a:lnTo>
                  <a:lnTo>
                    <a:pt x="3949" y="8443"/>
                  </a:lnTo>
                  <a:lnTo>
                    <a:pt x="3976" y="8466"/>
                  </a:lnTo>
                  <a:lnTo>
                    <a:pt x="4004" y="8489"/>
                  </a:lnTo>
                  <a:lnTo>
                    <a:pt x="4035" y="8510"/>
                  </a:lnTo>
                  <a:lnTo>
                    <a:pt x="4065" y="8529"/>
                  </a:lnTo>
                  <a:lnTo>
                    <a:pt x="4097" y="8549"/>
                  </a:lnTo>
                  <a:lnTo>
                    <a:pt x="4130" y="8566"/>
                  </a:lnTo>
                  <a:lnTo>
                    <a:pt x="4163" y="8580"/>
                  </a:lnTo>
                  <a:lnTo>
                    <a:pt x="4197" y="8594"/>
                  </a:lnTo>
                  <a:lnTo>
                    <a:pt x="4233" y="8606"/>
                  </a:lnTo>
                  <a:lnTo>
                    <a:pt x="4269" y="8616"/>
                  </a:lnTo>
                  <a:lnTo>
                    <a:pt x="4305" y="8624"/>
                  </a:lnTo>
                  <a:lnTo>
                    <a:pt x="4343" y="8631"/>
                  </a:lnTo>
                  <a:lnTo>
                    <a:pt x="4381" y="8635"/>
                  </a:lnTo>
                  <a:lnTo>
                    <a:pt x="4419" y="8639"/>
                  </a:lnTo>
                  <a:lnTo>
                    <a:pt x="4458" y="8640"/>
                  </a:lnTo>
                  <a:lnTo>
                    <a:pt x="4458" y="8640"/>
                  </a:lnTo>
                  <a:lnTo>
                    <a:pt x="4497" y="8639"/>
                  </a:lnTo>
                  <a:lnTo>
                    <a:pt x="4535" y="8635"/>
                  </a:lnTo>
                  <a:lnTo>
                    <a:pt x="4574" y="8631"/>
                  </a:lnTo>
                  <a:lnTo>
                    <a:pt x="4611" y="8624"/>
                  </a:lnTo>
                  <a:lnTo>
                    <a:pt x="4647" y="8616"/>
                  </a:lnTo>
                  <a:lnTo>
                    <a:pt x="4683" y="8606"/>
                  </a:lnTo>
                  <a:lnTo>
                    <a:pt x="4719" y="8594"/>
                  </a:lnTo>
                  <a:lnTo>
                    <a:pt x="4753" y="8580"/>
                  </a:lnTo>
                  <a:lnTo>
                    <a:pt x="4787" y="8566"/>
                  </a:lnTo>
                  <a:lnTo>
                    <a:pt x="4820" y="8549"/>
                  </a:lnTo>
                  <a:lnTo>
                    <a:pt x="4851" y="8529"/>
                  </a:lnTo>
                  <a:lnTo>
                    <a:pt x="4882" y="8510"/>
                  </a:lnTo>
                  <a:lnTo>
                    <a:pt x="4912" y="8489"/>
                  </a:lnTo>
                  <a:lnTo>
                    <a:pt x="4940" y="8466"/>
                  </a:lnTo>
                  <a:lnTo>
                    <a:pt x="4967" y="8443"/>
                  </a:lnTo>
                  <a:lnTo>
                    <a:pt x="4994" y="8418"/>
                  </a:lnTo>
                  <a:lnTo>
                    <a:pt x="5019" y="8392"/>
                  </a:lnTo>
                  <a:lnTo>
                    <a:pt x="5043" y="8364"/>
                  </a:lnTo>
                  <a:lnTo>
                    <a:pt x="5065" y="8336"/>
                  </a:lnTo>
                  <a:lnTo>
                    <a:pt x="5087" y="8305"/>
                  </a:lnTo>
                  <a:lnTo>
                    <a:pt x="5106" y="8275"/>
                  </a:lnTo>
                  <a:lnTo>
                    <a:pt x="5124" y="8243"/>
                  </a:lnTo>
                  <a:lnTo>
                    <a:pt x="5141" y="8210"/>
                  </a:lnTo>
                  <a:lnTo>
                    <a:pt x="5157" y="8177"/>
                  </a:lnTo>
                  <a:lnTo>
                    <a:pt x="5170" y="8143"/>
                  </a:lnTo>
                  <a:lnTo>
                    <a:pt x="5182" y="8108"/>
                  </a:lnTo>
                  <a:lnTo>
                    <a:pt x="5192" y="8072"/>
                  </a:lnTo>
                  <a:lnTo>
                    <a:pt x="5201" y="8034"/>
                  </a:lnTo>
                  <a:lnTo>
                    <a:pt x="5208" y="7997"/>
                  </a:lnTo>
                  <a:lnTo>
                    <a:pt x="5212" y="7959"/>
                  </a:lnTo>
                  <a:lnTo>
                    <a:pt x="5215" y="7921"/>
                  </a:lnTo>
                  <a:lnTo>
                    <a:pt x="5215" y="7882"/>
                  </a:lnTo>
                  <a:lnTo>
                    <a:pt x="5215" y="7882"/>
                  </a:lnTo>
                  <a:lnTo>
                    <a:pt x="5215" y="7847"/>
                  </a:lnTo>
                  <a:lnTo>
                    <a:pt x="5213" y="7813"/>
                  </a:lnTo>
                  <a:lnTo>
                    <a:pt x="5209" y="7781"/>
                  </a:lnTo>
                  <a:lnTo>
                    <a:pt x="5204" y="7747"/>
                  </a:lnTo>
                  <a:lnTo>
                    <a:pt x="5197" y="7714"/>
                  </a:lnTo>
                  <a:lnTo>
                    <a:pt x="5190" y="7683"/>
                  </a:lnTo>
                  <a:lnTo>
                    <a:pt x="5180" y="7651"/>
                  </a:lnTo>
                  <a:lnTo>
                    <a:pt x="5169" y="7621"/>
                  </a:lnTo>
                  <a:lnTo>
                    <a:pt x="5158" y="7590"/>
                  </a:lnTo>
                  <a:lnTo>
                    <a:pt x="5144" y="7560"/>
                  </a:lnTo>
                  <a:lnTo>
                    <a:pt x="5130" y="7532"/>
                  </a:lnTo>
                  <a:lnTo>
                    <a:pt x="5114" y="7503"/>
                  </a:lnTo>
                  <a:lnTo>
                    <a:pt x="5098" y="7475"/>
                  </a:lnTo>
                  <a:lnTo>
                    <a:pt x="5080" y="7449"/>
                  </a:lnTo>
                  <a:lnTo>
                    <a:pt x="5061" y="7423"/>
                  </a:lnTo>
                  <a:lnTo>
                    <a:pt x="5041" y="7398"/>
                  </a:lnTo>
                  <a:lnTo>
                    <a:pt x="5020" y="7374"/>
                  </a:lnTo>
                  <a:lnTo>
                    <a:pt x="4998" y="7351"/>
                  </a:lnTo>
                  <a:lnTo>
                    <a:pt x="4975" y="7329"/>
                  </a:lnTo>
                  <a:lnTo>
                    <a:pt x="4952" y="7307"/>
                  </a:lnTo>
                  <a:lnTo>
                    <a:pt x="4927" y="7287"/>
                  </a:lnTo>
                  <a:lnTo>
                    <a:pt x="4901" y="7268"/>
                  </a:lnTo>
                  <a:lnTo>
                    <a:pt x="4875" y="7250"/>
                  </a:lnTo>
                  <a:lnTo>
                    <a:pt x="4848" y="7232"/>
                  </a:lnTo>
                  <a:lnTo>
                    <a:pt x="4820" y="7216"/>
                  </a:lnTo>
                  <a:lnTo>
                    <a:pt x="4790" y="7201"/>
                  </a:lnTo>
                  <a:lnTo>
                    <a:pt x="4761" y="7188"/>
                  </a:lnTo>
                  <a:lnTo>
                    <a:pt x="4732" y="7175"/>
                  </a:lnTo>
                  <a:lnTo>
                    <a:pt x="4700" y="7164"/>
                  </a:lnTo>
                  <a:lnTo>
                    <a:pt x="4670" y="7155"/>
                  </a:lnTo>
                  <a:lnTo>
                    <a:pt x="4637" y="7146"/>
                  </a:lnTo>
                  <a:lnTo>
                    <a:pt x="4605" y="7139"/>
                  </a:lnTo>
                  <a:lnTo>
                    <a:pt x="4567" y="6217"/>
                  </a:lnTo>
                  <a:lnTo>
                    <a:pt x="4567" y="6217"/>
                  </a:lnTo>
                  <a:lnTo>
                    <a:pt x="4616" y="6208"/>
                  </a:lnTo>
                  <a:lnTo>
                    <a:pt x="4663" y="6195"/>
                  </a:lnTo>
                  <a:lnTo>
                    <a:pt x="4709" y="6183"/>
                  </a:lnTo>
                  <a:lnTo>
                    <a:pt x="4754" y="6167"/>
                  </a:lnTo>
                  <a:lnTo>
                    <a:pt x="4799" y="6150"/>
                  </a:lnTo>
                  <a:lnTo>
                    <a:pt x="4843" y="6132"/>
                  </a:lnTo>
                  <a:lnTo>
                    <a:pt x="4886" y="6113"/>
                  </a:lnTo>
                  <a:lnTo>
                    <a:pt x="4929" y="6090"/>
                  </a:lnTo>
                  <a:lnTo>
                    <a:pt x="4970" y="6068"/>
                  </a:lnTo>
                  <a:lnTo>
                    <a:pt x="5010" y="6043"/>
                  </a:lnTo>
                  <a:lnTo>
                    <a:pt x="5050" y="6017"/>
                  </a:lnTo>
                  <a:lnTo>
                    <a:pt x="5088" y="5990"/>
                  </a:lnTo>
                  <a:lnTo>
                    <a:pt x="5124" y="5961"/>
                  </a:lnTo>
                  <a:lnTo>
                    <a:pt x="5160" y="5931"/>
                  </a:lnTo>
                  <a:lnTo>
                    <a:pt x="5195" y="5900"/>
                  </a:lnTo>
                  <a:lnTo>
                    <a:pt x="5229" y="5867"/>
                  </a:lnTo>
                  <a:lnTo>
                    <a:pt x="6855" y="6738"/>
                  </a:lnTo>
                  <a:lnTo>
                    <a:pt x="6855" y="6738"/>
                  </a:lnTo>
                  <a:lnTo>
                    <a:pt x="6849" y="6768"/>
                  </a:lnTo>
                  <a:lnTo>
                    <a:pt x="6844" y="6799"/>
                  </a:lnTo>
                  <a:lnTo>
                    <a:pt x="6839" y="6829"/>
                  </a:lnTo>
                  <a:lnTo>
                    <a:pt x="6836" y="6861"/>
                  </a:lnTo>
                  <a:lnTo>
                    <a:pt x="6834" y="6891"/>
                  </a:lnTo>
                  <a:lnTo>
                    <a:pt x="6831" y="6923"/>
                  </a:lnTo>
                  <a:lnTo>
                    <a:pt x="6830" y="6954"/>
                  </a:lnTo>
                  <a:lnTo>
                    <a:pt x="6830" y="6987"/>
                  </a:lnTo>
                  <a:lnTo>
                    <a:pt x="6830" y="6987"/>
                  </a:lnTo>
                  <a:lnTo>
                    <a:pt x="6830" y="7018"/>
                  </a:lnTo>
                  <a:lnTo>
                    <a:pt x="6831" y="7050"/>
                  </a:lnTo>
                  <a:lnTo>
                    <a:pt x="6834" y="7082"/>
                  </a:lnTo>
                  <a:lnTo>
                    <a:pt x="6836" y="7113"/>
                  </a:lnTo>
                  <a:lnTo>
                    <a:pt x="6839" y="7145"/>
                  </a:lnTo>
                  <a:lnTo>
                    <a:pt x="6844" y="7175"/>
                  </a:lnTo>
                  <a:lnTo>
                    <a:pt x="6849" y="7206"/>
                  </a:lnTo>
                  <a:lnTo>
                    <a:pt x="6855" y="7236"/>
                  </a:lnTo>
                  <a:lnTo>
                    <a:pt x="6862" y="7267"/>
                  </a:lnTo>
                  <a:lnTo>
                    <a:pt x="6869" y="7296"/>
                  </a:lnTo>
                  <a:lnTo>
                    <a:pt x="6876" y="7326"/>
                  </a:lnTo>
                  <a:lnTo>
                    <a:pt x="6886" y="7356"/>
                  </a:lnTo>
                  <a:lnTo>
                    <a:pt x="6895" y="7384"/>
                  </a:lnTo>
                  <a:lnTo>
                    <a:pt x="6905" y="7413"/>
                  </a:lnTo>
                  <a:lnTo>
                    <a:pt x="6916" y="7441"/>
                  </a:lnTo>
                  <a:lnTo>
                    <a:pt x="6927" y="7470"/>
                  </a:lnTo>
                  <a:lnTo>
                    <a:pt x="6940" y="7497"/>
                  </a:lnTo>
                  <a:lnTo>
                    <a:pt x="6952" y="7524"/>
                  </a:lnTo>
                  <a:lnTo>
                    <a:pt x="6966" y="7551"/>
                  </a:lnTo>
                  <a:lnTo>
                    <a:pt x="6979" y="7578"/>
                  </a:lnTo>
                  <a:lnTo>
                    <a:pt x="6994" y="7604"/>
                  </a:lnTo>
                  <a:lnTo>
                    <a:pt x="7010" y="7630"/>
                  </a:lnTo>
                  <a:lnTo>
                    <a:pt x="7025" y="7654"/>
                  </a:lnTo>
                  <a:lnTo>
                    <a:pt x="7041" y="7679"/>
                  </a:lnTo>
                  <a:lnTo>
                    <a:pt x="7059" y="7704"/>
                  </a:lnTo>
                  <a:lnTo>
                    <a:pt x="7076" y="7729"/>
                  </a:lnTo>
                  <a:lnTo>
                    <a:pt x="7094" y="7753"/>
                  </a:lnTo>
                  <a:lnTo>
                    <a:pt x="7113" y="7775"/>
                  </a:lnTo>
                  <a:lnTo>
                    <a:pt x="7132" y="7798"/>
                  </a:lnTo>
                  <a:lnTo>
                    <a:pt x="7152" y="7820"/>
                  </a:lnTo>
                  <a:lnTo>
                    <a:pt x="7172" y="7842"/>
                  </a:lnTo>
                  <a:lnTo>
                    <a:pt x="7193" y="7863"/>
                  </a:lnTo>
                  <a:lnTo>
                    <a:pt x="7215" y="7884"/>
                  </a:lnTo>
                  <a:lnTo>
                    <a:pt x="7236" y="7905"/>
                  </a:lnTo>
                  <a:lnTo>
                    <a:pt x="7259" y="7924"/>
                  </a:lnTo>
                  <a:lnTo>
                    <a:pt x="7281" y="7943"/>
                  </a:lnTo>
                  <a:lnTo>
                    <a:pt x="7304" y="7962"/>
                  </a:lnTo>
                  <a:lnTo>
                    <a:pt x="7328" y="7980"/>
                  </a:lnTo>
                  <a:lnTo>
                    <a:pt x="7352" y="7997"/>
                  </a:lnTo>
                  <a:lnTo>
                    <a:pt x="7376" y="8014"/>
                  </a:lnTo>
                  <a:lnTo>
                    <a:pt x="7402" y="8031"/>
                  </a:lnTo>
                  <a:lnTo>
                    <a:pt x="7427" y="8047"/>
                  </a:lnTo>
                  <a:lnTo>
                    <a:pt x="7453" y="8063"/>
                  </a:lnTo>
                  <a:lnTo>
                    <a:pt x="7479" y="8077"/>
                  </a:lnTo>
                  <a:lnTo>
                    <a:pt x="7506" y="8091"/>
                  </a:lnTo>
                  <a:lnTo>
                    <a:pt x="7533" y="8104"/>
                  </a:lnTo>
                  <a:lnTo>
                    <a:pt x="7560" y="8117"/>
                  </a:lnTo>
                  <a:lnTo>
                    <a:pt x="7587" y="8129"/>
                  </a:lnTo>
                  <a:lnTo>
                    <a:pt x="7615" y="8140"/>
                  </a:lnTo>
                  <a:lnTo>
                    <a:pt x="7643" y="8152"/>
                  </a:lnTo>
                  <a:lnTo>
                    <a:pt x="7673" y="8161"/>
                  </a:lnTo>
                  <a:lnTo>
                    <a:pt x="7701" y="8171"/>
                  </a:lnTo>
                  <a:lnTo>
                    <a:pt x="7730" y="8180"/>
                  </a:lnTo>
                  <a:lnTo>
                    <a:pt x="7759" y="8188"/>
                  </a:lnTo>
                  <a:lnTo>
                    <a:pt x="7790" y="8195"/>
                  </a:lnTo>
                  <a:lnTo>
                    <a:pt x="7820" y="8201"/>
                  </a:lnTo>
                  <a:lnTo>
                    <a:pt x="7851" y="8207"/>
                  </a:lnTo>
                  <a:lnTo>
                    <a:pt x="7881" y="8213"/>
                  </a:lnTo>
                  <a:lnTo>
                    <a:pt x="7912" y="8216"/>
                  </a:lnTo>
                  <a:lnTo>
                    <a:pt x="7943" y="8221"/>
                  </a:lnTo>
                  <a:lnTo>
                    <a:pt x="7975" y="8223"/>
                  </a:lnTo>
                  <a:lnTo>
                    <a:pt x="8006" y="8225"/>
                  </a:lnTo>
                  <a:lnTo>
                    <a:pt x="8038" y="8226"/>
                  </a:lnTo>
                  <a:lnTo>
                    <a:pt x="8070" y="8226"/>
                  </a:lnTo>
                  <a:lnTo>
                    <a:pt x="8070" y="8226"/>
                  </a:lnTo>
                  <a:lnTo>
                    <a:pt x="8102" y="8226"/>
                  </a:lnTo>
                  <a:lnTo>
                    <a:pt x="8134" y="8225"/>
                  </a:lnTo>
                  <a:lnTo>
                    <a:pt x="8165" y="8223"/>
                  </a:lnTo>
                  <a:lnTo>
                    <a:pt x="8197" y="8221"/>
                  </a:lnTo>
                  <a:lnTo>
                    <a:pt x="8227" y="8216"/>
                  </a:lnTo>
                  <a:lnTo>
                    <a:pt x="8259" y="8213"/>
                  </a:lnTo>
                  <a:lnTo>
                    <a:pt x="8289" y="8207"/>
                  </a:lnTo>
                  <a:lnTo>
                    <a:pt x="8320" y="8201"/>
                  </a:lnTo>
                  <a:lnTo>
                    <a:pt x="8350" y="8195"/>
                  </a:lnTo>
                  <a:lnTo>
                    <a:pt x="8380" y="8188"/>
                  </a:lnTo>
                  <a:lnTo>
                    <a:pt x="8409" y="8180"/>
                  </a:lnTo>
                  <a:lnTo>
                    <a:pt x="8438" y="8171"/>
                  </a:lnTo>
                  <a:lnTo>
                    <a:pt x="8468" y="8161"/>
                  </a:lnTo>
                  <a:lnTo>
                    <a:pt x="8496" y="8152"/>
                  </a:lnTo>
                  <a:lnTo>
                    <a:pt x="8524" y="8140"/>
                  </a:lnTo>
                  <a:lnTo>
                    <a:pt x="8552" y="8129"/>
                  </a:lnTo>
                  <a:lnTo>
                    <a:pt x="8580" y="8117"/>
                  </a:lnTo>
                  <a:lnTo>
                    <a:pt x="8607" y="8104"/>
                  </a:lnTo>
                  <a:lnTo>
                    <a:pt x="8635" y="8091"/>
                  </a:lnTo>
                  <a:lnTo>
                    <a:pt x="8660" y="8077"/>
                  </a:lnTo>
                  <a:lnTo>
                    <a:pt x="8688" y="8063"/>
                  </a:lnTo>
                  <a:lnTo>
                    <a:pt x="8712" y="8047"/>
                  </a:lnTo>
                  <a:lnTo>
                    <a:pt x="8738" y="8031"/>
                  </a:lnTo>
                  <a:lnTo>
                    <a:pt x="8763" y="8014"/>
                  </a:lnTo>
                  <a:lnTo>
                    <a:pt x="8788" y="7997"/>
                  </a:lnTo>
                  <a:lnTo>
                    <a:pt x="8812" y="7980"/>
                  </a:lnTo>
                  <a:lnTo>
                    <a:pt x="8835" y="7962"/>
                  </a:lnTo>
                  <a:lnTo>
                    <a:pt x="8859" y="7943"/>
                  </a:lnTo>
                  <a:lnTo>
                    <a:pt x="8881" y="7924"/>
                  </a:lnTo>
                  <a:lnTo>
                    <a:pt x="8904" y="7905"/>
                  </a:lnTo>
                  <a:lnTo>
                    <a:pt x="8925" y="7884"/>
                  </a:lnTo>
                  <a:lnTo>
                    <a:pt x="8947" y="7863"/>
                  </a:lnTo>
                  <a:lnTo>
                    <a:pt x="8967" y="7842"/>
                  </a:lnTo>
                  <a:lnTo>
                    <a:pt x="8987" y="7820"/>
                  </a:lnTo>
                  <a:lnTo>
                    <a:pt x="9008" y="7798"/>
                  </a:lnTo>
                  <a:lnTo>
                    <a:pt x="9027" y="7775"/>
                  </a:lnTo>
                  <a:lnTo>
                    <a:pt x="9045" y="7753"/>
                  </a:lnTo>
                  <a:lnTo>
                    <a:pt x="9063" y="7729"/>
                  </a:lnTo>
                  <a:lnTo>
                    <a:pt x="9081" y="7704"/>
                  </a:lnTo>
                  <a:lnTo>
                    <a:pt x="9098" y="7679"/>
                  </a:lnTo>
                  <a:lnTo>
                    <a:pt x="9115" y="7654"/>
                  </a:lnTo>
                  <a:lnTo>
                    <a:pt x="9131" y="7630"/>
                  </a:lnTo>
                  <a:lnTo>
                    <a:pt x="9145" y="7604"/>
                  </a:lnTo>
                  <a:lnTo>
                    <a:pt x="9160" y="7578"/>
                  </a:lnTo>
                  <a:lnTo>
                    <a:pt x="9175" y="7551"/>
                  </a:lnTo>
                  <a:lnTo>
                    <a:pt x="9187" y="7524"/>
                  </a:lnTo>
                  <a:lnTo>
                    <a:pt x="9201" y="7497"/>
                  </a:lnTo>
                  <a:lnTo>
                    <a:pt x="9212" y="7470"/>
                  </a:lnTo>
                  <a:lnTo>
                    <a:pt x="9224" y="7441"/>
                  </a:lnTo>
                  <a:lnTo>
                    <a:pt x="9234" y="7413"/>
                  </a:lnTo>
                  <a:lnTo>
                    <a:pt x="9245" y="7384"/>
                  </a:lnTo>
                  <a:lnTo>
                    <a:pt x="9254" y="7356"/>
                  </a:lnTo>
                  <a:lnTo>
                    <a:pt x="9263" y="7326"/>
                  </a:lnTo>
                  <a:lnTo>
                    <a:pt x="9271" y="7296"/>
                  </a:lnTo>
                  <a:lnTo>
                    <a:pt x="9278" y="7267"/>
                  </a:lnTo>
                  <a:lnTo>
                    <a:pt x="9284" y="7236"/>
                  </a:lnTo>
                  <a:lnTo>
                    <a:pt x="9291" y="7206"/>
                  </a:lnTo>
                  <a:lnTo>
                    <a:pt x="9295" y="7175"/>
                  </a:lnTo>
                  <a:lnTo>
                    <a:pt x="9300" y="7145"/>
                  </a:lnTo>
                  <a:lnTo>
                    <a:pt x="9303" y="7113"/>
                  </a:lnTo>
                  <a:lnTo>
                    <a:pt x="9307" y="7082"/>
                  </a:lnTo>
                  <a:lnTo>
                    <a:pt x="9308" y="7050"/>
                  </a:lnTo>
                  <a:lnTo>
                    <a:pt x="9309" y="7018"/>
                  </a:lnTo>
                  <a:lnTo>
                    <a:pt x="9310" y="6987"/>
                  </a:lnTo>
                  <a:lnTo>
                    <a:pt x="9310" y="6987"/>
                  </a:lnTo>
                  <a:lnTo>
                    <a:pt x="9309" y="6954"/>
                  </a:lnTo>
                  <a:lnTo>
                    <a:pt x="9308" y="6923"/>
                  </a:lnTo>
                  <a:lnTo>
                    <a:pt x="9307" y="6891"/>
                  </a:lnTo>
                  <a:lnTo>
                    <a:pt x="9303" y="6859"/>
                  </a:lnTo>
                  <a:lnTo>
                    <a:pt x="9300" y="6829"/>
                  </a:lnTo>
                  <a:lnTo>
                    <a:pt x="9295" y="6797"/>
                  </a:lnTo>
                  <a:lnTo>
                    <a:pt x="9291" y="6767"/>
                  </a:lnTo>
                  <a:lnTo>
                    <a:pt x="9284" y="6737"/>
                  </a:lnTo>
                  <a:lnTo>
                    <a:pt x="9278" y="6706"/>
                  </a:lnTo>
                  <a:lnTo>
                    <a:pt x="9271" y="6677"/>
                  </a:lnTo>
                  <a:lnTo>
                    <a:pt x="9263" y="6647"/>
                  </a:lnTo>
                  <a:lnTo>
                    <a:pt x="9254" y="6618"/>
                  </a:lnTo>
                  <a:lnTo>
                    <a:pt x="9245" y="6589"/>
                  </a:lnTo>
                  <a:lnTo>
                    <a:pt x="9234" y="6561"/>
                  </a:lnTo>
                  <a:lnTo>
                    <a:pt x="9224" y="6531"/>
                  </a:lnTo>
                  <a:lnTo>
                    <a:pt x="9212" y="6504"/>
                  </a:lnTo>
                  <a:lnTo>
                    <a:pt x="9201" y="6476"/>
                  </a:lnTo>
                  <a:lnTo>
                    <a:pt x="9187" y="6449"/>
                  </a:lnTo>
                  <a:lnTo>
                    <a:pt x="9175" y="6422"/>
                  </a:lnTo>
                  <a:lnTo>
                    <a:pt x="9160" y="6396"/>
                  </a:lnTo>
                  <a:lnTo>
                    <a:pt x="9145" y="6369"/>
                  </a:lnTo>
                  <a:lnTo>
                    <a:pt x="9131" y="6343"/>
                  </a:lnTo>
                  <a:lnTo>
                    <a:pt x="9115" y="6318"/>
                  </a:lnTo>
                  <a:lnTo>
                    <a:pt x="9098" y="6293"/>
                  </a:lnTo>
                  <a:lnTo>
                    <a:pt x="9081" y="6269"/>
                  </a:lnTo>
                  <a:lnTo>
                    <a:pt x="9063" y="6245"/>
                  </a:lnTo>
                  <a:lnTo>
                    <a:pt x="9045" y="6221"/>
                  </a:lnTo>
                  <a:lnTo>
                    <a:pt x="9027" y="6198"/>
                  </a:lnTo>
                  <a:lnTo>
                    <a:pt x="9008" y="6175"/>
                  </a:lnTo>
                  <a:lnTo>
                    <a:pt x="8987" y="6152"/>
                  </a:lnTo>
                  <a:lnTo>
                    <a:pt x="8967" y="6131"/>
                  </a:lnTo>
                  <a:lnTo>
                    <a:pt x="8947" y="6110"/>
                  </a:lnTo>
                  <a:lnTo>
                    <a:pt x="8925" y="6089"/>
                  </a:lnTo>
                  <a:lnTo>
                    <a:pt x="8904" y="6069"/>
                  </a:lnTo>
                  <a:lnTo>
                    <a:pt x="8881" y="6049"/>
                  </a:lnTo>
                  <a:lnTo>
                    <a:pt x="8859" y="6030"/>
                  </a:lnTo>
                  <a:lnTo>
                    <a:pt x="8835" y="6011"/>
                  </a:lnTo>
                  <a:lnTo>
                    <a:pt x="8812" y="5993"/>
                  </a:lnTo>
                  <a:lnTo>
                    <a:pt x="8788" y="5975"/>
                  </a:lnTo>
                  <a:lnTo>
                    <a:pt x="8763" y="5958"/>
                  </a:lnTo>
                  <a:lnTo>
                    <a:pt x="8738" y="5942"/>
                  </a:lnTo>
                  <a:lnTo>
                    <a:pt x="8712" y="5926"/>
                  </a:lnTo>
                  <a:lnTo>
                    <a:pt x="8688" y="5911"/>
                  </a:lnTo>
                  <a:lnTo>
                    <a:pt x="8660" y="5896"/>
                  </a:lnTo>
                  <a:lnTo>
                    <a:pt x="8635" y="5882"/>
                  </a:lnTo>
                  <a:lnTo>
                    <a:pt x="8607" y="5868"/>
                  </a:lnTo>
                  <a:lnTo>
                    <a:pt x="8580" y="5856"/>
                  </a:lnTo>
                  <a:lnTo>
                    <a:pt x="8552" y="5843"/>
                  </a:lnTo>
                  <a:lnTo>
                    <a:pt x="8524" y="5832"/>
                  </a:lnTo>
                  <a:lnTo>
                    <a:pt x="8496" y="5822"/>
                  </a:lnTo>
                  <a:lnTo>
                    <a:pt x="8468" y="5812"/>
                  </a:lnTo>
                  <a:lnTo>
                    <a:pt x="8438" y="5802"/>
                  </a:lnTo>
                  <a:lnTo>
                    <a:pt x="8409" y="5794"/>
                  </a:lnTo>
                  <a:lnTo>
                    <a:pt x="8380" y="5786"/>
                  </a:lnTo>
                  <a:lnTo>
                    <a:pt x="8350" y="5778"/>
                  </a:lnTo>
                  <a:lnTo>
                    <a:pt x="8320" y="5771"/>
                  </a:lnTo>
                  <a:lnTo>
                    <a:pt x="8289" y="5766"/>
                  </a:lnTo>
                  <a:lnTo>
                    <a:pt x="8259" y="5761"/>
                  </a:lnTo>
                  <a:lnTo>
                    <a:pt x="8227" y="5757"/>
                  </a:lnTo>
                  <a:lnTo>
                    <a:pt x="8197" y="5753"/>
                  </a:lnTo>
                  <a:lnTo>
                    <a:pt x="8165" y="5750"/>
                  </a:lnTo>
                  <a:lnTo>
                    <a:pt x="8134" y="5748"/>
                  </a:lnTo>
                  <a:lnTo>
                    <a:pt x="8102" y="5746"/>
                  </a:lnTo>
                  <a:lnTo>
                    <a:pt x="8070" y="5746"/>
                  </a:lnTo>
                  <a:lnTo>
                    <a:pt x="8070" y="574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sp>
        <p:nvSpPr>
          <p:cNvPr id="56" name="矩形 55"/>
          <p:cNvSpPr/>
          <p:nvPr/>
        </p:nvSpPr>
        <p:spPr>
          <a:xfrm>
            <a:off x="9915313" y="1824690"/>
            <a:ext cx="902811" cy="769441"/>
          </a:xfrm>
          <a:prstGeom prst="rect">
            <a:avLst/>
          </a:prstGeom>
        </p:spPr>
        <p:txBody>
          <a:bodyPr wrap="none">
            <a:spAutoFit/>
          </a:bodyPr>
          <a:lstStyle/>
          <a:p>
            <a:pPr fontAlgn="auto">
              <a:spcBef>
                <a:spcPts val="0"/>
              </a:spcBef>
              <a:spcAft>
                <a:spcPts val="0"/>
              </a:spcAft>
            </a:pPr>
            <a:r>
              <a:rPr lang="en-US" altLang="zh-CN" sz="4400" dirty="0" smtClean="0">
                <a:solidFill>
                  <a:srgbClr val="5A6478"/>
                </a:solidFill>
                <a:latin typeface="小米兰亭_GB外压缩"/>
                <a:ea typeface="小米兰亭_GB外压缩"/>
              </a:rPr>
              <a:t>70</a:t>
            </a:r>
            <a:r>
              <a:rPr lang="en-US" altLang="zh-CN" sz="2400" dirty="0" smtClean="0">
                <a:solidFill>
                  <a:srgbClr val="5A6478"/>
                </a:solidFill>
                <a:latin typeface="小米兰亭_GB外压缩"/>
                <a:ea typeface="小米兰亭_GB外压缩"/>
              </a:rPr>
              <a:t>%</a:t>
            </a:r>
            <a:endParaRPr lang="zh-CN" altLang="en-US" sz="2400" dirty="0">
              <a:solidFill>
                <a:srgbClr val="5A6478"/>
              </a:solidFill>
              <a:latin typeface="小米兰亭_GB外压缩"/>
              <a:ea typeface="小米兰亭_GB外压缩"/>
            </a:endParaRPr>
          </a:p>
        </p:txBody>
      </p:sp>
      <p:sp>
        <p:nvSpPr>
          <p:cNvPr id="57" name="矩形 56"/>
          <p:cNvSpPr/>
          <p:nvPr/>
        </p:nvSpPr>
        <p:spPr>
          <a:xfrm>
            <a:off x="9915313" y="3229630"/>
            <a:ext cx="902811" cy="769441"/>
          </a:xfrm>
          <a:prstGeom prst="rect">
            <a:avLst/>
          </a:prstGeom>
        </p:spPr>
        <p:txBody>
          <a:bodyPr wrap="none">
            <a:spAutoFit/>
          </a:bodyPr>
          <a:lstStyle/>
          <a:p>
            <a:pPr fontAlgn="auto">
              <a:spcBef>
                <a:spcPts val="0"/>
              </a:spcBef>
              <a:spcAft>
                <a:spcPts val="0"/>
              </a:spcAft>
            </a:pPr>
            <a:r>
              <a:rPr lang="en-US" altLang="zh-CN" sz="4400" dirty="0" smtClean="0">
                <a:solidFill>
                  <a:srgbClr val="5A6478"/>
                </a:solidFill>
                <a:latin typeface="小米兰亭_GB外压缩"/>
                <a:ea typeface="小米兰亭_GB外压缩"/>
              </a:rPr>
              <a:t>20</a:t>
            </a:r>
            <a:r>
              <a:rPr lang="en-US" altLang="zh-CN" sz="2400" dirty="0" smtClean="0">
                <a:solidFill>
                  <a:srgbClr val="5A6478"/>
                </a:solidFill>
                <a:latin typeface="小米兰亭_GB外压缩"/>
                <a:ea typeface="小米兰亭_GB外压缩"/>
              </a:rPr>
              <a:t>%</a:t>
            </a:r>
            <a:endParaRPr lang="zh-CN" altLang="en-US" sz="2400" dirty="0">
              <a:solidFill>
                <a:srgbClr val="5A6478"/>
              </a:solidFill>
              <a:latin typeface="小米兰亭_GB外压缩"/>
              <a:ea typeface="小米兰亭_GB外压缩"/>
            </a:endParaRPr>
          </a:p>
        </p:txBody>
      </p:sp>
      <p:sp>
        <p:nvSpPr>
          <p:cNvPr id="58" name="矩形 57"/>
          <p:cNvSpPr/>
          <p:nvPr/>
        </p:nvSpPr>
        <p:spPr>
          <a:xfrm>
            <a:off x="9915313" y="4488295"/>
            <a:ext cx="902811" cy="769441"/>
          </a:xfrm>
          <a:prstGeom prst="rect">
            <a:avLst/>
          </a:prstGeom>
        </p:spPr>
        <p:txBody>
          <a:bodyPr wrap="none">
            <a:spAutoFit/>
          </a:bodyPr>
          <a:lstStyle/>
          <a:p>
            <a:pPr fontAlgn="auto">
              <a:spcBef>
                <a:spcPts val="0"/>
              </a:spcBef>
              <a:spcAft>
                <a:spcPts val="0"/>
              </a:spcAft>
            </a:pPr>
            <a:r>
              <a:rPr lang="en-US" altLang="zh-CN" sz="4400" dirty="0" smtClean="0">
                <a:solidFill>
                  <a:srgbClr val="5A6478"/>
                </a:solidFill>
                <a:latin typeface="小米兰亭_GB外压缩"/>
                <a:ea typeface="小米兰亭_GB外压缩"/>
              </a:rPr>
              <a:t>10</a:t>
            </a:r>
            <a:r>
              <a:rPr lang="en-US" altLang="zh-CN" sz="2400" dirty="0" smtClean="0">
                <a:solidFill>
                  <a:srgbClr val="5A6478"/>
                </a:solidFill>
                <a:latin typeface="小米兰亭_GB外压缩"/>
                <a:ea typeface="小米兰亭_GB外压缩"/>
              </a:rPr>
              <a:t>%</a:t>
            </a:r>
            <a:endParaRPr lang="zh-CN" altLang="en-US" sz="2400" dirty="0">
              <a:solidFill>
                <a:srgbClr val="5A6478"/>
              </a:solidFill>
              <a:latin typeface="小米兰亭_GB外压缩"/>
              <a:ea typeface="小米兰亭_GB外压缩"/>
            </a:endParaRPr>
          </a:p>
        </p:txBody>
      </p:sp>
      <p:sp>
        <p:nvSpPr>
          <p:cNvPr id="59" name="矩形 58"/>
          <p:cNvSpPr/>
          <p:nvPr/>
        </p:nvSpPr>
        <p:spPr>
          <a:xfrm>
            <a:off x="1062038" y="1991931"/>
            <a:ext cx="4117598" cy="2185214"/>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400" dirty="0">
                <a:solidFill>
                  <a:srgbClr val="5A6478"/>
                </a:solidFill>
                <a:latin typeface="小米兰亭_GB外压缩"/>
                <a:ea typeface="小米兰亭_GB外压缩"/>
              </a:rPr>
              <a:t>ENTER YOUR TITLE</a:t>
            </a:r>
          </a:p>
          <a:p>
            <a:pPr algn="just"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a:t>
            </a:r>
            <a:r>
              <a:rPr lang="zh-CN" altLang="en-US" sz="1000" dirty="0">
                <a:solidFill>
                  <a:srgbClr val="5A6478">
                    <a:lumMod val="60000"/>
                    <a:lumOff val="40000"/>
                  </a:srgb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a:t>
            </a:r>
            <a:r>
              <a:rPr lang="zh-CN" altLang="en-US" sz="1000" dirty="0" smtClean="0">
                <a:solidFill>
                  <a:srgbClr val="5A6478">
                    <a:lumMod val="60000"/>
                    <a:lumOff val="40000"/>
                  </a:srgbClr>
                </a:solidFill>
                <a:latin typeface="小米兰亭_GB外压缩"/>
                <a:ea typeface="小米兰亭_GB外压缩"/>
              </a:rPr>
              <a:t>。</a:t>
            </a:r>
            <a:endParaRPr lang="en-US" altLang="zh-CN" sz="1000" dirty="0" smtClean="0">
              <a:solidFill>
                <a:srgbClr val="5A6478">
                  <a:lumMod val="60000"/>
                  <a:lumOff val="40000"/>
                </a:srgbClr>
              </a:solidFill>
              <a:latin typeface="小米兰亭_GB外压缩"/>
              <a:ea typeface="小米兰亭_GB外压缩"/>
            </a:endParaRPr>
          </a:p>
          <a:p>
            <a:pPr algn="just"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a:t>
            </a:r>
            <a:r>
              <a:rPr lang="zh-CN" altLang="en-US" sz="1000" dirty="0">
                <a:solidFill>
                  <a:srgbClr val="5A6478">
                    <a:lumMod val="60000"/>
                    <a:lumOff val="40000"/>
                  </a:srgbClr>
                </a:solidFill>
                <a:latin typeface="小米兰亭_GB外压缩"/>
                <a:ea typeface="小米兰亭_GB外压缩"/>
              </a:rPr>
              <a:t>客户提供有效服务，是我们工作的方向和价值评价的标尺，成就客户就是成就我们自己。为客户服务是我们存在的唯一理由，客户需求是我们发展的原动力。我们坚持以客户为中心，快速响应客户需求，持续为客户创造长期价值进而成就</a:t>
            </a:r>
            <a:r>
              <a:rPr lang="zh-CN" altLang="en-US" sz="1000" dirty="0" smtClean="0">
                <a:solidFill>
                  <a:srgbClr val="5A6478">
                    <a:lumMod val="60000"/>
                    <a:lumOff val="40000"/>
                  </a:srgbClr>
                </a:solidFill>
                <a:latin typeface="小米兰亭_GB外压缩"/>
                <a:ea typeface="小米兰亭_GB外压缩"/>
              </a:rPr>
              <a:t>客户</a:t>
            </a:r>
            <a:endParaRPr lang="en-US" altLang="zh-CN" sz="1000" dirty="0">
              <a:solidFill>
                <a:srgbClr val="5A6478">
                  <a:lumMod val="60000"/>
                  <a:lumOff val="40000"/>
                </a:srgbClr>
              </a:solidFill>
              <a:latin typeface="小米兰亭_GB外压缩"/>
              <a:ea typeface="小米兰亭_GB外压缩"/>
            </a:endParaRPr>
          </a:p>
        </p:txBody>
      </p:sp>
      <p:sp>
        <p:nvSpPr>
          <p:cNvPr id="60" name="矩形 59"/>
          <p:cNvSpPr/>
          <p:nvPr/>
        </p:nvSpPr>
        <p:spPr>
          <a:xfrm>
            <a:off x="1953874" y="4444896"/>
            <a:ext cx="3225762" cy="784830"/>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smtClean="0">
                <a:solidFill>
                  <a:srgbClr val="5A6478">
                    <a:lumMod val="60000"/>
                    <a:lumOff val="40000"/>
                  </a:srgbClr>
                </a:solidFill>
                <a:latin typeface="小米兰亭_GB外压缩"/>
                <a:ea typeface="小米兰亭_GB外压缩"/>
              </a:rPr>
              <a:t>为</a:t>
            </a:r>
            <a:r>
              <a:rPr lang="zh-CN" altLang="en-US" sz="1000" dirty="0">
                <a:solidFill>
                  <a:srgbClr val="5A6478">
                    <a:lumMod val="60000"/>
                    <a:lumOff val="40000"/>
                  </a:srgbClr>
                </a:solidFill>
                <a:latin typeface="小米兰亭_GB外压缩"/>
                <a:ea typeface="小米兰亭_GB外压缩"/>
              </a:rPr>
              <a:t>客户服务是我们存在的唯一理由，客户需求是我们发展的原动力。我们坚持以客户为</a:t>
            </a:r>
            <a:r>
              <a:rPr lang="zh-CN" altLang="en-US" sz="1000" dirty="0" smtClean="0">
                <a:solidFill>
                  <a:srgbClr val="5A6478">
                    <a:lumMod val="60000"/>
                    <a:lumOff val="40000"/>
                  </a:srgbClr>
                </a:solidFill>
                <a:latin typeface="小米兰亭_GB外压缩"/>
                <a:ea typeface="小米兰亭_GB外压缩"/>
              </a:rPr>
              <a:t>中心持续</a:t>
            </a:r>
            <a:r>
              <a:rPr lang="zh-CN" altLang="en-US" sz="1000" dirty="0">
                <a:solidFill>
                  <a:srgbClr val="5A6478">
                    <a:lumMod val="60000"/>
                    <a:lumOff val="40000"/>
                  </a:srgbClr>
                </a:solidFill>
                <a:latin typeface="小米兰亭_GB外压缩"/>
                <a:ea typeface="小米兰亭_GB外压缩"/>
              </a:rPr>
              <a:t>为客户创造长期价值进而成就</a:t>
            </a:r>
            <a:r>
              <a:rPr lang="zh-CN" altLang="en-US" sz="1000" dirty="0" smtClean="0">
                <a:solidFill>
                  <a:srgbClr val="5A6478">
                    <a:lumMod val="60000"/>
                    <a:lumOff val="40000"/>
                  </a:srgbClr>
                </a:solidFill>
                <a:latin typeface="小米兰亭_GB外压缩"/>
                <a:ea typeface="小米兰亭_GB外压缩"/>
              </a:rPr>
              <a:t>客户</a:t>
            </a:r>
            <a:endParaRPr lang="en-US" altLang="zh-CN" sz="1000" dirty="0">
              <a:solidFill>
                <a:srgbClr val="5A6478">
                  <a:lumMod val="60000"/>
                  <a:lumOff val="40000"/>
                </a:srgbClr>
              </a:solidFill>
              <a:latin typeface="小米兰亭_GB外压缩"/>
              <a:ea typeface="小米兰亭_GB外压缩"/>
            </a:endParaRPr>
          </a:p>
        </p:txBody>
      </p:sp>
      <p:sp>
        <p:nvSpPr>
          <p:cNvPr id="61" name="任意多边形 60"/>
          <p:cNvSpPr>
            <a:spLocks/>
          </p:cNvSpPr>
          <p:nvPr/>
        </p:nvSpPr>
        <p:spPr bwMode="auto">
          <a:xfrm rot="900000">
            <a:off x="1197404" y="4515978"/>
            <a:ext cx="572170" cy="650811"/>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rgbClr val="F35E29"/>
          </a:solidFill>
          <a:ln>
            <a:noFill/>
          </a:ln>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spTree>
    <p:extLst>
      <p:ext uri="{BB962C8B-B14F-4D97-AF65-F5344CB8AC3E}">
        <p14:creationId xmlns:p14="http://schemas.microsoft.com/office/powerpoint/2010/main" xmlns="" val="317518167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 calcmode="lin" valueType="num">
                                      <p:cBhvr additive="base">
                                        <p:cTn id="11" dur="500" fill="hold"/>
                                        <p:tgtEl>
                                          <p:spTgt spid="59"/>
                                        </p:tgtEl>
                                        <p:attrNameLst>
                                          <p:attrName>ppt_x</p:attrName>
                                        </p:attrNameLst>
                                      </p:cBhvr>
                                      <p:tavLst>
                                        <p:tav tm="0">
                                          <p:val>
                                            <p:strVal val="0-#ppt_w/2"/>
                                          </p:val>
                                        </p:tav>
                                        <p:tav tm="100000">
                                          <p:val>
                                            <p:strVal val="#ppt_x"/>
                                          </p:val>
                                        </p:tav>
                                      </p:tavLst>
                                    </p:anim>
                                    <p:anim calcmode="lin" valueType="num">
                                      <p:cBhvr additive="base">
                                        <p:cTn id="12" dur="500" fill="hold"/>
                                        <p:tgtEl>
                                          <p:spTgt spid="5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61"/>
                                        </p:tgtEl>
                                        <p:attrNameLst>
                                          <p:attrName>style.visibility</p:attrName>
                                        </p:attrNameLst>
                                      </p:cBhvr>
                                      <p:to>
                                        <p:strVal val="visible"/>
                                      </p:to>
                                    </p:set>
                                    <p:anim calcmode="lin" valueType="num">
                                      <p:cBhvr>
                                        <p:cTn id="16" dur="500" fill="hold"/>
                                        <p:tgtEl>
                                          <p:spTgt spid="61"/>
                                        </p:tgtEl>
                                        <p:attrNameLst>
                                          <p:attrName>ppt_w</p:attrName>
                                        </p:attrNameLst>
                                      </p:cBhvr>
                                      <p:tavLst>
                                        <p:tav tm="0">
                                          <p:val>
                                            <p:fltVal val="0"/>
                                          </p:val>
                                        </p:tav>
                                        <p:tav tm="100000">
                                          <p:val>
                                            <p:strVal val="#ppt_w"/>
                                          </p:val>
                                        </p:tav>
                                      </p:tavLst>
                                    </p:anim>
                                    <p:anim calcmode="lin" valueType="num">
                                      <p:cBhvr>
                                        <p:cTn id="17" dur="500" fill="hold"/>
                                        <p:tgtEl>
                                          <p:spTgt spid="61"/>
                                        </p:tgtEl>
                                        <p:attrNameLst>
                                          <p:attrName>ppt_h</p:attrName>
                                        </p:attrNameLst>
                                      </p:cBhvr>
                                      <p:tavLst>
                                        <p:tav tm="0">
                                          <p:val>
                                            <p:fltVal val="0"/>
                                          </p:val>
                                        </p:tav>
                                        <p:tav tm="100000">
                                          <p:val>
                                            <p:strVal val="#ppt_h"/>
                                          </p:val>
                                        </p:tav>
                                      </p:tavLst>
                                    </p:anim>
                                    <p:animEffect transition="in" filter="fade">
                                      <p:cBhvr>
                                        <p:cTn id="18" dur="500"/>
                                        <p:tgtEl>
                                          <p:spTgt spid="61"/>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 calcmode="lin" valueType="num">
                                      <p:cBhvr additive="base">
                                        <p:cTn id="21" dur="500" fill="hold"/>
                                        <p:tgtEl>
                                          <p:spTgt spid="60"/>
                                        </p:tgtEl>
                                        <p:attrNameLst>
                                          <p:attrName>ppt_x</p:attrName>
                                        </p:attrNameLst>
                                      </p:cBhvr>
                                      <p:tavLst>
                                        <p:tav tm="0">
                                          <p:val>
                                            <p:strVal val="#ppt_x"/>
                                          </p:val>
                                        </p:tav>
                                        <p:tav tm="100000">
                                          <p:val>
                                            <p:strVal val="#ppt_x"/>
                                          </p:val>
                                        </p:tav>
                                      </p:tavLst>
                                    </p:anim>
                                    <p:anim calcmode="lin" valueType="num">
                                      <p:cBhvr additive="base">
                                        <p:cTn id="22" dur="500" fill="hold"/>
                                        <p:tgtEl>
                                          <p:spTgt spid="6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37" presetClass="entr" presetSubtype="0"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fade">
                                      <p:cBhvr>
                                        <p:cTn id="26" dur="1000"/>
                                        <p:tgtEl>
                                          <p:spTgt spid="34"/>
                                        </p:tgtEl>
                                      </p:cBhvr>
                                    </p:animEffect>
                                    <p:anim calcmode="lin" valueType="num">
                                      <p:cBhvr>
                                        <p:cTn id="27" dur="1000" fill="hold"/>
                                        <p:tgtEl>
                                          <p:spTgt spid="34"/>
                                        </p:tgtEl>
                                        <p:attrNameLst>
                                          <p:attrName>ppt_x</p:attrName>
                                        </p:attrNameLst>
                                      </p:cBhvr>
                                      <p:tavLst>
                                        <p:tav tm="0">
                                          <p:val>
                                            <p:strVal val="#ppt_x"/>
                                          </p:val>
                                        </p:tav>
                                        <p:tav tm="100000">
                                          <p:val>
                                            <p:strVal val="#ppt_x"/>
                                          </p:val>
                                        </p:tav>
                                      </p:tavLst>
                                    </p:anim>
                                    <p:anim calcmode="lin" valueType="num">
                                      <p:cBhvr>
                                        <p:cTn id="28" dur="900" decel="100000" fill="hold"/>
                                        <p:tgtEl>
                                          <p:spTgt spid="3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30" fill="hold">
                            <p:stCondLst>
                              <p:cond delay="2500"/>
                            </p:stCondLst>
                            <p:childTnLst>
                              <p:par>
                                <p:cTn id="31" presetID="49" presetClass="entr" presetSubtype="0" decel="100000" fill="hold" nodeType="afterEffect">
                                  <p:stCondLst>
                                    <p:cond delay="0"/>
                                  </p:stCondLst>
                                  <p:childTnLst>
                                    <p:set>
                                      <p:cBhvr>
                                        <p:cTn id="32" dur="1" fill="hold">
                                          <p:stCondLst>
                                            <p:cond delay="0"/>
                                          </p:stCondLst>
                                        </p:cTn>
                                        <p:tgtEl>
                                          <p:spTgt spid="50"/>
                                        </p:tgtEl>
                                        <p:attrNameLst>
                                          <p:attrName>style.visibility</p:attrName>
                                        </p:attrNameLst>
                                      </p:cBhvr>
                                      <p:to>
                                        <p:strVal val="visible"/>
                                      </p:to>
                                    </p:set>
                                    <p:anim calcmode="lin" valueType="num">
                                      <p:cBhvr>
                                        <p:cTn id="33" dur="500" fill="hold"/>
                                        <p:tgtEl>
                                          <p:spTgt spid="50"/>
                                        </p:tgtEl>
                                        <p:attrNameLst>
                                          <p:attrName>ppt_w</p:attrName>
                                        </p:attrNameLst>
                                      </p:cBhvr>
                                      <p:tavLst>
                                        <p:tav tm="0">
                                          <p:val>
                                            <p:fltVal val="0"/>
                                          </p:val>
                                        </p:tav>
                                        <p:tav tm="100000">
                                          <p:val>
                                            <p:strVal val="#ppt_w"/>
                                          </p:val>
                                        </p:tav>
                                      </p:tavLst>
                                    </p:anim>
                                    <p:anim calcmode="lin" valueType="num">
                                      <p:cBhvr>
                                        <p:cTn id="34" dur="500" fill="hold"/>
                                        <p:tgtEl>
                                          <p:spTgt spid="50"/>
                                        </p:tgtEl>
                                        <p:attrNameLst>
                                          <p:attrName>ppt_h</p:attrName>
                                        </p:attrNameLst>
                                      </p:cBhvr>
                                      <p:tavLst>
                                        <p:tav tm="0">
                                          <p:val>
                                            <p:fltVal val="0"/>
                                          </p:val>
                                        </p:tav>
                                        <p:tav tm="100000">
                                          <p:val>
                                            <p:strVal val="#ppt_h"/>
                                          </p:val>
                                        </p:tav>
                                      </p:tavLst>
                                    </p:anim>
                                    <p:anim calcmode="lin" valueType="num">
                                      <p:cBhvr>
                                        <p:cTn id="35" dur="500" fill="hold"/>
                                        <p:tgtEl>
                                          <p:spTgt spid="50"/>
                                        </p:tgtEl>
                                        <p:attrNameLst>
                                          <p:attrName>style.rotation</p:attrName>
                                        </p:attrNameLst>
                                      </p:cBhvr>
                                      <p:tavLst>
                                        <p:tav tm="0">
                                          <p:val>
                                            <p:fltVal val="360"/>
                                          </p:val>
                                        </p:tav>
                                        <p:tav tm="100000">
                                          <p:val>
                                            <p:fltVal val="0"/>
                                          </p:val>
                                        </p:tav>
                                      </p:tavLst>
                                    </p:anim>
                                    <p:animEffect transition="in" filter="fade">
                                      <p:cBhvr>
                                        <p:cTn id="36" dur="500"/>
                                        <p:tgtEl>
                                          <p:spTgt spid="50"/>
                                        </p:tgtEl>
                                      </p:cBhvr>
                                    </p:animEffect>
                                  </p:childTnLst>
                                </p:cTn>
                              </p:par>
                              <p:par>
                                <p:cTn id="37" presetID="2" presetClass="entr" presetSubtype="2" fill="hold" grpId="0" nodeType="withEffect">
                                  <p:stCondLst>
                                    <p:cond delay="0"/>
                                  </p:stCondLst>
                                  <p:childTnLst>
                                    <p:set>
                                      <p:cBhvr>
                                        <p:cTn id="38" dur="1" fill="hold">
                                          <p:stCondLst>
                                            <p:cond delay="0"/>
                                          </p:stCondLst>
                                        </p:cTn>
                                        <p:tgtEl>
                                          <p:spTgt spid="56"/>
                                        </p:tgtEl>
                                        <p:attrNameLst>
                                          <p:attrName>style.visibility</p:attrName>
                                        </p:attrNameLst>
                                      </p:cBhvr>
                                      <p:to>
                                        <p:strVal val="visible"/>
                                      </p:to>
                                    </p:set>
                                    <p:anim calcmode="lin" valueType="num">
                                      <p:cBhvr additive="base">
                                        <p:cTn id="39" dur="500" fill="hold"/>
                                        <p:tgtEl>
                                          <p:spTgt spid="56"/>
                                        </p:tgtEl>
                                        <p:attrNameLst>
                                          <p:attrName>ppt_x</p:attrName>
                                        </p:attrNameLst>
                                      </p:cBhvr>
                                      <p:tavLst>
                                        <p:tav tm="0">
                                          <p:val>
                                            <p:strVal val="1+#ppt_w/2"/>
                                          </p:val>
                                        </p:tav>
                                        <p:tav tm="100000">
                                          <p:val>
                                            <p:strVal val="#ppt_x"/>
                                          </p:val>
                                        </p:tav>
                                      </p:tavLst>
                                    </p:anim>
                                    <p:anim calcmode="lin" valueType="num">
                                      <p:cBhvr additive="base">
                                        <p:cTn id="40" dur="500" fill="hold"/>
                                        <p:tgtEl>
                                          <p:spTgt spid="56"/>
                                        </p:tgtEl>
                                        <p:attrNameLst>
                                          <p:attrName>ppt_y</p:attrName>
                                        </p:attrNameLst>
                                      </p:cBhvr>
                                      <p:tavLst>
                                        <p:tav tm="0">
                                          <p:val>
                                            <p:strVal val="#ppt_y"/>
                                          </p:val>
                                        </p:tav>
                                        <p:tav tm="100000">
                                          <p:val>
                                            <p:strVal val="#ppt_y"/>
                                          </p:val>
                                        </p:tav>
                                      </p:tavLst>
                                    </p:anim>
                                  </p:childTnLst>
                                </p:cTn>
                              </p:par>
                            </p:childTnLst>
                          </p:cTn>
                        </p:par>
                        <p:par>
                          <p:cTn id="41" fill="hold">
                            <p:stCondLst>
                              <p:cond delay="3000"/>
                            </p:stCondLst>
                            <p:childTnLst>
                              <p:par>
                                <p:cTn id="42" presetID="49" presetClass="entr" presetSubtype="0" decel="100000" fill="hold" nodeType="afterEffect">
                                  <p:stCondLst>
                                    <p:cond delay="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 calcmode="lin" valueType="num">
                                      <p:cBhvr>
                                        <p:cTn id="46" dur="500" fill="hold"/>
                                        <p:tgtEl>
                                          <p:spTgt spid="45"/>
                                        </p:tgtEl>
                                        <p:attrNameLst>
                                          <p:attrName>style.rotation</p:attrName>
                                        </p:attrNameLst>
                                      </p:cBhvr>
                                      <p:tavLst>
                                        <p:tav tm="0">
                                          <p:val>
                                            <p:fltVal val="360"/>
                                          </p:val>
                                        </p:tav>
                                        <p:tav tm="100000">
                                          <p:val>
                                            <p:fltVal val="0"/>
                                          </p:val>
                                        </p:tav>
                                      </p:tavLst>
                                    </p:anim>
                                    <p:animEffect transition="in" filter="fade">
                                      <p:cBhvr>
                                        <p:cTn id="47" dur="500"/>
                                        <p:tgtEl>
                                          <p:spTgt spid="45"/>
                                        </p:tgtEl>
                                      </p:cBhvr>
                                    </p:animEffect>
                                  </p:childTnLst>
                                </p:cTn>
                              </p:par>
                              <p:par>
                                <p:cTn id="48" presetID="2" presetClass="entr" presetSubtype="2" fill="hold" grpId="0" nodeType="withEffect">
                                  <p:stCondLst>
                                    <p:cond delay="0"/>
                                  </p:stCondLst>
                                  <p:childTnLst>
                                    <p:set>
                                      <p:cBhvr>
                                        <p:cTn id="49" dur="1" fill="hold">
                                          <p:stCondLst>
                                            <p:cond delay="0"/>
                                          </p:stCondLst>
                                        </p:cTn>
                                        <p:tgtEl>
                                          <p:spTgt spid="57"/>
                                        </p:tgtEl>
                                        <p:attrNameLst>
                                          <p:attrName>style.visibility</p:attrName>
                                        </p:attrNameLst>
                                      </p:cBhvr>
                                      <p:to>
                                        <p:strVal val="visible"/>
                                      </p:to>
                                    </p:set>
                                    <p:anim calcmode="lin" valueType="num">
                                      <p:cBhvr additive="base">
                                        <p:cTn id="50" dur="500" fill="hold"/>
                                        <p:tgtEl>
                                          <p:spTgt spid="57"/>
                                        </p:tgtEl>
                                        <p:attrNameLst>
                                          <p:attrName>ppt_x</p:attrName>
                                        </p:attrNameLst>
                                      </p:cBhvr>
                                      <p:tavLst>
                                        <p:tav tm="0">
                                          <p:val>
                                            <p:strVal val="1+#ppt_w/2"/>
                                          </p:val>
                                        </p:tav>
                                        <p:tav tm="100000">
                                          <p:val>
                                            <p:strVal val="#ppt_x"/>
                                          </p:val>
                                        </p:tav>
                                      </p:tavLst>
                                    </p:anim>
                                    <p:anim calcmode="lin" valueType="num">
                                      <p:cBhvr additive="base">
                                        <p:cTn id="51" dur="500" fill="hold"/>
                                        <p:tgtEl>
                                          <p:spTgt spid="57"/>
                                        </p:tgtEl>
                                        <p:attrNameLst>
                                          <p:attrName>ppt_y</p:attrName>
                                        </p:attrNameLst>
                                      </p:cBhvr>
                                      <p:tavLst>
                                        <p:tav tm="0">
                                          <p:val>
                                            <p:strVal val="#ppt_y"/>
                                          </p:val>
                                        </p:tav>
                                        <p:tav tm="100000">
                                          <p:val>
                                            <p:strVal val="#ppt_y"/>
                                          </p:val>
                                        </p:tav>
                                      </p:tavLst>
                                    </p:anim>
                                  </p:childTnLst>
                                </p:cTn>
                              </p:par>
                            </p:childTnLst>
                          </p:cTn>
                        </p:par>
                        <p:par>
                          <p:cTn id="52" fill="hold">
                            <p:stCondLst>
                              <p:cond delay="3500"/>
                            </p:stCondLst>
                            <p:childTnLst>
                              <p:par>
                                <p:cTn id="53" presetID="49" presetClass="entr" presetSubtype="0" decel="100000" fill="hold" nodeType="after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500" fill="hold"/>
                                        <p:tgtEl>
                                          <p:spTgt spid="53"/>
                                        </p:tgtEl>
                                        <p:attrNameLst>
                                          <p:attrName>ppt_w</p:attrName>
                                        </p:attrNameLst>
                                      </p:cBhvr>
                                      <p:tavLst>
                                        <p:tav tm="0">
                                          <p:val>
                                            <p:fltVal val="0"/>
                                          </p:val>
                                        </p:tav>
                                        <p:tav tm="100000">
                                          <p:val>
                                            <p:strVal val="#ppt_w"/>
                                          </p:val>
                                        </p:tav>
                                      </p:tavLst>
                                    </p:anim>
                                    <p:anim calcmode="lin" valueType="num">
                                      <p:cBhvr>
                                        <p:cTn id="56" dur="500" fill="hold"/>
                                        <p:tgtEl>
                                          <p:spTgt spid="53"/>
                                        </p:tgtEl>
                                        <p:attrNameLst>
                                          <p:attrName>ppt_h</p:attrName>
                                        </p:attrNameLst>
                                      </p:cBhvr>
                                      <p:tavLst>
                                        <p:tav tm="0">
                                          <p:val>
                                            <p:fltVal val="0"/>
                                          </p:val>
                                        </p:tav>
                                        <p:tav tm="100000">
                                          <p:val>
                                            <p:strVal val="#ppt_h"/>
                                          </p:val>
                                        </p:tav>
                                      </p:tavLst>
                                    </p:anim>
                                    <p:anim calcmode="lin" valueType="num">
                                      <p:cBhvr>
                                        <p:cTn id="57" dur="500" fill="hold"/>
                                        <p:tgtEl>
                                          <p:spTgt spid="53"/>
                                        </p:tgtEl>
                                        <p:attrNameLst>
                                          <p:attrName>style.rotation</p:attrName>
                                        </p:attrNameLst>
                                      </p:cBhvr>
                                      <p:tavLst>
                                        <p:tav tm="0">
                                          <p:val>
                                            <p:fltVal val="360"/>
                                          </p:val>
                                        </p:tav>
                                        <p:tav tm="100000">
                                          <p:val>
                                            <p:fltVal val="0"/>
                                          </p:val>
                                        </p:tav>
                                      </p:tavLst>
                                    </p:anim>
                                    <p:animEffect transition="in" filter="fade">
                                      <p:cBhvr>
                                        <p:cTn id="58" dur="500"/>
                                        <p:tgtEl>
                                          <p:spTgt spid="53"/>
                                        </p:tgtEl>
                                      </p:cBhvr>
                                    </p:animEffect>
                                  </p:childTnLst>
                                </p:cTn>
                              </p:par>
                              <p:par>
                                <p:cTn id="59" presetID="2" presetClass="entr" presetSubtype="2" fill="hold" grpId="0" nodeType="withEffect">
                                  <p:stCondLst>
                                    <p:cond delay="0"/>
                                  </p:stCondLst>
                                  <p:childTnLst>
                                    <p:set>
                                      <p:cBhvr>
                                        <p:cTn id="60" dur="1" fill="hold">
                                          <p:stCondLst>
                                            <p:cond delay="0"/>
                                          </p:stCondLst>
                                        </p:cTn>
                                        <p:tgtEl>
                                          <p:spTgt spid="58"/>
                                        </p:tgtEl>
                                        <p:attrNameLst>
                                          <p:attrName>style.visibility</p:attrName>
                                        </p:attrNameLst>
                                      </p:cBhvr>
                                      <p:to>
                                        <p:strVal val="visible"/>
                                      </p:to>
                                    </p:set>
                                    <p:anim calcmode="lin" valueType="num">
                                      <p:cBhvr additive="base">
                                        <p:cTn id="61" dur="500" fill="hold"/>
                                        <p:tgtEl>
                                          <p:spTgt spid="58"/>
                                        </p:tgtEl>
                                        <p:attrNameLst>
                                          <p:attrName>ppt_x</p:attrName>
                                        </p:attrNameLst>
                                      </p:cBhvr>
                                      <p:tavLst>
                                        <p:tav tm="0">
                                          <p:val>
                                            <p:strVal val="1+#ppt_w/2"/>
                                          </p:val>
                                        </p:tav>
                                        <p:tav tm="100000">
                                          <p:val>
                                            <p:strVal val="#ppt_x"/>
                                          </p:val>
                                        </p:tav>
                                      </p:tavLst>
                                    </p:anim>
                                    <p:anim calcmode="lin" valueType="num">
                                      <p:cBhvr additive="base">
                                        <p:cTn id="62"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6" grpId="0"/>
      <p:bldP spid="57" grpId="0"/>
      <p:bldP spid="58" grpId="0"/>
      <p:bldP spid="59" grpId="0"/>
      <p:bldP spid="60" grpId="0"/>
      <p:bldP spid="61"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3290539" y="4269191"/>
            <a:ext cx="5610922" cy="923330"/>
          </a:xfrm>
          <a:prstGeom prst="rect">
            <a:avLst/>
          </a:prstGeom>
        </p:spPr>
        <p:txBody>
          <a:bodyPr wrap="square">
            <a:spAutoFit/>
          </a:bodyPr>
          <a:lstStyle/>
          <a:p>
            <a:pPr algn="ctr">
              <a:lnSpc>
                <a:spcPct val="150000"/>
              </a:lnSpc>
              <a:spcAft>
                <a:spcPts val="600"/>
              </a:spcAft>
              <a:buClr>
                <a:schemeClr val="accent1"/>
              </a:buClr>
            </a:pPr>
            <a:r>
              <a:rPr lang="zh-CN" altLang="en-US" sz="1200" dirty="0">
                <a:solidFill>
                  <a:schemeClr val="tx1">
                    <a:lumMod val="75000"/>
                    <a:lumOff val="25000"/>
                  </a:schemeClr>
                </a:solidFill>
                <a:latin typeface="+mj-ea"/>
                <a:ea typeface="+mj-ea"/>
              </a:rPr>
              <a:t>为客户提供有效服务，是我们工作的方向和价值评价的标尺，成就客户就是成就我们自己。我们坚持以客户为中心，快速响应客户需求，持续为客户创造长期价值进而成就</a:t>
            </a:r>
            <a:r>
              <a:rPr lang="zh-CN" altLang="en-US" sz="1200" dirty="0" smtClean="0">
                <a:solidFill>
                  <a:schemeClr val="tx1">
                    <a:lumMod val="75000"/>
                    <a:lumOff val="25000"/>
                  </a:schemeClr>
                </a:solidFill>
                <a:latin typeface="+mj-ea"/>
                <a:ea typeface="+mj-ea"/>
              </a:rPr>
              <a:t>客户</a:t>
            </a:r>
            <a:endParaRPr lang="zh-CN" altLang="en-US" sz="1200" dirty="0">
              <a:solidFill>
                <a:schemeClr val="tx1">
                  <a:lumMod val="75000"/>
                  <a:lumOff val="25000"/>
                </a:schemeClr>
              </a:solidFill>
              <a:latin typeface="+mj-ea"/>
              <a:ea typeface="+mj-ea"/>
            </a:endParaRPr>
          </a:p>
        </p:txBody>
      </p:sp>
      <p:sp>
        <p:nvSpPr>
          <p:cNvPr id="13" name="文本框 12"/>
          <p:cNvSpPr txBox="1">
            <a:spLocks noChangeArrowheads="1"/>
          </p:cNvSpPr>
          <p:nvPr/>
        </p:nvSpPr>
        <p:spPr bwMode="auto">
          <a:xfrm>
            <a:off x="4153786" y="3783011"/>
            <a:ext cx="38844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smtClean="0">
                <a:solidFill>
                  <a:srgbClr val="01927A"/>
                </a:solidFill>
                <a:latin typeface="+mn-lt"/>
                <a:ea typeface="+mn-ea"/>
                <a:cs typeface="+mn-ea"/>
                <a:sym typeface="+mn-lt"/>
              </a:rPr>
              <a:t>输入相关</a:t>
            </a:r>
            <a:r>
              <a:rPr lang="zh-CN" altLang="en-US" sz="2400" b="1" dirty="0" smtClean="0">
                <a:solidFill>
                  <a:srgbClr val="01927A"/>
                </a:solidFill>
                <a:latin typeface="+mn-lt"/>
                <a:ea typeface="+mn-ea"/>
                <a:cs typeface="+mn-ea"/>
                <a:sym typeface="+mn-lt"/>
              </a:rPr>
              <a:t>段落主题文字</a:t>
            </a:r>
            <a:endParaRPr lang="zh-CN" altLang="en-US" sz="2400" b="1" dirty="0">
              <a:solidFill>
                <a:srgbClr val="01927A"/>
              </a:solidFill>
              <a:latin typeface="+mn-lt"/>
              <a:ea typeface="+mn-ea"/>
              <a:cs typeface="+mn-ea"/>
              <a:sym typeface="+mn-lt"/>
            </a:endParaRPr>
          </a:p>
        </p:txBody>
      </p:sp>
      <p:sp>
        <p:nvSpPr>
          <p:cNvPr id="14" name="文本框 8"/>
          <p:cNvSpPr txBox="1">
            <a:spLocks noChangeArrowheads="1"/>
          </p:cNvSpPr>
          <p:nvPr/>
        </p:nvSpPr>
        <p:spPr bwMode="auto">
          <a:xfrm>
            <a:off x="5412737" y="3300021"/>
            <a:ext cx="136652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smtClean="0">
                <a:solidFill>
                  <a:schemeClr val="tx1">
                    <a:lumMod val="75000"/>
                    <a:lumOff val="25000"/>
                  </a:schemeClr>
                </a:solidFill>
                <a:latin typeface="+mn-lt"/>
                <a:ea typeface="+mn-ea"/>
                <a:cs typeface="+mn-ea"/>
                <a:sym typeface="+mn-lt"/>
              </a:rPr>
              <a:t>PART 03</a:t>
            </a:r>
            <a:endParaRPr lang="zh-CN" altLang="en-US" sz="2800" dirty="0">
              <a:solidFill>
                <a:schemeClr val="tx1">
                  <a:lumMod val="75000"/>
                  <a:lumOff val="25000"/>
                </a:schemeClr>
              </a:solidFill>
              <a:latin typeface="+mn-lt"/>
              <a:ea typeface="+mn-ea"/>
              <a:cs typeface="+mn-ea"/>
              <a:sym typeface="+mn-lt"/>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68494" y="980723"/>
            <a:ext cx="2655012" cy="2233792"/>
          </a:xfrm>
          <a:prstGeom prst="rect">
            <a:avLst/>
          </a:prstGeom>
        </p:spPr>
      </p:pic>
    </p:spTree>
    <p:extLst>
      <p:ext uri="{BB962C8B-B14F-4D97-AF65-F5344CB8AC3E}">
        <p14:creationId xmlns:p14="http://schemas.microsoft.com/office/powerpoint/2010/main" xmlns="" val="1791163034"/>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245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a:spLocks/>
          </p:cNvSpPr>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3" name="椭圆 2"/>
          <p:cNvSpPr/>
          <p:nvPr/>
        </p:nvSpPr>
        <p:spPr>
          <a:xfrm>
            <a:off x="1143087" y="3644900"/>
            <a:ext cx="936000" cy="936000"/>
          </a:xfrm>
          <a:prstGeom prst="ellipse">
            <a:avLst/>
          </a:prstGeom>
          <a:solidFill>
            <a:srgbClr val="01927A"/>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01</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4" name="椭圆 3"/>
          <p:cNvSpPr/>
          <p:nvPr/>
        </p:nvSpPr>
        <p:spPr>
          <a:xfrm>
            <a:off x="2937052" y="3644900"/>
            <a:ext cx="936000" cy="936000"/>
          </a:xfrm>
          <a:prstGeom prst="ellipse">
            <a:avLst/>
          </a:prstGeom>
          <a:solidFill>
            <a:srgbClr val="F35E29"/>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02</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5" name="椭圆 4"/>
          <p:cNvSpPr/>
          <p:nvPr/>
        </p:nvSpPr>
        <p:spPr>
          <a:xfrm>
            <a:off x="4731017" y="3644900"/>
            <a:ext cx="936000" cy="936000"/>
          </a:xfrm>
          <a:prstGeom prst="ellipse">
            <a:avLst/>
          </a:prstGeom>
          <a:solidFill>
            <a:srgbClr val="01927A"/>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03</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6" name="椭圆 5"/>
          <p:cNvSpPr/>
          <p:nvPr/>
        </p:nvSpPr>
        <p:spPr>
          <a:xfrm>
            <a:off x="6524982" y="3644900"/>
            <a:ext cx="936000" cy="936000"/>
          </a:xfrm>
          <a:prstGeom prst="ellipse">
            <a:avLst/>
          </a:prstGeom>
          <a:solidFill>
            <a:srgbClr val="F35E29"/>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04</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7" name="椭圆 6"/>
          <p:cNvSpPr/>
          <p:nvPr/>
        </p:nvSpPr>
        <p:spPr>
          <a:xfrm>
            <a:off x="8318947" y="3644900"/>
            <a:ext cx="936000" cy="936000"/>
          </a:xfrm>
          <a:prstGeom prst="ellipse">
            <a:avLst/>
          </a:prstGeom>
          <a:solidFill>
            <a:srgbClr val="01927A"/>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05</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sp>
        <p:nvSpPr>
          <p:cNvPr id="8" name="椭圆 7"/>
          <p:cNvSpPr/>
          <p:nvPr/>
        </p:nvSpPr>
        <p:spPr>
          <a:xfrm>
            <a:off x="10112913" y="3644900"/>
            <a:ext cx="936000" cy="936000"/>
          </a:xfrm>
          <a:prstGeom prst="ellipse">
            <a:avLst/>
          </a:prstGeom>
          <a:solidFill>
            <a:srgbClr val="F35E29"/>
          </a:solidFill>
          <a:ln w="539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schemeClr val="bg1"/>
                </a:solidFill>
                <a:effectLst/>
                <a:uLnTx/>
                <a:uFillTx/>
                <a:cs typeface="+mn-ea"/>
                <a:sym typeface="+mn-lt"/>
              </a:rPr>
              <a:t>06</a:t>
            </a:r>
            <a:endParaRPr kumimoji="0" lang="zh-CN" altLang="en-US" sz="2400" b="0" i="0" u="none" strike="noStrike" kern="0" cap="none" spc="0" normalizeH="0" baseline="0" noProof="0" dirty="0" smtClean="0">
              <a:ln>
                <a:noFill/>
              </a:ln>
              <a:solidFill>
                <a:schemeClr val="bg1"/>
              </a:solidFill>
              <a:effectLst/>
              <a:uLnTx/>
              <a:uFillTx/>
              <a:cs typeface="+mn-ea"/>
              <a:sym typeface="+mn-lt"/>
            </a:endParaRPr>
          </a:p>
        </p:txBody>
      </p:sp>
      <p:grpSp>
        <p:nvGrpSpPr>
          <p:cNvPr id="9" name="组合 8"/>
          <p:cNvGrpSpPr/>
          <p:nvPr/>
        </p:nvGrpSpPr>
        <p:grpSpPr>
          <a:xfrm>
            <a:off x="1611087" y="3004457"/>
            <a:ext cx="8969826" cy="615043"/>
            <a:chOff x="1611087" y="3004457"/>
            <a:chExt cx="8969826" cy="914399"/>
          </a:xfrm>
        </p:grpSpPr>
        <p:cxnSp>
          <p:nvCxnSpPr>
            <p:cNvPr id="10" name="直接连接符 9"/>
            <p:cNvCxnSpPr/>
            <p:nvPr/>
          </p:nvCxnSpPr>
          <p:spPr>
            <a:xfrm flipH="1">
              <a:off x="1611087" y="3454400"/>
              <a:ext cx="8969826" cy="0"/>
            </a:xfrm>
            <a:prstGeom prst="line">
              <a:avLst/>
            </a:prstGeom>
            <a:noFill/>
            <a:ln w="15875" cap="rnd" cmpd="sng" algn="ctr">
              <a:solidFill>
                <a:schemeClr val="tx1">
                  <a:lumMod val="85000"/>
                  <a:lumOff val="15000"/>
                </a:schemeClr>
              </a:solidFill>
              <a:prstDash val="sysDot"/>
              <a:miter lim="800000"/>
            </a:ln>
            <a:effectLst/>
          </p:spPr>
        </p:cxnSp>
        <p:cxnSp>
          <p:nvCxnSpPr>
            <p:cNvPr id="11" name="直接连接符 10"/>
            <p:cNvCxnSpPr/>
            <p:nvPr/>
          </p:nvCxnSpPr>
          <p:spPr>
            <a:xfrm flipV="1">
              <a:off x="161108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2" name="直接连接符 11"/>
            <p:cNvCxnSpPr/>
            <p:nvPr/>
          </p:nvCxnSpPr>
          <p:spPr>
            <a:xfrm flipV="1">
              <a:off x="10580913"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3" name="直接连接符 12"/>
            <p:cNvCxnSpPr/>
            <p:nvPr/>
          </p:nvCxnSpPr>
          <p:spPr>
            <a:xfrm flipV="1">
              <a:off x="878694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4" name="直接连接符 13"/>
            <p:cNvCxnSpPr/>
            <p:nvPr/>
          </p:nvCxnSpPr>
          <p:spPr>
            <a:xfrm flipV="1">
              <a:off x="699298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5" name="直接连接符 14"/>
            <p:cNvCxnSpPr/>
            <p:nvPr/>
          </p:nvCxnSpPr>
          <p:spPr>
            <a:xfrm flipV="1">
              <a:off x="5199017"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6" name="直接连接符 15"/>
            <p:cNvCxnSpPr/>
            <p:nvPr/>
          </p:nvCxnSpPr>
          <p:spPr>
            <a:xfrm flipV="1">
              <a:off x="3405052" y="3454400"/>
              <a:ext cx="0" cy="464456"/>
            </a:xfrm>
            <a:prstGeom prst="line">
              <a:avLst/>
            </a:prstGeom>
            <a:noFill/>
            <a:ln w="15875" cap="rnd" cmpd="sng" algn="ctr">
              <a:solidFill>
                <a:schemeClr val="tx1">
                  <a:lumMod val="85000"/>
                  <a:lumOff val="15000"/>
                </a:schemeClr>
              </a:solidFill>
              <a:prstDash val="sysDot"/>
              <a:miter lim="800000"/>
            </a:ln>
            <a:effectLst/>
          </p:spPr>
        </p:cxnSp>
        <p:cxnSp>
          <p:nvCxnSpPr>
            <p:cNvPr id="17" name="直接连接符 16"/>
            <p:cNvCxnSpPr/>
            <p:nvPr/>
          </p:nvCxnSpPr>
          <p:spPr>
            <a:xfrm>
              <a:off x="6096000" y="3004457"/>
              <a:ext cx="0" cy="449943"/>
            </a:xfrm>
            <a:prstGeom prst="line">
              <a:avLst/>
            </a:prstGeom>
            <a:noFill/>
            <a:ln w="15875" cap="rnd" cmpd="sng" algn="ctr">
              <a:solidFill>
                <a:schemeClr val="tx1">
                  <a:lumMod val="85000"/>
                  <a:lumOff val="15000"/>
                </a:schemeClr>
              </a:solidFill>
              <a:prstDash val="sysDot"/>
              <a:miter lim="800000"/>
            </a:ln>
            <a:effectLst/>
          </p:spPr>
        </p:cxnSp>
      </p:grpSp>
      <p:grpSp>
        <p:nvGrpSpPr>
          <p:cNvPr id="18" name="组合 17"/>
          <p:cNvGrpSpPr/>
          <p:nvPr/>
        </p:nvGrpSpPr>
        <p:grpSpPr>
          <a:xfrm>
            <a:off x="5232400" y="1277256"/>
            <a:ext cx="1727200" cy="1727200"/>
            <a:chOff x="5232400" y="1277256"/>
            <a:chExt cx="1727200" cy="1727200"/>
          </a:xfrm>
        </p:grpSpPr>
        <p:sp>
          <p:nvSpPr>
            <p:cNvPr id="19" name="椭圆 18"/>
            <p:cNvSpPr/>
            <p:nvPr/>
          </p:nvSpPr>
          <p:spPr>
            <a:xfrm>
              <a:off x="5232400" y="1277256"/>
              <a:ext cx="1727200" cy="1727200"/>
            </a:xfrm>
            <a:prstGeom prst="ellipse">
              <a:avLst/>
            </a:prstGeom>
            <a:solidFill>
              <a:sysClr val="window" lastClr="FFFFFF">
                <a:lumMod val="95000"/>
                <a:alpha val="20000"/>
              </a:sysClr>
            </a:solidFill>
            <a:ln w="15875" cap="rnd" cmpd="sng" algn="ctr">
              <a:noFill/>
              <a:prstDash val="sysDot"/>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cs typeface="+mn-ea"/>
                <a:sym typeface="+mn-lt"/>
              </a:endParaRPr>
            </a:p>
          </p:txBody>
        </p:sp>
        <p:grpSp>
          <p:nvGrpSpPr>
            <p:cNvPr id="20" name="组合 19"/>
            <p:cNvGrpSpPr/>
            <p:nvPr/>
          </p:nvGrpSpPr>
          <p:grpSpPr>
            <a:xfrm>
              <a:off x="5428343" y="1473199"/>
              <a:ext cx="1335314" cy="1335314"/>
              <a:chOff x="5428343" y="1473199"/>
              <a:chExt cx="1335314" cy="1335314"/>
            </a:xfrm>
          </p:grpSpPr>
          <p:sp>
            <p:nvSpPr>
              <p:cNvPr id="21" name="椭圆 20"/>
              <p:cNvSpPr/>
              <p:nvPr/>
            </p:nvSpPr>
            <p:spPr>
              <a:xfrm>
                <a:off x="5428343" y="1473199"/>
                <a:ext cx="1335314" cy="1335314"/>
              </a:xfrm>
              <a:prstGeom prst="ellipse">
                <a:avLst/>
              </a:prstGeom>
              <a:solidFill>
                <a:srgbClr val="01927A"/>
              </a:solidFill>
              <a:ln w="5715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cs typeface="+mn-ea"/>
                  <a:sym typeface="+mn-lt"/>
                </a:endParaRPr>
              </a:p>
            </p:txBody>
          </p:sp>
          <p:sp>
            <p:nvSpPr>
              <p:cNvPr id="22" name="Freeform 17"/>
              <p:cNvSpPr>
                <a:spLocks noEditPoints="1"/>
              </p:cNvSpPr>
              <p:nvPr/>
            </p:nvSpPr>
            <p:spPr bwMode="auto">
              <a:xfrm>
                <a:off x="5842000" y="1886856"/>
                <a:ext cx="508000" cy="508000"/>
              </a:xfrm>
              <a:custGeom>
                <a:avLst/>
                <a:gdLst>
                  <a:gd name="T0" fmla="*/ 553 w 1018"/>
                  <a:gd name="T1" fmla="*/ 10 h 1017"/>
                  <a:gd name="T2" fmla="*/ 500 w 1018"/>
                  <a:gd name="T3" fmla="*/ 0 h 1017"/>
                  <a:gd name="T4" fmla="*/ 448 w 1018"/>
                  <a:gd name="T5" fmla="*/ 20 h 1017"/>
                  <a:gd name="T6" fmla="*/ 11 w 1018"/>
                  <a:gd name="T7" fmla="*/ 463 h 1017"/>
                  <a:gd name="T8" fmla="*/ 1 w 1018"/>
                  <a:gd name="T9" fmla="*/ 517 h 1017"/>
                  <a:gd name="T10" fmla="*/ 21 w 1018"/>
                  <a:gd name="T11" fmla="*/ 568 h 1017"/>
                  <a:gd name="T12" fmla="*/ 59 w 1018"/>
                  <a:gd name="T13" fmla="*/ 596 h 1017"/>
                  <a:gd name="T14" fmla="*/ 104 w 1018"/>
                  <a:gd name="T15" fmla="*/ 603 h 1017"/>
                  <a:gd name="T16" fmla="*/ 128 w 1018"/>
                  <a:gd name="T17" fmla="*/ 966 h 1017"/>
                  <a:gd name="T18" fmla="*/ 178 w 1018"/>
                  <a:gd name="T19" fmla="*/ 1016 h 1017"/>
                  <a:gd name="T20" fmla="*/ 331 w 1018"/>
                  <a:gd name="T21" fmla="*/ 1016 h 1017"/>
                  <a:gd name="T22" fmla="*/ 380 w 1018"/>
                  <a:gd name="T23" fmla="*/ 966 h 1017"/>
                  <a:gd name="T24" fmla="*/ 636 w 1018"/>
                  <a:gd name="T25" fmla="*/ 953 h 1017"/>
                  <a:gd name="T26" fmla="*/ 664 w 1018"/>
                  <a:gd name="T27" fmla="*/ 1006 h 1017"/>
                  <a:gd name="T28" fmla="*/ 827 w 1018"/>
                  <a:gd name="T29" fmla="*/ 1017 h 1017"/>
                  <a:gd name="T30" fmla="*/ 879 w 1018"/>
                  <a:gd name="T31" fmla="*/ 989 h 1017"/>
                  <a:gd name="T32" fmla="*/ 890 w 1018"/>
                  <a:gd name="T33" fmla="*/ 597 h 1017"/>
                  <a:gd name="T34" fmla="*/ 932 w 1018"/>
                  <a:gd name="T35" fmla="*/ 603 h 1017"/>
                  <a:gd name="T36" fmla="*/ 982 w 1018"/>
                  <a:gd name="T37" fmla="*/ 581 h 1017"/>
                  <a:gd name="T38" fmla="*/ 1010 w 1018"/>
                  <a:gd name="T39" fmla="*/ 544 h 1017"/>
                  <a:gd name="T40" fmla="*/ 1016 w 1018"/>
                  <a:gd name="T41" fmla="*/ 490 h 1017"/>
                  <a:gd name="T42" fmla="*/ 990 w 1018"/>
                  <a:gd name="T43" fmla="*/ 441 h 1017"/>
                  <a:gd name="T44" fmla="*/ 503 w 1018"/>
                  <a:gd name="T45" fmla="*/ 63 h 1017"/>
                  <a:gd name="T46" fmla="*/ 532 w 1018"/>
                  <a:gd name="T47" fmla="*/ 71 h 1017"/>
                  <a:gd name="T48" fmla="*/ 540 w 1018"/>
                  <a:gd name="T49" fmla="*/ 100 h 1017"/>
                  <a:gd name="T50" fmla="*/ 487 w 1018"/>
                  <a:gd name="T51" fmla="*/ 117 h 1017"/>
                  <a:gd name="T52" fmla="*/ 479 w 1018"/>
                  <a:gd name="T53" fmla="*/ 82 h 1017"/>
                  <a:gd name="T54" fmla="*/ 113 w 1018"/>
                  <a:gd name="T55" fmla="*/ 534 h 1017"/>
                  <a:gd name="T56" fmla="*/ 78 w 1018"/>
                  <a:gd name="T57" fmla="*/ 534 h 1017"/>
                  <a:gd name="T58" fmla="*/ 64 w 1018"/>
                  <a:gd name="T59" fmla="*/ 508 h 1017"/>
                  <a:gd name="T60" fmla="*/ 423 w 1018"/>
                  <a:gd name="T61" fmla="*/ 135 h 1017"/>
                  <a:gd name="T62" fmla="*/ 827 w 1018"/>
                  <a:gd name="T63" fmla="*/ 953 h 1017"/>
                  <a:gd name="T64" fmla="*/ 695 w 1018"/>
                  <a:gd name="T65" fmla="*/ 706 h 1017"/>
                  <a:gd name="T66" fmla="*/ 642 w 1018"/>
                  <a:gd name="T67" fmla="*/ 667 h 1017"/>
                  <a:gd name="T68" fmla="*/ 357 w 1018"/>
                  <a:gd name="T69" fmla="*/ 672 h 1017"/>
                  <a:gd name="T70" fmla="*/ 318 w 1018"/>
                  <a:gd name="T71" fmla="*/ 724 h 1017"/>
                  <a:gd name="T72" fmla="*/ 827 w 1018"/>
                  <a:gd name="T73" fmla="*/ 547 h 1017"/>
                  <a:gd name="T74" fmla="*/ 929 w 1018"/>
                  <a:gd name="T75" fmla="*/ 538 h 1017"/>
                  <a:gd name="T76" fmla="*/ 554 w 1018"/>
                  <a:gd name="T77" fmla="*/ 184 h 1017"/>
                  <a:gd name="T78" fmla="*/ 945 w 1018"/>
                  <a:gd name="T79" fmla="*/ 486 h 1017"/>
                  <a:gd name="T80" fmla="*/ 953 w 1018"/>
                  <a:gd name="T81" fmla="*/ 514 h 1017"/>
                  <a:gd name="T82" fmla="*/ 382 w 1018"/>
                  <a:gd name="T83" fmla="*/ 476 h 1017"/>
                  <a:gd name="T84" fmla="*/ 403 w 1018"/>
                  <a:gd name="T85" fmla="*/ 547 h 1017"/>
                  <a:gd name="T86" fmla="*/ 460 w 1018"/>
                  <a:gd name="T87" fmla="*/ 593 h 1017"/>
                  <a:gd name="T88" fmla="*/ 522 w 1018"/>
                  <a:gd name="T89" fmla="*/ 603 h 1017"/>
                  <a:gd name="T90" fmla="*/ 590 w 1018"/>
                  <a:gd name="T91" fmla="*/ 574 h 1017"/>
                  <a:gd name="T92" fmla="*/ 630 w 1018"/>
                  <a:gd name="T93" fmla="*/ 514 h 1017"/>
                  <a:gd name="T94" fmla="*/ 634 w 1018"/>
                  <a:gd name="T95" fmla="*/ 450 h 1017"/>
                  <a:gd name="T96" fmla="*/ 598 w 1018"/>
                  <a:gd name="T97" fmla="*/ 386 h 1017"/>
                  <a:gd name="T98" fmla="*/ 535 w 1018"/>
                  <a:gd name="T99" fmla="*/ 352 h 1017"/>
                  <a:gd name="T100" fmla="*/ 471 w 1018"/>
                  <a:gd name="T101" fmla="*/ 355 h 1017"/>
                  <a:gd name="T102" fmla="*/ 411 w 1018"/>
                  <a:gd name="T103" fmla="*/ 394 h 1017"/>
                  <a:gd name="T104" fmla="*/ 383 w 1018"/>
                  <a:gd name="T105" fmla="*/ 463 h 1017"/>
                  <a:gd name="T106" fmla="*/ 571 w 1018"/>
                  <a:gd name="T107" fmla="*/ 489 h 1017"/>
                  <a:gd name="T108" fmla="*/ 522 w 1018"/>
                  <a:gd name="T109" fmla="*/ 538 h 1017"/>
                  <a:gd name="T110" fmla="*/ 485 w 1018"/>
                  <a:gd name="T111" fmla="*/ 535 h 1017"/>
                  <a:gd name="T112" fmla="*/ 446 w 1018"/>
                  <a:gd name="T113" fmla="*/ 482 h 1017"/>
                  <a:gd name="T114" fmla="*/ 457 w 1018"/>
                  <a:gd name="T115" fmla="*/ 441 h 1017"/>
                  <a:gd name="T116" fmla="*/ 509 w 1018"/>
                  <a:gd name="T117" fmla="*/ 413 h 1017"/>
                  <a:gd name="T118" fmla="*/ 554 w 1018"/>
                  <a:gd name="T119" fmla="*/ 431 h 1017"/>
                  <a:gd name="T120" fmla="*/ 573 w 1018"/>
                  <a:gd name="T121" fmla="*/ 476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18" h="1017">
                    <a:moveTo>
                      <a:pt x="990" y="441"/>
                    </a:moveTo>
                    <a:lnTo>
                      <a:pt x="577" y="26"/>
                    </a:lnTo>
                    <a:lnTo>
                      <a:pt x="577" y="26"/>
                    </a:lnTo>
                    <a:lnTo>
                      <a:pt x="569" y="20"/>
                    </a:lnTo>
                    <a:lnTo>
                      <a:pt x="562" y="15"/>
                    </a:lnTo>
                    <a:lnTo>
                      <a:pt x="553" y="10"/>
                    </a:lnTo>
                    <a:lnTo>
                      <a:pt x="545" y="6"/>
                    </a:lnTo>
                    <a:lnTo>
                      <a:pt x="536" y="3"/>
                    </a:lnTo>
                    <a:lnTo>
                      <a:pt x="527" y="1"/>
                    </a:lnTo>
                    <a:lnTo>
                      <a:pt x="518" y="0"/>
                    </a:lnTo>
                    <a:lnTo>
                      <a:pt x="509" y="0"/>
                    </a:lnTo>
                    <a:lnTo>
                      <a:pt x="500" y="0"/>
                    </a:lnTo>
                    <a:lnTo>
                      <a:pt x="491" y="1"/>
                    </a:lnTo>
                    <a:lnTo>
                      <a:pt x="481" y="3"/>
                    </a:lnTo>
                    <a:lnTo>
                      <a:pt x="473" y="6"/>
                    </a:lnTo>
                    <a:lnTo>
                      <a:pt x="464" y="10"/>
                    </a:lnTo>
                    <a:lnTo>
                      <a:pt x="456" y="15"/>
                    </a:lnTo>
                    <a:lnTo>
                      <a:pt x="448" y="20"/>
                    </a:lnTo>
                    <a:lnTo>
                      <a:pt x="442" y="26"/>
                    </a:lnTo>
                    <a:lnTo>
                      <a:pt x="27" y="441"/>
                    </a:lnTo>
                    <a:lnTo>
                      <a:pt x="27" y="441"/>
                    </a:lnTo>
                    <a:lnTo>
                      <a:pt x="21" y="447"/>
                    </a:lnTo>
                    <a:lnTo>
                      <a:pt x="16" y="456"/>
                    </a:lnTo>
                    <a:lnTo>
                      <a:pt x="11" y="463"/>
                    </a:lnTo>
                    <a:lnTo>
                      <a:pt x="7" y="472"/>
                    </a:lnTo>
                    <a:lnTo>
                      <a:pt x="4" y="480"/>
                    </a:lnTo>
                    <a:lnTo>
                      <a:pt x="2" y="490"/>
                    </a:lnTo>
                    <a:lnTo>
                      <a:pt x="1" y="499"/>
                    </a:lnTo>
                    <a:lnTo>
                      <a:pt x="0" y="508"/>
                    </a:lnTo>
                    <a:lnTo>
                      <a:pt x="1" y="517"/>
                    </a:lnTo>
                    <a:lnTo>
                      <a:pt x="2" y="526"/>
                    </a:lnTo>
                    <a:lnTo>
                      <a:pt x="4" y="535"/>
                    </a:lnTo>
                    <a:lnTo>
                      <a:pt x="7" y="544"/>
                    </a:lnTo>
                    <a:lnTo>
                      <a:pt x="11" y="552"/>
                    </a:lnTo>
                    <a:lnTo>
                      <a:pt x="16" y="561"/>
                    </a:lnTo>
                    <a:lnTo>
                      <a:pt x="21" y="568"/>
                    </a:lnTo>
                    <a:lnTo>
                      <a:pt x="27" y="576"/>
                    </a:lnTo>
                    <a:lnTo>
                      <a:pt x="27" y="576"/>
                    </a:lnTo>
                    <a:lnTo>
                      <a:pt x="35" y="581"/>
                    </a:lnTo>
                    <a:lnTo>
                      <a:pt x="43" y="588"/>
                    </a:lnTo>
                    <a:lnTo>
                      <a:pt x="50" y="592"/>
                    </a:lnTo>
                    <a:lnTo>
                      <a:pt x="59" y="596"/>
                    </a:lnTo>
                    <a:lnTo>
                      <a:pt x="67" y="599"/>
                    </a:lnTo>
                    <a:lnTo>
                      <a:pt x="77" y="602"/>
                    </a:lnTo>
                    <a:lnTo>
                      <a:pt x="87" y="603"/>
                    </a:lnTo>
                    <a:lnTo>
                      <a:pt x="95" y="604"/>
                    </a:lnTo>
                    <a:lnTo>
                      <a:pt x="95" y="604"/>
                    </a:lnTo>
                    <a:lnTo>
                      <a:pt x="104" y="603"/>
                    </a:lnTo>
                    <a:lnTo>
                      <a:pt x="111" y="602"/>
                    </a:lnTo>
                    <a:lnTo>
                      <a:pt x="127" y="597"/>
                    </a:lnTo>
                    <a:lnTo>
                      <a:pt x="127" y="953"/>
                    </a:lnTo>
                    <a:lnTo>
                      <a:pt x="127" y="953"/>
                    </a:lnTo>
                    <a:lnTo>
                      <a:pt x="127" y="960"/>
                    </a:lnTo>
                    <a:lnTo>
                      <a:pt x="128" y="966"/>
                    </a:lnTo>
                    <a:lnTo>
                      <a:pt x="133" y="978"/>
                    </a:lnTo>
                    <a:lnTo>
                      <a:pt x="138" y="989"/>
                    </a:lnTo>
                    <a:lnTo>
                      <a:pt x="146" y="998"/>
                    </a:lnTo>
                    <a:lnTo>
                      <a:pt x="155" y="1006"/>
                    </a:lnTo>
                    <a:lnTo>
                      <a:pt x="166" y="1012"/>
                    </a:lnTo>
                    <a:lnTo>
                      <a:pt x="178" y="1016"/>
                    </a:lnTo>
                    <a:lnTo>
                      <a:pt x="184" y="1017"/>
                    </a:lnTo>
                    <a:lnTo>
                      <a:pt x="191" y="1017"/>
                    </a:lnTo>
                    <a:lnTo>
                      <a:pt x="318" y="1017"/>
                    </a:lnTo>
                    <a:lnTo>
                      <a:pt x="318" y="1017"/>
                    </a:lnTo>
                    <a:lnTo>
                      <a:pt x="325" y="1017"/>
                    </a:lnTo>
                    <a:lnTo>
                      <a:pt x="331" y="1016"/>
                    </a:lnTo>
                    <a:lnTo>
                      <a:pt x="343" y="1012"/>
                    </a:lnTo>
                    <a:lnTo>
                      <a:pt x="354" y="1006"/>
                    </a:lnTo>
                    <a:lnTo>
                      <a:pt x="363" y="998"/>
                    </a:lnTo>
                    <a:lnTo>
                      <a:pt x="371" y="989"/>
                    </a:lnTo>
                    <a:lnTo>
                      <a:pt x="376" y="978"/>
                    </a:lnTo>
                    <a:lnTo>
                      <a:pt x="380" y="966"/>
                    </a:lnTo>
                    <a:lnTo>
                      <a:pt x="382" y="960"/>
                    </a:lnTo>
                    <a:lnTo>
                      <a:pt x="382" y="953"/>
                    </a:lnTo>
                    <a:lnTo>
                      <a:pt x="382" y="730"/>
                    </a:lnTo>
                    <a:lnTo>
                      <a:pt x="636" y="730"/>
                    </a:lnTo>
                    <a:lnTo>
                      <a:pt x="636" y="953"/>
                    </a:lnTo>
                    <a:lnTo>
                      <a:pt x="636" y="953"/>
                    </a:lnTo>
                    <a:lnTo>
                      <a:pt x="637" y="960"/>
                    </a:lnTo>
                    <a:lnTo>
                      <a:pt x="637" y="966"/>
                    </a:lnTo>
                    <a:lnTo>
                      <a:pt x="641" y="978"/>
                    </a:lnTo>
                    <a:lnTo>
                      <a:pt x="647" y="989"/>
                    </a:lnTo>
                    <a:lnTo>
                      <a:pt x="655" y="998"/>
                    </a:lnTo>
                    <a:lnTo>
                      <a:pt x="664" y="1006"/>
                    </a:lnTo>
                    <a:lnTo>
                      <a:pt x="674" y="1012"/>
                    </a:lnTo>
                    <a:lnTo>
                      <a:pt x="687" y="1016"/>
                    </a:lnTo>
                    <a:lnTo>
                      <a:pt x="693" y="1017"/>
                    </a:lnTo>
                    <a:lnTo>
                      <a:pt x="700" y="1017"/>
                    </a:lnTo>
                    <a:lnTo>
                      <a:pt x="827" y="1017"/>
                    </a:lnTo>
                    <a:lnTo>
                      <a:pt x="827" y="1017"/>
                    </a:lnTo>
                    <a:lnTo>
                      <a:pt x="833" y="1017"/>
                    </a:lnTo>
                    <a:lnTo>
                      <a:pt x="840" y="1016"/>
                    </a:lnTo>
                    <a:lnTo>
                      <a:pt x="852" y="1012"/>
                    </a:lnTo>
                    <a:lnTo>
                      <a:pt x="862" y="1006"/>
                    </a:lnTo>
                    <a:lnTo>
                      <a:pt x="872" y="998"/>
                    </a:lnTo>
                    <a:lnTo>
                      <a:pt x="879" y="989"/>
                    </a:lnTo>
                    <a:lnTo>
                      <a:pt x="886" y="978"/>
                    </a:lnTo>
                    <a:lnTo>
                      <a:pt x="889" y="966"/>
                    </a:lnTo>
                    <a:lnTo>
                      <a:pt x="890" y="960"/>
                    </a:lnTo>
                    <a:lnTo>
                      <a:pt x="890" y="953"/>
                    </a:lnTo>
                    <a:lnTo>
                      <a:pt x="890" y="597"/>
                    </a:lnTo>
                    <a:lnTo>
                      <a:pt x="890" y="597"/>
                    </a:lnTo>
                    <a:lnTo>
                      <a:pt x="899" y="599"/>
                    </a:lnTo>
                    <a:lnTo>
                      <a:pt x="906" y="602"/>
                    </a:lnTo>
                    <a:lnTo>
                      <a:pt x="914" y="603"/>
                    </a:lnTo>
                    <a:lnTo>
                      <a:pt x="922" y="604"/>
                    </a:lnTo>
                    <a:lnTo>
                      <a:pt x="922" y="604"/>
                    </a:lnTo>
                    <a:lnTo>
                      <a:pt x="932" y="603"/>
                    </a:lnTo>
                    <a:lnTo>
                      <a:pt x="942" y="602"/>
                    </a:lnTo>
                    <a:lnTo>
                      <a:pt x="950" y="599"/>
                    </a:lnTo>
                    <a:lnTo>
                      <a:pt x="959" y="596"/>
                    </a:lnTo>
                    <a:lnTo>
                      <a:pt x="967" y="592"/>
                    </a:lnTo>
                    <a:lnTo>
                      <a:pt x="975" y="588"/>
                    </a:lnTo>
                    <a:lnTo>
                      <a:pt x="982" y="581"/>
                    </a:lnTo>
                    <a:lnTo>
                      <a:pt x="990" y="576"/>
                    </a:lnTo>
                    <a:lnTo>
                      <a:pt x="990" y="576"/>
                    </a:lnTo>
                    <a:lnTo>
                      <a:pt x="996" y="568"/>
                    </a:lnTo>
                    <a:lnTo>
                      <a:pt x="1002" y="561"/>
                    </a:lnTo>
                    <a:lnTo>
                      <a:pt x="1007" y="552"/>
                    </a:lnTo>
                    <a:lnTo>
                      <a:pt x="1010" y="544"/>
                    </a:lnTo>
                    <a:lnTo>
                      <a:pt x="1014" y="535"/>
                    </a:lnTo>
                    <a:lnTo>
                      <a:pt x="1016" y="526"/>
                    </a:lnTo>
                    <a:lnTo>
                      <a:pt x="1018" y="517"/>
                    </a:lnTo>
                    <a:lnTo>
                      <a:pt x="1018" y="508"/>
                    </a:lnTo>
                    <a:lnTo>
                      <a:pt x="1018" y="499"/>
                    </a:lnTo>
                    <a:lnTo>
                      <a:pt x="1016" y="490"/>
                    </a:lnTo>
                    <a:lnTo>
                      <a:pt x="1014" y="480"/>
                    </a:lnTo>
                    <a:lnTo>
                      <a:pt x="1010" y="472"/>
                    </a:lnTo>
                    <a:lnTo>
                      <a:pt x="1007" y="463"/>
                    </a:lnTo>
                    <a:lnTo>
                      <a:pt x="1002" y="456"/>
                    </a:lnTo>
                    <a:lnTo>
                      <a:pt x="996" y="447"/>
                    </a:lnTo>
                    <a:lnTo>
                      <a:pt x="990" y="441"/>
                    </a:lnTo>
                    <a:lnTo>
                      <a:pt x="990" y="441"/>
                    </a:lnTo>
                    <a:close/>
                    <a:moveTo>
                      <a:pt x="487" y="71"/>
                    </a:moveTo>
                    <a:lnTo>
                      <a:pt x="487" y="71"/>
                    </a:lnTo>
                    <a:lnTo>
                      <a:pt x="491" y="67"/>
                    </a:lnTo>
                    <a:lnTo>
                      <a:pt x="496" y="64"/>
                    </a:lnTo>
                    <a:lnTo>
                      <a:pt x="503" y="63"/>
                    </a:lnTo>
                    <a:lnTo>
                      <a:pt x="509" y="62"/>
                    </a:lnTo>
                    <a:lnTo>
                      <a:pt x="509" y="62"/>
                    </a:lnTo>
                    <a:lnTo>
                      <a:pt x="516" y="63"/>
                    </a:lnTo>
                    <a:lnTo>
                      <a:pt x="521" y="64"/>
                    </a:lnTo>
                    <a:lnTo>
                      <a:pt x="526" y="67"/>
                    </a:lnTo>
                    <a:lnTo>
                      <a:pt x="532" y="71"/>
                    </a:lnTo>
                    <a:lnTo>
                      <a:pt x="532" y="71"/>
                    </a:lnTo>
                    <a:lnTo>
                      <a:pt x="535" y="77"/>
                    </a:lnTo>
                    <a:lnTo>
                      <a:pt x="538" y="82"/>
                    </a:lnTo>
                    <a:lnTo>
                      <a:pt x="540" y="88"/>
                    </a:lnTo>
                    <a:lnTo>
                      <a:pt x="540" y="94"/>
                    </a:lnTo>
                    <a:lnTo>
                      <a:pt x="540" y="100"/>
                    </a:lnTo>
                    <a:lnTo>
                      <a:pt x="538" y="106"/>
                    </a:lnTo>
                    <a:lnTo>
                      <a:pt x="535" y="111"/>
                    </a:lnTo>
                    <a:lnTo>
                      <a:pt x="532" y="117"/>
                    </a:lnTo>
                    <a:lnTo>
                      <a:pt x="509" y="139"/>
                    </a:lnTo>
                    <a:lnTo>
                      <a:pt x="487" y="117"/>
                    </a:lnTo>
                    <a:lnTo>
                      <a:pt x="487" y="117"/>
                    </a:lnTo>
                    <a:lnTo>
                      <a:pt x="482" y="111"/>
                    </a:lnTo>
                    <a:lnTo>
                      <a:pt x="479" y="106"/>
                    </a:lnTo>
                    <a:lnTo>
                      <a:pt x="478" y="100"/>
                    </a:lnTo>
                    <a:lnTo>
                      <a:pt x="477" y="94"/>
                    </a:lnTo>
                    <a:lnTo>
                      <a:pt x="478" y="88"/>
                    </a:lnTo>
                    <a:lnTo>
                      <a:pt x="479" y="82"/>
                    </a:lnTo>
                    <a:lnTo>
                      <a:pt x="482" y="77"/>
                    </a:lnTo>
                    <a:lnTo>
                      <a:pt x="487" y="71"/>
                    </a:lnTo>
                    <a:lnTo>
                      <a:pt x="487" y="71"/>
                    </a:lnTo>
                    <a:close/>
                    <a:moveTo>
                      <a:pt x="118" y="531"/>
                    </a:moveTo>
                    <a:lnTo>
                      <a:pt x="118" y="531"/>
                    </a:lnTo>
                    <a:lnTo>
                      <a:pt x="113" y="534"/>
                    </a:lnTo>
                    <a:lnTo>
                      <a:pt x="108" y="537"/>
                    </a:lnTo>
                    <a:lnTo>
                      <a:pt x="102" y="538"/>
                    </a:lnTo>
                    <a:lnTo>
                      <a:pt x="95" y="539"/>
                    </a:lnTo>
                    <a:lnTo>
                      <a:pt x="90" y="538"/>
                    </a:lnTo>
                    <a:lnTo>
                      <a:pt x="83" y="537"/>
                    </a:lnTo>
                    <a:lnTo>
                      <a:pt x="78" y="534"/>
                    </a:lnTo>
                    <a:lnTo>
                      <a:pt x="73" y="531"/>
                    </a:lnTo>
                    <a:lnTo>
                      <a:pt x="73" y="531"/>
                    </a:lnTo>
                    <a:lnTo>
                      <a:pt x="69" y="525"/>
                    </a:lnTo>
                    <a:lnTo>
                      <a:pt x="66" y="520"/>
                    </a:lnTo>
                    <a:lnTo>
                      <a:pt x="64" y="514"/>
                    </a:lnTo>
                    <a:lnTo>
                      <a:pt x="64" y="508"/>
                    </a:lnTo>
                    <a:lnTo>
                      <a:pt x="64" y="502"/>
                    </a:lnTo>
                    <a:lnTo>
                      <a:pt x="66" y="495"/>
                    </a:lnTo>
                    <a:lnTo>
                      <a:pt x="69" y="490"/>
                    </a:lnTo>
                    <a:lnTo>
                      <a:pt x="73" y="486"/>
                    </a:lnTo>
                    <a:lnTo>
                      <a:pt x="423" y="135"/>
                    </a:lnTo>
                    <a:lnTo>
                      <a:pt x="423" y="135"/>
                    </a:lnTo>
                    <a:lnTo>
                      <a:pt x="431" y="149"/>
                    </a:lnTo>
                    <a:lnTo>
                      <a:pt x="436" y="155"/>
                    </a:lnTo>
                    <a:lnTo>
                      <a:pt x="442" y="162"/>
                    </a:lnTo>
                    <a:lnTo>
                      <a:pt x="464" y="184"/>
                    </a:lnTo>
                    <a:lnTo>
                      <a:pt x="118" y="531"/>
                    </a:lnTo>
                    <a:close/>
                    <a:moveTo>
                      <a:pt x="827" y="953"/>
                    </a:moveTo>
                    <a:lnTo>
                      <a:pt x="700" y="953"/>
                    </a:lnTo>
                    <a:lnTo>
                      <a:pt x="700" y="730"/>
                    </a:lnTo>
                    <a:lnTo>
                      <a:pt x="700" y="730"/>
                    </a:lnTo>
                    <a:lnTo>
                      <a:pt x="699" y="724"/>
                    </a:lnTo>
                    <a:lnTo>
                      <a:pt x="698" y="717"/>
                    </a:lnTo>
                    <a:lnTo>
                      <a:pt x="695" y="706"/>
                    </a:lnTo>
                    <a:lnTo>
                      <a:pt x="688" y="695"/>
                    </a:lnTo>
                    <a:lnTo>
                      <a:pt x="681" y="685"/>
                    </a:lnTo>
                    <a:lnTo>
                      <a:pt x="671" y="678"/>
                    </a:lnTo>
                    <a:lnTo>
                      <a:pt x="661" y="672"/>
                    </a:lnTo>
                    <a:lnTo>
                      <a:pt x="649" y="668"/>
                    </a:lnTo>
                    <a:lnTo>
                      <a:pt x="642" y="667"/>
                    </a:lnTo>
                    <a:lnTo>
                      <a:pt x="636" y="667"/>
                    </a:lnTo>
                    <a:lnTo>
                      <a:pt x="382" y="667"/>
                    </a:lnTo>
                    <a:lnTo>
                      <a:pt x="382" y="667"/>
                    </a:lnTo>
                    <a:lnTo>
                      <a:pt x="375" y="667"/>
                    </a:lnTo>
                    <a:lnTo>
                      <a:pt x="369" y="668"/>
                    </a:lnTo>
                    <a:lnTo>
                      <a:pt x="357" y="672"/>
                    </a:lnTo>
                    <a:lnTo>
                      <a:pt x="346" y="678"/>
                    </a:lnTo>
                    <a:lnTo>
                      <a:pt x="337" y="685"/>
                    </a:lnTo>
                    <a:lnTo>
                      <a:pt x="329" y="695"/>
                    </a:lnTo>
                    <a:lnTo>
                      <a:pt x="323" y="706"/>
                    </a:lnTo>
                    <a:lnTo>
                      <a:pt x="319" y="717"/>
                    </a:lnTo>
                    <a:lnTo>
                      <a:pt x="318" y="724"/>
                    </a:lnTo>
                    <a:lnTo>
                      <a:pt x="318" y="730"/>
                    </a:lnTo>
                    <a:lnTo>
                      <a:pt x="318" y="953"/>
                    </a:lnTo>
                    <a:lnTo>
                      <a:pt x="191" y="953"/>
                    </a:lnTo>
                    <a:lnTo>
                      <a:pt x="191" y="547"/>
                    </a:lnTo>
                    <a:lnTo>
                      <a:pt x="509" y="229"/>
                    </a:lnTo>
                    <a:lnTo>
                      <a:pt x="827" y="547"/>
                    </a:lnTo>
                    <a:lnTo>
                      <a:pt x="827" y="953"/>
                    </a:lnTo>
                    <a:close/>
                    <a:moveTo>
                      <a:pt x="945" y="531"/>
                    </a:moveTo>
                    <a:lnTo>
                      <a:pt x="945" y="531"/>
                    </a:lnTo>
                    <a:lnTo>
                      <a:pt x="939" y="534"/>
                    </a:lnTo>
                    <a:lnTo>
                      <a:pt x="934" y="537"/>
                    </a:lnTo>
                    <a:lnTo>
                      <a:pt x="929" y="538"/>
                    </a:lnTo>
                    <a:lnTo>
                      <a:pt x="922" y="539"/>
                    </a:lnTo>
                    <a:lnTo>
                      <a:pt x="916" y="538"/>
                    </a:lnTo>
                    <a:lnTo>
                      <a:pt x="911" y="537"/>
                    </a:lnTo>
                    <a:lnTo>
                      <a:pt x="905" y="534"/>
                    </a:lnTo>
                    <a:lnTo>
                      <a:pt x="900" y="531"/>
                    </a:lnTo>
                    <a:lnTo>
                      <a:pt x="554" y="184"/>
                    </a:lnTo>
                    <a:lnTo>
                      <a:pt x="577" y="162"/>
                    </a:lnTo>
                    <a:lnTo>
                      <a:pt x="577" y="162"/>
                    </a:lnTo>
                    <a:lnTo>
                      <a:pt x="582" y="155"/>
                    </a:lnTo>
                    <a:lnTo>
                      <a:pt x="586" y="149"/>
                    </a:lnTo>
                    <a:lnTo>
                      <a:pt x="595" y="135"/>
                    </a:lnTo>
                    <a:lnTo>
                      <a:pt x="945" y="486"/>
                    </a:lnTo>
                    <a:lnTo>
                      <a:pt x="945" y="486"/>
                    </a:lnTo>
                    <a:lnTo>
                      <a:pt x="949" y="490"/>
                    </a:lnTo>
                    <a:lnTo>
                      <a:pt x="951" y="495"/>
                    </a:lnTo>
                    <a:lnTo>
                      <a:pt x="953" y="502"/>
                    </a:lnTo>
                    <a:lnTo>
                      <a:pt x="955" y="508"/>
                    </a:lnTo>
                    <a:lnTo>
                      <a:pt x="953" y="514"/>
                    </a:lnTo>
                    <a:lnTo>
                      <a:pt x="951" y="520"/>
                    </a:lnTo>
                    <a:lnTo>
                      <a:pt x="949" y="525"/>
                    </a:lnTo>
                    <a:lnTo>
                      <a:pt x="945" y="531"/>
                    </a:lnTo>
                    <a:lnTo>
                      <a:pt x="945" y="531"/>
                    </a:lnTo>
                    <a:close/>
                    <a:moveTo>
                      <a:pt x="382" y="476"/>
                    </a:moveTo>
                    <a:lnTo>
                      <a:pt x="382" y="476"/>
                    </a:lnTo>
                    <a:lnTo>
                      <a:pt x="383" y="489"/>
                    </a:lnTo>
                    <a:lnTo>
                      <a:pt x="385" y="502"/>
                    </a:lnTo>
                    <a:lnTo>
                      <a:pt x="387" y="514"/>
                    </a:lnTo>
                    <a:lnTo>
                      <a:pt x="391" y="525"/>
                    </a:lnTo>
                    <a:lnTo>
                      <a:pt x="397" y="536"/>
                    </a:lnTo>
                    <a:lnTo>
                      <a:pt x="403" y="547"/>
                    </a:lnTo>
                    <a:lnTo>
                      <a:pt x="411" y="556"/>
                    </a:lnTo>
                    <a:lnTo>
                      <a:pt x="419" y="566"/>
                    </a:lnTo>
                    <a:lnTo>
                      <a:pt x="428" y="574"/>
                    </a:lnTo>
                    <a:lnTo>
                      <a:pt x="437" y="581"/>
                    </a:lnTo>
                    <a:lnTo>
                      <a:pt x="448" y="588"/>
                    </a:lnTo>
                    <a:lnTo>
                      <a:pt x="460" y="593"/>
                    </a:lnTo>
                    <a:lnTo>
                      <a:pt x="471" y="597"/>
                    </a:lnTo>
                    <a:lnTo>
                      <a:pt x="483" y="600"/>
                    </a:lnTo>
                    <a:lnTo>
                      <a:pt x="496" y="603"/>
                    </a:lnTo>
                    <a:lnTo>
                      <a:pt x="509" y="604"/>
                    </a:lnTo>
                    <a:lnTo>
                      <a:pt x="509" y="604"/>
                    </a:lnTo>
                    <a:lnTo>
                      <a:pt x="522" y="603"/>
                    </a:lnTo>
                    <a:lnTo>
                      <a:pt x="535" y="600"/>
                    </a:lnTo>
                    <a:lnTo>
                      <a:pt x="547" y="597"/>
                    </a:lnTo>
                    <a:lnTo>
                      <a:pt x="559" y="593"/>
                    </a:lnTo>
                    <a:lnTo>
                      <a:pt x="569" y="588"/>
                    </a:lnTo>
                    <a:lnTo>
                      <a:pt x="580" y="581"/>
                    </a:lnTo>
                    <a:lnTo>
                      <a:pt x="590" y="574"/>
                    </a:lnTo>
                    <a:lnTo>
                      <a:pt x="598" y="566"/>
                    </a:lnTo>
                    <a:lnTo>
                      <a:pt x="607" y="556"/>
                    </a:lnTo>
                    <a:lnTo>
                      <a:pt x="614" y="547"/>
                    </a:lnTo>
                    <a:lnTo>
                      <a:pt x="621" y="536"/>
                    </a:lnTo>
                    <a:lnTo>
                      <a:pt x="626" y="525"/>
                    </a:lnTo>
                    <a:lnTo>
                      <a:pt x="630" y="514"/>
                    </a:lnTo>
                    <a:lnTo>
                      <a:pt x="634" y="502"/>
                    </a:lnTo>
                    <a:lnTo>
                      <a:pt x="636" y="489"/>
                    </a:lnTo>
                    <a:lnTo>
                      <a:pt x="636" y="476"/>
                    </a:lnTo>
                    <a:lnTo>
                      <a:pt x="636" y="476"/>
                    </a:lnTo>
                    <a:lnTo>
                      <a:pt x="636" y="463"/>
                    </a:lnTo>
                    <a:lnTo>
                      <a:pt x="634" y="450"/>
                    </a:lnTo>
                    <a:lnTo>
                      <a:pt x="630" y="438"/>
                    </a:lnTo>
                    <a:lnTo>
                      <a:pt x="626" y="427"/>
                    </a:lnTo>
                    <a:lnTo>
                      <a:pt x="621" y="415"/>
                    </a:lnTo>
                    <a:lnTo>
                      <a:pt x="614" y="405"/>
                    </a:lnTo>
                    <a:lnTo>
                      <a:pt x="607" y="394"/>
                    </a:lnTo>
                    <a:lnTo>
                      <a:pt x="598" y="386"/>
                    </a:lnTo>
                    <a:lnTo>
                      <a:pt x="590" y="377"/>
                    </a:lnTo>
                    <a:lnTo>
                      <a:pt x="580" y="371"/>
                    </a:lnTo>
                    <a:lnTo>
                      <a:pt x="569" y="364"/>
                    </a:lnTo>
                    <a:lnTo>
                      <a:pt x="559" y="359"/>
                    </a:lnTo>
                    <a:lnTo>
                      <a:pt x="547" y="355"/>
                    </a:lnTo>
                    <a:lnTo>
                      <a:pt x="535" y="352"/>
                    </a:lnTo>
                    <a:lnTo>
                      <a:pt x="522" y="349"/>
                    </a:lnTo>
                    <a:lnTo>
                      <a:pt x="509" y="348"/>
                    </a:lnTo>
                    <a:lnTo>
                      <a:pt x="509" y="348"/>
                    </a:lnTo>
                    <a:lnTo>
                      <a:pt x="496" y="349"/>
                    </a:lnTo>
                    <a:lnTo>
                      <a:pt x="483" y="352"/>
                    </a:lnTo>
                    <a:lnTo>
                      <a:pt x="471" y="355"/>
                    </a:lnTo>
                    <a:lnTo>
                      <a:pt x="460" y="359"/>
                    </a:lnTo>
                    <a:lnTo>
                      <a:pt x="448" y="364"/>
                    </a:lnTo>
                    <a:lnTo>
                      <a:pt x="437" y="371"/>
                    </a:lnTo>
                    <a:lnTo>
                      <a:pt x="428" y="377"/>
                    </a:lnTo>
                    <a:lnTo>
                      <a:pt x="419" y="386"/>
                    </a:lnTo>
                    <a:lnTo>
                      <a:pt x="411" y="394"/>
                    </a:lnTo>
                    <a:lnTo>
                      <a:pt x="403" y="405"/>
                    </a:lnTo>
                    <a:lnTo>
                      <a:pt x="397" y="415"/>
                    </a:lnTo>
                    <a:lnTo>
                      <a:pt x="391" y="427"/>
                    </a:lnTo>
                    <a:lnTo>
                      <a:pt x="387" y="438"/>
                    </a:lnTo>
                    <a:lnTo>
                      <a:pt x="385" y="450"/>
                    </a:lnTo>
                    <a:lnTo>
                      <a:pt x="383" y="463"/>
                    </a:lnTo>
                    <a:lnTo>
                      <a:pt x="382" y="476"/>
                    </a:lnTo>
                    <a:lnTo>
                      <a:pt x="382" y="476"/>
                    </a:lnTo>
                    <a:close/>
                    <a:moveTo>
                      <a:pt x="573" y="476"/>
                    </a:moveTo>
                    <a:lnTo>
                      <a:pt x="573" y="476"/>
                    </a:lnTo>
                    <a:lnTo>
                      <a:pt x="573" y="482"/>
                    </a:lnTo>
                    <a:lnTo>
                      <a:pt x="571" y="489"/>
                    </a:lnTo>
                    <a:lnTo>
                      <a:pt x="567" y="501"/>
                    </a:lnTo>
                    <a:lnTo>
                      <a:pt x="562" y="511"/>
                    </a:lnTo>
                    <a:lnTo>
                      <a:pt x="554" y="521"/>
                    </a:lnTo>
                    <a:lnTo>
                      <a:pt x="545" y="529"/>
                    </a:lnTo>
                    <a:lnTo>
                      <a:pt x="534" y="535"/>
                    </a:lnTo>
                    <a:lnTo>
                      <a:pt x="522" y="538"/>
                    </a:lnTo>
                    <a:lnTo>
                      <a:pt x="516" y="539"/>
                    </a:lnTo>
                    <a:lnTo>
                      <a:pt x="509" y="539"/>
                    </a:lnTo>
                    <a:lnTo>
                      <a:pt x="509" y="539"/>
                    </a:lnTo>
                    <a:lnTo>
                      <a:pt x="503" y="539"/>
                    </a:lnTo>
                    <a:lnTo>
                      <a:pt x="496" y="538"/>
                    </a:lnTo>
                    <a:lnTo>
                      <a:pt x="485" y="535"/>
                    </a:lnTo>
                    <a:lnTo>
                      <a:pt x="474" y="529"/>
                    </a:lnTo>
                    <a:lnTo>
                      <a:pt x="464" y="521"/>
                    </a:lnTo>
                    <a:lnTo>
                      <a:pt x="457" y="511"/>
                    </a:lnTo>
                    <a:lnTo>
                      <a:pt x="450" y="501"/>
                    </a:lnTo>
                    <a:lnTo>
                      <a:pt x="447" y="489"/>
                    </a:lnTo>
                    <a:lnTo>
                      <a:pt x="446" y="482"/>
                    </a:lnTo>
                    <a:lnTo>
                      <a:pt x="445" y="476"/>
                    </a:lnTo>
                    <a:lnTo>
                      <a:pt x="445" y="476"/>
                    </a:lnTo>
                    <a:lnTo>
                      <a:pt x="446" y="470"/>
                    </a:lnTo>
                    <a:lnTo>
                      <a:pt x="447" y="463"/>
                    </a:lnTo>
                    <a:lnTo>
                      <a:pt x="450" y="451"/>
                    </a:lnTo>
                    <a:lnTo>
                      <a:pt x="457" y="441"/>
                    </a:lnTo>
                    <a:lnTo>
                      <a:pt x="464" y="431"/>
                    </a:lnTo>
                    <a:lnTo>
                      <a:pt x="474" y="423"/>
                    </a:lnTo>
                    <a:lnTo>
                      <a:pt x="485" y="417"/>
                    </a:lnTo>
                    <a:lnTo>
                      <a:pt x="496" y="414"/>
                    </a:lnTo>
                    <a:lnTo>
                      <a:pt x="503" y="413"/>
                    </a:lnTo>
                    <a:lnTo>
                      <a:pt x="509" y="413"/>
                    </a:lnTo>
                    <a:lnTo>
                      <a:pt x="509" y="413"/>
                    </a:lnTo>
                    <a:lnTo>
                      <a:pt x="516" y="413"/>
                    </a:lnTo>
                    <a:lnTo>
                      <a:pt x="522" y="414"/>
                    </a:lnTo>
                    <a:lnTo>
                      <a:pt x="534" y="417"/>
                    </a:lnTo>
                    <a:lnTo>
                      <a:pt x="545" y="423"/>
                    </a:lnTo>
                    <a:lnTo>
                      <a:pt x="554" y="431"/>
                    </a:lnTo>
                    <a:lnTo>
                      <a:pt x="562" y="441"/>
                    </a:lnTo>
                    <a:lnTo>
                      <a:pt x="567" y="451"/>
                    </a:lnTo>
                    <a:lnTo>
                      <a:pt x="571" y="463"/>
                    </a:lnTo>
                    <a:lnTo>
                      <a:pt x="573" y="470"/>
                    </a:lnTo>
                    <a:lnTo>
                      <a:pt x="573" y="476"/>
                    </a:lnTo>
                    <a:lnTo>
                      <a:pt x="573" y="47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chemeClr val="bg1"/>
                  </a:solidFill>
                  <a:effectLst/>
                  <a:uLnTx/>
                  <a:uFillTx/>
                  <a:cs typeface="+mn-ea"/>
                  <a:sym typeface="+mn-lt"/>
                </a:endParaRPr>
              </a:p>
            </p:txBody>
          </p:sp>
        </p:grpSp>
      </p:grpSp>
      <p:grpSp>
        <p:nvGrpSpPr>
          <p:cNvPr id="23" name="组合 22"/>
          <p:cNvGrpSpPr/>
          <p:nvPr/>
        </p:nvGrpSpPr>
        <p:grpSpPr>
          <a:xfrm>
            <a:off x="680992" y="4668363"/>
            <a:ext cx="1860190" cy="1067485"/>
            <a:chOff x="2261504" y="1673330"/>
            <a:chExt cx="1860190" cy="1067485"/>
          </a:xfrm>
        </p:grpSpPr>
        <p:sp>
          <p:nvSpPr>
            <p:cNvPr id="24" name="矩形 23"/>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25" name="矩形 24"/>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26" name="组合 25"/>
          <p:cNvGrpSpPr/>
          <p:nvPr/>
        </p:nvGrpSpPr>
        <p:grpSpPr>
          <a:xfrm>
            <a:off x="2477894" y="4668363"/>
            <a:ext cx="1860190" cy="1067485"/>
            <a:chOff x="2261504" y="1673330"/>
            <a:chExt cx="1860190" cy="1067485"/>
          </a:xfrm>
        </p:grpSpPr>
        <p:sp>
          <p:nvSpPr>
            <p:cNvPr id="27" name="矩形 26"/>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28" name="矩形 27"/>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29" name="组合 28"/>
          <p:cNvGrpSpPr/>
          <p:nvPr/>
        </p:nvGrpSpPr>
        <p:grpSpPr>
          <a:xfrm>
            <a:off x="4274796" y="4668363"/>
            <a:ext cx="1860190" cy="1067485"/>
            <a:chOff x="2261504" y="1673330"/>
            <a:chExt cx="1860190" cy="1067485"/>
          </a:xfrm>
        </p:grpSpPr>
        <p:sp>
          <p:nvSpPr>
            <p:cNvPr id="30" name="矩形 29"/>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31" name="矩形 30"/>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32" name="组合 31"/>
          <p:cNvGrpSpPr/>
          <p:nvPr/>
        </p:nvGrpSpPr>
        <p:grpSpPr>
          <a:xfrm>
            <a:off x="6082331" y="4668363"/>
            <a:ext cx="1860190" cy="1067485"/>
            <a:chOff x="2261504" y="1673330"/>
            <a:chExt cx="1860190" cy="1067485"/>
          </a:xfrm>
        </p:grpSpPr>
        <p:sp>
          <p:nvSpPr>
            <p:cNvPr id="33" name="矩形 32"/>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34" name="矩形 33"/>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35" name="组合 34"/>
          <p:cNvGrpSpPr/>
          <p:nvPr/>
        </p:nvGrpSpPr>
        <p:grpSpPr>
          <a:xfrm>
            <a:off x="7953661" y="4668363"/>
            <a:ext cx="1860190" cy="1067485"/>
            <a:chOff x="2261504" y="1673330"/>
            <a:chExt cx="1860190" cy="1067485"/>
          </a:xfrm>
        </p:grpSpPr>
        <p:sp>
          <p:nvSpPr>
            <p:cNvPr id="36" name="矩形 35"/>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37" name="矩形 36"/>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grpSp>
        <p:nvGrpSpPr>
          <p:cNvPr id="38" name="组合 37"/>
          <p:cNvGrpSpPr/>
          <p:nvPr/>
        </p:nvGrpSpPr>
        <p:grpSpPr>
          <a:xfrm>
            <a:off x="9867522" y="4668363"/>
            <a:ext cx="1860190" cy="1067485"/>
            <a:chOff x="2261504" y="1673330"/>
            <a:chExt cx="1860190" cy="1067485"/>
          </a:xfrm>
        </p:grpSpPr>
        <p:sp>
          <p:nvSpPr>
            <p:cNvPr id="39" name="矩形 38"/>
            <p:cNvSpPr/>
            <p:nvPr/>
          </p:nvSpPr>
          <p:spPr>
            <a:xfrm>
              <a:off x="2293402" y="1673330"/>
              <a:ext cx="1796394" cy="646331"/>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en-US" altLang="zh-CN" sz="1200" dirty="0" smtClean="0">
                  <a:solidFill>
                    <a:schemeClr val="tx1">
                      <a:lumMod val="75000"/>
                      <a:lumOff val="25000"/>
                    </a:schemeClr>
                  </a:solidFill>
                  <a:cs typeface="+mn-ea"/>
                  <a:sym typeface="+mn-lt"/>
                </a:rPr>
                <a:t>ENTER YOUR TITLE</a:t>
              </a:r>
              <a:endParaRPr lang="zh-CN" altLang="en-US" sz="1000" dirty="0">
                <a:solidFill>
                  <a:schemeClr val="tx1">
                    <a:lumMod val="75000"/>
                    <a:lumOff val="25000"/>
                  </a:schemeClr>
                </a:solidFill>
                <a:cs typeface="+mn-ea"/>
                <a:sym typeface="+mn-lt"/>
              </a:endParaRPr>
            </a:p>
          </p:txBody>
        </p:sp>
        <p:sp>
          <p:nvSpPr>
            <p:cNvPr id="40" name="矩形 39"/>
            <p:cNvSpPr/>
            <p:nvPr/>
          </p:nvSpPr>
          <p:spPr>
            <a:xfrm>
              <a:off x="2261504" y="1955985"/>
              <a:ext cx="1860190" cy="784830"/>
            </a:xfrm>
            <a:prstGeom prst="rect">
              <a:avLst/>
            </a:prstGeom>
          </p:spPr>
          <p:txBody>
            <a:bodyPr wrap="square">
              <a:spAutoFit/>
            </a:bodyPr>
            <a:lstStyle/>
            <a:p>
              <a:pPr algn="ctr" fontAlgn="base">
                <a:lnSpc>
                  <a:spcPct val="150000"/>
                </a:lnSpc>
                <a:spcBef>
                  <a:spcPct val="0"/>
                </a:spcBef>
                <a:spcAft>
                  <a:spcPts val="600"/>
                </a:spcAft>
                <a:buClr>
                  <a:srgbClr val="99CB38"/>
                </a:buClr>
                <a:buFont typeface="Arial" panose="020B0604020202020204" pitchFamily="34" charset="0"/>
                <a:buNone/>
              </a:pPr>
              <a:r>
                <a:rPr lang="zh-CN" altLang="en-US" sz="1000" dirty="0" smtClean="0">
                  <a:solidFill>
                    <a:schemeClr val="tx1">
                      <a:lumMod val="75000"/>
                      <a:lumOff val="25000"/>
                    </a:schemeClr>
                  </a:solidFill>
                  <a:cs typeface="+mn-ea"/>
                  <a:sym typeface="+mn-lt"/>
                </a:rPr>
                <a:t>为</a:t>
              </a:r>
              <a:r>
                <a:rPr lang="zh-CN" altLang="en-US" sz="1000" dirty="0">
                  <a:solidFill>
                    <a:schemeClr val="tx1">
                      <a:lumMod val="75000"/>
                      <a:lumOff val="25000"/>
                    </a:schemeClr>
                  </a:solidFill>
                  <a:cs typeface="+mn-ea"/>
                  <a:sym typeface="+mn-lt"/>
                </a:rPr>
                <a:t>客户提供有效服务，是我们工作的方向和价值评价的标尺，成就客户就是成就我们</a:t>
              </a:r>
              <a:r>
                <a:rPr lang="zh-CN" altLang="en-US" sz="1000" dirty="0" smtClean="0">
                  <a:solidFill>
                    <a:schemeClr val="tx1">
                      <a:lumMod val="75000"/>
                      <a:lumOff val="25000"/>
                    </a:schemeClr>
                  </a:solidFill>
                  <a:cs typeface="+mn-ea"/>
                  <a:sym typeface="+mn-lt"/>
                </a:rPr>
                <a:t>自己</a:t>
              </a:r>
              <a:endParaRPr lang="zh-CN" altLang="en-US" sz="1000" dirty="0">
                <a:solidFill>
                  <a:schemeClr val="tx1">
                    <a:lumMod val="75000"/>
                    <a:lumOff val="25000"/>
                  </a:schemeClr>
                </a:solidFill>
                <a:cs typeface="+mn-ea"/>
                <a:sym typeface="+mn-lt"/>
              </a:endParaRPr>
            </a:p>
          </p:txBody>
        </p:sp>
      </p:grpSp>
    </p:spTree>
    <p:extLst>
      <p:ext uri="{BB962C8B-B14F-4D97-AF65-F5344CB8AC3E}">
        <p14:creationId xmlns:p14="http://schemas.microsoft.com/office/powerpoint/2010/main" xmlns="" val="1409540102"/>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anim calcmode="lin" valueType="num">
                                      <p:cBhvr>
                                        <p:cTn id="12" dur="1000" fill="hold"/>
                                        <p:tgtEl>
                                          <p:spTgt spid="18"/>
                                        </p:tgtEl>
                                        <p:attrNameLst>
                                          <p:attrName>ppt_x</p:attrName>
                                        </p:attrNameLst>
                                      </p:cBhvr>
                                      <p:tavLst>
                                        <p:tav tm="0">
                                          <p:val>
                                            <p:strVal val="#ppt_x"/>
                                          </p:val>
                                        </p:tav>
                                        <p:tav tm="100000">
                                          <p:val>
                                            <p:strVal val="#ppt_x"/>
                                          </p:val>
                                        </p:tav>
                                      </p:tavLst>
                                    </p:anim>
                                    <p:anim calcmode="lin" valueType="num">
                                      <p:cBhvr>
                                        <p:cTn id="13" dur="900" decel="100000" fill="hold"/>
                                        <p:tgtEl>
                                          <p:spTgt spid="1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1"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ipe(up)">
                                      <p:cBhvr>
                                        <p:cTn id="18" dur="500"/>
                                        <p:tgtEl>
                                          <p:spTgt spid="9"/>
                                        </p:tgtEl>
                                      </p:cBhvr>
                                    </p:animEffect>
                                  </p:childTnLst>
                                </p:cTn>
                              </p:par>
                            </p:childTnLst>
                          </p:cTn>
                        </p:par>
                        <p:par>
                          <p:cTn id="19" fill="hold">
                            <p:stCondLst>
                              <p:cond delay="2000"/>
                            </p:stCondLst>
                            <p:childTnLst>
                              <p:par>
                                <p:cTn id="20" presetID="49" presetClass="entr" presetSubtype="0" decel="100000"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750" fill="hold"/>
                                        <p:tgtEl>
                                          <p:spTgt spid="3"/>
                                        </p:tgtEl>
                                        <p:attrNameLst>
                                          <p:attrName>ppt_w</p:attrName>
                                        </p:attrNameLst>
                                      </p:cBhvr>
                                      <p:tavLst>
                                        <p:tav tm="0">
                                          <p:val>
                                            <p:fltVal val="0"/>
                                          </p:val>
                                        </p:tav>
                                        <p:tav tm="100000">
                                          <p:val>
                                            <p:strVal val="#ppt_w"/>
                                          </p:val>
                                        </p:tav>
                                      </p:tavLst>
                                    </p:anim>
                                    <p:anim calcmode="lin" valueType="num">
                                      <p:cBhvr>
                                        <p:cTn id="23" dur="750" fill="hold"/>
                                        <p:tgtEl>
                                          <p:spTgt spid="3"/>
                                        </p:tgtEl>
                                        <p:attrNameLst>
                                          <p:attrName>ppt_h</p:attrName>
                                        </p:attrNameLst>
                                      </p:cBhvr>
                                      <p:tavLst>
                                        <p:tav tm="0">
                                          <p:val>
                                            <p:fltVal val="0"/>
                                          </p:val>
                                        </p:tav>
                                        <p:tav tm="100000">
                                          <p:val>
                                            <p:strVal val="#ppt_h"/>
                                          </p:val>
                                        </p:tav>
                                      </p:tavLst>
                                    </p:anim>
                                    <p:anim calcmode="lin" valueType="num">
                                      <p:cBhvr>
                                        <p:cTn id="24" dur="750" fill="hold"/>
                                        <p:tgtEl>
                                          <p:spTgt spid="3"/>
                                        </p:tgtEl>
                                        <p:attrNameLst>
                                          <p:attrName>style.rotation</p:attrName>
                                        </p:attrNameLst>
                                      </p:cBhvr>
                                      <p:tavLst>
                                        <p:tav tm="0">
                                          <p:val>
                                            <p:fltVal val="360"/>
                                          </p:val>
                                        </p:tav>
                                        <p:tav tm="100000">
                                          <p:val>
                                            <p:fltVal val="0"/>
                                          </p:val>
                                        </p:tav>
                                      </p:tavLst>
                                    </p:anim>
                                    <p:animEffect transition="in" filter="fade">
                                      <p:cBhvr>
                                        <p:cTn id="25" dur="750"/>
                                        <p:tgtEl>
                                          <p:spTgt spid="3"/>
                                        </p:tgtEl>
                                      </p:cBhvr>
                                    </p:animEffect>
                                  </p:childTnLst>
                                </p:cTn>
                              </p:par>
                              <p:par>
                                <p:cTn id="26" presetID="49" presetClass="entr" presetSubtype="0" decel="100000" fill="hold" grpId="0"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750" fill="hold"/>
                                        <p:tgtEl>
                                          <p:spTgt spid="4"/>
                                        </p:tgtEl>
                                        <p:attrNameLst>
                                          <p:attrName>ppt_w</p:attrName>
                                        </p:attrNameLst>
                                      </p:cBhvr>
                                      <p:tavLst>
                                        <p:tav tm="0">
                                          <p:val>
                                            <p:fltVal val="0"/>
                                          </p:val>
                                        </p:tav>
                                        <p:tav tm="100000">
                                          <p:val>
                                            <p:strVal val="#ppt_w"/>
                                          </p:val>
                                        </p:tav>
                                      </p:tavLst>
                                    </p:anim>
                                    <p:anim calcmode="lin" valueType="num">
                                      <p:cBhvr>
                                        <p:cTn id="29" dur="750" fill="hold"/>
                                        <p:tgtEl>
                                          <p:spTgt spid="4"/>
                                        </p:tgtEl>
                                        <p:attrNameLst>
                                          <p:attrName>ppt_h</p:attrName>
                                        </p:attrNameLst>
                                      </p:cBhvr>
                                      <p:tavLst>
                                        <p:tav tm="0">
                                          <p:val>
                                            <p:fltVal val="0"/>
                                          </p:val>
                                        </p:tav>
                                        <p:tav tm="100000">
                                          <p:val>
                                            <p:strVal val="#ppt_h"/>
                                          </p:val>
                                        </p:tav>
                                      </p:tavLst>
                                    </p:anim>
                                    <p:anim calcmode="lin" valueType="num">
                                      <p:cBhvr>
                                        <p:cTn id="30" dur="750" fill="hold"/>
                                        <p:tgtEl>
                                          <p:spTgt spid="4"/>
                                        </p:tgtEl>
                                        <p:attrNameLst>
                                          <p:attrName>style.rotation</p:attrName>
                                        </p:attrNameLst>
                                      </p:cBhvr>
                                      <p:tavLst>
                                        <p:tav tm="0">
                                          <p:val>
                                            <p:fltVal val="360"/>
                                          </p:val>
                                        </p:tav>
                                        <p:tav tm="100000">
                                          <p:val>
                                            <p:fltVal val="0"/>
                                          </p:val>
                                        </p:tav>
                                      </p:tavLst>
                                    </p:anim>
                                    <p:animEffect transition="in" filter="fade">
                                      <p:cBhvr>
                                        <p:cTn id="31" dur="750"/>
                                        <p:tgtEl>
                                          <p:spTgt spid="4"/>
                                        </p:tgtEl>
                                      </p:cBhvr>
                                    </p:animEffect>
                                  </p:childTnLst>
                                </p:cTn>
                              </p:par>
                              <p:par>
                                <p:cTn id="32" presetID="49" presetClass="entr" presetSubtype="0" decel="100000"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750" fill="hold"/>
                                        <p:tgtEl>
                                          <p:spTgt spid="5"/>
                                        </p:tgtEl>
                                        <p:attrNameLst>
                                          <p:attrName>ppt_w</p:attrName>
                                        </p:attrNameLst>
                                      </p:cBhvr>
                                      <p:tavLst>
                                        <p:tav tm="0">
                                          <p:val>
                                            <p:fltVal val="0"/>
                                          </p:val>
                                        </p:tav>
                                        <p:tav tm="100000">
                                          <p:val>
                                            <p:strVal val="#ppt_w"/>
                                          </p:val>
                                        </p:tav>
                                      </p:tavLst>
                                    </p:anim>
                                    <p:anim calcmode="lin" valueType="num">
                                      <p:cBhvr>
                                        <p:cTn id="35" dur="750" fill="hold"/>
                                        <p:tgtEl>
                                          <p:spTgt spid="5"/>
                                        </p:tgtEl>
                                        <p:attrNameLst>
                                          <p:attrName>ppt_h</p:attrName>
                                        </p:attrNameLst>
                                      </p:cBhvr>
                                      <p:tavLst>
                                        <p:tav tm="0">
                                          <p:val>
                                            <p:fltVal val="0"/>
                                          </p:val>
                                        </p:tav>
                                        <p:tav tm="100000">
                                          <p:val>
                                            <p:strVal val="#ppt_h"/>
                                          </p:val>
                                        </p:tav>
                                      </p:tavLst>
                                    </p:anim>
                                    <p:anim calcmode="lin" valueType="num">
                                      <p:cBhvr>
                                        <p:cTn id="36" dur="750" fill="hold"/>
                                        <p:tgtEl>
                                          <p:spTgt spid="5"/>
                                        </p:tgtEl>
                                        <p:attrNameLst>
                                          <p:attrName>style.rotation</p:attrName>
                                        </p:attrNameLst>
                                      </p:cBhvr>
                                      <p:tavLst>
                                        <p:tav tm="0">
                                          <p:val>
                                            <p:fltVal val="360"/>
                                          </p:val>
                                        </p:tav>
                                        <p:tav tm="100000">
                                          <p:val>
                                            <p:fltVal val="0"/>
                                          </p:val>
                                        </p:tav>
                                      </p:tavLst>
                                    </p:anim>
                                    <p:animEffect transition="in" filter="fade">
                                      <p:cBhvr>
                                        <p:cTn id="37" dur="750"/>
                                        <p:tgtEl>
                                          <p:spTgt spid="5"/>
                                        </p:tgtEl>
                                      </p:cBhvr>
                                    </p:animEffect>
                                  </p:childTnLst>
                                </p:cTn>
                              </p:par>
                              <p:par>
                                <p:cTn id="38" presetID="49" presetClass="entr" presetSubtype="0" decel="100000" fill="hold" grpId="0" nodeType="with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p:cTn id="40" dur="750" fill="hold"/>
                                        <p:tgtEl>
                                          <p:spTgt spid="6"/>
                                        </p:tgtEl>
                                        <p:attrNameLst>
                                          <p:attrName>ppt_w</p:attrName>
                                        </p:attrNameLst>
                                      </p:cBhvr>
                                      <p:tavLst>
                                        <p:tav tm="0">
                                          <p:val>
                                            <p:fltVal val="0"/>
                                          </p:val>
                                        </p:tav>
                                        <p:tav tm="100000">
                                          <p:val>
                                            <p:strVal val="#ppt_w"/>
                                          </p:val>
                                        </p:tav>
                                      </p:tavLst>
                                    </p:anim>
                                    <p:anim calcmode="lin" valueType="num">
                                      <p:cBhvr>
                                        <p:cTn id="41" dur="750" fill="hold"/>
                                        <p:tgtEl>
                                          <p:spTgt spid="6"/>
                                        </p:tgtEl>
                                        <p:attrNameLst>
                                          <p:attrName>ppt_h</p:attrName>
                                        </p:attrNameLst>
                                      </p:cBhvr>
                                      <p:tavLst>
                                        <p:tav tm="0">
                                          <p:val>
                                            <p:fltVal val="0"/>
                                          </p:val>
                                        </p:tav>
                                        <p:tav tm="100000">
                                          <p:val>
                                            <p:strVal val="#ppt_h"/>
                                          </p:val>
                                        </p:tav>
                                      </p:tavLst>
                                    </p:anim>
                                    <p:anim calcmode="lin" valueType="num">
                                      <p:cBhvr>
                                        <p:cTn id="42" dur="750" fill="hold"/>
                                        <p:tgtEl>
                                          <p:spTgt spid="6"/>
                                        </p:tgtEl>
                                        <p:attrNameLst>
                                          <p:attrName>style.rotation</p:attrName>
                                        </p:attrNameLst>
                                      </p:cBhvr>
                                      <p:tavLst>
                                        <p:tav tm="0">
                                          <p:val>
                                            <p:fltVal val="360"/>
                                          </p:val>
                                        </p:tav>
                                        <p:tav tm="100000">
                                          <p:val>
                                            <p:fltVal val="0"/>
                                          </p:val>
                                        </p:tav>
                                      </p:tavLst>
                                    </p:anim>
                                    <p:animEffect transition="in" filter="fade">
                                      <p:cBhvr>
                                        <p:cTn id="43" dur="750"/>
                                        <p:tgtEl>
                                          <p:spTgt spid="6"/>
                                        </p:tgtEl>
                                      </p:cBhvr>
                                    </p:animEffect>
                                  </p:childTnLst>
                                </p:cTn>
                              </p:par>
                              <p:par>
                                <p:cTn id="44" presetID="49" presetClass="entr" presetSubtype="0" decel="100000" fill="hold" grpId="0" nodeType="with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750" fill="hold"/>
                                        <p:tgtEl>
                                          <p:spTgt spid="7"/>
                                        </p:tgtEl>
                                        <p:attrNameLst>
                                          <p:attrName>ppt_w</p:attrName>
                                        </p:attrNameLst>
                                      </p:cBhvr>
                                      <p:tavLst>
                                        <p:tav tm="0">
                                          <p:val>
                                            <p:fltVal val="0"/>
                                          </p:val>
                                        </p:tav>
                                        <p:tav tm="100000">
                                          <p:val>
                                            <p:strVal val="#ppt_w"/>
                                          </p:val>
                                        </p:tav>
                                      </p:tavLst>
                                    </p:anim>
                                    <p:anim calcmode="lin" valueType="num">
                                      <p:cBhvr>
                                        <p:cTn id="47" dur="750" fill="hold"/>
                                        <p:tgtEl>
                                          <p:spTgt spid="7"/>
                                        </p:tgtEl>
                                        <p:attrNameLst>
                                          <p:attrName>ppt_h</p:attrName>
                                        </p:attrNameLst>
                                      </p:cBhvr>
                                      <p:tavLst>
                                        <p:tav tm="0">
                                          <p:val>
                                            <p:fltVal val="0"/>
                                          </p:val>
                                        </p:tav>
                                        <p:tav tm="100000">
                                          <p:val>
                                            <p:strVal val="#ppt_h"/>
                                          </p:val>
                                        </p:tav>
                                      </p:tavLst>
                                    </p:anim>
                                    <p:anim calcmode="lin" valueType="num">
                                      <p:cBhvr>
                                        <p:cTn id="48" dur="750" fill="hold"/>
                                        <p:tgtEl>
                                          <p:spTgt spid="7"/>
                                        </p:tgtEl>
                                        <p:attrNameLst>
                                          <p:attrName>style.rotation</p:attrName>
                                        </p:attrNameLst>
                                      </p:cBhvr>
                                      <p:tavLst>
                                        <p:tav tm="0">
                                          <p:val>
                                            <p:fltVal val="360"/>
                                          </p:val>
                                        </p:tav>
                                        <p:tav tm="100000">
                                          <p:val>
                                            <p:fltVal val="0"/>
                                          </p:val>
                                        </p:tav>
                                      </p:tavLst>
                                    </p:anim>
                                    <p:animEffect transition="in" filter="fade">
                                      <p:cBhvr>
                                        <p:cTn id="49" dur="750"/>
                                        <p:tgtEl>
                                          <p:spTgt spid="7"/>
                                        </p:tgtEl>
                                      </p:cBhvr>
                                    </p:animEffect>
                                  </p:childTnLst>
                                </p:cTn>
                              </p:par>
                              <p:par>
                                <p:cTn id="50" presetID="49" presetClass="entr" presetSubtype="0" decel="100000" fill="hold" grpId="0" nodeType="withEffect">
                                  <p:stCondLst>
                                    <p:cond delay="0"/>
                                  </p:stCondLst>
                                  <p:childTnLst>
                                    <p:set>
                                      <p:cBhvr>
                                        <p:cTn id="51" dur="1" fill="hold">
                                          <p:stCondLst>
                                            <p:cond delay="0"/>
                                          </p:stCondLst>
                                        </p:cTn>
                                        <p:tgtEl>
                                          <p:spTgt spid="8"/>
                                        </p:tgtEl>
                                        <p:attrNameLst>
                                          <p:attrName>style.visibility</p:attrName>
                                        </p:attrNameLst>
                                      </p:cBhvr>
                                      <p:to>
                                        <p:strVal val="visible"/>
                                      </p:to>
                                    </p:set>
                                    <p:anim calcmode="lin" valueType="num">
                                      <p:cBhvr>
                                        <p:cTn id="52" dur="750" fill="hold"/>
                                        <p:tgtEl>
                                          <p:spTgt spid="8"/>
                                        </p:tgtEl>
                                        <p:attrNameLst>
                                          <p:attrName>ppt_w</p:attrName>
                                        </p:attrNameLst>
                                      </p:cBhvr>
                                      <p:tavLst>
                                        <p:tav tm="0">
                                          <p:val>
                                            <p:fltVal val="0"/>
                                          </p:val>
                                        </p:tav>
                                        <p:tav tm="100000">
                                          <p:val>
                                            <p:strVal val="#ppt_w"/>
                                          </p:val>
                                        </p:tav>
                                      </p:tavLst>
                                    </p:anim>
                                    <p:anim calcmode="lin" valueType="num">
                                      <p:cBhvr>
                                        <p:cTn id="53" dur="750" fill="hold"/>
                                        <p:tgtEl>
                                          <p:spTgt spid="8"/>
                                        </p:tgtEl>
                                        <p:attrNameLst>
                                          <p:attrName>ppt_h</p:attrName>
                                        </p:attrNameLst>
                                      </p:cBhvr>
                                      <p:tavLst>
                                        <p:tav tm="0">
                                          <p:val>
                                            <p:fltVal val="0"/>
                                          </p:val>
                                        </p:tav>
                                        <p:tav tm="100000">
                                          <p:val>
                                            <p:strVal val="#ppt_h"/>
                                          </p:val>
                                        </p:tav>
                                      </p:tavLst>
                                    </p:anim>
                                    <p:anim calcmode="lin" valueType="num">
                                      <p:cBhvr>
                                        <p:cTn id="54" dur="750" fill="hold"/>
                                        <p:tgtEl>
                                          <p:spTgt spid="8"/>
                                        </p:tgtEl>
                                        <p:attrNameLst>
                                          <p:attrName>style.rotation</p:attrName>
                                        </p:attrNameLst>
                                      </p:cBhvr>
                                      <p:tavLst>
                                        <p:tav tm="0">
                                          <p:val>
                                            <p:fltVal val="360"/>
                                          </p:val>
                                        </p:tav>
                                        <p:tav tm="100000">
                                          <p:val>
                                            <p:fltVal val="0"/>
                                          </p:val>
                                        </p:tav>
                                      </p:tavLst>
                                    </p:anim>
                                    <p:animEffect transition="in" filter="fade">
                                      <p:cBhvr>
                                        <p:cTn id="55" dur="750"/>
                                        <p:tgtEl>
                                          <p:spTgt spid="8"/>
                                        </p:tgtEl>
                                      </p:cBhvr>
                                    </p:animEffect>
                                  </p:childTnLst>
                                </p:cTn>
                              </p:par>
                            </p:childTnLst>
                          </p:cTn>
                        </p:par>
                        <p:par>
                          <p:cTn id="56" fill="hold">
                            <p:stCondLst>
                              <p:cond delay="2750"/>
                            </p:stCondLst>
                            <p:childTnLst>
                              <p:par>
                                <p:cTn id="57" presetID="22" presetClass="entr" presetSubtype="1"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up)">
                                      <p:cBhvr>
                                        <p:cTn id="59" dur="500"/>
                                        <p:tgtEl>
                                          <p:spTgt spid="23"/>
                                        </p:tgtEl>
                                      </p:cBhvr>
                                    </p:animEffect>
                                  </p:childTnLst>
                                </p:cTn>
                              </p:par>
                            </p:childTnLst>
                          </p:cTn>
                        </p:par>
                        <p:par>
                          <p:cTn id="60" fill="hold">
                            <p:stCondLst>
                              <p:cond delay="3250"/>
                            </p:stCondLst>
                            <p:childTnLst>
                              <p:par>
                                <p:cTn id="61" presetID="22" presetClass="entr" presetSubtype="1" fill="hold"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up)">
                                      <p:cBhvr>
                                        <p:cTn id="63" dur="500"/>
                                        <p:tgtEl>
                                          <p:spTgt spid="26"/>
                                        </p:tgtEl>
                                      </p:cBhvr>
                                    </p:animEffect>
                                  </p:childTnLst>
                                </p:cTn>
                              </p:par>
                            </p:childTnLst>
                          </p:cTn>
                        </p:par>
                        <p:par>
                          <p:cTn id="64" fill="hold">
                            <p:stCondLst>
                              <p:cond delay="3750"/>
                            </p:stCondLst>
                            <p:childTnLst>
                              <p:par>
                                <p:cTn id="65" presetID="22" presetClass="entr" presetSubtype="1" fill="hold" nodeType="afterEffect">
                                  <p:stCondLst>
                                    <p:cond delay="0"/>
                                  </p:stCondLst>
                                  <p:childTnLst>
                                    <p:set>
                                      <p:cBhvr>
                                        <p:cTn id="66" dur="1" fill="hold">
                                          <p:stCondLst>
                                            <p:cond delay="0"/>
                                          </p:stCondLst>
                                        </p:cTn>
                                        <p:tgtEl>
                                          <p:spTgt spid="29"/>
                                        </p:tgtEl>
                                        <p:attrNameLst>
                                          <p:attrName>style.visibility</p:attrName>
                                        </p:attrNameLst>
                                      </p:cBhvr>
                                      <p:to>
                                        <p:strVal val="visible"/>
                                      </p:to>
                                    </p:set>
                                    <p:animEffect transition="in" filter="wipe(up)">
                                      <p:cBhvr>
                                        <p:cTn id="67" dur="500"/>
                                        <p:tgtEl>
                                          <p:spTgt spid="29"/>
                                        </p:tgtEl>
                                      </p:cBhvr>
                                    </p:animEffect>
                                  </p:childTnLst>
                                </p:cTn>
                              </p:par>
                            </p:childTnLst>
                          </p:cTn>
                        </p:par>
                        <p:par>
                          <p:cTn id="68" fill="hold">
                            <p:stCondLst>
                              <p:cond delay="4250"/>
                            </p:stCondLst>
                            <p:childTnLst>
                              <p:par>
                                <p:cTn id="69" presetID="22" presetClass="entr" presetSubtype="1" fill="hold"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wipe(up)">
                                      <p:cBhvr>
                                        <p:cTn id="71" dur="500"/>
                                        <p:tgtEl>
                                          <p:spTgt spid="32"/>
                                        </p:tgtEl>
                                      </p:cBhvr>
                                    </p:animEffect>
                                  </p:childTnLst>
                                </p:cTn>
                              </p:par>
                            </p:childTnLst>
                          </p:cTn>
                        </p:par>
                        <p:par>
                          <p:cTn id="72" fill="hold">
                            <p:stCondLst>
                              <p:cond delay="4750"/>
                            </p:stCondLst>
                            <p:childTnLst>
                              <p:par>
                                <p:cTn id="73" presetID="22" presetClass="entr" presetSubtype="1" fill="hold" nodeType="after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wipe(up)">
                                      <p:cBhvr>
                                        <p:cTn id="75" dur="500"/>
                                        <p:tgtEl>
                                          <p:spTgt spid="35"/>
                                        </p:tgtEl>
                                      </p:cBhvr>
                                    </p:animEffect>
                                  </p:childTnLst>
                                </p:cTn>
                              </p:par>
                            </p:childTnLst>
                          </p:cTn>
                        </p:par>
                        <p:par>
                          <p:cTn id="76" fill="hold">
                            <p:stCondLst>
                              <p:cond delay="5250"/>
                            </p:stCondLst>
                            <p:childTnLst>
                              <p:par>
                                <p:cTn id="77" presetID="22" presetClass="entr" presetSubtype="1" fill="hold" nodeType="afterEffect">
                                  <p:stCondLst>
                                    <p:cond delay="0"/>
                                  </p:stCondLst>
                                  <p:childTnLst>
                                    <p:set>
                                      <p:cBhvr>
                                        <p:cTn id="78" dur="1" fill="hold">
                                          <p:stCondLst>
                                            <p:cond delay="0"/>
                                          </p:stCondLst>
                                        </p:cTn>
                                        <p:tgtEl>
                                          <p:spTgt spid="38"/>
                                        </p:tgtEl>
                                        <p:attrNameLst>
                                          <p:attrName>style.visibility</p:attrName>
                                        </p:attrNameLst>
                                      </p:cBhvr>
                                      <p:to>
                                        <p:strVal val="visible"/>
                                      </p:to>
                                    </p:set>
                                    <p:animEffect transition="in" filter="wipe(up)">
                                      <p:cBhvr>
                                        <p:cTn id="79"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 grpId="0" animBg="1"/>
      <p:bldP spid="4" grpId="0" animBg="1"/>
      <p:bldP spid="5" grpId="0" animBg="1"/>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1038207" y="1270645"/>
            <a:ext cx="3344213" cy="5587356"/>
            <a:chOff x="640933" y="1115975"/>
            <a:chExt cx="3436788" cy="5742026"/>
          </a:xfrm>
        </p:grpSpPr>
        <p:pic>
          <p:nvPicPr>
            <p:cNvPr id="54" name="图片 53"/>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640933" y="1115975"/>
              <a:ext cx="3436788" cy="2891539"/>
            </a:xfrm>
            <a:prstGeom prst="rect">
              <a:avLst/>
            </a:prstGeom>
          </p:spPr>
        </p:pic>
        <p:grpSp>
          <p:nvGrpSpPr>
            <p:cNvPr id="5" name="组合 4"/>
            <p:cNvGrpSpPr/>
            <p:nvPr/>
          </p:nvGrpSpPr>
          <p:grpSpPr>
            <a:xfrm>
              <a:off x="640933" y="2561746"/>
              <a:ext cx="3355398" cy="4296255"/>
              <a:chOff x="1062038" y="2561746"/>
              <a:chExt cx="3355398" cy="4296255"/>
            </a:xfrm>
          </p:grpSpPr>
          <p:grpSp>
            <p:nvGrpSpPr>
              <p:cNvPr id="6" name="组合 5"/>
              <p:cNvGrpSpPr/>
              <p:nvPr/>
            </p:nvGrpSpPr>
            <p:grpSpPr>
              <a:xfrm>
                <a:off x="1062038" y="2561746"/>
                <a:ext cx="1452087" cy="4296255"/>
                <a:chOff x="1062038" y="2561746"/>
                <a:chExt cx="1452087" cy="4296255"/>
              </a:xfrm>
            </p:grpSpPr>
            <p:sp>
              <p:nvSpPr>
                <p:cNvPr id="12" name="Freeform 7"/>
                <p:cNvSpPr>
                  <a:spLocks/>
                </p:cNvSpPr>
                <p:nvPr/>
              </p:nvSpPr>
              <p:spPr bwMode="auto">
                <a:xfrm>
                  <a:off x="1062038" y="2561746"/>
                  <a:ext cx="1280476" cy="2217731"/>
                </a:xfrm>
                <a:custGeom>
                  <a:avLst/>
                  <a:gdLst>
                    <a:gd name="T0" fmla="*/ 0 w 2134"/>
                    <a:gd name="T1" fmla="*/ 0 h 3694"/>
                    <a:gd name="T2" fmla="*/ 22 w 2134"/>
                    <a:gd name="T3" fmla="*/ 1 h 3694"/>
                    <a:gd name="T4" fmla="*/ 67 w 2134"/>
                    <a:gd name="T5" fmla="*/ 6 h 3694"/>
                    <a:gd name="T6" fmla="*/ 109 w 2134"/>
                    <a:gd name="T7" fmla="*/ 14 h 3694"/>
                    <a:gd name="T8" fmla="*/ 150 w 2134"/>
                    <a:gd name="T9" fmla="*/ 27 h 3694"/>
                    <a:gd name="T10" fmla="*/ 189 w 2134"/>
                    <a:gd name="T11" fmla="*/ 43 h 3694"/>
                    <a:gd name="T12" fmla="*/ 227 w 2134"/>
                    <a:gd name="T13" fmla="*/ 64 h 3694"/>
                    <a:gd name="T14" fmla="*/ 262 w 2134"/>
                    <a:gd name="T15" fmla="*/ 87 h 3694"/>
                    <a:gd name="T16" fmla="*/ 294 w 2134"/>
                    <a:gd name="T17" fmla="*/ 115 h 3694"/>
                    <a:gd name="T18" fmla="*/ 324 w 2134"/>
                    <a:gd name="T19" fmla="*/ 144 h 3694"/>
                    <a:gd name="T20" fmla="*/ 351 w 2134"/>
                    <a:gd name="T21" fmla="*/ 176 h 3694"/>
                    <a:gd name="T22" fmla="*/ 374 w 2134"/>
                    <a:gd name="T23" fmla="*/ 211 h 3694"/>
                    <a:gd name="T24" fmla="*/ 394 w 2134"/>
                    <a:gd name="T25" fmla="*/ 248 h 3694"/>
                    <a:gd name="T26" fmla="*/ 412 w 2134"/>
                    <a:gd name="T27" fmla="*/ 288 h 3694"/>
                    <a:gd name="T28" fmla="*/ 425 w 2134"/>
                    <a:gd name="T29" fmla="*/ 328 h 3694"/>
                    <a:gd name="T30" fmla="*/ 434 w 2134"/>
                    <a:gd name="T31" fmla="*/ 372 h 3694"/>
                    <a:gd name="T32" fmla="*/ 438 w 2134"/>
                    <a:gd name="T33" fmla="*/ 416 h 3694"/>
                    <a:gd name="T34" fmla="*/ 438 w 2134"/>
                    <a:gd name="T35" fmla="*/ 986 h 3694"/>
                    <a:gd name="T36" fmla="*/ 1599 w 2134"/>
                    <a:gd name="T37" fmla="*/ 2147 h 3694"/>
                    <a:gd name="T38" fmla="*/ 1613 w 2134"/>
                    <a:gd name="T39" fmla="*/ 2157 h 3694"/>
                    <a:gd name="T40" fmla="*/ 1631 w 2134"/>
                    <a:gd name="T41" fmla="*/ 2160 h 3694"/>
                    <a:gd name="T42" fmla="*/ 1647 w 2134"/>
                    <a:gd name="T43" fmla="*/ 2157 h 3694"/>
                    <a:gd name="T44" fmla="*/ 1661 w 2134"/>
                    <a:gd name="T45" fmla="*/ 2147 h 3694"/>
                    <a:gd name="T46" fmla="*/ 1661 w 2134"/>
                    <a:gd name="T47" fmla="*/ 2147 h 3694"/>
                    <a:gd name="T48" fmla="*/ 1671 w 2134"/>
                    <a:gd name="T49" fmla="*/ 2132 h 3694"/>
                    <a:gd name="T50" fmla="*/ 1674 w 2134"/>
                    <a:gd name="T51" fmla="*/ 2116 h 3694"/>
                    <a:gd name="T52" fmla="*/ 1671 w 2134"/>
                    <a:gd name="T53" fmla="*/ 2099 h 3694"/>
                    <a:gd name="T54" fmla="*/ 1661 w 2134"/>
                    <a:gd name="T55" fmla="*/ 2084 h 3694"/>
                    <a:gd name="T56" fmla="*/ 1266 w 2134"/>
                    <a:gd name="T57" fmla="*/ 1688 h 3694"/>
                    <a:gd name="T58" fmla="*/ 1237 w 2134"/>
                    <a:gd name="T59" fmla="*/ 1656 h 3694"/>
                    <a:gd name="T60" fmla="*/ 1210 w 2134"/>
                    <a:gd name="T61" fmla="*/ 1622 h 3694"/>
                    <a:gd name="T62" fmla="*/ 1189 w 2134"/>
                    <a:gd name="T63" fmla="*/ 1584 h 3694"/>
                    <a:gd name="T64" fmla="*/ 1171 w 2134"/>
                    <a:gd name="T65" fmla="*/ 1546 h 3694"/>
                    <a:gd name="T66" fmla="*/ 1157 w 2134"/>
                    <a:gd name="T67" fmla="*/ 1507 h 3694"/>
                    <a:gd name="T68" fmla="*/ 1146 w 2134"/>
                    <a:gd name="T69" fmla="*/ 1466 h 3694"/>
                    <a:gd name="T70" fmla="*/ 1141 w 2134"/>
                    <a:gd name="T71" fmla="*/ 1424 h 3694"/>
                    <a:gd name="T72" fmla="*/ 1139 w 2134"/>
                    <a:gd name="T73" fmla="*/ 1383 h 3694"/>
                    <a:gd name="T74" fmla="*/ 1141 w 2134"/>
                    <a:gd name="T75" fmla="*/ 1341 h 3694"/>
                    <a:gd name="T76" fmla="*/ 1146 w 2134"/>
                    <a:gd name="T77" fmla="*/ 1300 h 3694"/>
                    <a:gd name="T78" fmla="*/ 1157 w 2134"/>
                    <a:gd name="T79" fmla="*/ 1259 h 3694"/>
                    <a:gd name="T80" fmla="*/ 1171 w 2134"/>
                    <a:gd name="T81" fmla="*/ 1220 h 3694"/>
                    <a:gd name="T82" fmla="*/ 1189 w 2134"/>
                    <a:gd name="T83" fmla="*/ 1182 h 3694"/>
                    <a:gd name="T84" fmla="*/ 1210 w 2134"/>
                    <a:gd name="T85" fmla="*/ 1144 h 3694"/>
                    <a:gd name="T86" fmla="*/ 1237 w 2134"/>
                    <a:gd name="T87" fmla="*/ 1110 h 3694"/>
                    <a:gd name="T88" fmla="*/ 1266 w 2134"/>
                    <a:gd name="T89" fmla="*/ 1078 h 3694"/>
                    <a:gd name="T90" fmla="*/ 2134 w 2134"/>
                    <a:gd name="T91" fmla="*/ 1946 h 3694"/>
                    <a:gd name="T92" fmla="*/ 1127 w 2134"/>
                    <a:gd name="T93" fmla="*/ 3694 h 3694"/>
                    <a:gd name="T94" fmla="*/ 186 w 2134"/>
                    <a:gd name="T95" fmla="*/ 2314 h 3694"/>
                    <a:gd name="T96" fmla="*/ 164 w 2134"/>
                    <a:gd name="T97" fmla="*/ 2294 h 3694"/>
                    <a:gd name="T98" fmla="*/ 125 w 2134"/>
                    <a:gd name="T99" fmla="*/ 2248 h 3694"/>
                    <a:gd name="T100" fmla="*/ 90 w 2134"/>
                    <a:gd name="T101" fmla="*/ 2199 h 3694"/>
                    <a:gd name="T102" fmla="*/ 61 w 2134"/>
                    <a:gd name="T103" fmla="*/ 2148 h 3694"/>
                    <a:gd name="T104" fmla="*/ 38 w 2134"/>
                    <a:gd name="T105" fmla="*/ 2094 h 3694"/>
                    <a:gd name="T106" fmla="*/ 19 w 2134"/>
                    <a:gd name="T107" fmla="*/ 2038 h 3694"/>
                    <a:gd name="T108" fmla="*/ 7 w 2134"/>
                    <a:gd name="T109" fmla="*/ 1979 h 3694"/>
                    <a:gd name="T110" fmla="*/ 0 w 2134"/>
                    <a:gd name="T111" fmla="*/ 1920 h 3694"/>
                    <a:gd name="T112" fmla="*/ 0 w 2134"/>
                    <a:gd name="T113" fmla="*/ 0 h 3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34" h="3694">
                      <a:moveTo>
                        <a:pt x="0" y="0"/>
                      </a:moveTo>
                      <a:lnTo>
                        <a:pt x="0" y="0"/>
                      </a:lnTo>
                      <a:lnTo>
                        <a:pt x="0" y="0"/>
                      </a:lnTo>
                      <a:lnTo>
                        <a:pt x="22" y="1"/>
                      </a:lnTo>
                      <a:lnTo>
                        <a:pt x="45" y="3"/>
                      </a:lnTo>
                      <a:lnTo>
                        <a:pt x="67" y="6"/>
                      </a:lnTo>
                      <a:lnTo>
                        <a:pt x="87" y="8"/>
                      </a:lnTo>
                      <a:lnTo>
                        <a:pt x="109" y="14"/>
                      </a:lnTo>
                      <a:lnTo>
                        <a:pt x="129" y="20"/>
                      </a:lnTo>
                      <a:lnTo>
                        <a:pt x="150" y="27"/>
                      </a:lnTo>
                      <a:lnTo>
                        <a:pt x="170" y="35"/>
                      </a:lnTo>
                      <a:lnTo>
                        <a:pt x="189" y="43"/>
                      </a:lnTo>
                      <a:lnTo>
                        <a:pt x="208" y="54"/>
                      </a:lnTo>
                      <a:lnTo>
                        <a:pt x="227" y="64"/>
                      </a:lnTo>
                      <a:lnTo>
                        <a:pt x="244" y="75"/>
                      </a:lnTo>
                      <a:lnTo>
                        <a:pt x="262" y="87"/>
                      </a:lnTo>
                      <a:lnTo>
                        <a:pt x="278" y="100"/>
                      </a:lnTo>
                      <a:lnTo>
                        <a:pt x="294" y="115"/>
                      </a:lnTo>
                      <a:lnTo>
                        <a:pt x="310" y="129"/>
                      </a:lnTo>
                      <a:lnTo>
                        <a:pt x="324" y="144"/>
                      </a:lnTo>
                      <a:lnTo>
                        <a:pt x="337" y="160"/>
                      </a:lnTo>
                      <a:lnTo>
                        <a:pt x="351" y="176"/>
                      </a:lnTo>
                      <a:lnTo>
                        <a:pt x="364" y="193"/>
                      </a:lnTo>
                      <a:lnTo>
                        <a:pt x="374" y="211"/>
                      </a:lnTo>
                      <a:lnTo>
                        <a:pt x="386" y="230"/>
                      </a:lnTo>
                      <a:lnTo>
                        <a:pt x="394" y="248"/>
                      </a:lnTo>
                      <a:lnTo>
                        <a:pt x="403" y="267"/>
                      </a:lnTo>
                      <a:lnTo>
                        <a:pt x="412" y="288"/>
                      </a:lnTo>
                      <a:lnTo>
                        <a:pt x="419" y="308"/>
                      </a:lnTo>
                      <a:lnTo>
                        <a:pt x="425" y="328"/>
                      </a:lnTo>
                      <a:lnTo>
                        <a:pt x="429" y="350"/>
                      </a:lnTo>
                      <a:lnTo>
                        <a:pt x="434" y="372"/>
                      </a:lnTo>
                      <a:lnTo>
                        <a:pt x="436" y="394"/>
                      </a:lnTo>
                      <a:lnTo>
                        <a:pt x="438" y="416"/>
                      </a:lnTo>
                      <a:lnTo>
                        <a:pt x="438" y="439"/>
                      </a:lnTo>
                      <a:lnTo>
                        <a:pt x="438" y="986"/>
                      </a:lnTo>
                      <a:lnTo>
                        <a:pt x="1599" y="2147"/>
                      </a:lnTo>
                      <a:lnTo>
                        <a:pt x="1599" y="2147"/>
                      </a:lnTo>
                      <a:lnTo>
                        <a:pt x="1606" y="2152"/>
                      </a:lnTo>
                      <a:lnTo>
                        <a:pt x="1613" y="2157"/>
                      </a:lnTo>
                      <a:lnTo>
                        <a:pt x="1622" y="2160"/>
                      </a:lnTo>
                      <a:lnTo>
                        <a:pt x="1631" y="2160"/>
                      </a:lnTo>
                      <a:lnTo>
                        <a:pt x="1639" y="2160"/>
                      </a:lnTo>
                      <a:lnTo>
                        <a:pt x="1647" y="2157"/>
                      </a:lnTo>
                      <a:lnTo>
                        <a:pt x="1654" y="2152"/>
                      </a:lnTo>
                      <a:lnTo>
                        <a:pt x="1661" y="2147"/>
                      </a:lnTo>
                      <a:lnTo>
                        <a:pt x="1661" y="2147"/>
                      </a:lnTo>
                      <a:lnTo>
                        <a:pt x="1661" y="2147"/>
                      </a:lnTo>
                      <a:lnTo>
                        <a:pt x="1667" y="2141"/>
                      </a:lnTo>
                      <a:lnTo>
                        <a:pt x="1671" y="2132"/>
                      </a:lnTo>
                      <a:lnTo>
                        <a:pt x="1674" y="2125"/>
                      </a:lnTo>
                      <a:lnTo>
                        <a:pt x="1674" y="2116"/>
                      </a:lnTo>
                      <a:lnTo>
                        <a:pt x="1674" y="2107"/>
                      </a:lnTo>
                      <a:lnTo>
                        <a:pt x="1671" y="2099"/>
                      </a:lnTo>
                      <a:lnTo>
                        <a:pt x="1667" y="2091"/>
                      </a:lnTo>
                      <a:lnTo>
                        <a:pt x="1661" y="2084"/>
                      </a:lnTo>
                      <a:lnTo>
                        <a:pt x="1266" y="1688"/>
                      </a:lnTo>
                      <a:lnTo>
                        <a:pt x="1266" y="1688"/>
                      </a:lnTo>
                      <a:lnTo>
                        <a:pt x="1251" y="1672"/>
                      </a:lnTo>
                      <a:lnTo>
                        <a:pt x="1237" y="1656"/>
                      </a:lnTo>
                      <a:lnTo>
                        <a:pt x="1222" y="1639"/>
                      </a:lnTo>
                      <a:lnTo>
                        <a:pt x="1210" y="1622"/>
                      </a:lnTo>
                      <a:lnTo>
                        <a:pt x="1199" y="1603"/>
                      </a:lnTo>
                      <a:lnTo>
                        <a:pt x="1189" y="1584"/>
                      </a:lnTo>
                      <a:lnTo>
                        <a:pt x="1180" y="1565"/>
                      </a:lnTo>
                      <a:lnTo>
                        <a:pt x="1171" y="1546"/>
                      </a:lnTo>
                      <a:lnTo>
                        <a:pt x="1164" y="1526"/>
                      </a:lnTo>
                      <a:lnTo>
                        <a:pt x="1157" y="1507"/>
                      </a:lnTo>
                      <a:lnTo>
                        <a:pt x="1151" y="1486"/>
                      </a:lnTo>
                      <a:lnTo>
                        <a:pt x="1146" y="1466"/>
                      </a:lnTo>
                      <a:lnTo>
                        <a:pt x="1143" y="1446"/>
                      </a:lnTo>
                      <a:lnTo>
                        <a:pt x="1141" y="1424"/>
                      </a:lnTo>
                      <a:lnTo>
                        <a:pt x="1139" y="1403"/>
                      </a:lnTo>
                      <a:lnTo>
                        <a:pt x="1139" y="1383"/>
                      </a:lnTo>
                      <a:lnTo>
                        <a:pt x="1139" y="1363"/>
                      </a:lnTo>
                      <a:lnTo>
                        <a:pt x="1141" y="1341"/>
                      </a:lnTo>
                      <a:lnTo>
                        <a:pt x="1143" y="1320"/>
                      </a:lnTo>
                      <a:lnTo>
                        <a:pt x="1146" y="1300"/>
                      </a:lnTo>
                      <a:lnTo>
                        <a:pt x="1151" y="1280"/>
                      </a:lnTo>
                      <a:lnTo>
                        <a:pt x="1157" y="1259"/>
                      </a:lnTo>
                      <a:lnTo>
                        <a:pt x="1164" y="1239"/>
                      </a:lnTo>
                      <a:lnTo>
                        <a:pt x="1171" y="1220"/>
                      </a:lnTo>
                      <a:lnTo>
                        <a:pt x="1180" y="1201"/>
                      </a:lnTo>
                      <a:lnTo>
                        <a:pt x="1189" y="1182"/>
                      </a:lnTo>
                      <a:lnTo>
                        <a:pt x="1199" y="1163"/>
                      </a:lnTo>
                      <a:lnTo>
                        <a:pt x="1210" y="1144"/>
                      </a:lnTo>
                      <a:lnTo>
                        <a:pt x="1222" y="1127"/>
                      </a:lnTo>
                      <a:lnTo>
                        <a:pt x="1237" y="1110"/>
                      </a:lnTo>
                      <a:lnTo>
                        <a:pt x="1251" y="1094"/>
                      </a:lnTo>
                      <a:lnTo>
                        <a:pt x="1266" y="1078"/>
                      </a:lnTo>
                      <a:lnTo>
                        <a:pt x="1266" y="1078"/>
                      </a:lnTo>
                      <a:lnTo>
                        <a:pt x="2134" y="1946"/>
                      </a:lnTo>
                      <a:lnTo>
                        <a:pt x="2134" y="3694"/>
                      </a:lnTo>
                      <a:lnTo>
                        <a:pt x="1127" y="3694"/>
                      </a:lnTo>
                      <a:lnTo>
                        <a:pt x="1127" y="3172"/>
                      </a:lnTo>
                      <a:lnTo>
                        <a:pt x="186" y="2314"/>
                      </a:lnTo>
                      <a:lnTo>
                        <a:pt x="186" y="2314"/>
                      </a:lnTo>
                      <a:lnTo>
                        <a:pt x="164" y="2294"/>
                      </a:lnTo>
                      <a:lnTo>
                        <a:pt x="144" y="2270"/>
                      </a:lnTo>
                      <a:lnTo>
                        <a:pt x="125" y="2248"/>
                      </a:lnTo>
                      <a:lnTo>
                        <a:pt x="108" y="2224"/>
                      </a:lnTo>
                      <a:lnTo>
                        <a:pt x="90" y="2199"/>
                      </a:lnTo>
                      <a:lnTo>
                        <a:pt x="76" y="2174"/>
                      </a:lnTo>
                      <a:lnTo>
                        <a:pt x="61" y="2148"/>
                      </a:lnTo>
                      <a:lnTo>
                        <a:pt x="48" y="2122"/>
                      </a:lnTo>
                      <a:lnTo>
                        <a:pt x="38" y="2094"/>
                      </a:lnTo>
                      <a:lnTo>
                        <a:pt x="28" y="2067"/>
                      </a:lnTo>
                      <a:lnTo>
                        <a:pt x="19" y="2038"/>
                      </a:lnTo>
                      <a:lnTo>
                        <a:pt x="12" y="2008"/>
                      </a:lnTo>
                      <a:lnTo>
                        <a:pt x="7" y="1979"/>
                      </a:lnTo>
                      <a:lnTo>
                        <a:pt x="3" y="1950"/>
                      </a:lnTo>
                      <a:lnTo>
                        <a:pt x="0" y="1920"/>
                      </a:lnTo>
                      <a:lnTo>
                        <a:pt x="0" y="1889"/>
                      </a:lnTo>
                      <a:lnTo>
                        <a:pt x="0" y="0"/>
                      </a:lnTo>
                      <a:close/>
                    </a:path>
                  </a:pathLst>
                </a:custGeom>
                <a:solidFill>
                  <a:srgbClr val="FCD8C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3" name="Rectangle 8"/>
                <p:cNvSpPr>
                  <a:spLocks noChangeArrowheads="1"/>
                </p:cNvSpPr>
                <p:nvPr/>
              </p:nvSpPr>
              <p:spPr bwMode="auto">
                <a:xfrm>
                  <a:off x="1368056" y="4697873"/>
                  <a:ext cx="1034461" cy="2160128"/>
                </a:xfrm>
                <a:prstGeom prst="rect">
                  <a:avLst/>
                </a:prstGeom>
                <a:solidFill>
                  <a:srgbClr val="F5764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4" name="Freeform 11"/>
                <p:cNvSpPr>
                  <a:spLocks/>
                </p:cNvSpPr>
                <p:nvPr/>
              </p:nvSpPr>
              <p:spPr bwMode="auto">
                <a:xfrm>
                  <a:off x="1255250" y="4779477"/>
                  <a:ext cx="1258875" cy="2078523"/>
                </a:xfrm>
                <a:custGeom>
                  <a:avLst/>
                  <a:gdLst>
                    <a:gd name="T0" fmla="*/ 335 w 2098"/>
                    <a:gd name="T1" fmla="*/ 0 h 3465"/>
                    <a:gd name="T2" fmla="*/ 0 w 2098"/>
                    <a:gd name="T3" fmla="*/ 0 h 3465"/>
                    <a:gd name="T4" fmla="*/ 0 w 2098"/>
                    <a:gd name="T5" fmla="*/ 3465 h 3465"/>
                    <a:gd name="T6" fmla="*/ 2098 w 2098"/>
                    <a:gd name="T7" fmla="*/ 3465 h 3465"/>
                    <a:gd name="T8" fmla="*/ 2098 w 2098"/>
                    <a:gd name="T9" fmla="*/ 0 h 3465"/>
                    <a:gd name="T10" fmla="*/ 579 w 2098"/>
                    <a:gd name="T11" fmla="*/ 0 h 3465"/>
                    <a:gd name="T12" fmla="*/ 579 w 2098"/>
                    <a:gd name="T13" fmla="*/ 1696 h 3465"/>
                    <a:gd name="T14" fmla="*/ 335 w 2098"/>
                    <a:gd name="T15" fmla="*/ 1696 h 3465"/>
                    <a:gd name="T16" fmla="*/ 335 w 2098"/>
                    <a:gd name="T17" fmla="*/ 0 h 3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8" h="3465">
                      <a:moveTo>
                        <a:pt x="335" y="0"/>
                      </a:moveTo>
                      <a:lnTo>
                        <a:pt x="0" y="0"/>
                      </a:lnTo>
                      <a:lnTo>
                        <a:pt x="0" y="3465"/>
                      </a:lnTo>
                      <a:lnTo>
                        <a:pt x="2098" y="3465"/>
                      </a:lnTo>
                      <a:lnTo>
                        <a:pt x="2098" y="0"/>
                      </a:lnTo>
                      <a:lnTo>
                        <a:pt x="579" y="0"/>
                      </a:lnTo>
                      <a:lnTo>
                        <a:pt x="579" y="1696"/>
                      </a:lnTo>
                      <a:lnTo>
                        <a:pt x="335" y="1696"/>
                      </a:lnTo>
                      <a:lnTo>
                        <a:pt x="335" y="0"/>
                      </a:lnTo>
                      <a:close/>
                    </a:path>
                  </a:pathLst>
                </a:custGeom>
                <a:solidFill>
                  <a:srgbClr val="F78F6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5" name="Freeform 12"/>
                <p:cNvSpPr>
                  <a:spLocks/>
                </p:cNvSpPr>
                <p:nvPr/>
              </p:nvSpPr>
              <p:spPr bwMode="auto">
                <a:xfrm>
                  <a:off x="1398058" y="4945087"/>
                  <a:ext cx="266416" cy="266416"/>
                </a:xfrm>
                <a:custGeom>
                  <a:avLst/>
                  <a:gdLst>
                    <a:gd name="T0" fmla="*/ 444 w 444"/>
                    <a:gd name="T1" fmla="*/ 222 h 443"/>
                    <a:gd name="T2" fmla="*/ 439 w 444"/>
                    <a:gd name="T3" fmla="*/ 266 h 443"/>
                    <a:gd name="T4" fmla="*/ 426 w 444"/>
                    <a:gd name="T5" fmla="*/ 308 h 443"/>
                    <a:gd name="T6" fmla="*/ 406 w 444"/>
                    <a:gd name="T7" fmla="*/ 346 h 443"/>
                    <a:gd name="T8" fmla="*/ 380 w 444"/>
                    <a:gd name="T9" fmla="*/ 378 h 443"/>
                    <a:gd name="T10" fmla="*/ 346 w 444"/>
                    <a:gd name="T11" fmla="*/ 405 h 443"/>
                    <a:gd name="T12" fmla="*/ 308 w 444"/>
                    <a:gd name="T13" fmla="*/ 426 h 443"/>
                    <a:gd name="T14" fmla="*/ 268 w 444"/>
                    <a:gd name="T15" fmla="*/ 439 h 443"/>
                    <a:gd name="T16" fmla="*/ 223 w 444"/>
                    <a:gd name="T17" fmla="*/ 443 h 443"/>
                    <a:gd name="T18" fmla="*/ 199 w 444"/>
                    <a:gd name="T19" fmla="*/ 442 h 443"/>
                    <a:gd name="T20" fmla="*/ 157 w 444"/>
                    <a:gd name="T21" fmla="*/ 433 h 443"/>
                    <a:gd name="T22" fmla="*/ 116 w 444"/>
                    <a:gd name="T23" fmla="*/ 417 h 443"/>
                    <a:gd name="T24" fmla="*/ 82 w 444"/>
                    <a:gd name="T25" fmla="*/ 392 h 443"/>
                    <a:gd name="T26" fmla="*/ 51 w 444"/>
                    <a:gd name="T27" fmla="*/ 362 h 443"/>
                    <a:gd name="T28" fmla="*/ 28 w 444"/>
                    <a:gd name="T29" fmla="*/ 327 h 443"/>
                    <a:gd name="T30" fmla="*/ 10 w 444"/>
                    <a:gd name="T31" fmla="*/ 288 h 443"/>
                    <a:gd name="T32" fmla="*/ 2 w 444"/>
                    <a:gd name="T33" fmla="*/ 244 h 443"/>
                    <a:gd name="T34" fmla="*/ 0 w 444"/>
                    <a:gd name="T35" fmla="*/ 222 h 443"/>
                    <a:gd name="T36" fmla="*/ 6 w 444"/>
                    <a:gd name="T37" fmla="*/ 177 h 443"/>
                    <a:gd name="T38" fmla="*/ 18 w 444"/>
                    <a:gd name="T39" fmla="*/ 135 h 443"/>
                    <a:gd name="T40" fmla="*/ 39 w 444"/>
                    <a:gd name="T41" fmla="*/ 97 h 443"/>
                    <a:gd name="T42" fmla="*/ 66 w 444"/>
                    <a:gd name="T43" fmla="*/ 65 h 443"/>
                    <a:gd name="T44" fmla="*/ 99 w 444"/>
                    <a:gd name="T45" fmla="*/ 37 h 443"/>
                    <a:gd name="T46" fmla="*/ 137 w 444"/>
                    <a:gd name="T47" fmla="*/ 17 h 443"/>
                    <a:gd name="T48" fmla="*/ 178 w 444"/>
                    <a:gd name="T49" fmla="*/ 4 h 443"/>
                    <a:gd name="T50" fmla="*/ 223 w 444"/>
                    <a:gd name="T51" fmla="*/ 0 h 443"/>
                    <a:gd name="T52" fmla="*/ 246 w 444"/>
                    <a:gd name="T53" fmla="*/ 1 h 443"/>
                    <a:gd name="T54" fmla="*/ 288 w 444"/>
                    <a:gd name="T55" fmla="*/ 10 h 443"/>
                    <a:gd name="T56" fmla="*/ 329 w 444"/>
                    <a:gd name="T57" fmla="*/ 26 h 443"/>
                    <a:gd name="T58" fmla="*/ 364 w 444"/>
                    <a:gd name="T59" fmla="*/ 51 h 443"/>
                    <a:gd name="T60" fmla="*/ 394 w 444"/>
                    <a:gd name="T61" fmla="*/ 81 h 443"/>
                    <a:gd name="T62" fmla="*/ 418 w 444"/>
                    <a:gd name="T63" fmla="*/ 116 h 443"/>
                    <a:gd name="T64" fmla="*/ 435 w 444"/>
                    <a:gd name="T65" fmla="*/ 155 h 443"/>
                    <a:gd name="T66" fmla="*/ 444 w 444"/>
                    <a:gd name="T67" fmla="*/ 199 h 443"/>
                    <a:gd name="T68" fmla="*/ 444 w 444"/>
                    <a:gd name="T69" fmla="*/ 22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4" h="443">
                      <a:moveTo>
                        <a:pt x="444" y="222"/>
                      </a:moveTo>
                      <a:lnTo>
                        <a:pt x="444" y="222"/>
                      </a:lnTo>
                      <a:lnTo>
                        <a:pt x="444" y="244"/>
                      </a:lnTo>
                      <a:lnTo>
                        <a:pt x="439" y="266"/>
                      </a:lnTo>
                      <a:lnTo>
                        <a:pt x="435" y="288"/>
                      </a:lnTo>
                      <a:lnTo>
                        <a:pt x="426" y="308"/>
                      </a:lnTo>
                      <a:lnTo>
                        <a:pt x="418" y="327"/>
                      </a:lnTo>
                      <a:lnTo>
                        <a:pt x="406" y="346"/>
                      </a:lnTo>
                      <a:lnTo>
                        <a:pt x="394" y="362"/>
                      </a:lnTo>
                      <a:lnTo>
                        <a:pt x="380" y="378"/>
                      </a:lnTo>
                      <a:lnTo>
                        <a:pt x="364" y="392"/>
                      </a:lnTo>
                      <a:lnTo>
                        <a:pt x="346" y="405"/>
                      </a:lnTo>
                      <a:lnTo>
                        <a:pt x="329" y="417"/>
                      </a:lnTo>
                      <a:lnTo>
                        <a:pt x="308" y="426"/>
                      </a:lnTo>
                      <a:lnTo>
                        <a:pt x="288" y="433"/>
                      </a:lnTo>
                      <a:lnTo>
                        <a:pt x="268" y="439"/>
                      </a:lnTo>
                      <a:lnTo>
                        <a:pt x="246" y="442"/>
                      </a:lnTo>
                      <a:lnTo>
                        <a:pt x="223" y="443"/>
                      </a:lnTo>
                      <a:lnTo>
                        <a:pt x="223" y="443"/>
                      </a:lnTo>
                      <a:lnTo>
                        <a:pt x="199" y="442"/>
                      </a:lnTo>
                      <a:lnTo>
                        <a:pt x="178" y="439"/>
                      </a:lnTo>
                      <a:lnTo>
                        <a:pt x="157" y="433"/>
                      </a:lnTo>
                      <a:lnTo>
                        <a:pt x="137" y="426"/>
                      </a:lnTo>
                      <a:lnTo>
                        <a:pt x="116" y="417"/>
                      </a:lnTo>
                      <a:lnTo>
                        <a:pt x="99" y="405"/>
                      </a:lnTo>
                      <a:lnTo>
                        <a:pt x="82" y="392"/>
                      </a:lnTo>
                      <a:lnTo>
                        <a:pt x="66" y="378"/>
                      </a:lnTo>
                      <a:lnTo>
                        <a:pt x="51" y="362"/>
                      </a:lnTo>
                      <a:lnTo>
                        <a:pt x="39" y="346"/>
                      </a:lnTo>
                      <a:lnTo>
                        <a:pt x="28" y="327"/>
                      </a:lnTo>
                      <a:lnTo>
                        <a:pt x="18" y="308"/>
                      </a:lnTo>
                      <a:lnTo>
                        <a:pt x="10" y="288"/>
                      </a:lnTo>
                      <a:lnTo>
                        <a:pt x="6" y="266"/>
                      </a:lnTo>
                      <a:lnTo>
                        <a:pt x="2" y="244"/>
                      </a:lnTo>
                      <a:lnTo>
                        <a:pt x="0" y="222"/>
                      </a:lnTo>
                      <a:lnTo>
                        <a:pt x="0" y="222"/>
                      </a:lnTo>
                      <a:lnTo>
                        <a:pt x="2" y="199"/>
                      </a:lnTo>
                      <a:lnTo>
                        <a:pt x="6" y="177"/>
                      </a:lnTo>
                      <a:lnTo>
                        <a:pt x="10" y="155"/>
                      </a:lnTo>
                      <a:lnTo>
                        <a:pt x="18" y="135"/>
                      </a:lnTo>
                      <a:lnTo>
                        <a:pt x="28" y="116"/>
                      </a:lnTo>
                      <a:lnTo>
                        <a:pt x="39" y="97"/>
                      </a:lnTo>
                      <a:lnTo>
                        <a:pt x="51" y="81"/>
                      </a:lnTo>
                      <a:lnTo>
                        <a:pt x="66" y="65"/>
                      </a:lnTo>
                      <a:lnTo>
                        <a:pt x="82" y="51"/>
                      </a:lnTo>
                      <a:lnTo>
                        <a:pt x="99" y="37"/>
                      </a:lnTo>
                      <a:lnTo>
                        <a:pt x="116" y="26"/>
                      </a:lnTo>
                      <a:lnTo>
                        <a:pt x="137" y="17"/>
                      </a:lnTo>
                      <a:lnTo>
                        <a:pt x="157" y="10"/>
                      </a:lnTo>
                      <a:lnTo>
                        <a:pt x="178" y="4"/>
                      </a:lnTo>
                      <a:lnTo>
                        <a:pt x="199" y="1"/>
                      </a:lnTo>
                      <a:lnTo>
                        <a:pt x="223" y="0"/>
                      </a:lnTo>
                      <a:lnTo>
                        <a:pt x="223" y="0"/>
                      </a:lnTo>
                      <a:lnTo>
                        <a:pt x="246" y="1"/>
                      </a:lnTo>
                      <a:lnTo>
                        <a:pt x="268" y="4"/>
                      </a:lnTo>
                      <a:lnTo>
                        <a:pt x="288" y="10"/>
                      </a:lnTo>
                      <a:lnTo>
                        <a:pt x="308" y="17"/>
                      </a:lnTo>
                      <a:lnTo>
                        <a:pt x="329" y="26"/>
                      </a:lnTo>
                      <a:lnTo>
                        <a:pt x="346" y="37"/>
                      </a:lnTo>
                      <a:lnTo>
                        <a:pt x="364" y="51"/>
                      </a:lnTo>
                      <a:lnTo>
                        <a:pt x="380" y="65"/>
                      </a:lnTo>
                      <a:lnTo>
                        <a:pt x="394" y="81"/>
                      </a:lnTo>
                      <a:lnTo>
                        <a:pt x="406" y="97"/>
                      </a:lnTo>
                      <a:lnTo>
                        <a:pt x="418" y="116"/>
                      </a:lnTo>
                      <a:lnTo>
                        <a:pt x="426" y="135"/>
                      </a:lnTo>
                      <a:lnTo>
                        <a:pt x="435" y="155"/>
                      </a:lnTo>
                      <a:lnTo>
                        <a:pt x="439" y="177"/>
                      </a:lnTo>
                      <a:lnTo>
                        <a:pt x="444" y="199"/>
                      </a:lnTo>
                      <a:lnTo>
                        <a:pt x="444" y="222"/>
                      </a:lnTo>
                      <a:lnTo>
                        <a:pt x="444" y="22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小米兰亭_GB外压缩"/>
                    <a:ea typeface="小米兰亭_GB外压缩"/>
                  </a:endParaRPr>
                </a:p>
              </p:txBody>
            </p:sp>
          </p:grpSp>
          <p:grpSp>
            <p:nvGrpSpPr>
              <p:cNvPr id="7" name="组合 6"/>
              <p:cNvGrpSpPr/>
              <p:nvPr/>
            </p:nvGrpSpPr>
            <p:grpSpPr>
              <a:xfrm>
                <a:off x="2965350" y="2561746"/>
                <a:ext cx="1452086" cy="4296255"/>
                <a:chOff x="2965350" y="2561746"/>
                <a:chExt cx="1452086" cy="4296255"/>
              </a:xfrm>
            </p:grpSpPr>
            <p:sp>
              <p:nvSpPr>
                <p:cNvPr id="8" name="Freeform 9"/>
                <p:cNvSpPr>
                  <a:spLocks/>
                </p:cNvSpPr>
                <p:nvPr/>
              </p:nvSpPr>
              <p:spPr bwMode="auto">
                <a:xfrm>
                  <a:off x="3135760" y="2561746"/>
                  <a:ext cx="1281676" cy="2217731"/>
                </a:xfrm>
                <a:custGeom>
                  <a:avLst/>
                  <a:gdLst>
                    <a:gd name="T0" fmla="*/ 2136 w 2136"/>
                    <a:gd name="T1" fmla="*/ 0 h 3694"/>
                    <a:gd name="T2" fmla="*/ 2113 w 2136"/>
                    <a:gd name="T3" fmla="*/ 1 h 3694"/>
                    <a:gd name="T4" fmla="*/ 2069 w 2136"/>
                    <a:gd name="T5" fmla="*/ 6 h 3694"/>
                    <a:gd name="T6" fmla="*/ 2027 w 2136"/>
                    <a:gd name="T7" fmla="*/ 14 h 3694"/>
                    <a:gd name="T8" fmla="*/ 1985 w 2136"/>
                    <a:gd name="T9" fmla="*/ 27 h 3694"/>
                    <a:gd name="T10" fmla="*/ 1945 w 2136"/>
                    <a:gd name="T11" fmla="*/ 43 h 3694"/>
                    <a:gd name="T12" fmla="*/ 1909 w 2136"/>
                    <a:gd name="T13" fmla="*/ 64 h 3694"/>
                    <a:gd name="T14" fmla="*/ 1874 w 2136"/>
                    <a:gd name="T15" fmla="*/ 87 h 3694"/>
                    <a:gd name="T16" fmla="*/ 1841 w 2136"/>
                    <a:gd name="T17" fmla="*/ 115 h 3694"/>
                    <a:gd name="T18" fmla="*/ 1812 w 2136"/>
                    <a:gd name="T19" fmla="*/ 144 h 3694"/>
                    <a:gd name="T20" fmla="*/ 1784 w 2136"/>
                    <a:gd name="T21" fmla="*/ 176 h 3694"/>
                    <a:gd name="T22" fmla="*/ 1761 w 2136"/>
                    <a:gd name="T23" fmla="*/ 211 h 3694"/>
                    <a:gd name="T24" fmla="*/ 1740 w 2136"/>
                    <a:gd name="T25" fmla="*/ 248 h 3694"/>
                    <a:gd name="T26" fmla="*/ 1724 w 2136"/>
                    <a:gd name="T27" fmla="*/ 288 h 3694"/>
                    <a:gd name="T28" fmla="*/ 1711 w 2136"/>
                    <a:gd name="T29" fmla="*/ 328 h 3694"/>
                    <a:gd name="T30" fmla="*/ 1702 w 2136"/>
                    <a:gd name="T31" fmla="*/ 372 h 3694"/>
                    <a:gd name="T32" fmla="*/ 1698 w 2136"/>
                    <a:gd name="T33" fmla="*/ 416 h 3694"/>
                    <a:gd name="T34" fmla="*/ 1698 w 2136"/>
                    <a:gd name="T35" fmla="*/ 986 h 3694"/>
                    <a:gd name="T36" fmla="*/ 536 w 2136"/>
                    <a:gd name="T37" fmla="*/ 2147 h 3694"/>
                    <a:gd name="T38" fmla="*/ 521 w 2136"/>
                    <a:gd name="T39" fmla="*/ 2157 h 3694"/>
                    <a:gd name="T40" fmla="*/ 505 w 2136"/>
                    <a:gd name="T41" fmla="*/ 2160 h 3694"/>
                    <a:gd name="T42" fmla="*/ 488 w 2136"/>
                    <a:gd name="T43" fmla="*/ 2157 h 3694"/>
                    <a:gd name="T44" fmla="*/ 473 w 2136"/>
                    <a:gd name="T45" fmla="*/ 2147 h 3694"/>
                    <a:gd name="T46" fmla="*/ 473 w 2136"/>
                    <a:gd name="T47" fmla="*/ 2147 h 3694"/>
                    <a:gd name="T48" fmla="*/ 465 w 2136"/>
                    <a:gd name="T49" fmla="*/ 2132 h 3694"/>
                    <a:gd name="T50" fmla="*/ 462 w 2136"/>
                    <a:gd name="T51" fmla="*/ 2116 h 3694"/>
                    <a:gd name="T52" fmla="*/ 465 w 2136"/>
                    <a:gd name="T53" fmla="*/ 2099 h 3694"/>
                    <a:gd name="T54" fmla="*/ 473 w 2136"/>
                    <a:gd name="T55" fmla="*/ 2084 h 3694"/>
                    <a:gd name="T56" fmla="*/ 870 w 2136"/>
                    <a:gd name="T57" fmla="*/ 1688 h 3694"/>
                    <a:gd name="T58" fmla="*/ 899 w 2136"/>
                    <a:gd name="T59" fmla="*/ 1656 h 3694"/>
                    <a:gd name="T60" fmla="*/ 926 w 2136"/>
                    <a:gd name="T61" fmla="*/ 1622 h 3694"/>
                    <a:gd name="T62" fmla="*/ 947 w 2136"/>
                    <a:gd name="T63" fmla="*/ 1584 h 3694"/>
                    <a:gd name="T64" fmla="*/ 965 w 2136"/>
                    <a:gd name="T65" fmla="*/ 1546 h 3694"/>
                    <a:gd name="T66" fmla="*/ 978 w 2136"/>
                    <a:gd name="T67" fmla="*/ 1507 h 3694"/>
                    <a:gd name="T68" fmla="*/ 988 w 2136"/>
                    <a:gd name="T69" fmla="*/ 1466 h 3694"/>
                    <a:gd name="T70" fmla="*/ 994 w 2136"/>
                    <a:gd name="T71" fmla="*/ 1424 h 3694"/>
                    <a:gd name="T72" fmla="*/ 997 w 2136"/>
                    <a:gd name="T73" fmla="*/ 1383 h 3694"/>
                    <a:gd name="T74" fmla="*/ 994 w 2136"/>
                    <a:gd name="T75" fmla="*/ 1341 h 3694"/>
                    <a:gd name="T76" fmla="*/ 988 w 2136"/>
                    <a:gd name="T77" fmla="*/ 1300 h 3694"/>
                    <a:gd name="T78" fmla="*/ 978 w 2136"/>
                    <a:gd name="T79" fmla="*/ 1259 h 3694"/>
                    <a:gd name="T80" fmla="*/ 965 w 2136"/>
                    <a:gd name="T81" fmla="*/ 1220 h 3694"/>
                    <a:gd name="T82" fmla="*/ 947 w 2136"/>
                    <a:gd name="T83" fmla="*/ 1182 h 3694"/>
                    <a:gd name="T84" fmla="*/ 926 w 2136"/>
                    <a:gd name="T85" fmla="*/ 1144 h 3694"/>
                    <a:gd name="T86" fmla="*/ 899 w 2136"/>
                    <a:gd name="T87" fmla="*/ 1110 h 3694"/>
                    <a:gd name="T88" fmla="*/ 870 w 2136"/>
                    <a:gd name="T89" fmla="*/ 1078 h 3694"/>
                    <a:gd name="T90" fmla="*/ 0 w 2136"/>
                    <a:gd name="T91" fmla="*/ 1946 h 3694"/>
                    <a:gd name="T92" fmla="*/ 1009 w 2136"/>
                    <a:gd name="T93" fmla="*/ 3694 h 3694"/>
                    <a:gd name="T94" fmla="*/ 1948 w 2136"/>
                    <a:gd name="T95" fmla="*/ 2314 h 3694"/>
                    <a:gd name="T96" fmla="*/ 1970 w 2136"/>
                    <a:gd name="T97" fmla="*/ 2294 h 3694"/>
                    <a:gd name="T98" fmla="*/ 2011 w 2136"/>
                    <a:gd name="T99" fmla="*/ 2248 h 3694"/>
                    <a:gd name="T100" fmla="*/ 2044 w 2136"/>
                    <a:gd name="T101" fmla="*/ 2199 h 3694"/>
                    <a:gd name="T102" fmla="*/ 2075 w 2136"/>
                    <a:gd name="T103" fmla="*/ 2148 h 3694"/>
                    <a:gd name="T104" fmla="*/ 2098 w 2136"/>
                    <a:gd name="T105" fmla="*/ 2094 h 3694"/>
                    <a:gd name="T106" fmla="*/ 2117 w 2136"/>
                    <a:gd name="T107" fmla="*/ 2038 h 3694"/>
                    <a:gd name="T108" fmla="*/ 2129 w 2136"/>
                    <a:gd name="T109" fmla="*/ 1979 h 3694"/>
                    <a:gd name="T110" fmla="*/ 2135 w 2136"/>
                    <a:gd name="T111" fmla="*/ 1920 h 3694"/>
                    <a:gd name="T112" fmla="*/ 2136 w 2136"/>
                    <a:gd name="T113" fmla="*/ 0 h 36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136" h="3694">
                      <a:moveTo>
                        <a:pt x="2136" y="0"/>
                      </a:moveTo>
                      <a:lnTo>
                        <a:pt x="2136" y="0"/>
                      </a:lnTo>
                      <a:lnTo>
                        <a:pt x="2136" y="0"/>
                      </a:lnTo>
                      <a:lnTo>
                        <a:pt x="2113" y="1"/>
                      </a:lnTo>
                      <a:lnTo>
                        <a:pt x="2091" y="3"/>
                      </a:lnTo>
                      <a:lnTo>
                        <a:pt x="2069" y="6"/>
                      </a:lnTo>
                      <a:lnTo>
                        <a:pt x="2047" y="8"/>
                      </a:lnTo>
                      <a:lnTo>
                        <a:pt x="2027" y="14"/>
                      </a:lnTo>
                      <a:lnTo>
                        <a:pt x="2005" y="20"/>
                      </a:lnTo>
                      <a:lnTo>
                        <a:pt x="1985" y="27"/>
                      </a:lnTo>
                      <a:lnTo>
                        <a:pt x="1966" y="35"/>
                      </a:lnTo>
                      <a:lnTo>
                        <a:pt x="1945" y="43"/>
                      </a:lnTo>
                      <a:lnTo>
                        <a:pt x="1927" y="54"/>
                      </a:lnTo>
                      <a:lnTo>
                        <a:pt x="1909" y="64"/>
                      </a:lnTo>
                      <a:lnTo>
                        <a:pt x="1890" y="75"/>
                      </a:lnTo>
                      <a:lnTo>
                        <a:pt x="1874" y="87"/>
                      </a:lnTo>
                      <a:lnTo>
                        <a:pt x="1857" y="100"/>
                      </a:lnTo>
                      <a:lnTo>
                        <a:pt x="1841" y="115"/>
                      </a:lnTo>
                      <a:lnTo>
                        <a:pt x="1826" y="129"/>
                      </a:lnTo>
                      <a:lnTo>
                        <a:pt x="1812" y="144"/>
                      </a:lnTo>
                      <a:lnTo>
                        <a:pt x="1797" y="160"/>
                      </a:lnTo>
                      <a:lnTo>
                        <a:pt x="1784" y="176"/>
                      </a:lnTo>
                      <a:lnTo>
                        <a:pt x="1772" y="193"/>
                      </a:lnTo>
                      <a:lnTo>
                        <a:pt x="1761" y="211"/>
                      </a:lnTo>
                      <a:lnTo>
                        <a:pt x="1750" y="230"/>
                      </a:lnTo>
                      <a:lnTo>
                        <a:pt x="1740" y="248"/>
                      </a:lnTo>
                      <a:lnTo>
                        <a:pt x="1732" y="267"/>
                      </a:lnTo>
                      <a:lnTo>
                        <a:pt x="1724" y="288"/>
                      </a:lnTo>
                      <a:lnTo>
                        <a:pt x="1717" y="308"/>
                      </a:lnTo>
                      <a:lnTo>
                        <a:pt x="1711" y="328"/>
                      </a:lnTo>
                      <a:lnTo>
                        <a:pt x="1707" y="350"/>
                      </a:lnTo>
                      <a:lnTo>
                        <a:pt x="1702" y="372"/>
                      </a:lnTo>
                      <a:lnTo>
                        <a:pt x="1700" y="394"/>
                      </a:lnTo>
                      <a:lnTo>
                        <a:pt x="1698" y="416"/>
                      </a:lnTo>
                      <a:lnTo>
                        <a:pt x="1698" y="439"/>
                      </a:lnTo>
                      <a:lnTo>
                        <a:pt x="1698" y="986"/>
                      </a:lnTo>
                      <a:lnTo>
                        <a:pt x="536" y="2147"/>
                      </a:lnTo>
                      <a:lnTo>
                        <a:pt x="536" y="2147"/>
                      </a:lnTo>
                      <a:lnTo>
                        <a:pt x="530" y="2152"/>
                      </a:lnTo>
                      <a:lnTo>
                        <a:pt x="521" y="2157"/>
                      </a:lnTo>
                      <a:lnTo>
                        <a:pt x="514" y="2160"/>
                      </a:lnTo>
                      <a:lnTo>
                        <a:pt x="505" y="2160"/>
                      </a:lnTo>
                      <a:lnTo>
                        <a:pt x="497" y="2160"/>
                      </a:lnTo>
                      <a:lnTo>
                        <a:pt x="488" y="2157"/>
                      </a:lnTo>
                      <a:lnTo>
                        <a:pt x="481" y="2152"/>
                      </a:lnTo>
                      <a:lnTo>
                        <a:pt x="473" y="2147"/>
                      </a:lnTo>
                      <a:lnTo>
                        <a:pt x="473" y="2147"/>
                      </a:lnTo>
                      <a:lnTo>
                        <a:pt x="473" y="2147"/>
                      </a:lnTo>
                      <a:lnTo>
                        <a:pt x="469" y="2141"/>
                      </a:lnTo>
                      <a:lnTo>
                        <a:pt x="465" y="2132"/>
                      </a:lnTo>
                      <a:lnTo>
                        <a:pt x="462" y="2125"/>
                      </a:lnTo>
                      <a:lnTo>
                        <a:pt x="462" y="2116"/>
                      </a:lnTo>
                      <a:lnTo>
                        <a:pt x="462" y="2107"/>
                      </a:lnTo>
                      <a:lnTo>
                        <a:pt x="465" y="2099"/>
                      </a:lnTo>
                      <a:lnTo>
                        <a:pt x="469" y="2091"/>
                      </a:lnTo>
                      <a:lnTo>
                        <a:pt x="473" y="2084"/>
                      </a:lnTo>
                      <a:lnTo>
                        <a:pt x="870" y="1688"/>
                      </a:lnTo>
                      <a:lnTo>
                        <a:pt x="870" y="1688"/>
                      </a:lnTo>
                      <a:lnTo>
                        <a:pt x="885" y="1672"/>
                      </a:lnTo>
                      <a:lnTo>
                        <a:pt x="899" y="1656"/>
                      </a:lnTo>
                      <a:lnTo>
                        <a:pt x="913" y="1639"/>
                      </a:lnTo>
                      <a:lnTo>
                        <a:pt x="926" y="1622"/>
                      </a:lnTo>
                      <a:lnTo>
                        <a:pt x="937" y="1603"/>
                      </a:lnTo>
                      <a:lnTo>
                        <a:pt x="947" y="1584"/>
                      </a:lnTo>
                      <a:lnTo>
                        <a:pt x="956" y="1565"/>
                      </a:lnTo>
                      <a:lnTo>
                        <a:pt x="965" y="1546"/>
                      </a:lnTo>
                      <a:lnTo>
                        <a:pt x="972" y="1526"/>
                      </a:lnTo>
                      <a:lnTo>
                        <a:pt x="978" y="1507"/>
                      </a:lnTo>
                      <a:lnTo>
                        <a:pt x="984" y="1486"/>
                      </a:lnTo>
                      <a:lnTo>
                        <a:pt x="988" y="1466"/>
                      </a:lnTo>
                      <a:lnTo>
                        <a:pt x="993" y="1446"/>
                      </a:lnTo>
                      <a:lnTo>
                        <a:pt x="994" y="1424"/>
                      </a:lnTo>
                      <a:lnTo>
                        <a:pt x="995" y="1403"/>
                      </a:lnTo>
                      <a:lnTo>
                        <a:pt x="997" y="1383"/>
                      </a:lnTo>
                      <a:lnTo>
                        <a:pt x="995" y="1363"/>
                      </a:lnTo>
                      <a:lnTo>
                        <a:pt x="994" y="1341"/>
                      </a:lnTo>
                      <a:lnTo>
                        <a:pt x="993" y="1320"/>
                      </a:lnTo>
                      <a:lnTo>
                        <a:pt x="988" y="1300"/>
                      </a:lnTo>
                      <a:lnTo>
                        <a:pt x="984" y="1280"/>
                      </a:lnTo>
                      <a:lnTo>
                        <a:pt x="978" y="1259"/>
                      </a:lnTo>
                      <a:lnTo>
                        <a:pt x="972" y="1239"/>
                      </a:lnTo>
                      <a:lnTo>
                        <a:pt x="965" y="1220"/>
                      </a:lnTo>
                      <a:lnTo>
                        <a:pt x="956" y="1201"/>
                      </a:lnTo>
                      <a:lnTo>
                        <a:pt x="947" y="1182"/>
                      </a:lnTo>
                      <a:lnTo>
                        <a:pt x="937" y="1163"/>
                      </a:lnTo>
                      <a:lnTo>
                        <a:pt x="926" y="1144"/>
                      </a:lnTo>
                      <a:lnTo>
                        <a:pt x="913" y="1127"/>
                      </a:lnTo>
                      <a:lnTo>
                        <a:pt x="899" y="1110"/>
                      </a:lnTo>
                      <a:lnTo>
                        <a:pt x="885" y="1094"/>
                      </a:lnTo>
                      <a:lnTo>
                        <a:pt x="870" y="1078"/>
                      </a:lnTo>
                      <a:lnTo>
                        <a:pt x="870" y="1078"/>
                      </a:lnTo>
                      <a:lnTo>
                        <a:pt x="0" y="1946"/>
                      </a:lnTo>
                      <a:lnTo>
                        <a:pt x="0" y="3694"/>
                      </a:lnTo>
                      <a:lnTo>
                        <a:pt x="1009" y="3694"/>
                      </a:lnTo>
                      <a:lnTo>
                        <a:pt x="1009" y="3172"/>
                      </a:lnTo>
                      <a:lnTo>
                        <a:pt x="1948" y="2314"/>
                      </a:lnTo>
                      <a:lnTo>
                        <a:pt x="1948" y="2314"/>
                      </a:lnTo>
                      <a:lnTo>
                        <a:pt x="1970" y="2294"/>
                      </a:lnTo>
                      <a:lnTo>
                        <a:pt x="1991" y="2270"/>
                      </a:lnTo>
                      <a:lnTo>
                        <a:pt x="2011" y="2248"/>
                      </a:lnTo>
                      <a:lnTo>
                        <a:pt x="2028" y="2224"/>
                      </a:lnTo>
                      <a:lnTo>
                        <a:pt x="2044" y="2199"/>
                      </a:lnTo>
                      <a:lnTo>
                        <a:pt x="2060" y="2174"/>
                      </a:lnTo>
                      <a:lnTo>
                        <a:pt x="2075" y="2148"/>
                      </a:lnTo>
                      <a:lnTo>
                        <a:pt x="2087" y="2122"/>
                      </a:lnTo>
                      <a:lnTo>
                        <a:pt x="2098" y="2094"/>
                      </a:lnTo>
                      <a:lnTo>
                        <a:pt x="2108" y="2067"/>
                      </a:lnTo>
                      <a:lnTo>
                        <a:pt x="2117" y="2038"/>
                      </a:lnTo>
                      <a:lnTo>
                        <a:pt x="2123" y="2008"/>
                      </a:lnTo>
                      <a:lnTo>
                        <a:pt x="2129" y="1979"/>
                      </a:lnTo>
                      <a:lnTo>
                        <a:pt x="2133" y="1950"/>
                      </a:lnTo>
                      <a:lnTo>
                        <a:pt x="2135" y="1920"/>
                      </a:lnTo>
                      <a:lnTo>
                        <a:pt x="2136" y="1889"/>
                      </a:lnTo>
                      <a:lnTo>
                        <a:pt x="2136" y="0"/>
                      </a:lnTo>
                      <a:close/>
                    </a:path>
                  </a:pathLst>
                </a:custGeom>
                <a:solidFill>
                  <a:srgbClr val="FCD8C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9" name="Rectangle 10"/>
                <p:cNvSpPr>
                  <a:spLocks noChangeArrowheads="1"/>
                </p:cNvSpPr>
                <p:nvPr/>
              </p:nvSpPr>
              <p:spPr bwMode="auto">
                <a:xfrm>
                  <a:off x="3076957" y="4697873"/>
                  <a:ext cx="1033261" cy="2160128"/>
                </a:xfrm>
                <a:prstGeom prst="rect">
                  <a:avLst/>
                </a:prstGeom>
                <a:solidFill>
                  <a:srgbClr val="F5764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0" name="Freeform 13"/>
                <p:cNvSpPr>
                  <a:spLocks/>
                </p:cNvSpPr>
                <p:nvPr/>
              </p:nvSpPr>
              <p:spPr bwMode="auto">
                <a:xfrm>
                  <a:off x="2965350" y="4779477"/>
                  <a:ext cx="1258875" cy="2078523"/>
                </a:xfrm>
                <a:custGeom>
                  <a:avLst/>
                  <a:gdLst>
                    <a:gd name="T0" fmla="*/ 1763 w 2098"/>
                    <a:gd name="T1" fmla="*/ 0 h 3465"/>
                    <a:gd name="T2" fmla="*/ 2098 w 2098"/>
                    <a:gd name="T3" fmla="*/ 0 h 3465"/>
                    <a:gd name="T4" fmla="*/ 2098 w 2098"/>
                    <a:gd name="T5" fmla="*/ 3465 h 3465"/>
                    <a:gd name="T6" fmla="*/ 0 w 2098"/>
                    <a:gd name="T7" fmla="*/ 3465 h 3465"/>
                    <a:gd name="T8" fmla="*/ 0 w 2098"/>
                    <a:gd name="T9" fmla="*/ 0 h 3465"/>
                    <a:gd name="T10" fmla="*/ 1518 w 2098"/>
                    <a:gd name="T11" fmla="*/ 0 h 3465"/>
                    <a:gd name="T12" fmla="*/ 1518 w 2098"/>
                    <a:gd name="T13" fmla="*/ 1696 h 3465"/>
                    <a:gd name="T14" fmla="*/ 1763 w 2098"/>
                    <a:gd name="T15" fmla="*/ 1696 h 3465"/>
                    <a:gd name="T16" fmla="*/ 1763 w 2098"/>
                    <a:gd name="T17" fmla="*/ 0 h 3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98" h="3465">
                      <a:moveTo>
                        <a:pt x="1763" y="0"/>
                      </a:moveTo>
                      <a:lnTo>
                        <a:pt x="2098" y="0"/>
                      </a:lnTo>
                      <a:lnTo>
                        <a:pt x="2098" y="3465"/>
                      </a:lnTo>
                      <a:lnTo>
                        <a:pt x="0" y="3465"/>
                      </a:lnTo>
                      <a:lnTo>
                        <a:pt x="0" y="0"/>
                      </a:lnTo>
                      <a:lnTo>
                        <a:pt x="1518" y="0"/>
                      </a:lnTo>
                      <a:lnTo>
                        <a:pt x="1518" y="1696"/>
                      </a:lnTo>
                      <a:lnTo>
                        <a:pt x="1763" y="1696"/>
                      </a:lnTo>
                      <a:lnTo>
                        <a:pt x="1763" y="0"/>
                      </a:lnTo>
                      <a:close/>
                    </a:path>
                  </a:pathLst>
                </a:custGeom>
                <a:solidFill>
                  <a:srgbClr val="F78F65"/>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小米兰亭_GB外压缩"/>
                    <a:ea typeface="小米兰亭_GB外压缩"/>
                  </a:endParaRPr>
                </a:p>
              </p:txBody>
            </p:sp>
            <p:sp>
              <p:nvSpPr>
                <p:cNvPr id="11" name="Freeform 14"/>
                <p:cNvSpPr>
                  <a:spLocks/>
                </p:cNvSpPr>
                <p:nvPr/>
              </p:nvSpPr>
              <p:spPr bwMode="auto">
                <a:xfrm>
                  <a:off x="3813801" y="4945087"/>
                  <a:ext cx="266416" cy="266416"/>
                </a:xfrm>
                <a:custGeom>
                  <a:avLst/>
                  <a:gdLst>
                    <a:gd name="T0" fmla="*/ 0 w 443"/>
                    <a:gd name="T1" fmla="*/ 222 h 443"/>
                    <a:gd name="T2" fmla="*/ 4 w 443"/>
                    <a:gd name="T3" fmla="*/ 266 h 443"/>
                    <a:gd name="T4" fmla="*/ 17 w 443"/>
                    <a:gd name="T5" fmla="*/ 308 h 443"/>
                    <a:gd name="T6" fmla="*/ 38 w 443"/>
                    <a:gd name="T7" fmla="*/ 346 h 443"/>
                    <a:gd name="T8" fmla="*/ 65 w 443"/>
                    <a:gd name="T9" fmla="*/ 378 h 443"/>
                    <a:gd name="T10" fmla="*/ 97 w 443"/>
                    <a:gd name="T11" fmla="*/ 405 h 443"/>
                    <a:gd name="T12" fmla="*/ 135 w 443"/>
                    <a:gd name="T13" fmla="*/ 426 h 443"/>
                    <a:gd name="T14" fmla="*/ 177 w 443"/>
                    <a:gd name="T15" fmla="*/ 439 h 443"/>
                    <a:gd name="T16" fmla="*/ 222 w 443"/>
                    <a:gd name="T17" fmla="*/ 443 h 443"/>
                    <a:gd name="T18" fmla="*/ 244 w 443"/>
                    <a:gd name="T19" fmla="*/ 442 h 443"/>
                    <a:gd name="T20" fmla="*/ 288 w 443"/>
                    <a:gd name="T21" fmla="*/ 433 h 443"/>
                    <a:gd name="T22" fmla="*/ 327 w 443"/>
                    <a:gd name="T23" fmla="*/ 417 h 443"/>
                    <a:gd name="T24" fmla="*/ 363 w 443"/>
                    <a:gd name="T25" fmla="*/ 392 h 443"/>
                    <a:gd name="T26" fmla="*/ 393 w 443"/>
                    <a:gd name="T27" fmla="*/ 362 h 443"/>
                    <a:gd name="T28" fmla="*/ 417 w 443"/>
                    <a:gd name="T29" fmla="*/ 327 h 443"/>
                    <a:gd name="T30" fmla="*/ 433 w 443"/>
                    <a:gd name="T31" fmla="*/ 288 h 443"/>
                    <a:gd name="T32" fmla="*/ 442 w 443"/>
                    <a:gd name="T33" fmla="*/ 244 h 443"/>
                    <a:gd name="T34" fmla="*/ 443 w 443"/>
                    <a:gd name="T35" fmla="*/ 222 h 443"/>
                    <a:gd name="T36" fmla="*/ 439 w 443"/>
                    <a:gd name="T37" fmla="*/ 177 h 443"/>
                    <a:gd name="T38" fmla="*/ 426 w 443"/>
                    <a:gd name="T39" fmla="*/ 135 h 443"/>
                    <a:gd name="T40" fmla="*/ 406 w 443"/>
                    <a:gd name="T41" fmla="*/ 97 h 443"/>
                    <a:gd name="T42" fmla="*/ 379 w 443"/>
                    <a:gd name="T43" fmla="*/ 65 h 443"/>
                    <a:gd name="T44" fmla="*/ 346 w 443"/>
                    <a:gd name="T45" fmla="*/ 37 h 443"/>
                    <a:gd name="T46" fmla="*/ 308 w 443"/>
                    <a:gd name="T47" fmla="*/ 17 h 443"/>
                    <a:gd name="T48" fmla="*/ 266 w 443"/>
                    <a:gd name="T49" fmla="*/ 4 h 443"/>
                    <a:gd name="T50" fmla="*/ 222 w 443"/>
                    <a:gd name="T51" fmla="*/ 0 h 443"/>
                    <a:gd name="T52" fmla="*/ 199 w 443"/>
                    <a:gd name="T53" fmla="*/ 1 h 443"/>
                    <a:gd name="T54" fmla="*/ 155 w 443"/>
                    <a:gd name="T55" fmla="*/ 10 h 443"/>
                    <a:gd name="T56" fmla="*/ 116 w 443"/>
                    <a:gd name="T57" fmla="*/ 26 h 443"/>
                    <a:gd name="T58" fmla="*/ 81 w 443"/>
                    <a:gd name="T59" fmla="*/ 51 h 443"/>
                    <a:gd name="T60" fmla="*/ 51 w 443"/>
                    <a:gd name="T61" fmla="*/ 81 h 443"/>
                    <a:gd name="T62" fmla="*/ 27 w 443"/>
                    <a:gd name="T63" fmla="*/ 116 h 443"/>
                    <a:gd name="T64" fmla="*/ 10 w 443"/>
                    <a:gd name="T65" fmla="*/ 155 h 443"/>
                    <a:gd name="T66" fmla="*/ 1 w 443"/>
                    <a:gd name="T67" fmla="*/ 199 h 443"/>
                    <a:gd name="T68" fmla="*/ 0 w 443"/>
                    <a:gd name="T69" fmla="*/ 222 h 4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43" h="443">
                      <a:moveTo>
                        <a:pt x="0" y="222"/>
                      </a:moveTo>
                      <a:lnTo>
                        <a:pt x="0" y="222"/>
                      </a:lnTo>
                      <a:lnTo>
                        <a:pt x="1" y="244"/>
                      </a:lnTo>
                      <a:lnTo>
                        <a:pt x="4" y="266"/>
                      </a:lnTo>
                      <a:lnTo>
                        <a:pt x="10" y="288"/>
                      </a:lnTo>
                      <a:lnTo>
                        <a:pt x="17" y="308"/>
                      </a:lnTo>
                      <a:lnTo>
                        <a:pt x="27" y="327"/>
                      </a:lnTo>
                      <a:lnTo>
                        <a:pt x="38" y="346"/>
                      </a:lnTo>
                      <a:lnTo>
                        <a:pt x="51" y="362"/>
                      </a:lnTo>
                      <a:lnTo>
                        <a:pt x="65" y="378"/>
                      </a:lnTo>
                      <a:lnTo>
                        <a:pt x="81" y="392"/>
                      </a:lnTo>
                      <a:lnTo>
                        <a:pt x="97" y="405"/>
                      </a:lnTo>
                      <a:lnTo>
                        <a:pt x="116" y="417"/>
                      </a:lnTo>
                      <a:lnTo>
                        <a:pt x="135" y="426"/>
                      </a:lnTo>
                      <a:lnTo>
                        <a:pt x="155" y="433"/>
                      </a:lnTo>
                      <a:lnTo>
                        <a:pt x="177" y="439"/>
                      </a:lnTo>
                      <a:lnTo>
                        <a:pt x="199" y="442"/>
                      </a:lnTo>
                      <a:lnTo>
                        <a:pt x="222" y="443"/>
                      </a:lnTo>
                      <a:lnTo>
                        <a:pt x="222" y="443"/>
                      </a:lnTo>
                      <a:lnTo>
                        <a:pt x="244" y="442"/>
                      </a:lnTo>
                      <a:lnTo>
                        <a:pt x="266" y="439"/>
                      </a:lnTo>
                      <a:lnTo>
                        <a:pt x="288" y="433"/>
                      </a:lnTo>
                      <a:lnTo>
                        <a:pt x="308" y="426"/>
                      </a:lnTo>
                      <a:lnTo>
                        <a:pt x="327" y="417"/>
                      </a:lnTo>
                      <a:lnTo>
                        <a:pt x="346" y="405"/>
                      </a:lnTo>
                      <a:lnTo>
                        <a:pt x="363" y="392"/>
                      </a:lnTo>
                      <a:lnTo>
                        <a:pt x="379" y="378"/>
                      </a:lnTo>
                      <a:lnTo>
                        <a:pt x="393" y="362"/>
                      </a:lnTo>
                      <a:lnTo>
                        <a:pt x="406" y="346"/>
                      </a:lnTo>
                      <a:lnTo>
                        <a:pt x="417" y="327"/>
                      </a:lnTo>
                      <a:lnTo>
                        <a:pt x="426" y="308"/>
                      </a:lnTo>
                      <a:lnTo>
                        <a:pt x="433" y="288"/>
                      </a:lnTo>
                      <a:lnTo>
                        <a:pt x="439" y="266"/>
                      </a:lnTo>
                      <a:lnTo>
                        <a:pt x="442" y="244"/>
                      </a:lnTo>
                      <a:lnTo>
                        <a:pt x="443" y="222"/>
                      </a:lnTo>
                      <a:lnTo>
                        <a:pt x="443" y="222"/>
                      </a:lnTo>
                      <a:lnTo>
                        <a:pt x="442" y="199"/>
                      </a:lnTo>
                      <a:lnTo>
                        <a:pt x="439" y="177"/>
                      </a:lnTo>
                      <a:lnTo>
                        <a:pt x="433" y="155"/>
                      </a:lnTo>
                      <a:lnTo>
                        <a:pt x="426" y="135"/>
                      </a:lnTo>
                      <a:lnTo>
                        <a:pt x="417" y="116"/>
                      </a:lnTo>
                      <a:lnTo>
                        <a:pt x="406" y="97"/>
                      </a:lnTo>
                      <a:lnTo>
                        <a:pt x="393" y="81"/>
                      </a:lnTo>
                      <a:lnTo>
                        <a:pt x="379" y="65"/>
                      </a:lnTo>
                      <a:lnTo>
                        <a:pt x="363" y="51"/>
                      </a:lnTo>
                      <a:lnTo>
                        <a:pt x="346" y="37"/>
                      </a:lnTo>
                      <a:lnTo>
                        <a:pt x="327" y="26"/>
                      </a:lnTo>
                      <a:lnTo>
                        <a:pt x="308" y="17"/>
                      </a:lnTo>
                      <a:lnTo>
                        <a:pt x="288" y="10"/>
                      </a:lnTo>
                      <a:lnTo>
                        <a:pt x="266" y="4"/>
                      </a:lnTo>
                      <a:lnTo>
                        <a:pt x="244" y="1"/>
                      </a:lnTo>
                      <a:lnTo>
                        <a:pt x="222" y="0"/>
                      </a:lnTo>
                      <a:lnTo>
                        <a:pt x="222" y="0"/>
                      </a:lnTo>
                      <a:lnTo>
                        <a:pt x="199" y="1"/>
                      </a:lnTo>
                      <a:lnTo>
                        <a:pt x="177" y="4"/>
                      </a:lnTo>
                      <a:lnTo>
                        <a:pt x="155" y="10"/>
                      </a:lnTo>
                      <a:lnTo>
                        <a:pt x="135" y="17"/>
                      </a:lnTo>
                      <a:lnTo>
                        <a:pt x="116" y="26"/>
                      </a:lnTo>
                      <a:lnTo>
                        <a:pt x="97" y="37"/>
                      </a:lnTo>
                      <a:lnTo>
                        <a:pt x="81" y="51"/>
                      </a:lnTo>
                      <a:lnTo>
                        <a:pt x="65" y="65"/>
                      </a:lnTo>
                      <a:lnTo>
                        <a:pt x="51" y="81"/>
                      </a:lnTo>
                      <a:lnTo>
                        <a:pt x="38" y="97"/>
                      </a:lnTo>
                      <a:lnTo>
                        <a:pt x="27" y="116"/>
                      </a:lnTo>
                      <a:lnTo>
                        <a:pt x="17" y="135"/>
                      </a:lnTo>
                      <a:lnTo>
                        <a:pt x="10" y="155"/>
                      </a:lnTo>
                      <a:lnTo>
                        <a:pt x="4" y="177"/>
                      </a:lnTo>
                      <a:lnTo>
                        <a:pt x="1" y="199"/>
                      </a:lnTo>
                      <a:lnTo>
                        <a:pt x="0" y="222"/>
                      </a:lnTo>
                      <a:lnTo>
                        <a:pt x="0" y="222"/>
                      </a:lnTo>
                      <a:close/>
                    </a:path>
                  </a:pathLst>
                </a:custGeom>
                <a:solidFill>
                  <a:srgbClr val="FFFFFF"/>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fontAlgn="auto">
                    <a:spcBef>
                      <a:spcPts val="0"/>
                    </a:spcBef>
                    <a:spcAft>
                      <a:spcPts val="0"/>
                    </a:spcAft>
                  </a:pPr>
                  <a:endParaRPr lang="zh-CN" altLang="en-US">
                    <a:solidFill>
                      <a:prstClr val="black"/>
                    </a:solidFill>
                    <a:latin typeface="小米兰亭_GB外压缩"/>
                    <a:ea typeface="小米兰亭_GB外压缩"/>
                  </a:endParaRPr>
                </a:p>
              </p:txBody>
            </p:sp>
          </p:grpSp>
        </p:grpSp>
      </p:grpSp>
      <p:grpSp>
        <p:nvGrpSpPr>
          <p:cNvPr id="53" name="组合 52"/>
          <p:cNvGrpSpPr/>
          <p:nvPr/>
        </p:nvGrpSpPr>
        <p:grpSpPr>
          <a:xfrm>
            <a:off x="5519002" y="1673694"/>
            <a:ext cx="1343526" cy="1343526"/>
            <a:chOff x="4369552" y="2079168"/>
            <a:chExt cx="1343526" cy="1343526"/>
          </a:xfrm>
        </p:grpSpPr>
        <p:grpSp>
          <p:nvGrpSpPr>
            <p:cNvPr id="20" name="组合 19"/>
            <p:cNvGrpSpPr/>
            <p:nvPr/>
          </p:nvGrpSpPr>
          <p:grpSpPr>
            <a:xfrm>
              <a:off x="4369552" y="2079168"/>
              <a:ext cx="1343526" cy="1343526"/>
              <a:chOff x="2913647" y="1503947"/>
              <a:chExt cx="3400926" cy="3400926"/>
            </a:xfrm>
          </p:grpSpPr>
          <p:sp>
            <p:nvSpPr>
              <p:cNvPr id="21" name="椭圆 20"/>
              <p:cNvSpPr/>
              <p:nvPr/>
            </p:nvSpPr>
            <p:spPr>
              <a:xfrm>
                <a:off x="2913647" y="1503947"/>
                <a:ext cx="3400926" cy="3400926"/>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2965784" y="1556084"/>
                <a:ext cx="3296652" cy="32966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标题 1"/>
            <p:cNvSpPr txBox="1">
              <a:spLocks/>
            </p:cNvSpPr>
            <p:nvPr/>
          </p:nvSpPr>
          <p:spPr>
            <a:xfrm>
              <a:off x="4551490" y="2424098"/>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zh-CN" sz="5400" b="0" i="0" u="none" strike="noStrike" kern="1200" cap="none" normalizeH="0" baseline="0" noProof="0" dirty="0" smtClean="0">
                  <a:ln>
                    <a:noFill/>
                  </a:ln>
                  <a:solidFill>
                    <a:schemeClr val="bg1"/>
                  </a:solidFill>
                  <a:effectLst/>
                  <a:uLnTx/>
                  <a:uFillTx/>
                  <a:latin typeface="+mj-ea"/>
                </a:rPr>
                <a:t>01</a:t>
              </a:r>
              <a:endParaRPr kumimoji="0" lang="zh-CN" altLang="en-US" sz="5400" b="0" i="0" u="none" strike="noStrike" kern="1200" cap="none" normalizeH="0" baseline="0" noProof="0" dirty="0">
                <a:ln>
                  <a:noFill/>
                </a:ln>
                <a:solidFill>
                  <a:schemeClr val="bg1"/>
                </a:solidFill>
                <a:effectLst/>
                <a:uLnTx/>
                <a:uFillTx/>
                <a:latin typeface="+mj-ea"/>
              </a:endParaRPr>
            </a:p>
          </p:txBody>
        </p:sp>
      </p:grpSp>
      <p:grpSp>
        <p:nvGrpSpPr>
          <p:cNvPr id="52" name="组合 51"/>
          <p:cNvGrpSpPr/>
          <p:nvPr/>
        </p:nvGrpSpPr>
        <p:grpSpPr>
          <a:xfrm>
            <a:off x="8516733" y="1673694"/>
            <a:ext cx="1343526" cy="1343526"/>
            <a:chOff x="6154236" y="2079168"/>
            <a:chExt cx="1343526" cy="1343526"/>
          </a:xfrm>
        </p:grpSpPr>
        <p:grpSp>
          <p:nvGrpSpPr>
            <p:cNvPr id="23" name="组合 22"/>
            <p:cNvGrpSpPr/>
            <p:nvPr/>
          </p:nvGrpSpPr>
          <p:grpSpPr>
            <a:xfrm>
              <a:off x="6154236" y="2079168"/>
              <a:ext cx="1343526" cy="1343526"/>
              <a:chOff x="2913647" y="1503947"/>
              <a:chExt cx="3400926" cy="3400926"/>
            </a:xfrm>
          </p:grpSpPr>
          <p:sp>
            <p:nvSpPr>
              <p:cNvPr id="24" name="椭圆 23"/>
              <p:cNvSpPr/>
              <p:nvPr/>
            </p:nvSpPr>
            <p:spPr>
              <a:xfrm>
                <a:off x="2913647" y="1503947"/>
                <a:ext cx="3400926" cy="3400926"/>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p:cNvSpPr/>
              <p:nvPr/>
            </p:nvSpPr>
            <p:spPr>
              <a:xfrm>
                <a:off x="2965784" y="1556084"/>
                <a:ext cx="3296652" cy="32966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4" name="标题 1"/>
            <p:cNvSpPr txBox="1">
              <a:spLocks/>
            </p:cNvSpPr>
            <p:nvPr/>
          </p:nvSpPr>
          <p:spPr>
            <a:xfrm>
              <a:off x="6298451" y="2450073"/>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zh-CN" sz="5400" b="0" i="0" u="none" strike="noStrike" kern="1200" cap="none" normalizeH="0" baseline="0" noProof="0" dirty="0" smtClean="0">
                  <a:ln>
                    <a:noFill/>
                  </a:ln>
                  <a:solidFill>
                    <a:schemeClr val="bg1"/>
                  </a:solidFill>
                  <a:effectLst/>
                  <a:uLnTx/>
                  <a:uFillTx/>
                  <a:latin typeface="+mj-ea"/>
                </a:rPr>
                <a:t>02</a:t>
              </a:r>
              <a:endParaRPr kumimoji="0" lang="zh-CN" altLang="en-US" sz="5400" b="0" i="0" u="none" strike="noStrike" kern="1200" cap="none" normalizeH="0" baseline="0" noProof="0" dirty="0">
                <a:ln>
                  <a:noFill/>
                </a:ln>
                <a:solidFill>
                  <a:schemeClr val="bg1"/>
                </a:solidFill>
                <a:effectLst/>
                <a:uLnTx/>
                <a:uFillTx/>
                <a:latin typeface="+mj-ea"/>
              </a:endParaRPr>
            </a:p>
          </p:txBody>
        </p:sp>
      </p:grpSp>
      <p:grpSp>
        <p:nvGrpSpPr>
          <p:cNvPr id="50" name="组合 49"/>
          <p:cNvGrpSpPr/>
          <p:nvPr/>
        </p:nvGrpSpPr>
        <p:grpSpPr>
          <a:xfrm>
            <a:off x="5519002" y="3825955"/>
            <a:ext cx="1343526" cy="1343526"/>
            <a:chOff x="7938920" y="2079168"/>
            <a:chExt cx="1343526" cy="1343526"/>
          </a:xfrm>
        </p:grpSpPr>
        <p:grpSp>
          <p:nvGrpSpPr>
            <p:cNvPr id="26" name="组合 25"/>
            <p:cNvGrpSpPr/>
            <p:nvPr/>
          </p:nvGrpSpPr>
          <p:grpSpPr>
            <a:xfrm>
              <a:off x="7938920" y="2079168"/>
              <a:ext cx="1343526" cy="1343526"/>
              <a:chOff x="2913647" y="1503947"/>
              <a:chExt cx="3400926" cy="3400926"/>
            </a:xfrm>
          </p:grpSpPr>
          <p:sp>
            <p:nvSpPr>
              <p:cNvPr id="27" name="椭圆 26"/>
              <p:cNvSpPr/>
              <p:nvPr/>
            </p:nvSpPr>
            <p:spPr>
              <a:xfrm>
                <a:off x="2913647" y="1503947"/>
                <a:ext cx="3400926" cy="3400926"/>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8" name="椭圆 27"/>
              <p:cNvSpPr/>
              <p:nvPr/>
            </p:nvSpPr>
            <p:spPr>
              <a:xfrm>
                <a:off x="2965784" y="1556084"/>
                <a:ext cx="3296652" cy="32966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6" name="标题 1"/>
            <p:cNvSpPr txBox="1">
              <a:spLocks/>
            </p:cNvSpPr>
            <p:nvPr/>
          </p:nvSpPr>
          <p:spPr>
            <a:xfrm>
              <a:off x="8103189" y="2450073"/>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zh-CN" sz="5400" b="0" i="0" u="none" strike="noStrike" kern="1200" cap="none" normalizeH="0" baseline="0" noProof="0" dirty="0" smtClean="0">
                  <a:ln>
                    <a:noFill/>
                  </a:ln>
                  <a:solidFill>
                    <a:schemeClr val="bg1"/>
                  </a:solidFill>
                  <a:effectLst/>
                  <a:uLnTx/>
                  <a:uFillTx/>
                  <a:latin typeface="+mj-ea"/>
                </a:rPr>
                <a:t>03</a:t>
              </a:r>
              <a:endParaRPr kumimoji="0" lang="zh-CN" altLang="en-US" sz="5400" b="0" i="0" u="none" strike="noStrike" kern="1200" cap="none" normalizeH="0" baseline="0" noProof="0" dirty="0">
                <a:ln>
                  <a:noFill/>
                </a:ln>
                <a:solidFill>
                  <a:schemeClr val="bg1"/>
                </a:solidFill>
                <a:effectLst/>
                <a:uLnTx/>
                <a:uFillTx/>
                <a:latin typeface="+mj-ea"/>
              </a:endParaRPr>
            </a:p>
          </p:txBody>
        </p:sp>
      </p:grpSp>
      <p:grpSp>
        <p:nvGrpSpPr>
          <p:cNvPr id="51" name="组合 50"/>
          <p:cNvGrpSpPr/>
          <p:nvPr/>
        </p:nvGrpSpPr>
        <p:grpSpPr>
          <a:xfrm>
            <a:off x="8516733" y="3825955"/>
            <a:ext cx="1343526" cy="1343526"/>
            <a:chOff x="9723604" y="2079168"/>
            <a:chExt cx="1343526" cy="1343526"/>
          </a:xfrm>
        </p:grpSpPr>
        <p:grpSp>
          <p:nvGrpSpPr>
            <p:cNvPr id="29" name="组合 28"/>
            <p:cNvGrpSpPr/>
            <p:nvPr/>
          </p:nvGrpSpPr>
          <p:grpSpPr>
            <a:xfrm>
              <a:off x="9723604" y="2079168"/>
              <a:ext cx="1343526" cy="1343526"/>
              <a:chOff x="2913647" y="1503947"/>
              <a:chExt cx="3400926" cy="3400926"/>
            </a:xfrm>
          </p:grpSpPr>
          <p:sp>
            <p:nvSpPr>
              <p:cNvPr id="30" name="椭圆 29"/>
              <p:cNvSpPr/>
              <p:nvPr/>
            </p:nvSpPr>
            <p:spPr>
              <a:xfrm>
                <a:off x="2913647" y="1503947"/>
                <a:ext cx="3400926" cy="3400926"/>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31" name="椭圆 30"/>
              <p:cNvSpPr/>
              <p:nvPr/>
            </p:nvSpPr>
            <p:spPr>
              <a:xfrm>
                <a:off x="2965784" y="1556084"/>
                <a:ext cx="3296652" cy="329665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grpSp>
        <p:sp>
          <p:nvSpPr>
            <p:cNvPr id="37" name="标题 1"/>
            <p:cNvSpPr txBox="1">
              <a:spLocks/>
            </p:cNvSpPr>
            <p:nvPr/>
          </p:nvSpPr>
          <p:spPr>
            <a:xfrm>
              <a:off x="9907926" y="2450073"/>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altLang="zh-CN" sz="5400" b="0" i="0" u="none" strike="noStrike" kern="1200" cap="none" normalizeH="0" baseline="0" noProof="0" dirty="0" smtClean="0">
                  <a:ln>
                    <a:noFill/>
                  </a:ln>
                  <a:solidFill>
                    <a:schemeClr val="bg1"/>
                  </a:solidFill>
                  <a:effectLst/>
                  <a:uLnTx/>
                  <a:uFillTx/>
                  <a:latin typeface="+mj-ea"/>
                </a:rPr>
                <a:t>04</a:t>
              </a:r>
              <a:endParaRPr kumimoji="0" lang="zh-CN" altLang="en-US" sz="5400" b="0" i="0" u="none" strike="noStrike" kern="1200" cap="none" normalizeH="0" baseline="0" noProof="0" dirty="0">
                <a:ln>
                  <a:noFill/>
                </a:ln>
                <a:solidFill>
                  <a:schemeClr val="bg1"/>
                </a:solidFill>
                <a:effectLst/>
                <a:uLnTx/>
                <a:uFillTx/>
                <a:latin typeface="+mj-ea"/>
              </a:endParaRPr>
            </a:p>
          </p:txBody>
        </p:sp>
      </p:grpSp>
      <p:grpSp>
        <p:nvGrpSpPr>
          <p:cNvPr id="38" name="组合 37"/>
          <p:cNvGrpSpPr/>
          <p:nvPr/>
        </p:nvGrpSpPr>
        <p:grpSpPr>
          <a:xfrm>
            <a:off x="4764811" y="3048074"/>
            <a:ext cx="2930108" cy="683948"/>
            <a:chOff x="5094776" y="2508581"/>
            <a:chExt cx="2930108" cy="683948"/>
          </a:xfrm>
        </p:grpSpPr>
        <p:sp>
          <p:nvSpPr>
            <p:cNvPr id="39" name="文本框 38"/>
            <p:cNvSpPr txBox="1">
              <a:spLocks noChangeArrowheads="1"/>
            </p:cNvSpPr>
            <p:nvPr/>
          </p:nvSpPr>
          <p:spPr bwMode="auto">
            <a:xfrm>
              <a:off x="5094776" y="2508581"/>
              <a:ext cx="293010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smtClean="0">
                  <a:solidFill>
                    <a:schemeClr val="tx1">
                      <a:lumMod val="75000"/>
                      <a:lumOff val="25000"/>
                    </a:schemeClr>
                  </a:solidFill>
                  <a:latin typeface="+mn-lt"/>
                  <a:ea typeface="+mn-ea"/>
                  <a:cs typeface="+mn-ea"/>
                  <a:sym typeface="+mn-lt"/>
                </a:rPr>
                <a:t>基本工作概述</a:t>
              </a:r>
              <a:endParaRPr lang="zh-CN" altLang="en-US" sz="2400" dirty="0">
                <a:solidFill>
                  <a:schemeClr val="tx1">
                    <a:lumMod val="75000"/>
                    <a:lumOff val="25000"/>
                  </a:schemeClr>
                </a:solidFill>
                <a:latin typeface="+mn-lt"/>
                <a:ea typeface="+mn-ea"/>
                <a:cs typeface="+mn-ea"/>
                <a:sym typeface="+mn-lt"/>
              </a:endParaRPr>
            </a:p>
          </p:txBody>
        </p:sp>
        <p:sp>
          <p:nvSpPr>
            <p:cNvPr id="40" name="文本框 8"/>
            <p:cNvSpPr txBox="1">
              <a:spLocks noChangeArrowheads="1"/>
            </p:cNvSpPr>
            <p:nvPr/>
          </p:nvSpPr>
          <p:spPr bwMode="auto">
            <a:xfrm>
              <a:off x="5234788" y="2915530"/>
              <a:ext cx="265008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chemeClr val="tx1">
                      <a:lumMod val="75000"/>
                      <a:lumOff val="25000"/>
                    </a:schemeClr>
                  </a:solidFill>
                  <a:latin typeface="+mn-lt"/>
                  <a:ea typeface="+mn-ea"/>
                  <a:cs typeface="+mn-ea"/>
                  <a:sym typeface="+mn-lt"/>
                </a:rPr>
                <a:t>ADD DIRECTORY ONE TITLES</a:t>
              </a:r>
              <a:endParaRPr lang="zh-CN" altLang="en-US" sz="1200" dirty="0">
                <a:solidFill>
                  <a:schemeClr val="tx1">
                    <a:lumMod val="75000"/>
                    <a:lumOff val="25000"/>
                  </a:schemeClr>
                </a:solidFill>
                <a:latin typeface="+mn-lt"/>
                <a:ea typeface="+mn-ea"/>
                <a:cs typeface="+mn-ea"/>
                <a:sym typeface="+mn-lt"/>
              </a:endParaRPr>
            </a:p>
          </p:txBody>
        </p:sp>
      </p:grpSp>
      <p:grpSp>
        <p:nvGrpSpPr>
          <p:cNvPr id="41" name="组合 40"/>
          <p:cNvGrpSpPr/>
          <p:nvPr/>
        </p:nvGrpSpPr>
        <p:grpSpPr>
          <a:xfrm>
            <a:off x="7717302" y="3048074"/>
            <a:ext cx="2930108" cy="683948"/>
            <a:chOff x="5094776" y="2508581"/>
            <a:chExt cx="2930108" cy="683948"/>
          </a:xfrm>
        </p:grpSpPr>
        <p:sp>
          <p:nvSpPr>
            <p:cNvPr id="42" name="文本框 41"/>
            <p:cNvSpPr txBox="1">
              <a:spLocks noChangeArrowheads="1"/>
            </p:cNvSpPr>
            <p:nvPr/>
          </p:nvSpPr>
          <p:spPr bwMode="auto">
            <a:xfrm>
              <a:off x="5094776" y="2508581"/>
              <a:ext cx="293010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smtClean="0">
                  <a:solidFill>
                    <a:schemeClr val="tx1">
                      <a:lumMod val="75000"/>
                      <a:lumOff val="25000"/>
                    </a:schemeClr>
                  </a:solidFill>
                  <a:latin typeface="+mn-lt"/>
                  <a:ea typeface="+mn-ea"/>
                  <a:cs typeface="+mn-ea"/>
                  <a:sym typeface="+mn-lt"/>
                </a:rPr>
                <a:t>工作完成情况</a:t>
              </a:r>
              <a:endParaRPr lang="zh-CN" altLang="en-US" sz="2400" dirty="0">
                <a:solidFill>
                  <a:schemeClr val="tx1">
                    <a:lumMod val="75000"/>
                    <a:lumOff val="25000"/>
                  </a:schemeClr>
                </a:solidFill>
                <a:latin typeface="+mn-lt"/>
                <a:ea typeface="+mn-ea"/>
                <a:cs typeface="+mn-ea"/>
                <a:sym typeface="+mn-lt"/>
              </a:endParaRPr>
            </a:p>
          </p:txBody>
        </p:sp>
        <p:sp>
          <p:nvSpPr>
            <p:cNvPr id="43" name="文本框 8"/>
            <p:cNvSpPr txBox="1">
              <a:spLocks noChangeArrowheads="1"/>
            </p:cNvSpPr>
            <p:nvPr/>
          </p:nvSpPr>
          <p:spPr bwMode="auto">
            <a:xfrm>
              <a:off x="5234788" y="2915530"/>
              <a:ext cx="265008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chemeClr val="tx1">
                      <a:lumMod val="75000"/>
                      <a:lumOff val="25000"/>
                    </a:schemeClr>
                  </a:solidFill>
                  <a:latin typeface="+mn-lt"/>
                  <a:ea typeface="+mn-ea"/>
                  <a:cs typeface="+mn-ea"/>
                  <a:sym typeface="+mn-lt"/>
                </a:rPr>
                <a:t>ADD DIRECTORY ONE TITLES</a:t>
              </a:r>
              <a:endParaRPr lang="zh-CN" altLang="en-US" sz="1200" dirty="0">
                <a:solidFill>
                  <a:schemeClr val="tx1">
                    <a:lumMod val="75000"/>
                    <a:lumOff val="25000"/>
                  </a:schemeClr>
                </a:solidFill>
                <a:latin typeface="+mn-lt"/>
                <a:ea typeface="+mn-ea"/>
                <a:cs typeface="+mn-ea"/>
                <a:sym typeface="+mn-lt"/>
              </a:endParaRPr>
            </a:p>
          </p:txBody>
        </p:sp>
      </p:grpSp>
      <p:grpSp>
        <p:nvGrpSpPr>
          <p:cNvPr id="44" name="组合 43"/>
          <p:cNvGrpSpPr/>
          <p:nvPr/>
        </p:nvGrpSpPr>
        <p:grpSpPr>
          <a:xfrm>
            <a:off x="4757295" y="5214085"/>
            <a:ext cx="2930108" cy="683948"/>
            <a:chOff x="5094776" y="2508581"/>
            <a:chExt cx="2930108" cy="683948"/>
          </a:xfrm>
        </p:grpSpPr>
        <p:sp>
          <p:nvSpPr>
            <p:cNvPr id="45" name="文本框 44"/>
            <p:cNvSpPr txBox="1">
              <a:spLocks noChangeArrowheads="1"/>
            </p:cNvSpPr>
            <p:nvPr/>
          </p:nvSpPr>
          <p:spPr bwMode="auto">
            <a:xfrm>
              <a:off x="5094776" y="2508581"/>
              <a:ext cx="293010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smtClean="0">
                  <a:solidFill>
                    <a:schemeClr val="tx1">
                      <a:lumMod val="75000"/>
                      <a:lumOff val="25000"/>
                    </a:schemeClr>
                  </a:solidFill>
                  <a:latin typeface="+mn-lt"/>
                  <a:ea typeface="+mn-ea"/>
                  <a:cs typeface="+mn-ea"/>
                  <a:sym typeface="+mn-lt"/>
                </a:rPr>
                <a:t>工作经验总结</a:t>
              </a:r>
              <a:endParaRPr lang="zh-CN" altLang="en-US" sz="2400" dirty="0">
                <a:solidFill>
                  <a:schemeClr val="tx1">
                    <a:lumMod val="75000"/>
                    <a:lumOff val="25000"/>
                  </a:schemeClr>
                </a:solidFill>
                <a:latin typeface="+mn-lt"/>
                <a:ea typeface="+mn-ea"/>
                <a:cs typeface="+mn-ea"/>
                <a:sym typeface="+mn-lt"/>
              </a:endParaRPr>
            </a:p>
          </p:txBody>
        </p:sp>
        <p:sp>
          <p:nvSpPr>
            <p:cNvPr id="46" name="文本框 8"/>
            <p:cNvSpPr txBox="1">
              <a:spLocks noChangeArrowheads="1"/>
            </p:cNvSpPr>
            <p:nvPr/>
          </p:nvSpPr>
          <p:spPr bwMode="auto">
            <a:xfrm>
              <a:off x="5234788" y="2915530"/>
              <a:ext cx="265008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chemeClr val="tx1">
                      <a:lumMod val="75000"/>
                      <a:lumOff val="25000"/>
                    </a:schemeClr>
                  </a:solidFill>
                  <a:latin typeface="+mn-lt"/>
                  <a:ea typeface="+mn-ea"/>
                  <a:cs typeface="+mn-ea"/>
                  <a:sym typeface="+mn-lt"/>
                </a:rPr>
                <a:t>ADD DIRECTORY ONE TITLES</a:t>
              </a:r>
              <a:endParaRPr lang="zh-CN" altLang="en-US" sz="1200" dirty="0">
                <a:solidFill>
                  <a:schemeClr val="tx1">
                    <a:lumMod val="75000"/>
                    <a:lumOff val="25000"/>
                  </a:schemeClr>
                </a:solidFill>
                <a:latin typeface="+mn-lt"/>
                <a:ea typeface="+mn-ea"/>
                <a:cs typeface="+mn-ea"/>
                <a:sym typeface="+mn-lt"/>
              </a:endParaRPr>
            </a:p>
          </p:txBody>
        </p:sp>
      </p:grpSp>
      <p:grpSp>
        <p:nvGrpSpPr>
          <p:cNvPr id="47" name="组合 46"/>
          <p:cNvGrpSpPr/>
          <p:nvPr/>
        </p:nvGrpSpPr>
        <p:grpSpPr>
          <a:xfrm>
            <a:off x="7757409" y="5214085"/>
            <a:ext cx="2930108" cy="683948"/>
            <a:chOff x="5094776" y="2508581"/>
            <a:chExt cx="2930108" cy="683948"/>
          </a:xfrm>
        </p:grpSpPr>
        <p:sp>
          <p:nvSpPr>
            <p:cNvPr id="48" name="文本框 47"/>
            <p:cNvSpPr txBox="1">
              <a:spLocks noChangeArrowheads="1"/>
            </p:cNvSpPr>
            <p:nvPr/>
          </p:nvSpPr>
          <p:spPr bwMode="auto">
            <a:xfrm>
              <a:off x="5094776" y="2508581"/>
              <a:ext cx="293010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smtClean="0">
                  <a:solidFill>
                    <a:schemeClr val="tx1">
                      <a:lumMod val="75000"/>
                      <a:lumOff val="25000"/>
                    </a:schemeClr>
                  </a:solidFill>
                  <a:latin typeface="+mn-lt"/>
                  <a:ea typeface="+mn-ea"/>
                  <a:cs typeface="+mn-ea"/>
                  <a:sym typeface="+mn-lt"/>
                </a:rPr>
                <a:t>未来工作计划</a:t>
              </a:r>
              <a:endParaRPr lang="zh-CN" altLang="en-US" sz="2400" dirty="0">
                <a:solidFill>
                  <a:schemeClr val="tx1">
                    <a:lumMod val="75000"/>
                    <a:lumOff val="25000"/>
                  </a:schemeClr>
                </a:solidFill>
                <a:latin typeface="+mn-lt"/>
                <a:ea typeface="+mn-ea"/>
                <a:cs typeface="+mn-ea"/>
                <a:sym typeface="+mn-lt"/>
              </a:endParaRPr>
            </a:p>
          </p:txBody>
        </p:sp>
        <p:sp>
          <p:nvSpPr>
            <p:cNvPr id="49" name="文本框 8"/>
            <p:cNvSpPr txBox="1">
              <a:spLocks noChangeArrowheads="1"/>
            </p:cNvSpPr>
            <p:nvPr/>
          </p:nvSpPr>
          <p:spPr bwMode="auto">
            <a:xfrm>
              <a:off x="5234788" y="2915530"/>
              <a:ext cx="2650084" cy="2769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1200" dirty="0">
                  <a:solidFill>
                    <a:schemeClr val="tx1">
                      <a:lumMod val="75000"/>
                      <a:lumOff val="25000"/>
                    </a:schemeClr>
                  </a:solidFill>
                  <a:latin typeface="+mn-lt"/>
                  <a:ea typeface="+mn-ea"/>
                  <a:cs typeface="+mn-ea"/>
                  <a:sym typeface="+mn-lt"/>
                </a:rPr>
                <a:t>ADD DIRECTORY ONE TITLES</a:t>
              </a:r>
              <a:endParaRPr lang="zh-CN" altLang="en-US" sz="1200" dirty="0">
                <a:solidFill>
                  <a:schemeClr val="tx1">
                    <a:lumMod val="75000"/>
                    <a:lumOff val="25000"/>
                  </a:schemeClr>
                </a:solidFill>
                <a:latin typeface="+mn-lt"/>
                <a:ea typeface="+mn-ea"/>
                <a:cs typeface="+mn-ea"/>
                <a:sym typeface="+mn-lt"/>
              </a:endParaRPr>
            </a:p>
          </p:txBody>
        </p:sp>
      </p:grpSp>
    </p:spTree>
    <p:extLst>
      <p:ext uri="{BB962C8B-B14F-4D97-AF65-F5344CB8AC3E}">
        <p14:creationId xmlns:p14="http://schemas.microsoft.com/office/powerpoint/2010/main" xmlns="" val="185206875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53"/>
                                        </p:tgtEl>
                                        <p:attrNameLst>
                                          <p:attrName>style.visibility</p:attrName>
                                        </p:attrNameLst>
                                      </p:cBhvr>
                                      <p:to>
                                        <p:strVal val="visible"/>
                                      </p:to>
                                    </p:set>
                                    <p:anim calcmode="lin" valueType="num">
                                      <p:cBhvr>
                                        <p:cTn id="13" dur="500" fill="hold"/>
                                        <p:tgtEl>
                                          <p:spTgt spid="53"/>
                                        </p:tgtEl>
                                        <p:attrNameLst>
                                          <p:attrName>ppt_w</p:attrName>
                                        </p:attrNameLst>
                                      </p:cBhvr>
                                      <p:tavLst>
                                        <p:tav tm="0">
                                          <p:val>
                                            <p:fltVal val="0"/>
                                          </p:val>
                                        </p:tav>
                                        <p:tav tm="100000">
                                          <p:val>
                                            <p:strVal val="#ppt_w"/>
                                          </p:val>
                                        </p:tav>
                                      </p:tavLst>
                                    </p:anim>
                                    <p:anim calcmode="lin" valueType="num">
                                      <p:cBhvr>
                                        <p:cTn id="14" dur="500" fill="hold"/>
                                        <p:tgtEl>
                                          <p:spTgt spid="53"/>
                                        </p:tgtEl>
                                        <p:attrNameLst>
                                          <p:attrName>ppt_h</p:attrName>
                                        </p:attrNameLst>
                                      </p:cBhvr>
                                      <p:tavLst>
                                        <p:tav tm="0">
                                          <p:val>
                                            <p:fltVal val="0"/>
                                          </p:val>
                                        </p:tav>
                                        <p:tav tm="100000">
                                          <p:val>
                                            <p:strVal val="#ppt_h"/>
                                          </p:val>
                                        </p:tav>
                                      </p:tavLst>
                                    </p:anim>
                                    <p:animEffect transition="in" filter="fade">
                                      <p:cBhvr>
                                        <p:cTn id="15" dur="500"/>
                                        <p:tgtEl>
                                          <p:spTgt spid="53"/>
                                        </p:tgtEl>
                                      </p:cBhvr>
                                    </p:animEffect>
                                  </p:childTnLst>
                                </p:cTn>
                              </p:par>
                              <p:par>
                                <p:cTn id="16" presetID="53" presetClass="entr" presetSubtype="16" fill="hold" nodeType="with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par>
                                <p:cTn id="21" presetID="53" presetClass="entr" presetSubtype="16" fill="hold" nodeType="with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p:cTn id="23" dur="500" fill="hold"/>
                                        <p:tgtEl>
                                          <p:spTgt spid="50"/>
                                        </p:tgtEl>
                                        <p:attrNameLst>
                                          <p:attrName>ppt_w</p:attrName>
                                        </p:attrNameLst>
                                      </p:cBhvr>
                                      <p:tavLst>
                                        <p:tav tm="0">
                                          <p:val>
                                            <p:fltVal val="0"/>
                                          </p:val>
                                        </p:tav>
                                        <p:tav tm="100000">
                                          <p:val>
                                            <p:strVal val="#ppt_w"/>
                                          </p:val>
                                        </p:tav>
                                      </p:tavLst>
                                    </p:anim>
                                    <p:anim calcmode="lin" valueType="num">
                                      <p:cBhvr>
                                        <p:cTn id="24" dur="500" fill="hold"/>
                                        <p:tgtEl>
                                          <p:spTgt spid="50"/>
                                        </p:tgtEl>
                                        <p:attrNameLst>
                                          <p:attrName>ppt_h</p:attrName>
                                        </p:attrNameLst>
                                      </p:cBhvr>
                                      <p:tavLst>
                                        <p:tav tm="0">
                                          <p:val>
                                            <p:fltVal val="0"/>
                                          </p:val>
                                        </p:tav>
                                        <p:tav tm="100000">
                                          <p:val>
                                            <p:strVal val="#ppt_h"/>
                                          </p:val>
                                        </p:tav>
                                      </p:tavLst>
                                    </p:anim>
                                    <p:animEffect transition="in" filter="fade">
                                      <p:cBhvr>
                                        <p:cTn id="25" dur="500"/>
                                        <p:tgtEl>
                                          <p:spTgt spid="50"/>
                                        </p:tgtEl>
                                      </p:cBhvr>
                                    </p:animEffect>
                                  </p:childTnLst>
                                </p:cTn>
                              </p:par>
                              <p:par>
                                <p:cTn id="26" presetID="53" presetClass="entr" presetSubtype="16" fill="hold" nodeType="withEffect">
                                  <p:stCondLst>
                                    <p:cond delay="0"/>
                                  </p:stCondLst>
                                  <p:childTnLst>
                                    <p:set>
                                      <p:cBhvr>
                                        <p:cTn id="27" dur="1" fill="hold">
                                          <p:stCondLst>
                                            <p:cond delay="0"/>
                                          </p:stCondLst>
                                        </p:cTn>
                                        <p:tgtEl>
                                          <p:spTgt spid="51"/>
                                        </p:tgtEl>
                                        <p:attrNameLst>
                                          <p:attrName>style.visibility</p:attrName>
                                        </p:attrNameLst>
                                      </p:cBhvr>
                                      <p:to>
                                        <p:strVal val="visible"/>
                                      </p:to>
                                    </p:set>
                                    <p:anim calcmode="lin" valueType="num">
                                      <p:cBhvr>
                                        <p:cTn id="28" dur="500" fill="hold"/>
                                        <p:tgtEl>
                                          <p:spTgt spid="51"/>
                                        </p:tgtEl>
                                        <p:attrNameLst>
                                          <p:attrName>ppt_w</p:attrName>
                                        </p:attrNameLst>
                                      </p:cBhvr>
                                      <p:tavLst>
                                        <p:tav tm="0">
                                          <p:val>
                                            <p:fltVal val="0"/>
                                          </p:val>
                                        </p:tav>
                                        <p:tav tm="100000">
                                          <p:val>
                                            <p:strVal val="#ppt_w"/>
                                          </p:val>
                                        </p:tav>
                                      </p:tavLst>
                                    </p:anim>
                                    <p:anim calcmode="lin" valueType="num">
                                      <p:cBhvr>
                                        <p:cTn id="29" dur="500" fill="hold"/>
                                        <p:tgtEl>
                                          <p:spTgt spid="51"/>
                                        </p:tgtEl>
                                        <p:attrNameLst>
                                          <p:attrName>ppt_h</p:attrName>
                                        </p:attrNameLst>
                                      </p:cBhvr>
                                      <p:tavLst>
                                        <p:tav tm="0">
                                          <p:val>
                                            <p:fltVal val="0"/>
                                          </p:val>
                                        </p:tav>
                                        <p:tav tm="100000">
                                          <p:val>
                                            <p:strVal val="#ppt_h"/>
                                          </p:val>
                                        </p:tav>
                                      </p:tavLst>
                                    </p:anim>
                                    <p:animEffect transition="in" filter="fade">
                                      <p:cBhvr>
                                        <p:cTn id="30" dur="500"/>
                                        <p:tgtEl>
                                          <p:spTgt spid="51"/>
                                        </p:tgtEl>
                                      </p:cBhvr>
                                    </p:animEffect>
                                  </p:childTnLst>
                                </p:cTn>
                              </p:par>
                            </p:childTnLst>
                          </p:cTn>
                        </p:par>
                        <p:par>
                          <p:cTn id="31" fill="hold">
                            <p:stCondLst>
                              <p:cond delay="1500"/>
                            </p:stCondLst>
                            <p:childTnLst>
                              <p:par>
                                <p:cTn id="32" presetID="2" presetClass="entr" presetSubtype="2" fill="hold" nodeType="afterEffect">
                                  <p:stCondLst>
                                    <p:cond delay="0"/>
                                  </p:stCondLst>
                                  <p:childTnLst>
                                    <p:set>
                                      <p:cBhvr>
                                        <p:cTn id="33" dur="1" fill="hold">
                                          <p:stCondLst>
                                            <p:cond delay="0"/>
                                          </p:stCondLst>
                                        </p:cTn>
                                        <p:tgtEl>
                                          <p:spTgt spid="38"/>
                                        </p:tgtEl>
                                        <p:attrNameLst>
                                          <p:attrName>style.visibility</p:attrName>
                                        </p:attrNameLst>
                                      </p:cBhvr>
                                      <p:to>
                                        <p:strVal val="visible"/>
                                      </p:to>
                                    </p:set>
                                    <p:anim calcmode="lin" valueType="num">
                                      <p:cBhvr additive="base">
                                        <p:cTn id="34" dur="500" fill="hold"/>
                                        <p:tgtEl>
                                          <p:spTgt spid="38"/>
                                        </p:tgtEl>
                                        <p:attrNameLst>
                                          <p:attrName>ppt_x</p:attrName>
                                        </p:attrNameLst>
                                      </p:cBhvr>
                                      <p:tavLst>
                                        <p:tav tm="0">
                                          <p:val>
                                            <p:strVal val="1+#ppt_w/2"/>
                                          </p:val>
                                        </p:tav>
                                        <p:tav tm="100000">
                                          <p:val>
                                            <p:strVal val="#ppt_x"/>
                                          </p:val>
                                        </p:tav>
                                      </p:tavLst>
                                    </p:anim>
                                    <p:anim calcmode="lin" valueType="num">
                                      <p:cBhvr additive="base">
                                        <p:cTn id="35" dur="500" fill="hold"/>
                                        <p:tgtEl>
                                          <p:spTgt spid="38"/>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100"/>
                                  </p:stCondLst>
                                  <p:childTnLst>
                                    <p:set>
                                      <p:cBhvr>
                                        <p:cTn id="37" dur="1" fill="hold">
                                          <p:stCondLst>
                                            <p:cond delay="0"/>
                                          </p:stCondLst>
                                        </p:cTn>
                                        <p:tgtEl>
                                          <p:spTgt spid="41"/>
                                        </p:tgtEl>
                                        <p:attrNameLst>
                                          <p:attrName>style.visibility</p:attrName>
                                        </p:attrNameLst>
                                      </p:cBhvr>
                                      <p:to>
                                        <p:strVal val="visible"/>
                                      </p:to>
                                    </p:set>
                                    <p:anim calcmode="lin" valueType="num">
                                      <p:cBhvr additive="base">
                                        <p:cTn id="38" dur="500" fill="hold"/>
                                        <p:tgtEl>
                                          <p:spTgt spid="41"/>
                                        </p:tgtEl>
                                        <p:attrNameLst>
                                          <p:attrName>ppt_x</p:attrName>
                                        </p:attrNameLst>
                                      </p:cBhvr>
                                      <p:tavLst>
                                        <p:tav tm="0">
                                          <p:val>
                                            <p:strVal val="1+#ppt_w/2"/>
                                          </p:val>
                                        </p:tav>
                                        <p:tav tm="100000">
                                          <p:val>
                                            <p:strVal val="#ppt_x"/>
                                          </p:val>
                                        </p:tav>
                                      </p:tavLst>
                                    </p:anim>
                                    <p:anim calcmode="lin" valueType="num">
                                      <p:cBhvr additive="base">
                                        <p:cTn id="39" dur="500" fill="hold"/>
                                        <p:tgtEl>
                                          <p:spTgt spid="41"/>
                                        </p:tgtEl>
                                        <p:attrNameLst>
                                          <p:attrName>ppt_y</p:attrName>
                                        </p:attrNameLst>
                                      </p:cBhvr>
                                      <p:tavLst>
                                        <p:tav tm="0">
                                          <p:val>
                                            <p:strVal val="#ppt_y"/>
                                          </p:val>
                                        </p:tav>
                                        <p:tav tm="100000">
                                          <p:val>
                                            <p:strVal val="#ppt_y"/>
                                          </p:val>
                                        </p:tav>
                                      </p:tavLst>
                                    </p:anim>
                                  </p:childTnLst>
                                </p:cTn>
                              </p:par>
                              <p:par>
                                <p:cTn id="40" presetID="2" presetClass="entr" presetSubtype="2" fill="hold" nodeType="withEffect">
                                  <p:stCondLst>
                                    <p:cond delay="200"/>
                                  </p:stCondLst>
                                  <p:childTnLst>
                                    <p:set>
                                      <p:cBhvr>
                                        <p:cTn id="41" dur="1" fill="hold">
                                          <p:stCondLst>
                                            <p:cond delay="0"/>
                                          </p:stCondLst>
                                        </p:cTn>
                                        <p:tgtEl>
                                          <p:spTgt spid="44"/>
                                        </p:tgtEl>
                                        <p:attrNameLst>
                                          <p:attrName>style.visibility</p:attrName>
                                        </p:attrNameLst>
                                      </p:cBhvr>
                                      <p:to>
                                        <p:strVal val="visible"/>
                                      </p:to>
                                    </p:set>
                                    <p:anim calcmode="lin" valueType="num">
                                      <p:cBhvr additive="base">
                                        <p:cTn id="42" dur="500" fill="hold"/>
                                        <p:tgtEl>
                                          <p:spTgt spid="44"/>
                                        </p:tgtEl>
                                        <p:attrNameLst>
                                          <p:attrName>ppt_x</p:attrName>
                                        </p:attrNameLst>
                                      </p:cBhvr>
                                      <p:tavLst>
                                        <p:tav tm="0">
                                          <p:val>
                                            <p:strVal val="1+#ppt_w/2"/>
                                          </p:val>
                                        </p:tav>
                                        <p:tav tm="100000">
                                          <p:val>
                                            <p:strVal val="#ppt_x"/>
                                          </p:val>
                                        </p:tav>
                                      </p:tavLst>
                                    </p:anim>
                                    <p:anim calcmode="lin" valueType="num">
                                      <p:cBhvr additive="base">
                                        <p:cTn id="43" dur="500" fill="hold"/>
                                        <p:tgtEl>
                                          <p:spTgt spid="44"/>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30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500" fill="hold"/>
                                        <p:tgtEl>
                                          <p:spTgt spid="47"/>
                                        </p:tgtEl>
                                        <p:attrNameLst>
                                          <p:attrName>ppt_x</p:attrName>
                                        </p:attrNameLst>
                                      </p:cBhvr>
                                      <p:tavLst>
                                        <p:tav tm="0">
                                          <p:val>
                                            <p:strVal val="1+#ppt_w/2"/>
                                          </p:val>
                                        </p:tav>
                                        <p:tav tm="100000">
                                          <p:val>
                                            <p:strVal val="#ppt_x"/>
                                          </p:val>
                                        </p:tav>
                                      </p:tavLst>
                                    </p:anim>
                                    <p:anim calcmode="lin" valueType="num">
                                      <p:cBhvr additive="base">
                                        <p:cTn id="47" dur="50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右大括号 1"/>
          <p:cNvSpPr/>
          <p:nvPr/>
        </p:nvSpPr>
        <p:spPr>
          <a:xfrm>
            <a:off x="4139597" y="1855270"/>
            <a:ext cx="288264" cy="914400"/>
          </a:xfrm>
          <a:prstGeom prst="rightBrace">
            <a:avLst>
              <a:gd name="adj1" fmla="val 48156"/>
              <a:gd name="adj2" fmla="val 50000"/>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 name="圆角矩形 2"/>
          <p:cNvSpPr/>
          <p:nvPr/>
        </p:nvSpPr>
        <p:spPr>
          <a:xfrm>
            <a:off x="2462154" y="1695532"/>
            <a:ext cx="1657530" cy="323848"/>
          </a:xfrm>
          <a:prstGeom prst="roundRect">
            <a:avLst>
              <a:gd name="adj" fmla="val 50000"/>
            </a:avLst>
          </a:prstGeom>
          <a:solidFill>
            <a:srgbClr val="F35E29"/>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p>
        </p:txBody>
      </p:sp>
      <p:sp>
        <p:nvSpPr>
          <p:cNvPr id="4" name="圆角矩形 3"/>
          <p:cNvSpPr/>
          <p:nvPr/>
        </p:nvSpPr>
        <p:spPr>
          <a:xfrm>
            <a:off x="2462154" y="2605561"/>
            <a:ext cx="1657530" cy="323848"/>
          </a:xfrm>
          <a:prstGeom prst="roundRect">
            <a:avLst>
              <a:gd name="adj" fmla="val 50000"/>
            </a:avLst>
          </a:prstGeom>
          <a:solidFill>
            <a:srgbClr val="F35E29"/>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p>
        </p:txBody>
      </p:sp>
      <p:sp>
        <p:nvSpPr>
          <p:cNvPr id="5" name="右大括号 4"/>
          <p:cNvSpPr/>
          <p:nvPr/>
        </p:nvSpPr>
        <p:spPr>
          <a:xfrm>
            <a:off x="4139597" y="4674670"/>
            <a:ext cx="288264" cy="914400"/>
          </a:xfrm>
          <a:prstGeom prst="rightBrace">
            <a:avLst>
              <a:gd name="adj1" fmla="val 48156"/>
              <a:gd name="adj2" fmla="val 50000"/>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圆角矩形 5"/>
          <p:cNvSpPr/>
          <p:nvPr/>
        </p:nvSpPr>
        <p:spPr>
          <a:xfrm>
            <a:off x="2462154" y="4514932"/>
            <a:ext cx="1657530" cy="323848"/>
          </a:xfrm>
          <a:prstGeom prst="roundRect">
            <a:avLst>
              <a:gd name="adj" fmla="val 50000"/>
            </a:avLst>
          </a:prstGeom>
          <a:solidFill>
            <a:srgbClr val="01927A"/>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p>
        </p:txBody>
      </p:sp>
      <p:sp>
        <p:nvSpPr>
          <p:cNvPr id="7" name="圆角矩形 6"/>
          <p:cNvSpPr/>
          <p:nvPr/>
        </p:nvSpPr>
        <p:spPr>
          <a:xfrm>
            <a:off x="2462154" y="5424961"/>
            <a:ext cx="1657530" cy="323848"/>
          </a:xfrm>
          <a:prstGeom prst="roundRect">
            <a:avLst>
              <a:gd name="adj" fmla="val 50000"/>
            </a:avLst>
          </a:prstGeom>
          <a:solidFill>
            <a:srgbClr val="01927A"/>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p>
        </p:txBody>
      </p:sp>
      <p:sp>
        <p:nvSpPr>
          <p:cNvPr id="8" name="右大括号 7"/>
          <p:cNvSpPr/>
          <p:nvPr/>
        </p:nvSpPr>
        <p:spPr>
          <a:xfrm flipH="1">
            <a:off x="7764140" y="1855270"/>
            <a:ext cx="288264" cy="914400"/>
          </a:xfrm>
          <a:prstGeom prst="rightBrace">
            <a:avLst>
              <a:gd name="adj1" fmla="val 48156"/>
              <a:gd name="adj2" fmla="val 50000"/>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圆角矩形 8"/>
          <p:cNvSpPr/>
          <p:nvPr/>
        </p:nvSpPr>
        <p:spPr>
          <a:xfrm>
            <a:off x="8052404" y="1695532"/>
            <a:ext cx="1657530" cy="323848"/>
          </a:xfrm>
          <a:prstGeom prst="roundRect">
            <a:avLst>
              <a:gd name="adj" fmla="val 50000"/>
            </a:avLst>
          </a:prstGeom>
          <a:solidFill>
            <a:srgbClr val="01927A"/>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p>
        </p:txBody>
      </p:sp>
      <p:sp>
        <p:nvSpPr>
          <p:cNvPr id="10" name="圆角矩形 9"/>
          <p:cNvSpPr/>
          <p:nvPr/>
        </p:nvSpPr>
        <p:spPr>
          <a:xfrm>
            <a:off x="8052404" y="2605561"/>
            <a:ext cx="1657530" cy="323848"/>
          </a:xfrm>
          <a:prstGeom prst="roundRect">
            <a:avLst>
              <a:gd name="adj" fmla="val 50000"/>
            </a:avLst>
          </a:prstGeom>
          <a:solidFill>
            <a:srgbClr val="01927A"/>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eaLnBrk="1" hangingPunct="1"/>
            <a:r>
              <a:rPr lang="zh-CN" altLang="en-US" sz="1000" dirty="0">
                <a:latin typeface="Arial" panose="020B0604020202020204" pitchFamily="34" charset="0"/>
                <a:cs typeface="Arial" panose="020B0604020202020204" pitchFamily="34" charset="0"/>
              </a:rPr>
              <a:t>点击输入文字内容</a:t>
            </a:r>
          </a:p>
        </p:txBody>
      </p:sp>
      <p:sp>
        <p:nvSpPr>
          <p:cNvPr id="11" name="右大括号 10"/>
          <p:cNvSpPr/>
          <p:nvPr/>
        </p:nvSpPr>
        <p:spPr>
          <a:xfrm flipH="1">
            <a:off x="7764140" y="4674670"/>
            <a:ext cx="288264" cy="914400"/>
          </a:xfrm>
          <a:prstGeom prst="rightBrace">
            <a:avLst>
              <a:gd name="adj1" fmla="val 48156"/>
              <a:gd name="adj2" fmla="val 50000"/>
            </a:avLst>
          </a:prstGeom>
          <a:ln>
            <a:solidFill>
              <a:schemeClr val="tx2">
                <a:lumMod val="40000"/>
                <a:lumOff val="6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圆角矩形 11"/>
          <p:cNvSpPr/>
          <p:nvPr/>
        </p:nvSpPr>
        <p:spPr>
          <a:xfrm>
            <a:off x="8052404" y="4514932"/>
            <a:ext cx="1657530" cy="323848"/>
          </a:xfrm>
          <a:prstGeom prst="roundRect">
            <a:avLst>
              <a:gd name="adj" fmla="val 50000"/>
            </a:avLst>
          </a:prstGeom>
          <a:solidFill>
            <a:srgbClr val="F35E29"/>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dirty="0">
                <a:solidFill>
                  <a:schemeClr val="bg1"/>
                </a:solidFill>
                <a:latin typeface="+mn-ea"/>
              </a:rPr>
              <a:t> ENTER YOUR TITLE</a:t>
            </a:r>
          </a:p>
        </p:txBody>
      </p:sp>
      <p:sp>
        <p:nvSpPr>
          <p:cNvPr id="13" name="圆角矩形 12"/>
          <p:cNvSpPr/>
          <p:nvPr/>
        </p:nvSpPr>
        <p:spPr>
          <a:xfrm>
            <a:off x="8052404" y="5424961"/>
            <a:ext cx="1657530" cy="323848"/>
          </a:xfrm>
          <a:prstGeom prst="roundRect">
            <a:avLst>
              <a:gd name="adj" fmla="val 50000"/>
            </a:avLst>
          </a:prstGeom>
          <a:solidFill>
            <a:srgbClr val="F35E29"/>
          </a:solidFill>
          <a:ln w="28575">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000">
                <a:solidFill>
                  <a:schemeClr val="bg1"/>
                </a:solidFill>
                <a:latin typeface="+mn-ea"/>
              </a:rPr>
              <a:t> ENTER YOUR TITLE</a:t>
            </a:r>
            <a:endParaRPr lang="en-US" altLang="zh-CN" sz="1000" dirty="0">
              <a:solidFill>
                <a:schemeClr val="bg1"/>
              </a:solidFill>
              <a:latin typeface="+mn-ea"/>
            </a:endParaRPr>
          </a:p>
        </p:txBody>
      </p:sp>
      <p:grpSp>
        <p:nvGrpSpPr>
          <p:cNvPr id="14" name="组合 13"/>
          <p:cNvGrpSpPr/>
          <p:nvPr/>
        </p:nvGrpSpPr>
        <p:grpSpPr>
          <a:xfrm>
            <a:off x="4626633" y="1667215"/>
            <a:ext cx="1166444" cy="2107463"/>
            <a:chOff x="4626633" y="1522062"/>
            <a:chExt cx="1166444" cy="2107463"/>
          </a:xfrm>
        </p:grpSpPr>
        <p:sp>
          <p:nvSpPr>
            <p:cNvPr id="15" name="任意多边形 14"/>
            <p:cNvSpPr/>
            <p:nvPr/>
          </p:nvSpPr>
          <p:spPr>
            <a:xfrm rot="19544981">
              <a:off x="4747923" y="1522062"/>
              <a:ext cx="1045154" cy="2107463"/>
            </a:xfrm>
            <a:custGeom>
              <a:avLst/>
              <a:gdLst>
                <a:gd name="connsiteX0" fmla="*/ 530716 w 1045154"/>
                <a:gd name="connsiteY0" fmla="*/ 0 h 2107463"/>
                <a:gd name="connsiteX1" fmla="*/ 1045154 w 1045154"/>
                <a:gd name="connsiteY1" fmla="*/ 350273 h 2107463"/>
                <a:gd name="connsiteX2" fmla="*/ 974659 w 1045154"/>
                <a:gd name="connsiteY2" fmla="*/ 872677 h 2107463"/>
                <a:gd name="connsiteX3" fmla="*/ 586903 w 1045154"/>
                <a:gd name="connsiteY3" fmla="*/ 1089250 h 2107463"/>
                <a:gd name="connsiteX4" fmla="*/ 586903 w 1045154"/>
                <a:gd name="connsiteY4" fmla="*/ 1294296 h 2107463"/>
                <a:gd name="connsiteX5" fmla="*/ 903972 w 1045154"/>
                <a:gd name="connsiteY5" fmla="*/ 1510183 h 2107463"/>
                <a:gd name="connsiteX6" fmla="*/ 849953 w 1045154"/>
                <a:gd name="connsiteY6" fmla="*/ 1910493 h 2107463"/>
                <a:gd name="connsiteX7" fmla="*/ 497294 w 1045154"/>
                <a:gd name="connsiteY7" fmla="*/ 2107463 h 2107463"/>
                <a:gd name="connsiteX8" fmla="*/ 103089 w 1045154"/>
                <a:gd name="connsiteY8" fmla="*/ 1839056 h 2107463"/>
                <a:gd name="connsiteX9" fmla="*/ 157108 w 1045154"/>
                <a:gd name="connsiteY9" fmla="*/ 1438746 h 2107463"/>
                <a:gd name="connsiteX10" fmla="*/ 439265 w 1045154"/>
                <a:gd name="connsiteY10" fmla="*/ 1281153 h 2107463"/>
                <a:gd name="connsiteX11" fmla="*/ 439265 w 1045154"/>
                <a:gd name="connsiteY11" fmla="*/ 1078540 h 2107463"/>
                <a:gd name="connsiteX12" fmla="*/ 0 w 1045154"/>
                <a:gd name="connsiteY12" fmla="*/ 779452 h 2107463"/>
                <a:gd name="connsiteX13" fmla="*/ 70495 w 1045154"/>
                <a:gd name="connsiteY13" fmla="*/ 257047 h 210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154" h="2107463">
                  <a:moveTo>
                    <a:pt x="530716" y="0"/>
                  </a:moveTo>
                  <a:lnTo>
                    <a:pt x="1045154" y="350273"/>
                  </a:lnTo>
                  <a:lnTo>
                    <a:pt x="974659" y="872677"/>
                  </a:lnTo>
                  <a:lnTo>
                    <a:pt x="586903" y="1089250"/>
                  </a:lnTo>
                  <a:lnTo>
                    <a:pt x="586903" y="1294296"/>
                  </a:lnTo>
                  <a:lnTo>
                    <a:pt x="903972" y="1510183"/>
                  </a:lnTo>
                  <a:lnTo>
                    <a:pt x="849953" y="1910493"/>
                  </a:lnTo>
                  <a:lnTo>
                    <a:pt x="497294" y="2107463"/>
                  </a:lnTo>
                  <a:lnTo>
                    <a:pt x="103089" y="1839056"/>
                  </a:lnTo>
                  <a:lnTo>
                    <a:pt x="157108" y="1438746"/>
                  </a:lnTo>
                  <a:lnTo>
                    <a:pt x="439265" y="1281153"/>
                  </a:lnTo>
                  <a:lnTo>
                    <a:pt x="439265" y="1078540"/>
                  </a:lnTo>
                  <a:lnTo>
                    <a:pt x="0" y="779452"/>
                  </a:lnTo>
                  <a:lnTo>
                    <a:pt x="70495" y="257047"/>
                  </a:lnTo>
                  <a:close/>
                </a:path>
              </a:pathLst>
            </a:cu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96"/>
            <p:cNvSpPr>
              <a:spLocks noEditPoints="1"/>
            </p:cNvSpPr>
            <p:nvPr/>
          </p:nvSpPr>
          <p:spPr bwMode="auto">
            <a:xfrm>
              <a:off x="5448422" y="2932089"/>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17" name="矩形 16"/>
            <p:cNvSpPr/>
            <p:nvPr/>
          </p:nvSpPr>
          <p:spPr>
            <a:xfrm>
              <a:off x="4626633" y="1869833"/>
              <a:ext cx="729687" cy="646331"/>
            </a:xfrm>
            <a:prstGeom prst="rect">
              <a:avLst/>
            </a:prstGeom>
          </p:spPr>
          <p:txBody>
            <a:bodyPr wrap="none">
              <a:spAutoFit/>
            </a:bodyPr>
            <a:lstStyle/>
            <a:p>
              <a:pPr algn="ctr">
                <a:buClr>
                  <a:schemeClr val="accent1"/>
                </a:buClr>
              </a:pPr>
              <a:r>
                <a:rPr lang="en-US" altLang="zh-CN" sz="1200" dirty="0" smtClean="0">
                  <a:solidFill>
                    <a:schemeClr val="bg1"/>
                  </a:solidFill>
                  <a:latin typeface="+mj-ea"/>
                </a:rPr>
                <a:t>ENTER</a:t>
              </a:r>
            </a:p>
            <a:p>
              <a:pPr algn="ctr">
                <a:buClr>
                  <a:schemeClr val="accent1"/>
                </a:buClr>
              </a:pPr>
              <a:r>
                <a:rPr lang="en-US" altLang="zh-CN" sz="1200" dirty="0" smtClean="0">
                  <a:solidFill>
                    <a:schemeClr val="bg1"/>
                  </a:solidFill>
                  <a:latin typeface="+mj-ea"/>
                </a:rPr>
                <a:t>YOUR</a:t>
              </a:r>
            </a:p>
            <a:p>
              <a:pPr algn="ctr">
                <a:buClr>
                  <a:schemeClr val="accent1"/>
                </a:buClr>
              </a:pPr>
              <a:r>
                <a:rPr lang="en-US" altLang="zh-CN" sz="1200" dirty="0" smtClean="0">
                  <a:solidFill>
                    <a:schemeClr val="bg1"/>
                  </a:solidFill>
                  <a:latin typeface="+mj-ea"/>
                </a:rPr>
                <a:t>TITLE</a:t>
              </a:r>
              <a:endParaRPr lang="en-US" altLang="zh-CN" sz="1200" dirty="0">
                <a:solidFill>
                  <a:schemeClr val="bg1"/>
                </a:solidFill>
                <a:latin typeface="+mj-ea"/>
              </a:endParaRPr>
            </a:p>
          </p:txBody>
        </p:sp>
      </p:grpSp>
      <p:grpSp>
        <p:nvGrpSpPr>
          <p:cNvPr id="18" name="组合 17"/>
          <p:cNvGrpSpPr/>
          <p:nvPr/>
        </p:nvGrpSpPr>
        <p:grpSpPr>
          <a:xfrm>
            <a:off x="6398924" y="1667213"/>
            <a:ext cx="1165242" cy="2107463"/>
            <a:chOff x="6398924" y="1522060"/>
            <a:chExt cx="1165242" cy="2107463"/>
          </a:xfrm>
        </p:grpSpPr>
        <p:sp>
          <p:nvSpPr>
            <p:cNvPr id="19" name="任意多边形 18"/>
            <p:cNvSpPr/>
            <p:nvPr/>
          </p:nvSpPr>
          <p:spPr>
            <a:xfrm rot="2055019" flipH="1">
              <a:off x="6398924" y="1522060"/>
              <a:ext cx="1045154" cy="2107463"/>
            </a:xfrm>
            <a:custGeom>
              <a:avLst/>
              <a:gdLst>
                <a:gd name="connsiteX0" fmla="*/ 530716 w 1045154"/>
                <a:gd name="connsiteY0" fmla="*/ 0 h 2107463"/>
                <a:gd name="connsiteX1" fmla="*/ 1045154 w 1045154"/>
                <a:gd name="connsiteY1" fmla="*/ 350273 h 2107463"/>
                <a:gd name="connsiteX2" fmla="*/ 974659 w 1045154"/>
                <a:gd name="connsiteY2" fmla="*/ 872677 h 2107463"/>
                <a:gd name="connsiteX3" fmla="*/ 586903 w 1045154"/>
                <a:gd name="connsiteY3" fmla="*/ 1089250 h 2107463"/>
                <a:gd name="connsiteX4" fmla="*/ 586903 w 1045154"/>
                <a:gd name="connsiteY4" fmla="*/ 1294296 h 2107463"/>
                <a:gd name="connsiteX5" fmla="*/ 903972 w 1045154"/>
                <a:gd name="connsiteY5" fmla="*/ 1510183 h 2107463"/>
                <a:gd name="connsiteX6" fmla="*/ 849953 w 1045154"/>
                <a:gd name="connsiteY6" fmla="*/ 1910493 h 2107463"/>
                <a:gd name="connsiteX7" fmla="*/ 497294 w 1045154"/>
                <a:gd name="connsiteY7" fmla="*/ 2107463 h 2107463"/>
                <a:gd name="connsiteX8" fmla="*/ 103089 w 1045154"/>
                <a:gd name="connsiteY8" fmla="*/ 1839056 h 2107463"/>
                <a:gd name="connsiteX9" fmla="*/ 157108 w 1045154"/>
                <a:gd name="connsiteY9" fmla="*/ 1438746 h 2107463"/>
                <a:gd name="connsiteX10" fmla="*/ 439265 w 1045154"/>
                <a:gd name="connsiteY10" fmla="*/ 1281153 h 2107463"/>
                <a:gd name="connsiteX11" fmla="*/ 439265 w 1045154"/>
                <a:gd name="connsiteY11" fmla="*/ 1078540 h 2107463"/>
                <a:gd name="connsiteX12" fmla="*/ 0 w 1045154"/>
                <a:gd name="connsiteY12" fmla="*/ 779452 h 2107463"/>
                <a:gd name="connsiteX13" fmla="*/ 70495 w 1045154"/>
                <a:gd name="connsiteY13" fmla="*/ 257047 h 210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154" h="2107463">
                  <a:moveTo>
                    <a:pt x="530716" y="0"/>
                  </a:moveTo>
                  <a:lnTo>
                    <a:pt x="1045154" y="350273"/>
                  </a:lnTo>
                  <a:lnTo>
                    <a:pt x="974659" y="872677"/>
                  </a:lnTo>
                  <a:lnTo>
                    <a:pt x="586903" y="1089250"/>
                  </a:lnTo>
                  <a:lnTo>
                    <a:pt x="586903" y="1294296"/>
                  </a:lnTo>
                  <a:lnTo>
                    <a:pt x="903972" y="1510183"/>
                  </a:lnTo>
                  <a:lnTo>
                    <a:pt x="849953" y="1910493"/>
                  </a:lnTo>
                  <a:lnTo>
                    <a:pt x="497294" y="2107463"/>
                  </a:lnTo>
                  <a:lnTo>
                    <a:pt x="103089" y="1839056"/>
                  </a:lnTo>
                  <a:lnTo>
                    <a:pt x="157108" y="1438746"/>
                  </a:lnTo>
                  <a:lnTo>
                    <a:pt x="439265" y="1281153"/>
                  </a:lnTo>
                  <a:lnTo>
                    <a:pt x="439265" y="1078540"/>
                  </a:lnTo>
                  <a:lnTo>
                    <a:pt x="0" y="779452"/>
                  </a:lnTo>
                  <a:lnTo>
                    <a:pt x="70495" y="257047"/>
                  </a:lnTo>
                  <a:close/>
                </a:path>
              </a:pathLst>
            </a:cu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Freeform 112"/>
            <p:cNvSpPr>
              <a:spLocks noEditPoints="1"/>
            </p:cNvSpPr>
            <p:nvPr/>
          </p:nvSpPr>
          <p:spPr bwMode="auto">
            <a:xfrm>
              <a:off x="6434151" y="2932089"/>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1" name="矩形 20"/>
            <p:cNvSpPr/>
            <p:nvPr/>
          </p:nvSpPr>
          <p:spPr>
            <a:xfrm>
              <a:off x="6834479" y="1869833"/>
              <a:ext cx="729687" cy="646331"/>
            </a:xfrm>
            <a:prstGeom prst="rect">
              <a:avLst/>
            </a:prstGeom>
          </p:spPr>
          <p:txBody>
            <a:bodyPr wrap="none">
              <a:spAutoFit/>
            </a:bodyPr>
            <a:lstStyle/>
            <a:p>
              <a:pPr algn="ctr">
                <a:buClr>
                  <a:schemeClr val="accent1"/>
                </a:buClr>
              </a:pPr>
              <a:r>
                <a:rPr lang="en-US" altLang="zh-CN" sz="1200" dirty="0" smtClean="0">
                  <a:solidFill>
                    <a:schemeClr val="bg1"/>
                  </a:solidFill>
                  <a:latin typeface="+mj-ea"/>
                </a:rPr>
                <a:t>ENTER</a:t>
              </a:r>
            </a:p>
            <a:p>
              <a:pPr algn="ctr">
                <a:buClr>
                  <a:schemeClr val="accent1"/>
                </a:buClr>
              </a:pPr>
              <a:r>
                <a:rPr lang="en-US" altLang="zh-CN" sz="1200" dirty="0" smtClean="0">
                  <a:solidFill>
                    <a:schemeClr val="bg1"/>
                  </a:solidFill>
                  <a:latin typeface="+mj-ea"/>
                </a:rPr>
                <a:t>YOUR</a:t>
              </a:r>
            </a:p>
            <a:p>
              <a:pPr algn="ctr">
                <a:buClr>
                  <a:schemeClr val="accent1"/>
                </a:buClr>
              </a:pPr>
              <a:r>
                <a:rPr lang="en-US" altLang="zh-CN" sz="1200" dirty="0" smtClean="0">
                  <a:solidFill>
                    <a:schemeClr val="bg1"/>
                  </a:solidFill>
                  <a:latin typeface="+mj-ea"/>
                </a:rPr>
                <a:t>TITLE</a:t>
              </a:r>
              <a:endParaRPr lang="en-US" altLang="zh-CN" sz="1200" dirty="0">
                <a:solidFill>
                  <a:schemeClr val="bg1"/>
                </a:solidFill>
                <a:latin typeface="+mj-ea"/>
              </a:endParaRPr>
            </a:p>
          </p:txBody>
        </p:sp>
      </p:grpSp>
      <p:grpSp>
        <p:nvGrpSpPr>
          <p:cNvPr id="22" name="组合 21"/>
          <p:cNvGrpSpPr/>
          <p:nvPr/>
        </p:nvGrpSpPr>
        <p:grpSpPr>
          <a:xfrm>
            <a:off x="4626633" y="3672018"/>
            <a:ext cx="1166444" cy="2107463"/>
            <a:chOff x="4626633" y="3526865"/>
            <a:chExt cx="1166444" cy="2107463"/>
          </a:xfrm>
        </p:grpSpPr>
        <p:sp>
          <p:nvSpPr>
            <p:cNvPr id="23" name="任意多边形 22"/>
            <p:cNvSpPr/>
            <p:nvPr/>
          </p:nvSpPr>
          <p:spPr>
            <a:xfrm rot="2055019" flipV="1">
              <a:off x="4747923" y="3526865"/>
              <a:ext cx="1045154" cy="2107463"/>
            </a:xfrm>
            <a:custGeom>
              <a:avLst/>
              <a:gdLst>
                <a:gd name="connsiteX0" fmla="*/ 530716 w 1045154"/>
                <a:gd name="connsiteY0" fmla="*/ 0 h 2107463"/>
                <a:gd name="connsiteX1" fmla="*/ 1045154 w 1045154"/>
                <a:gd name="connsiteY1" fmla="*/ 350273 h 2107463"/>
                <a:gd name="connsiteX2" fmla="*/ 974659 w 1045154"/>
                <a:gd name="connsiteY2" fmla="*/ 872677 h 2107463"/>
                <a:gd name="connsiteX3" fmla="*/ 586903 w 1045154"/>
                <a:gd name="connsiteY3" fmla="*/ 1089250 h 2107463"/>
                <a:gd name="connsiteX4" fmla="*/ 586903 w 1045154"/>
                <a:gd name="connsiteY4" fmla="*/ 1294296 h 2107463"/>
                <a:gd name="connsiteX5" fmla="*/ 903972 w 1045154"/>
                <a:gd name="connsiteY5" fmla="*/ 1510183 h 2107463"/>
                <a:gd name="connsiteX6" fmla="*/ 849953 w 1045154"/>
                <a:gd name="connsiteY6" fmla="*/ 1910493 h 2107463"/>
                <a:gd name="connsiteX7" fmla="*/ 497294 w 1045154"/>
                <a:gd name="connsiteY7" fmla="*/ 2107463 h 2107463"/>
                <a:gd name="connsiteX8" fmla="*/ 103089 w 1045154"/>
                <a:gd name="connsiteY8" fmla="*/ 1839056 h 2107463"/>
                <a:gd name="connsiteX9" fmla="*/ 157108 w 1045154"/>
                <a:gd name="connsiteY9" fmla="*/ 1438746 h 2107463"/>
                <a:gd name="connsiteX10" fmla="*/ 439265 w 1045154"/>
                <a:gd name="connsiteY10" fmla="*/ 1281153 h 2107463"/>
                <a:gd name="connsiteX11" fmla="*/ 439265 w 1045154"/>
                <a:gd name="connsiteY11" fmla="*/ 1078540 h 2107463"/>
                <a:gd name="connsiteX12" fmla="*/ 0 w 1045154"/>
                <a:gd name="connsiteY12" fmla="*/ 779452 h 2107463"/>
                <a:gd name="connsiteX13" fmla="*/ 70495 w 1045154"/>
                <a:gd name="connsiteY13" fmla="*/ 257047 h 210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154" h="2107463">
                  <a:moveTo>
                    <a:pt x="530716" y="0"/>
                  </a:moveTo>
                  <a:lnTo>
                    <a:pt x="1045154" y="350273"/>
                  </a:lnTo>
                  <a:lnTo>
                    <a:pt x="974659" y="872677"/>
                  </a:lnTo>
                  <a:lnTo>
                    <a:pt x="586903" y="1089250"/>
                  </a:lnTo>
                  <a:lnTo>
                    <a:pt x="586903" y="1294296"/>
                  </a:lnTo>
                  <a:lnTo>
                    <a:pt x="903972" y="1510183"/>
                  </a:lnTo>
                  <a:lnTo>
                    <a:pt x="849953" y="1910493"/>
                  </a:lnTo>
                  <a:lnTo>
                    <a:pt x="497294" y="2107463"/>
                  </a:lnTo>
                  <a:lnTo>
                    <a:pt x="103089" y="1839056"/>
                  </a:lnTo>
                  <a:lnTo>
                    <a:pt x="157108" y="1438746"/>
                  </a:lnTo>
                  <a:lnTo>
                    <a:pt x="439265" y="1281153"/>
                  </a:lnTo>
                  <a:lnTo>
                    <a:pt x="439265" y="1078540"/>
                  </a:lnTo>
                  <a:lnTo>
                    <a:pt x="0" y="779452"/>
                  </a:lnTo>
                  <a:lnTo>
                    <a:pt x="70495" y="257047"/>
                  </a:lnTo>
                  <a:close/>
                </a:path>
              </a:pathLst>
            </a:cu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 name="组合 23"/>
            <p:cNvGrpSpPr/>
            <p:nvPr/>
          </p:nvGrpSpPr>
          <p:grpSpPr>
            <a:xfrm>
              <a:off x="4626633" y="3884187"/>
              <a:ext cx="1144052" cy="1426870"/>
              <a:chOff x="4626633" y="3884187"/>
              <a:chExt cx="1144052" cy="1426870"/>
            </a:xfrm>
          </p:grpSpPr>
          <p:sp>
            <p:nvSpPr>
              <p:cNvPr id="25" name="Freeform 84"/>
              <p:cNvSpPr>
                <a:spLocks noEditPoints="1"/>
              </p:cNvSpPr>
              <p:nvPr/>
            </p:nvSpPr>
            <p:spPr bwMode="auto">
              <a:xfrm>
                <a:off x="5448422" y="3884187"/>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26" name="矩形 25"/>
              <p:cNvSpPr/>
              <p:nvPr/>
            </p:nvSpPr>
            <p:spPr>
              <a:xfrm>
                <a:off x="4626633" y="4664726"/>
                <a:ext cx="729687" cy="646331"/>
              </a:xfrm>
              <a:prstGeom prst="rect">
                <a:avLst/>
              </a:prstGeom>
            </p:spPr>
            <p:txBody>
              <a:bodyPr wrap="none">
                <a:spAutoFit/>
              </a:bodyPr>
              <a:lstStyle/>
              <a:p>
                <a:pPr algn="ctr">
                  <a:buClr>
                    <a:schemeClr val="accent1"/>
                  </a:buClr>
                </a:pPr>
                <a:r>
                  <a:rPr lang="en-US" altLang="zh-CN" sz="1200" dirty="0" smtClean="0">
                    <a:solidFill>
                      <a:schemeClr val="bg1"/>
                    </a:solidFill>
                    <a:latin typeface="+mj-ea"/>
                  </a:rPr>
                  <a:t>ENTER</a:t>
                </a:r>
              </a:p>
              <a:p>
                <a:pPr algn="ctr">
                  <a:buClr>
                    <a:schemeClr val="accent1"/>
                  </a:buClr>
                </a:pPr>
                <a:r>
                  <a:rPr lang="en-US" altLang="zh-CN" sz="1200" dirty="0" smtClean="0">
                    <a:solidFill>
                      <a:schemeClr val="bg1"/>
                    </a:solidFill>
                    <a:latin typeface="+mj-ea"/>
                  </a:rPr>
                  <a:t>YOUR</a:t>
                </a:r>
              </a:p>
              <a:p>
                <a:pPr algn="ctr">
                  <a:buClr>
                    <a:schemeClr val="accent1"/>
                  </a:buClr>
                </a:pPr>
                <a:r>
                  <a:rPr lang="en-US" altLang="zh-CN" sz="1200" dirty="0" smtClean="0">
                    <a:solidFill>
                      <a:schemeClr val="bg1"/>
                    </a:solidFill>
                    <a:latin typeface="+mj-ea"/>
                  </a:rPr>
                  <a:t>TITLE</a:t>
                </a:r>
                <a:endParaRPr lang="en-US" altLang="zh-CN" sz="1200" dirty="0">
                  <a:solidFill>
                    <a:schemeClr val="bg1"/>
                  </a:solidFill>
                  <a:latin typeface="+mj-ea"/>
                </a:endParaRPr>
              </a:p>
            </p:txBody>
          </p:sp>
        </p:grpSp>
      </p:grpSp>
      <p:grpSp>
        <p:nvGrpSpPr>
          <p:cNvPr id="27" name="组合 26"/>
          <p:cNvGrpSpPr/>
          <p:nvPr/>
        </p:nvGrpSpPr>
        <p:grpSpPr>
          <a:xfrm>
            <a:off x="6398924" y="3672020"/>
            <a:ext cx="1165242" cy="2107463"/>
            <a:chOff x="6398924" y="3526867"/>
            <a:chExt cx="1165242" cy="2107463"/>
          </a:xfrm>
        </p:grpSpPr>
        <p:sp>
          <p:nvSpPr>
            <p:cNvPr id="28" name="任意多边形 27"/>
            <p:cNvSpPr/>
            <p:nvPr/>
          </p:nvSpPr>
          <p:spPr>
            <a:xfrm rot="19544981" flipH="1" flipV="1">
              <a:off x="6398924" y="3526867"/>
              <a:ext cx="1045154" cy="2107463"/>
            </a:xfrm>
            <a:custGeom>
              <a:avLst/>
              <a:gdLst>
                <a:gd name="connsiteX0" fmla="*/ 530716 w 1045154"/>
                <a:gd name="connsiteY0" fmla="*/ 0 h 2107463"/>
                <a:gd name="connsiteX1" fmla="*/ 1045154 w 1045154"/>
                <a:gd name="connsiteY1" fmla="*/ 350273 h 2107463"/>
                <a:gd name="connsiteX2" fmla="*/ 974659 w 1045154"/>
                <a:gd name="connsiteY2" fmla="*/ 872677 h 2107463"/>
                <a:gd name="connsiteX3" fmla="*/ 586903 w 1045154"/>
                <a:gd name="connsiteY3" fmla="*/ 1089250 h 2107463"/>
                <a:gd name="connsiteX4" fmla="*/ 586903 w 1045154"/>
                <a:gd name="connsiteY4" fmla="*/ 1294296 h 2107463"/>
                <a:gd name="connsiteX5" fmla="*/ 903972 w 1045154"/>
                <a:gd name="connsiteY5" fmla="*/ 1510183 h 2107463"/>
                <a:gd name="connsiteX6" fmla="*/ 849953 w 1045154"/>
                <a:gd name="connsiteY6" fmla="*/ 1910493 h 2107463"/>
                <a:gd name="connsiteX7" fmla="*/ 497294 w 1045154"/>
                <a:gd name="connsiteY7" fmla="*/ 2107463 h 2107463"/>
                <a:gd name="connsiteX8" fmla="*/ 103089 w 1045154"/>
                <a:gd name="connsiteY8" fmla="*/ 1839056 h 2107463"/>
                <a:gd name="connsiteX9" fmla="*/ 157108 w 1045154"/>
                <a:gd name="connsiteY9" fmla="*/ 1438746 h 2107463"/>
                <a:gd name="connsiteX10" fmla="*/ 439265 w 1045154"/>
                <a:gd name="connsiteY10" fmla="*/ 1281153 h 2107463"/>
                <a:gd name="connsiteX11" fmla="*/ 439265 w 1045154"/>
                <a:gd name="connsiteY11" fmla="*/ 1078540 h 2107463"/>
                <a:gd name="connsiteX12" fmla="*/ 0 w 1045154"/>
                <a:gd name="connsiteY12" fmla="*/ 779452 h 2107463"/>
                <a:gd name="connsiteX13" fmla="*/ 70495 w 1045154"/>
                <a:gd name="connsiteY13" fmla="*/ 257047 h 2107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045154" h="2107463">
                  <a:moveTo>
                    <a:pt x="530716" y="0"/>
                  </a:moveTo>
                  <a:lnTo>
                    <a:pt x="1045154" y="350273"/>
                  </a:lnTo>
                  <a:lnTo>
                    <a:pt x="974659" y="872677"/>
                  </a:lnTo>
                  <a:lnTo>
                    <a:pt x="586903" y="1089250"/>
                  </a:lnTo>
                  <a:lnTo>
                    <a:pt x="586903" y="1294296"/>
                  </a:lnTo>
                  <a:lnTo>
                    <a:pt x="903972" y="1510183"/>
                  </a:lnTo>
                  <a:lnTo>
                    <a:pt x="849953" y="1910493"/>
                  </a:lnTo>
                  <a:lnTo>
                    <a:pt x="497294" y="2107463"/>
                  </a:lnTo>
                  <a:lnTo>
                    <a:pt x="103089" y="1839056"/>
                  </a:lnTo>
                  <a:lnTo>
                    <a:pt x="157108" y="1438746"/>
                  </a:lnTo>
                  <a:lnTo>
                    <a:pt x="439265" y="1281153"/>
                  </a:lnTo>
                  <a:lnTo>
                    <a:pt x="439265" y="1078540"/>
                  </a:lnTo>
                  <a:lnTo>
                    <a:pt x="0" y="779452"/>
                  </a:lnTo>
                  <a:lnTo>
                    <a:pt x="70495" y="257047"/>
                  </a:lnTo>
                  <a:close/>
                </a:path>
              </a:pathLst>
            </a:cu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61"/>
            <p:cNvSpPr>
              <a:spLocks noEditPoints="1"/>
            </p:cNvSpPr>
            <p:nvPr/>
          </p:nvSpPr>
          <p:spPr bwMode="auto">
            <a:xfrm>
              <a:off x="6434151" y="3884187"/>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2"/>
                </a:solidFill>
              </a:endParaRPr>
            </a:p>
          </p:txBody>
        </p:sp>
        <p:sp>
          <p:nvSpPr>
            <p:cNvPr id="30" name="矩形 29"/>
            <p:cNvSpPr/>
            <p:nvPr/>
          </p:nvSpPr>
          <p:spPr>
            <a:xfrm>
              <a:off x="6834479" y="4664726"/>
              <a:ext cx="729687" cy="646331"/>
            </a:xfrm>
            <a:prstGeom prst="rect">
              <a:avLst/>
            </a:prstGeom>
          </p:spPr>
          <p:txBody>
            <a:bodyPr wrap="none">
              <a:spAutoFit/>
            </a:bodyPr>
            <a:lstStyle/>
            <a:p>
              <a:pPr algn="ctr">
                <a:buClr>
                  <a:schemeClr val="accent1"/>
                </a:buClr>
              </a:pPr>
              <a:r>
                <a:rPr lang="en-US" altLang="zh-CN" sz="1200" dirty="0" smtClean="0">
                  <a:solidFill>
                    <a:schemeClr val="bg1"/>
                  </a:solidFill>
                  <a:latin typeface="+mj-ea"/>
                </a:rPr>
                <a:t>ENTER</a:t>
              </a:r>
            </a:p>
            <a:p>
              <a:pPr algn="ctr">
                <a:buClr>
                  <a:schemeClr val="accent1"/>
                </a:buClr>
              </a:pPr>
              <a:r>
                <a:rPr lang="en-US" altLang="zh-CN" sz="1200" dirty="0" smtClean="0">
                  <a:solidFill>
                    <a:schemeClr val="bg1"/>
                  </a:solidFill>
                  <a:latin typeface="+mj-ea"/>
                </a:rPr>
                <a:t>YOUR</a:t>
              </a:r>
            </a:p>
            <a:p>
              <a:pPr algn="ctr">
                <a:buClr>
                  <a:schemeClr val="accent1"/>
                </a:buClr>
              </a:pPr>
              <a:r>
                <a:rPr lang="en-US" altLang="zh-CN" sz="1200" dirty="0" smtClean="0">
                  <a:solidFill>
                    <a:schemeClr val="bg1"/>
                  </a:solidFill>
                  <a:latin typeface="+mj-ea"/>
                </a:rPr>
                <a:t>TITLE</a:t>
              </a:r>
              <a:endParaRPr lang="en-US" altLang="zh-CN" sz="1200" dirty="0">
                <a:solidFill>
                  <a:schemeClr val="bg1"/>
                </a:solidFill>
                <a:latin typeface="+mj-ea"/>
              </a:endParaRPr>
            </a:p>
          </p:txBody>
        </p:sp>
      </p:grpSp>
      <p:sp>
        <p:nvSpPr>
          <p:cNvPr id="32" name="标题 1"/>
          <p:cNvSpPr txBox="1">
            <a:spLocks/>
          </p:cNvSpPr>
          <p:nvPr/>
        </p:nvSpPr>
        <p:spPr>
          <a:xfrm>
            <a:off x="1062038" y="365125"/>
            <a:ext cx="523346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Tree>
    <p:extLst>
      <p:ext uri="{BB962C8B-B14F-4D97-AF65-F5344CB8AC3E}">
        <p14:creationId xmlns:p14="http://schemas.microsoft.com/office/powerpoint/2010/main" xmlns="" val="151536664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2" presetClass="entr" presetSubtype="9"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0-#ppt_h/2"/>
                                          </p:val>
                                        </p:tav>
                                        <p:tav tm="100000">
                                          <p:val>
                                            <p:strVal val="#ppt_y"/>
                                          </p:val>
                                        </p:tav>
                                      </p:tavLst>
                                    </p:anim>
                                  </p:childTnLst>
                                </p:cTn>
                              </p:par>
                              <p:par>
                                <p:cTn id="13" presetID="2" presetClass="entr" presetSubtype="6" fill="hold"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500" fill="hold"/>
                                        <p:tgtEl>
                                          <p:spTgt spid="27"/>
                                        </p:tgtEl>
                                        <p:attrNameLst>
                                          <p:attrName>ppt_x</p:attrName>
                                        </p:attrNameLst>
                                      </p:cBhvr>
                                      <p:tavLst>
                                        <p:tav tm="0">
                                          <p:val>
                                            <p:strVal val="1+#ppt_w/2"/>
                                          </p:val>
                                        </p:tav>
                                        <p:tav tm="100000">
                                          <p:val>
                                            <p:strVal val="#ppt_x"/>
                                          </p:val>
                                        </p:tav>
                                      </p:tavLst>
                                    </p:anim>
                                    <p:anim calcmode="lin" valueType="num">
                                      <p:cBhvr additive="base">
                                        <p:cTn id="16" dur="500" fill="hold"/>
                                        <p:tgtEl>
                                          <p:spTgt spid="27"/>
                                        </p:tgtEl>
                                        <p:attrNameLst>
                                          <p:attrName>ppt_y</p:attrName>
                                        </p:attrNameLst>
                                      </p:cBhvr>
                                      <p:tavLst>
                                        <p:tav tm="0">
                                          <p:val>
                                            <p:strVal val="1+#ppt_h/2"/>
                                          </p:val>
                                        </p:tav>
                                        <p:tav tm="100000">
                                          <p:val>
                                            <p:strVal val="#ppt_y"/>
                                          </p:val>
                                        </p:tav>
                                      </p:tavLst>
                                    </p:anim>
                                  </p:childTnLst>
                                </p:cTn>
                              </p:par>
                              <p:par>
                                <p:cTn id="17" presetID="2" presetClass="entr" presetSubtype="3" fill="hold" nodeType="with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0-#ppt_h/2"/>
                                          </p:val>
                                        </p:tav>
                                        <p:tav tm="100000">
                                          <p:val>
                                            <p:strVal val="#ppt_y"/>
                                          </p:val>
                                        </p:tav>
                                      </p:tavLst>
                                    </p:anim>
                                  </p:childTnLst>
                                </p:cTn>
                              </p:par>
                              <p:par>
                                <p:cTn id="21" presetID="2" presetClass="entr" presetSubtype="12"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0-#ppt_w/2"/>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right)">
                                      <p:cBhvr>
                                        <p:cTn id="28" dur="500"/>
                                        <p:tgtEl>
                                          <p:spTgt spid="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wipe(right)">
                                      <p:cBhvr>
                                        <p:cTn id="34" dur="500"/>
                                        <p:tgtEl>
                                          <p:spTgt spid="5"/>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wipe(left)">
                                      <p:cBhvr>
                                        <p:cTn id="37" dur="500"/>
                                        <p:tgtEl>
                                          <p:spTgt spid="11"/>
                                        </p:tgtEl>
                                      </p:cBhvr>
                                    </p:animEffect>
                                  </p:childTnLst>
                                </p:cTn>
                              </p:par>
                            </p:childTnLst>
                          </p:cTn>
                        </p:par>
                        <p:par>
                          <p:cTn id="38" fill="hold">
                            <p:stCondLst>
                              <p:cond delay="1500"/>
                            </p:stCondLst>
                            <p:childTnLst>
                              <p:par>
                                <p:cTn id="39" presetID="53" presetClass="entr" presetSubtype="16" fill="hold" grpId="0" nodeType="afterEffect">
                                  <p:stCondLst>
                                    <p:cond delay="0"/>
                                  </p:stCondLst>
                                  <p:childTnLst>
                                    <p:set>
                                      <p:cBhvr>
                                        <p:cTn id="40" dur="1" fill="hold">
                                          <p:stCondLst>
                                            <p:cond delay="0"/>
                                          </p:stCondLst>
                                        </p:cTn>
                                        <p:tgtEl>
                                          <p:spTgt spid="3"/>
                                        </p:tgtEl>
                                        <p:attrNameLst>
                                          <p:attrName>style.visibility</p:attrName>
                                        </p:attrNameLst>
                                      </p:cBhvr>
                                      <p:to>
                                        <p:strVal val="visible"/>
                                      </p:to>
                                    </p:set>
                                    <p:anim calcmode="lin" valueType="num">
                                      <p:cBhvr>
                                        <p:cTn id="41" dur="500" fill="hold"/>
                                        <p:tgtEl>
                                          <p:spTgt spid="3"/>
                                        </p:tgtEl>
                                        <p:attrNameLst>
                                          <p:attrName>ppt_w</p:attrName>
                                        </p:attrNameLst>
                                      </p:cBhvr>
                                      <p:tavLst>
                                        <p:tav tm="0">
                                          <p:val>
                                            <p:fltVal val="0"/>
                                          </p:val>
                                        </p:tav>
                                        <p:tav tm="100000">
                                          <p:val>
                                            <p:strVal val="#ppt_w"/>
                                          </p:val>
                                        </p:tav>
                                      </p:tavLst>
                                    </p:anim>
                                    <p:anim calcmode="lin" valueType="num">
                                      <p:cBhvr>
                                        <p:cTn id="42" dur="500" fill="hold"/>
                                        <p:tgtEl>
                                          <p:spTgt spid="3"/>
                                        </p:tgtEl>
                                        <p:attrNameLst>
                                          <p:attrName>ppt_h</p:attrName>
                                        </p:attrNameLst>
                                      </p:cBhvr>
                                      <p:tavLst>
                                        <p:tav tm="0">
                                          <p:val>
                                            <p:fltVal val="0"/>
                                          </p:val>
                                        </p:tav>
                                        <p:tav tm="100000">
                                          <p:val>
                                            <p:strVal val="#ppt_h"/>
                                          </p:val>
                                        </p:tav>
                                      </p:tavLst>
                                    </p:anim>
                                    <p:animEffect transition="in" filter="fade">
                                      <p:cBhvr>
                                        <p:cTn id="43" dur="500"/>
                                        <p:tgtEl>
                                          <p:spTgt spid="3"/>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animEffect transition="in" filter="fade">
                                      <p:cBhvr>
                                        <p:cTn id="48" dur="500"/>
                                        <p:tgtEl>
                                          <p:spTgt spid="9"/>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4"/>
                                        </p:tgtEl>
                                        <p:attrNameLst>
                                          <p:attrName>style.visibility</p:attrName>
                                        </p:attrNameLst>
                                      </p:cBhvr>
                                      <p:to>
                                        <p:strVal val="visible"/>
                                      </p:to>
                                    </p:set>
                                    <p:anim calcmode="lin" valueType="num">
                                      <p:cBhvr>
                                        <p:cTn id="56" dur="500" fill="hold"/>
                                        <p:tgtEl>
                                          <p:spTgt spid="4"/>
                                        </p:tgtEl>
                                        <p:attrNameLst>
                                          <p:attrName>ppt_w</p:attrName>
                                        </p:attrNameLst>
                                      </p:cBhvr>
                                      <p:tavLst>
                                        <p:tav tm="0">
                                          <p:val>
                                            <p:fltVal val="0"/>
                                          </p:val>
                                        </p:tav>
                                        <p:tav tm="100000">
                                          <p:val>
                                            <p:strVal val="#ppt_w"/>
                                          </p:val>
                                        </p:tav>
                                      </p:tavLst>
                                    </p:anim>
                                    <p:anim calcmode="lin" valueType="num">
                                      <p:cBhvr>
                                        <p:cTn id="57" dur="500" fill="hold"/>
                                        <p:tgtEl>
                                          <p:spTgt spid="4"/>
                                        </p:tgtEl>
                                        <p:attrNameLst>
                                          <p:attrName>ppt_h</p:attrName>
                                        </p:attrNameLst>
                                      </p:cBhvr>
                                      <p:tavLst>
                                        <p:tav tm="0">
                                          <p:val>
                                            <p:fltVal val="0"/>
                                          </p:val>
                                        </p:tav>
                                        <p:tav tm="100000">
                                          <p:val>
                                            <p:strVal val="#ppt_h"/>
                                          </p:val>
                                        </p:tav>
                                      </p:tavLst>
                                    </p:anim>
                                    <p:animEffect transition="in" filter="fade">
                                      <p:cBhvr>
                                        <p:cTn id="58" dur="500"/>
                                        <p:tgtEl>
                                          <p:spTgt spid="4"/>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6"/>
                                        </p:tgtEl>
                                        <p:attrNameLst>
                                          <p:attrName>style.visibility</p:attrName>
                                        </p:attrNameLst>
                                      </p:cBhvr>
                                      <p:to>
                                        <p:strVal val="visible"/>
                                      </p:to>
                                    </p:set>
                                    <p:anim calcmode="lin" valueType="num">
                                      <p:cBhvr>
                                        <p:cTn id="61" dur="500" fill="hold"/>
                                        <p:tgtEl>
                                          <p:spTgt spid="6"/>
                                        </p:tgtEl>
                                        <p:attrNameLst>
                                          <p:attrName>ppt_w</p:attrName>
                                        </p:attrNameLst>
                                      </p:cBhvr>
                                      <p:tavLst>
                                        <p:tav tm="0">
                                          <p:val>
                                            <p:fltVal val="0"/>
                                          </p:val>
                                        </p:tav>
                                        <p:tav tm="100000">
                                          <p:val>
                                            <p:strVal val="#ppt_w"/>
                                          </p:val>
                                        </p:tav>
                                      </p:tavLst>
                                    </p:anim>
                                    <p:anim calcmode="lin" valueType="num">
                                      <p:cBhvr>
                                        <p:cTn id="62" dur="500" fill="hold"/>
                                        <p:tgtEl>
                                          <p:spTgt spid="6"/>
                                        </p:tgtEl>
                                        <p:attrNameLst>
                                          <p:attrName>ppt_h</p:attrName>
                                        </p:attrNameLst>
                                      </p:cBhvr>
                                      <p:tavLst>
                                        <p:tav tm="0">
                                          <p:val>
                                            <p:fltVal val="0"/>
                                          </p:val>
                                        </p:tav>
                                        <p:tav tm="100000">
                                          <p:val>
                                            <p:strVal val="#ppt_h"/>
                                          </p:val>
                                        </p:tav>
                                      </p:tavLst>
                                    </p:anim>
                                    <p:animEffect transition="in" filter="fade">
                                      <p:cBhvr>
                                        <p:cTn id="63" dur="500"/>
                                        <p:tgtEl>
                                          <p:spTgt spid="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 calcmode="lin" valueType="num">
                                      <p:cBhvr>
                                        <p:cTn id="66" dur="500" fill="hold"/>
                                        <p:tgtEl>
                                          <p:spTgt spid="7"/>
                                        </p:tgtEl>
                                        <p:attrNameLst>
                                          <p:attrName>ppt_w</p:attrName>
                                        </p:attrNameLst>
                                      </p:cBhvr>
                                      <p:tavLst>
                                        <p:tav tm="0">
                                          <p:val>
                                            <p:fltVal val="0"/>
                                          </p:val>
                                        </p:tav>
                                        <p:tav tm="100000">
                                          <p:val>
                                            <p:strVal val="#ppt_w"/>
                                          </p:val>
                                        </p:tav>
                                      </p:tavLst>
                                    </p:anim>
                                    <p:anim calcmode="lin" valueType="num">
                                      <p:cBhvr>
                                        <p:cTn id="67" dur="500" fill="hold"/>
                                        <p:tgtEl>
                                          <p:spTgt spid="7"/>
                                        </p:tgtEl>
                                        <p:attrNameLst>
                                          <p:attrName>ppt_h</p:attrName>
                                        </p:attrNameLst>
                                      </p:cBhvr>
                                      <p:tavLst>
                                        <p:tav tm="0">
                                          <p:val>
                                            <p:fltVal val="0"/>
                                          </p:val>
                                        </p:tav>
                                        <p:tav tm="100000">
                                          <p:val>
                                            <p:strVal val="#ppt_h"/>
                                          </p:val>
                                        </p:tav>
                                      </p:tavLst>
                                    </p:anim>
                                    <p:animEffect transition="in" filter="fade">
                                      <p:cBhvr>
                                        <p:cTn id="68" dur="500"/>
                                        <p:tgtEl>
                                          <p:spTgt spid="7"/>
                                        </p:tgtEl>
                                      </p:cBhvr>
                                    </p:animEffect>
                                  </p:childTnLst>
                                </p:cTn>
                              </p:par>
                              <p:par>
                                <p:cTn id="69" presetID="53" presetClass="entr" presetSubtype="16" fill="hold" grpId="0" nodeType="with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animEffect transition="in" filter="fade">
                                      <p:cBhvr>
                                        <p:cTn id="73" dur="500"/>
                                        <p:tgtEl>
                                          <p:spTgt spid="13"/>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ppt_w</p:attrName>
                                        </p:attrNameLst>
                                      </p:cBhvr>
                                      <p:tavLst>
                                        <p:tav tm="0">
                                          <p:val>
                                            <p:fltVal val="0"/>
                                          </p:val>
                                        </p:tav>
                                        <p:tav tm="100000">
                                          <p:val>
                                            <p:strVal val="#ppt_w"/>
                                          </p:val>
                                        </p:tav>
                                      </p:tavLst>
                                    </p:anim>
                                    <p:anim calcmode="lin" valueType="num">
                                      <p:cBhvr>
                                        <p:cTn id="77" dur="500" fill="hold"/>
                                        <p:tgtEl>
                                          <p:spTgt spid="12"/>
                                        </p:tgtEl>
                                        <p:attrNameLst>
                                          <p:attrName>ppt_h</p:attrName>
                                        </p:attrNameLst>
                                      </p:cBhvr>
                                      <p:tavLst>
                                        <p:tav tm="0">
                                          <p:val>
                                            <p:fltVal val="0"/>
                                          </p:val>
                                        </p:tav>
                                        <p:tav tm="100000">
                                          <p:val>
                                            <p:strVal val="#ppt_h"/>
                                          </p:val>
                                        </p:tav>
                                      </p:tavLst>
                                    </p:anim>
                                    <p:animEffect transition="in" filter="fade">
                                      <p:cBhvr>
                                        <p:cTn id="7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3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a:spLocks/>
          </p:cNvSpPr>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3" name="圆角矩形 2"/>
          <p:cNvSpPr/>
          <p:nvPr/>
        </p:nvSpPr>
        <p:spPr>
          <a:xfrm>
            <a:off x="3238691" y="1861755"/>
            <a:ext cx="1802036" cy="1802036"/>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圆角矩形 3"/>
          <p:cNvSpPr/>
          <p:nvPr/>
        </p:nvSpPr>
        <p:spPr>
          <a:xfrm>
            <a:off x="5080987" y="1861755"/>
            <a:ext cx="1802036" cy="1802036"/>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 name="圆角矩形 4"/>
          <p:cNvSpPr/>
          <p:nvPr/>
        </p:nvSpPr>
        <p:spPr>
          <a:xfrm>
            <a:off x="5080987" y="3703161"/>
            <a:ext cx="1802036" cy="1802036"/>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圆角矩形 5"/>
          <p:cNvSpPr/>
          <p:nvPr/>
        </p:nvSpPr>
        <p:spPr>
          <a:xfrm>
            <a:off x="6923282" y="3703161"/>
            <a:ext cx="1802036" cy="1802036"/>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7" name="组合 6"/>
          <p:cNvGrpSpPr/>
          <p:nvPr/>
        </p:nvGrpSpPr>
        <p:grpSpPr>
          <a:xfrm>
            <a:off x="7576785" y="1048889"/>
            <a:ext cx="2789867" cy="1139095"/>
            <a:chOff x="7410393" y="816472"/>
            <a:chExt cx="2789867" cy="1139095"/>
          </a:xfrm>
        </p:grpSpPr>
        <p:sp>
          <p:nvSpPr>
            <p:cNvPr id="8" name="文本框 7"/>
            <p:cNvSpPr txBox="1"/>
            <p:nvPr/>
          </p:nvSpPr>
          <p:spPr bwMode="auto">
            <a:xfrm>
              <a:off x="7410393" y="1111746"/>
              <a:ext cx="2420792" cy="843821"/>
            </a:xfrm>
            <a:prstGeom prst="rect">
              <a:avLst/>
            </a:prstGeom>
            <a:noFill/>
          </p:spPr>
          <p:txBody>
            <a:bodyPr wrap="square">
              <a:spAutoFit/>
            </a:bodyPr>
            <a:lstStyle/>
            <a:p>
              <a:pPr>
                <a:lnSpc>
                  <a:spcPts val="1960"/>
                </a:lnSpc>
                <a:spcBef>
                  <a:spcPct val="0"/>
                </a:spcBef>
                <a:buNone/>
              </a:pPr>
              <a:r>
                <a:rPr lang="zh-CN" altLang="en-US" sz="1200" dirty="0">
                  <a:solidFill>
                    <a:schemeClr val="tx1">
                      <a:lumMod val="75000"/>
                      <a:lumOff val="25000"/>
                    </a:schemeClr>
                  </a:solidFill>
                  <a:cs typeface="+mn-ea"/>
                  <a:sym typeface="+mn-lt"/>
                </a:rPr>
                <a:t>为客户提供有效服务，是我们工作的方向和价值评价的标尺，成就客户就是成就我们自己。</a:t>
              </a:r>
            </a:p>
          </p:txBody>
        </p:sp>
        <p:sp>
          <p:nvSpPr>
            <p:cNvPr id="9" name="文本框 8"/>
            <p:cNvSpPr txBox="1"/>
            <p:nvPr/>
          </p:nvSpPr>
          <p:spPr bwMode="auto">
            <a:xfrm>
              <a:off x="7410393" y="816472"/>
              <a:ext cx="2789867" cy="338554"/>
            </a:xfrm>
            <a:prstGeom prst="rect">
              <a:avLst/>
            </a:prstGeom>
            <a:noFill/>
          </p:spPr>
          <p:txBody>
            <a:bodyPr wrap="square">
              <a:spAutoFit/>
            </a:bodyPr>
            <a:lstStyle/>
            <a:p>
              <a:pPr>
                <a:defRPr/>
              </a:pPr>
              <a:r>
                <a:rPr lang="zh-CN" altLang="en-US" sz="1600" spc="100" dirty="0">
                  <a:solidFill>
                    <a:schemeClr val="tx1">
                      <a:lumMod val="75000"/>
                      <a:lumOff val="25000"/>
                    </a:schemeClr>
                  </a:solidFill>
                  <a:cs typeface="+mn-ea"/>
                  <a:sym typeface="+mn-lt"/>
                </a:rPr>
                <a:t>在此添加标题</a:t>
              </a:r>
            </a:p>
          </p:txBody>
        </p:sp>
      </p:grpSp>
      <p:grpSp>
        <p:nvGrpSpPr>
          <p:cNvPr id="10" name="组合 9"/>
          <p:cNvGrpSpPr/>
          <p:nvPr/>
        </p:nvGrpSpPr>
        <p:grpSpPr>
          <a:xfrm>
            <a:off x="6694750" y="1362711"/>
            <a:ext cx="3129675" cy="701314"/>
            <a:chOff x="6742670" y="1099820"/>
            <a:chExt cx="3129675" cy="701314"/>
          </a:xfrm>
        </p:grpSpPr>
        <p:sp>
          <p:nvSpPr>
            <p:cNvPr id="11" name="椭圆 10"/>
            <p:cNvSpPr/>
            <p:nvPr/>
          </p:nvSpPr>
          <p:spPr>
            <a:xfrm>
              <a:off x="6742670" y="1719078"/>
              <a:ext cx="82056" cy="82056"/>
            </a:xfrm>
            <a:prstGeom prst="ellipse">
              <a:avLst/>
            </a:prstGeom>
            <a:solidFill>
              <a:schemeClr val="accent1">
                <a:lumMod val="20000"/>
                <a:lumOff val="80000"/>
              </a:schemeClr>
            </a:solidFill>
            <a:ln>
              <a:solidFill>
                <a:srgbClr val="718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任意多边形 11"/>
            <p:cNvSpPr/>
            <p:nvPr/>
          </p:nvSpPr>
          <p:spPr>
            <a:xfrm>
              <a:off x="6809105" y="1099820"/>
              <a:ext cx="3063240" cy="640080"/>
            </a:xfrm>
            <a:custGeom>
              <a:avLst/>
              <a:gdLst>
                <a:gd name="connsiteX0" fmla="*/ 0 w 3063240"/>
                <a:gd name="connsiteY0" fmla="*/ 640080 h 640080"/>
                <a:gd name="connsiteX1" fmla="*/ 906780 w 3063240"/>
                <a:gd name="connsiteY1" fmla="*/ 0 h 640080"/>
                <a:gd name="connsiteX2" fmla="*/ 3063240 w 3063240"/>
                <a:gd name="connsiteY2" fmla="*/ 0 h 640080"/>
              </a:gdLst>
              <a:ahLst/>
              <a:cxnLst>
                <a:cxn ang="0">
                  <a:pos x="connsiteX0" y="connsiteY0"/>
                </a:cxn>
                <a:cxn ang="0">
                  <a:pos x="connsiteX1" y="connsiteY1"/>
                </a:cxn>
                <a:cxn ang="0">
                  <a:pos x="connsiteX2" y="connsiteY2"/>
                </a:cxn>
              </a:cxnLst>
              <a:rect l="l" t="t" r="r" b="b"/>
              <a:pathLst>
                <a:path w="3063240" h="640080">
                  <a:moveTo>
                    <a:pt x="0" y="640080"/>
                  </a:moveTo>
                  <a:lnTo>
                    <a:pt x="906780" y="0"/>
                  </a:lnTo>
                  <a:lnTo>
                    <a:pt x="3063240" y="0"/>
                  </a:lnTo>
                </a:path>
              </a:pathLst>
            </a:custGeom>
            <a:noFill/>
            <a:ln>
              <a:solidFill>
                <a:srgbClr val="718EAE"/>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3" name="组合 12"/>
          <p:cNvGrpSpPr/>
          <p:nvPr/>
        </p:nvGrpSpPr>
        <p:grpSpPr>
          <a:xfrm>
            <a:off x="9402133" y="2873387"/>
            <a:ext cx="2789867" cy="1139095"/>
            <a:chOff x="7410393" y="816472"/>
            <a:chExt cx="2789867" cy="1139095"/>
          </a:xfrm>
        </p:grpSpPr>
        <p:sp>
          <p:nvSpPr>
            <p:cNvPr id="14" name="文本框 13"/>
            <p:cNvSpPr txBox="1"/>
            <p:nvPr/>
          </p:nvSpPr>
          <p:spPr bwMode="auto">
            <a:xfrm>
              <a:off x="7410393" y="1111746"/>
              <a:ext cx="2420792" cy="843821"/>
            </a:xfrm>
            <a:prstGeom prst="rect">
              <a:avLst/>
            </a:prstGeom>
            <a:noFill/>
          </p:spPr>
          <p:txBody>
            <a:bodyPr wrap="square">
              <a:spAutoFit/>
            </a:bodyPr>
            <a:lstStyle/>
            <a:p>
              <a:pPr>
                <a:lnSpc>
                  <a:spcPts val="1960"/>
                </a:lnSpc>
                <a:spcBef>
                  <a:spcPct val="0"/>
                </a:spcBef>
                <a:buNone/>
              </a:pPr>
              <a:r>
                <a:rPr lang="zh-CN" altLang="en-US" sz="1200" dirty="0">
                  <a:solidFill>
                    <a:schemeClr val="tx1">
                      <a:lumMod val="75000"/>
                      <a:lumOff val="25000"/>
                    </a:schemeClr>
                  </a:solidFill>
                  <a:cs typeface="+mn-ea"/>
                  <a:sym typeface="+mn-lt"/>
                </a:rPr>
                <a:t>为客户提供有效服务，是我们工作的方向和价值评价的标尺，成就客户就是成就我们自己。</a:t>
              </a:r>
            </a:p>
          </p:txBody>
        </p:sp>
        <p:sp>
          <p:nvSpPr>
            <p:cNvPr id="15" name="文本框 14"/>
            <p:cNvSpPr txBox="1"/>
            <p:nvPr/>
          </p:nvSpPr>
          <p:spPr bwMode="auto">
            <a:xfrm>
              <a:off x="7410393" y="816472"/>
              <a:ext cx="2789867" cy="338554"/>
            </a:xfrm>
            <a:prstGeom prst="rect">
              <a:avLst/>
            </a:prstGeom>
            <a:noFill/>
          </p:spPr>
          <p:txBody>
            <a:bodyPr wrap="square">
              <a:spAutoFit/>
            </a:bodyPr>
            <a:lstStyle/>
            <a:p>
              <a:pPr>
                <a:defRPr/>
              </a:pPr>
              <a:r>
                <a:rPr lang="zh-CN" altLang="en-US" sz="1600" spc="100" dirty="0">
                  <a:solidFill>
                    <a:schemeClr val="tx1">
                      <a:lumMod val="75000"/>
                      <a:lumOff val="25000"/>
                    </a:schemeClr>
                  </a:solidFill>
                  <a:cs typeface="+mn-ea"/>
                  <a:sym typeface="+mn-lt"/>
                </a:rPr>
                <a:t>在此添加标题</a:t>
              </a:r>
            </a:p>
          </p:txBody>
        </p:sp>
      </p:grpSp>
      <p:grpSp>
        <p:nvGrpSpPr>
          <p:cNvPr id="16" name="组合 15"/>
          <p:cNvGrpSpPr/>
          <p:nvPr/>
        </p:nvGrpSpPr>
        <p:grpSpPr>
          <a:xfrm>
            <a:off x="8520098" y="3187209"/>
            <a:ext cx="3129675" cy="701314"/>
            <a:chOff x="6742670" y="1099820"/>
            <a:chExt cx="3129675" cy="701314"/>
          </a:xfrm>
        </p:grpSpPr>
        <p:sp>
          <p:nvSpPr>
            <p:cNvPr id="17" name="椭圆 16"/>
            <p:cNvSpPr/>
            <p:nvPr/>
          </p:nvSpPr>
          <p:spPr>
            <a:xfrm>
              <a:off x="6742670" y="1719078"/>
              <a:ext cx="82056" cy="82056"/>
            </a:xfrm>
            <a:prstGeom prst="ellipse">
              <a:avLst/>
            </a:prstGeom>
            <a:solidFill>
              <a:schemeClr val="accent1">
                <a:lumMod val="20000"/>
                <a:lumOff val="80000"/>
              </a:schemeClr>
            </a:solidFill>
            <a:ln>
              <a:solidFill>
                <a:srgbClr val="718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任意多边形 17"/>
            <p:cNvSpPr/>
            <p:nvPr/>
          </p:nvSpPr>
          <p:spPr>
            <a:xfrm>
              <a:off x="6809105" y="1099820"/>
              <a:ext cx="3063240" cy="640080"/>
            </a:xfrm>
            <a:custGeom>
              <a:avLst/>
              <a:gdLst>
                <a:gd name="connsiteX0" fmla="*/ 0 w 3063240"/>
                <a:gd name="connsiteY0" fmla="*/ 640080 h 640080"/>
                <a:gd name="connsiteX1" fmla="*/ 906780 w 3063240"/>
                <a:gd name="connsiteY1" fmla="*/ 0 h 640080"/>
                <a:gd name="connsiteX2" fmla="*/ 3063240 w 3063240"/>
                <a:gd name="connsiteY2" fmla="*/ 0 h 640080"/>
              </a:gdLst>
              <a:ahLst/>
              <a:cxnLst>
                <a:cxn ang="0">
                  <a:pos x="connsiteX0" y="connsiteY0"/>
                </a:cxn>
                <a:cxn ang="0">
                  <a:pos x="connsiteX1" y="connsiteY1"/>
                </a:cxn>
                <a:cxn ang="0">
                  <a:pos x="connsiteX2" y="connsiteY2"/>
                </a:cxn>
              </a:cxnLst>
              <a:rect l="l" t="t" r="r" b="b"/>
              <a:pathLst>
                <a:path w="3063240" h="640080">
                  <a:moveTo>
                    <a:pt x="0" y="640080"/>
                  </a:moveTo>
                  <a:lnTo>
                    <a:pt x="906780" y="0"/>
                  </a:lnTo>
                  <a:lnTo>
                    <a:pt x="3063240" y="0"/>
                  </a:lnTo>
                </a:path>
              </a:pathLst>
            </a:custGeom>
            <a:noFill/>
            <a:ln>
              <a:solidFill>
                <a:srgbClr val="718EAE"/>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9" name="组合 18"/>
          <p:cNvGrpSpPr/>
          <p:nvPr/>
        </p:nvGrpSpPr>
        <p:grpSpPr>
          <a:xfrm>
            <a:off x="262198" y="3842803"/>
            <a:ext cx="2789867" cy="1241927"/>
            <a:chOff x="7410393" y="816472"/>
            <a:chExt cx="2789867" cy="1241927"/>
          </a:xfrm>
        </p:grpSpPr>
        <p:sp>
          <p:nvSpPr>
            <p:cNvPr id="20" name="文本框 19"/>
            <p:cNvSpPr txBox="1"/>
            <p:nvPr/>
          </p:nvSpPr>
          <p:spPr bwMode="auto">
            <a:xfrm>
              <a:off x="7410393" y="1196625"/>
              <a:ext cx="2420792" cy="861774"/>
            </a:xfrm>
            <a:prstGeom prst="rect">
              <a:avLst/>
            </a:prstGeom>
            <a:noFill/>
          </p:spPr>
          <p:txBody>
            <a:bodyPr wrap="square">
              <a:spAutoFit/>
            </a:bodyPr>
            <a:lstStyle/>
            <a:p>
              <a:pPr>
                <a:lnSpc>
                  <a:spcPts val="1960"/>
                </a:lnSpc>
                <a:spcBef>
                  <a:spcPct val="0"/>
                </a:spcBef>
                <a:buNone/>
              </a:pPr>
              <a:r>
                <a:rPr lang="zh-CN" altLang="en-US" sz="1200" dirty="0">
                  <a:solidFill>
                    <a:schemeClr val="tx1">
                      <a:lumMod val="75000"/>
                      <a:lumOff val="25000"/>
                    </a:schemeClr>
                  </a:solidFill>
                  <a:cs typeface="+mn-ea"/>
                  <a:sym typeface="+mn-lt"/>
                </a:rPr>
                <a:t>为客户提供有效服务，是我们工作的方向和价值评价的标尺，成就客户就是成就我们自己。</a:t>
              </a:r>
            </a:p>
          </p:txBody>
        </p:sp>
        <p:sp>
          <p:nvSpPr>
            <p:cNvPr id="21" name="文本框 20"/>
            <p:cNvSpPr txBox="1"/>
            <p:nvPr/>
          </p:nvSpPr>
          <p:spPr bwMode="auto">
            <a:xfrm>
              <a:off x="7410393" y="816472"/>
              <a:ext cx="2789867" cy="338554"/>
            </a:xfrm>
            <a:prstGeom prst="rect">
              <a:avLst/>
            </a:prstGeom>
            <a:noFill/>
          </p:spPr>
          <p:txBody>
            <a:bodyPr wrap="square">
              <a:spAutoFit/>
            </a:bodyPr>
            <a:lstStyle/>
            <a:p>
              <a:pPr>
                <a:defRPr/>
              </a:pPr>
              <a:r>
                <a:rPr lang="zh-CN" altLang="en-US" sz="1600" spc="100" dirty="0">
                  <a:solidFill>
                    <a:schemeClr val="tx1">
                      <a:lumMod val="75000"/>
                      <a:lumOff val="25000"/>
                    </a:schemeClr>
                  </a:solidFill>
                  <a:cs typeface="+mn-ea"/>
                  <a:sym typeface="+mn-lt"/>
                </a:rPr>
                <a:t>在此添加标题</a:t>
              </a:r>
            </a:p>
          </p:txBody>
        </p:sp>
      </p:grpSp>
      <p:grpSp>
        <p:nvGrpSpPr>
          <p:cNvPr id="22" name="组合 21"/>
          <p:cNvGrpSpPr/>
          <p:nvPr/>
        </p:nvGrpSpPr>
        <p:grpSpPr>
          <a:xfrm flipH="1" flipV="1">
            <a:off x="340557" y="3463932"/>
            <a:ext cx="3129675" cy="701314"/>
            <a:chOff x="6742670" y="1099820"/>
            <a:chExt cx="3129675" cy="701314"/>
          </a:xfrm>
        </p:grpSpPr>
        <p:sp>
          <p:nvSpPr>
            <p:cNvPr id="23" name="椭圆 22"/>
            <p:cNvSpPr/>
            <p:nvPr/>
          </p:nvSpPr>
          <p:spPr>
            <a:xfrm>
              <a:off x="6742670" y="1719078"/>
              <a:ext cx="82056" cy="82056"/>
            </a:xfrm>
            <a:prstGeom prst="ellipse">
              <a:avLst/>
            </a:prstGeom>
            <a:solidFill>
              <a:schemeClr val="accent1">
                <a:lumMod val="20000"/>
                <a:lumOff val="80000"/>
              </a:schemeClr>
            </a:solidFill>
            <a:ln>
              <a:solidFill>
                <a:srgbClr val="718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4" name="任意多边形 23"/>
            <p:cNvSpPr/>
            <p:nvPr/>
          </p:nvSpPr>
          <p:spPr>
            <a:xfrm>
              <a:off x="6809105" y="1099820"/>
              <a:ext cx="3063240" cy="640080"/>
            </a:xfrm>
            <a:custGeom>
              <a:avLst/>
              <a:gdLst>
                <a:gd name="connsiteX0" fmla="*/ 0 w 3063240"/>
                <a:gd name="connsiteY0" fmla="*/ 640080 h 640080"/>
                <a:gd name="connsiteX1" fmla="*/ 906780 w 3063240"/>
                <a:gd name="connsiteY1" fmla="*/ 0 h 640080"/>
                <a:gd name="connsiteX2" fmla="*/ 3063240 w 3063240"/>
                <a:gd name="connsiteY2" fmla="*/ 0 h 640080"/>
              </a:gdLst>
              <a:ahLst/>
              <a:cxnLst>
                <a:cxn ang="0">
                  <a:pos x="connsiteX0" y="connsiteY0"/>
                </a:cxn>
                <a:cxn ang="0">
                  <a:pos x="connsiteX1" y="connsiteY1"/>
                </a:cxn>
                <a:cxn ang="0">
                  <a:pos x="connsiteX2" y="connsiteY2"/>
                </a:cxn>
              </a:cxnLst>
              <a:rect l="l" t="t" r="r" b="b"/>
              <a:pathLst>
                <a:path w="3063240" h="640080">
                  <a:moveTo>
                    <a:pt x="0" y="640080"/>
                  </a:moveTo>
                  <a:lnTo>
                    <a:pt x="906780" y="0"/>
                  </a:lnTo>
                  <a:lnTo>
                    <a:pt x="3063240" y="0"/>
                  </a:lnTo>
                </a:path>
              </a:pathLst>
            </a:custGeom>
            <a:noFill/>
            <a:ln>
              <a:solidFill>
                <a:srgbClr val="718EAE"/>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5" name="组合 24"/>
          <p:cNvGrpSpPr/>
          <p:nvPr/>
        </p:nvGrpSpPr>
        <p:grpSpPr>
          <a:xfrm flipH="1" flipV="1">
            <a:off x="2167378" y="5327847"/>
            <a:ext cx="3129675" cy="701314"/>
            <a:chOff x="6742670" y="1099820"/>
            <a:chExt cx="3129675" cy="701314"/>
          </a:xfrm>
        </p:grpSpPr>
        <p:sp>
          <p:nvSpPr>
            <p:cNvPr id="26" name="椭圆 25"/>
            <p:cNvSpPr/>
            <p:nvPr/>
          </p:nvSpPr>
          <p:spPr>
            <a:xfrm>
              <a:off x="6742670" y="1719078"/>
              <a:ext cx="82056" cy="82056"/>
            </a:xfrm>
            <a:prstGeom prst="ellipse">
              <a:avLst/>
            </a:prstGeom>
            <a:solidFill>
              <a:schemeClr val="accent1">
                <a:lumMod val="20000"/>
                <a:lumOff val="80000"/>
              </a:schemeClr>
            </a:solidFill>
            <a:ln>
              <a:solidFill>
                <a:srgbClr val="718EA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7" name="任意多边形 26"/>
            <p:cNvSpPr/>
            <p:nvPr/>
          </p:nvSpPr>
          <p:spPr>
            <a:xfrm>
              <a:off x="6809105" y="1099820"/>
              <a:ext cx="3063240" cy="640080"/>
            </a:xfrm>
            <a:custGeom>
              <a:avLst/>
              <a:gdLst>
                <a:gd name="connsiteX0" fmla="*/ 0 w 3063240"/>
                <a:gd name="connsiteY0" fmla="*/ 640080 h 640080"/>
                <a:gd name="connsiteX1" fmla="*/ 906780 w 3063240"/>
                <a:gd name="connsiteY1" fmla="*/ 0 h 640080"/>
                <a:gd name="connsiteX2" fmla="*/ 3063240 w 3063240"/>
                <a:gd name="connsiteY2" fmla="*/ 0 h 640080"/>
              </a:gdLst>
              <a:ahLst/>
              <a:cxnLst>
                <a:cxn ang="0">
                  <a:pos x="connsiteX0" y="connsiteY0"/>
                </a:cxn>
                <a:cxn ang="0">
                  <a:pos x="connsiteX1" y="connsiteY1"/>
                </a:cxn>
                <a:cxn ang="0">
                  <a:pos x="connsiteX2" y="connsiteY2"/>
                </a:cxn>
              </a:cxnLst>
              <a:rect l="l" t="t" r="r" b="b"/>
              <a:pathLst>
                <a:path w="3063240" h="640080">
                  <a:moveTo>
                    <a:pt x="0" y="640080"/>
                  </a:moveTo>
                  <a:lnTo>
                    <a:pt x="906780" y="0"/>
                  </a:lnTo>
                  <a:lnTo>
                    <a:pt x="3063240" y="0"/>
                  </a:lnTo>
                </a:path>
              </a:pathLst>
            </a:custGeom>
            <a:noFill/>
            <a:ln>
              <a:solidFill>
                <a:srgbClr val="718EAE"/>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28" name="组合 27"/>
          <p:cNvGrpSpPr/>
          <p:nvPr/>
        </p:nvGrpSpPr>
        <p:grpSpPr>
          <a:xfrm>
            <a:off x="3928856" y="2319026"/>
            <a:ext cx="421704" cy="421704"/>
            <a:chOff x="915988" y="1422401"/>
            <a:chExt cx="363538" cy="363538"/>
          </a:xfrm>
          <a:solidFill>
            <a:schemeClr val="bg1"/>
          </a:solidFill>
        </p:grpSpPr>
        <p:sp>
          <p:nvSpPr>
            <p:cNvPr id="29" name="Freeform 60"/>
            <p:cNvSpPr>
              <a:spLocks noEditPoints="1"/>
            </p:cNvSpPr>
            <p:nvPr/>
          </p:nvSpPr>
          <p:spPr bwMode="auto">
            <a:xfrm>
              <a:off x="915988" y="1422401"/>
              <a:ext cx="363538" cy="363538"/>
            </a:xfrm>
            <a:custGeom>
              <a:avLst/>
              <a:gdLst>
                <a:gd name="T0" fmla="*/ 26 w 153"/>
                <a:gd name="T1" fmla="*/ 153 h 153"/>
                <a:gd name="T2" fmla="*/ 13 w 153"/>
                <a:gd name="T3" fmla="*/ 153 h 153"/>
                <a:gd name="T4" fmla="*/ 0 w 153"/>
                <a:gd name="T5" fmla="*/ 140 h 153"/>
                <a:gd name="T6" fmla="*/ 0 w 153"/>
                <a:gd name="T7" fmla="*/ 111 h 153"/>
                <a:gd name="T8" fmla="*/ 55 w 153"/>
                <a:gd name="T9" fmla="*/ 56 h 153"/>
                <a:gd name="T10" fmla="*/ 54 w 153"/>
                <a:gd name="T11" fmla="*/ 49 h 153"/>
                <a:gd name="T12" fmla="*/ 104 w 153"/>
                <a:gd name="T13" fmla="*/ 0 h 153"/>
                <a:gd name="T14" fmla="*/ 153 w 153"/>
                <a:gd name="T15" fmla="*/ 49 h 153"/>
                <a:gd name="T16" fmla="*/ 104 w 153"/>
                <a:gd name="T17" fmla="*/ 99 h 153"/>
                <a:gd name="T18" fmla="*/ 89 w 153"/>
                <a:gd name="T19" fmla="*/ 96 h 153"/>
                <a:gd name="T20" fmla="*/ 78 w 153"/>
                <a:gd name="T21" fmla="*/ 108 h 153"/>
                <a:gd name="T22" fmla="*/ 62 w 153"/>
                <a:gd name="T23" fmla="*/ 108 h 153"/>
                <a:gd name="T24" fmla="*/ 62 w 153"/>
                <a:gd name="T25" fmla="*/ 126 h 153"/>
                <a:gd name="T26" fmla="*/ 44 w 153"/>
                <a:gd name="T27" fmla="*/ 126 h 153"/>
                <a:gd name="T28" fmla="*/ 44 w 153"/>
                <a:gd name="T29" fmla="*/ 144 h 153"/>
                <a:gd name="T30" fmla="*/ 26 w 153"/>
                <a:gd name="T31" fmla="*/ 144 h 153"/>
                <a:gd name="T32" fmla="*/ 26 w 153"/>
                <a:gd name="T33" fmla="*/ 153 h 153"/>
                <a:gd name="T34" fmla="*/ 8 w 153"/>
                <a:gd name="T35" fmla="*/ 114 h 153"/>
                <a:gd name="T36" fmla="*/ 8 w 153"/>
                <a:gd name="T37" fmla="*/ 140 h 153"/>
                <a:gd name="T38" fmla="*/ 13 w 153"/>
                <a:gd name="T39" fmla="*/ 145 h 153"/>
                <a:gd name="T40" fmla="*/ 18 w 153"/>
                <a:gd name="T41" fmla="*/ 145 h 153"/>
                <a:gd name="T42" fmla="*/ 18 w 153"/>
                <a:gd name="T43" fmla="*/ 136 h 153"/>
                <a:gd name="T44" fmla="*/ 36 w 153"/>
                <a:gd name="T45" fmla="*/ 136 h 153"/>
                <a:gd name="T46" fmla="*/ 36 w 153"/>
                <a:gd name="T47" fmla="*/ 118 h 153"/>
                <a:gd name="T48" fmla="*/ 54 w 153"/>
                <a:gd name="T49" fmla="*/ 118 h 153"/>
                <a:gd name="T50" fmla="*/ 54 w 153"/>
                <a:gd name="T51" fmla="*/ 100 h 153"/>
                <a:gd name="T52" fmla="*/ 75 w 153"/>
                <a:gd name="T53" fmla="*/ 100 h 153"/>
                <a:gd name="T54" fmla="*/ 87 w 153"/>
                <a:gd name="T55" fmla="*/ 87 h 153"/>
                <a:gd name="T56" fmla="*/ 90 w 153"/>
                <a:gd name="T57" fmla="*/ 88 h 153"/>
                <a:gd name="T58" fmla="*/ 104 w 153"/>
                <a:gd name="T59" fmla="*/ 91 h 153"/>
                <a:gd name="T60" fmla="*/ 145 w 153"/>
                <a:gd name="T61" fmla="*/ 49 h 153"/>
                <a:gd name="T62" fmla="*/ 104 w 153"/>
                <a:gd name="T63" fmla="*/ 8 h 153"/>
                <a:gd name="T64" fmla="*/ 62 w 153"/>
                <a:gd name="T65" fmla="*/ 49 h 153"/>
                <a:gd name="T66" fmla="*/ 63 w 153"/>
                <a:gd name="T67" fmla="*/ 57 h 153"/>
                <a:gd name="T68" fmla="*/ 64 w 153"/>
                <a:gd name="T69" fmla="*/ 59 h 153"/>
                <a:gd name="T70" fmla="*/ 8 w 153"/>
                <a:gd name="T71" fmla="*/ 11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 h="153">
                  <a:moveTo>
                    <a:pt x="26" y="153"/>
                  </a:moveTo>
                  <a:cubicBezTo>
                    <a:pt x="13" y="153"/>
                    <a:pt x="13" y="153"/>
                    <a:pt x="13" y="153"/>
                  </a:cubicBezTo>
                  <a:cubicBezTo>
                    <a:pt x="6" y="153"/>
                    <a:pt x="0" y="147"/>
                    <a:pt x="0" y="140"/>
                  </a:cubicBezTo>
                  <a:cubicBezTo>
                    <a:pt x="0" y="111"/>
                    <a:pt x="0" y="111"/>
                    <a:pt x="0" y="111"/>
                  </a:cubicBezTo>
                  <a:cubicBezTo>
                    <a:pt x="55" y="56"/>
                    <a:pt x="55" y="56"/>
                    <a:pt x="55" y="56"/>
                  </a:cubicBezTo>
                  <a:cubicBezTo>
                    <a:pt x="55" y="54"/>
                    <a:pt x="54" y="51"/>
                    <a:pt x="54" y="49"/>
                  </a:cubicBezTo>
                  <a:cubicBezTo>
                    <a:pt x="54" y="22"/>
                    <a:pt x="77" y="0"/>
                    <a:pt x="104" y="0"/>
                  </a:cubicBezTo>
                  <a:cubicBezTo>
                    <a:pt x="131" y="0"/>
                    <a:pt x="153" y="22"/>
                    <a:pt x="153" y="49"/>
                  </a:cubicBezTo>
                  <a:cubicBezTo>
                    <a:pt x="153" y="76"/>
                    <a:pt x="131" y="99"/>
                    <a:pt x="104" y="99"/>
                  </a:cubicBezTo>
                  <a:cubicBezTo>
                    <a:pt x="99" y="99"/>
                    <a:pt x="94" y="98"/>
                    <a:pt x="89" y="96"/>
                  </a:cubicBezTo>
                  <a:cubicBezTo>
                    <a:pt x="78" y="108"/>
                    <a:pt x="78" y="108"/>
                    <a:pt x="78" y="108"/>
                  </a:cubicBezTo>
                  <a:cubicBezTo>
                    <a:pt x="62" y="108"/>
                    <a:pt x="62" y="108"/>
                    <a:pt x="62" y="108"/>
                  </a:cubicBezTo>
                  <a:cubicBezTo>
                    <a:pt x="62" y="126"/>
                    <a:pt x="62" y="126"/>
                    <a:pt x="62" y="126"/>
                  </a:cubicBezTo>
                  <a:cubicBezTo>
                    <a:pt x="44" y="126"/>
                    <a:pt x="44" y="126"/>
                    <a:pt x="44" y="126"/>
                  </a:cubicBezTo>
                  <a:cubicBezTo>
                    <a:pt x="44" y="144"/>
                    <a:pt x="44" y="144"/>
                    <a:pt x="44" y="144"/>
                  </a:cubicBezTo>
                  <a:cubicBezTo>
                    <a:pt x="26" y="144"/>
                    <a:pt x="26" y="144"/>
                    <a:pt x="26" y="144"/>
                  </a:cubicBezTo>
                  <a:lnTo>
                    <a:pt x="26" y="153"/>
                  </a:lnTo>
                  <a:close/>
                  <a:moveTo>
                    <a:pt x="8" y="114"/>
                  </a:moveTo>
                  <a:cubicBezTo>
                    <a:pt x="8" y="140"/>
                    <a:pt x="8" y="140"/>
                    <a:pt x="8" y="140"/>
                  </a:cubicBezTo>
                  <a:cubicBezTo>
                    <a:pt x="8" y="143"/>
                    <a:pt x="10" y="145"/>
                    <a:pt x="13" y="145"/>
                  </a:cubicBezTo>
                  <a:cubicBezTo>
                    <a:pt x="18" y="145"/>
                    <a:pt x="18" y="145"/>
                    <a:pt x="18" y="145"/>
                  </a:cubicBezTo>
                  <a:cubicBezTo>
                    <a:pt x="18" y="136"/>
                    <a:pt x="18" y="136"/>
                    <a:pt x="18" y="136"/>
                  </a:cubicBezTo>
                  <a:cubicBezTo>
                    <a:pt x="36" y="136"/>
                    <a:pt x="36" y="136"/>
                    <a:pt x="36" y="136"/>
                  </a:cubicBezTo>
                  <a:cubicBezTo>
                    <a:pt x="36" y="118"/>
                    <a:pt x="36" y="118"/>
                    <a:pt x="36" y="118"/>
                  </a:cubicBezTo>
                  <a:cubicBezTo>
                    <a:pt x="54" y="118"/>
                    <a:pt x="54" y="118"/>
                    <a:pt x="54" y="118"/>
                  </a:cubicBezTo>
                  <a:cubicBezTo>
                    <a:pt x="54" y="100"/>
                    <a:pt x="54" y="100"/>
                    <a:pt x="54" y="100"/>
                  </a:cubicBezTo>
                  <a:cubicBezTo>
                    <a:pt x="75" y="100"/>
                    <a:pt x="75" y="100"/>
                    <a:pt x="75" y="100"/>
                  </a:cubicBezTo>
                  <a:cubicBezTo>
                    <a:pt x="87" y="87"/>
                    <a:pt x="87" y="87"/>
                    <a:pt x="87" y="87"/>
                  </a:cubicBezTo>
                  <a:cubicBezTo>
                    <a:pt x="90" y="88"/>
                    <a:pt x="90" y="88"/>
                    <a:pt x="90" y="88"/>
                  </a:cubicBezTo>
                  <a:cubicBezTo>
                    <a:pt x="94" y="90"/>
                    <a:pt x="99" y="91"/>
                    <a:pt x="104" y="91"/>
                  </a:cubicBezTo>
                  <a:cubicBezTo>
                    <a:pt x="127" y="91"/>
                    <a:pt x="145" y="72"/>
                    <a:pt x="145" y="49"/>
                  </a:cubicBezTo>
                  <a:cubicBezTo>
                    <a:pt x="145" y="26"/>
                    <a:pt x="127" y="8"/>
                    <a:pt x="104" y="8"/>
                  </a:cubicBezTo>
                  <a:cubicBezTo>
                    <a:pt x="81" y="8"/>
                    <a:pt x="62" y="26"/>
                    <a:pt x="62" y="49"/>
                  </a:cubicBezTo>
                  <a:cubicBezTo>
                    <a:pt x="62" y="52"/>
                    <a:pt x="63" y="54"/>
                    <a:pt x="63" y="57"/>
                  </a:cubicBezTo>
                  <a:cubicBezTo>
                    <a:pt x="64" y="59"/>
                    <a:pt x="64" y="59"/>
                    <a:pt x="64" y="59"/>
                  </a:cubicBezTo>
                  <a:lnTo>
                    <a:pt x="8" y="1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0" name="Freeform 61"/>
            <p:cNvSpPr>
              <a:spLocks noEditPoints="1"/>
            </p:cNvSpPr>
            <p:nvPr/>
          </p:nvSpPr>
          <p:spPr bwMode="auto">
            <a:xfrm>
              <a:off x="1146176" y="1482726"/>
              <a:ext cx="74613" cy="73025"/>
            </a:xfrm>
            <a:custGeom>
              <a:avLst/>
              <a:gdLst>
                <a:gd name="T0" fmla="*/ 16 w 31"/>
                <a:gd name="T1" fmla="*/ 31 h 31"/>
                <a:gd name="T2" fmla="*/ 0 w 31"/>
                <a:gd name="T3" fmla="*/ 15 h 31"/>
                <a:gd name="T4" fmla="*/ 16 w 31"/>
                <a:gd name="T5" fmla="*/ 0 h 31"/>
                <a:gd name="T6" fmla="*/ 31 w 31"/>
                <a:gd name="T7" fmla="*/ 15 h 31"/>
                <a:gd name="T8" fmla="*/ 16 w 31"/>
                <a:gd name="T9" fmla="*/ 31 h 31"/>
                <a:gd name="T10" fmla="*/ 16 w 31"/>
                <a:gd name="T11" fmla="*/ 4 h 31"/>
                <a:gd name="T12" fmla="*/ 4 w 31"/>
                <a:gd name="T13" fmla="*/ 15 h 31"/>
                <a:gd name="T14" fmla="*/ 16 w 31"/>
                <a:gd name="T15" fmla="*/ 27 h 31"/>
                <a:gd name="T16" fmla="*/ 27 w 31"/>
                <a:gd name="T17" fmla="*/ 15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5"/>
                  </a:cubicBezTo>
                  <a:cubicBezTo>
                    <a:pt x="0" y="7"/>
                    <a:pt x="7" y="0"/>
                    <a:pt x="16" y="0"/>
                  </a:cubicBezTo>
                  <a:cubicBezTo>
                    <a:pt x="24" y="0"/>
                    <a:pt x="31" y="7"/>
                    <a:pt x="31" y="15"/>
                  </a:cubicBezTo>
                  <a:cubicBezTo>
                    <a:pt x="31" y="24"/>
                    <a:pt x="24" y="31"/>
                    <a:pt x="16" y="31"/>
                  </a:cubicBezTo>
                  <a:close/>
                  <a:moveTo>
                    <a:pt x="16" y="4"/>
                  </a:moveTo>
                  <a:cubicBezTo>
                    <a:pt x="9" y="4"/>
                    <a:pt x="4" y="9"/>
                    <a:pt x="4" y="15"/>
                  </a:cubicBezTo>
                  <a:cubicBezTo>
                    <a:pt x="4" y="22"/>
                    <a:pt x="9" y="27"/>
                    <a:pt x="16" y="27"/>
                  </a:cubicBezTo>
                  <a:cubicBezTo>
                    <a:pt x="22" y="27"/>
                    <a:pt x="27" y="22"/>
                    <a:pt x="27" y="15"/>
                  </a:cubicBezTo>
                  <a:cubicBezTo>
                    <a:pt x="27" y="9"/>
                    <a:pt x="22"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1" name="组合 30"/>
          <p:cNvGrpSpPr/>
          <p:nvPr/>
        </p:nvGrpSpPr>
        <p:grpSpPr>
          <a:xfrm>
            <a:off x="5770105" y="4155197"/>
            <a:ext cx="464058" cy="412495"/>
            <a:chOff x="6353176" y="2312988"/>
            <a:chExt cx="400050" cy="355600"/>
          </a:xfrm>
          <a:solidFill>
            <a:schemeClr val="bg1"/>
          </a:solidFill>
        </p:grpSpPr>
        <p:sp>
          <p:nvSpPr>
            <p:cNvPr id="32" name="Freeform 90"/>
            <p:cNvSpPr>
              <a:spLocks noEditPoints="1"/>
            </p:cNvSpPr>
            <p:nvPr/>
          </p:nvSpPr>
          <p:spPr bwMode="auto">
            <a:xfrm>
              <a:off x="6353176" y="2492376"/>
              <a:ext cx="400050" cy="138113"/>
            </a:xfrm>
            <a:custGeom>
              <a:avLst/>
              <a:gdLst>
                <a:gd name="T0" fmla="*/ 252 w 252"/>
                <a:gd name="T1" fmla="*/ 87 h 87"/>
                <a:gd name="T2" fmla="*/ 0 w 252"/>
                <a:gd name="T3" fmla="*/ 87 h 87"/>
                <a:gd name="T4" fmla="*/ 0 w 252"/>
                <a:gd name="T5" fmla="*/ 65 h 87"/>
                <a:gd name="T6" fmla="*/ 33 w 252"/>
                <a:gd name="T7" fmla="*/ 0 h 87"/>
                <a:gd name="T8" fmla="*/ 76 w 252"/>
                <a:gd name="T9" fmla="*/ 0 h 87"/>
                <a:gd name="T10" fmla="*/ 126 w 252"/>
                <a:gd name="T11" fmla="*/ 50 h 87"/>
                <a:gd name="T12" fmla="*/ 176 w 252"/>
                <a:gd name="T13" fmla="*/ 0 h 87"/>
                <a:gd name="T14" fmla="*/ 220 w 252"/>
                <a:gd name="T15" fmla="*/ 0 h 87"/>
                <a:gd name="T16" fmla="*/ 252 w 252"/>
                <a:gd name="T17" fmla="*/ 65 h 87"/>
                <a:gd name="T18" fmla="*/ 252 w 252"/>
                <a:gd name="T19" fmla="*/ 87 h 87"/>
                <a:gd name="T20" fmla="*/ 12 w 252"/>
                <a:gd name="T21" fmla="*/ 75 h 87"/>
                <a:gd name="T22" fmla="*/ 241 w 252"/>
                <a:gd name="T23" fmla="*/ 75 h 87"/>
                <a:gd name="T24" fmla="*/ 241 w 252"/>
                <a:gd name="T25" fmla="*/ 68 h 87"/>
                <a:gd name="T26" fmla="*/ 212 w 252"/>
                <a:gd name="T27" fmla="*/ 12 h 87"/>
                <a:gd name="T28" fmla="*/ 181 w 252"/>
                <a:gd name="T29" fmla="*/ 12 h 87"/>
                <a:gd name="T30" fmla="*/ 126 w 252"/>
                <a:gd name="T31" fmla="*/ 68 h 87"/>
                <a:gd name="T32" fmla="*/ 70 w 252"/>
                <a:gd name="T33" fmla="*/ 12 h 87"/>
                <a:gd name="T34" fmla="*/ 39 w 252"/>
                <a:gd name="T35" fmla="*/ 12 h 87"/>
                <a:gd name="T36" fmla="*/ 12 w 252"/>
                <a:gd name="T37" fmla="*/ 68 h 87"/>
                <a:gd name="T38" fmla="*/ 12 w 252"/>
                <a:gd name="T39"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2" h="87">
                  <a:moveTo>
                    <a:pt x="252" y="87"/>
                  </a:moveTo>
                  <a:lnTo>
                    <a:pt x="0" y="87"/>
                  </a:lnTo>
                  <a:lnTo>
                    <a:pt x="0" y="65"/>
                  </a:lnTo>
                  <a:lnTo>
                    <a:pt x="33" y="0"/>
                  </a:lnTo>
                  <a:lnTo>
                    <a:pt x="76" y="0"/>
                  </a:lnTo>
                  <a:lnTo>
                    <a:pt x="126" y="50"/>
                  </a:lnTo>
                  <a:lnTo>
                    <a:pt x="176" y="0"/>
                  </a:lnTo>
                  <a:lnTo>
                    <a:pt x="220" y="0"/>
                  </a:lnTo>
                  <a:lnTo>
                    <a:pt x="252" y="65"/>
                  </a:lnTo>
                  <a:lnTo>
                    <a:pt x="252" y="87"/>
                  </a:lnTo>
                  <a:close/>
                  <a:moveTo>
                    <a:pt x="12" y="75"/>
                  </a:moveTo>
                  <a:lnTo>
                    <a:pt x="241" y="75"/>
                  </a:lnTo>
                  <a:lnTo>
                    <a:pt x="241" y="68"/>
                  </a:lnTo>
                  <a:lnTo>
                    <a:pt x="212" y="12"/>
                  </a:lnTo>
                  <a:lnTo>
                    <a:pt x="181" y="12"/>
                  </a:lnTo>
                  <a:lnTo>
                    <a:pt x="126" y="68"/>
                  </a:lnTo>
                  <a:lnTo>
                    <a:pt x="70" y="12"/>
                  </a:lnTo>
                  <a:lnTo>
                    <a:pt x="39" y="12"/>
                  </a:lnTo>
                  <a:lnTo>
                    <a:pt x="12" y="68"/>
                  </a:lnTo>
                  <a:lnTo>
                    <a:pt x="12" y="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Rectangle 91"/>
            <p:cNvSpPr>
              <a:spLocks noChangeArrowheads="1"/>
            </p:cNvSpPr>
            <p:nvPr/>
          </p:nvSpPr>
          <p:spPr bwMode="auto">
            <a:xfrm>
              <a:off x="6353176" y="2659063"/>
              <a:ext cx="398463" cy="95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92"/>
            <p:cNvSpPr>
              <a:spLocks noEditPoints="1"/>
            </p:cNvSpPr>
            <p:nvPr/>
          </p:nvSpPr>
          <p:spPr bwMode="auto">
            <a:xfrm>
              <a:off x="6434138" y="2312988"/>
              <a:ext cx="236538" cy="212725"/>
            </a:xfrm>
            <a:custGeom>
              <a:avLst/>
              <a:gdLst>
                <a:gd name="T0" fmla="*/ 75 w 149"/>
                <a:gd name="T1" fmla="*/ 134 h 134"/>
                <a:gd name="T2" fmla="*/ 0 w 149"/>
                <a:gd name="T3" fmla="*/ 60 h 134"/>
                <a:gd name="T4" fmla="*/ 57 w 149"/>
                <a:gd name="T5" fmla="*/ 60 h 134"/>
                <a:gd name="T6" fmla="*/ 57 w 149"/>
                <a:gd name="T7" fmla="*/ 0 h 134"/>
                <a:gd name="T8" fmla="*/ 92 w 149"/>
                <a:gd name="T9" fmla="*/ 0 h 134"/>
                <a:gd name="T10" fmla="*/ 92 w 149"/>
                <a:gd name="T11" fmla="*/ 60 h 134"/>
                <a:gd name="T12" fmla="*/ 149 w 149"/>
                <a:gd name="T13" fmla="*/ 60 h 134"/>
                <a:gd name="T14" fmla="*/ 75 w 149"/>
                <a:gd name="T15" fmla="*/ 134 h 134"/>
                <a:gd name="T16" fmla="*/ 15 w 149"/>
                <a:gd name="T17" fmla="*/ 66 h 134"/>
                <a:gd name="T18" fmla="*/ 75 w 149"/>
                <a:gd name="T19" fmla="*/ 125 h 134"/>
                <a:gd name="T20" fmla="*/ 136 w 149"/>
                <a:gd name="T21" fmla="*/ 66 h 134"/>
                <a:gd name="T22" fmla="*/ 86 w 149"/>
                <a:gd name="T23" fmla="*/ 66 h 134"/>
                <a:gd name="T24" fmla="*/ 86 w 149"/>
                <a:gd name="T25" fmla="*/ 6 h 134"/>
                <a:gd name="T26" fmla="*/ 63 w 149"/>
                <a:gd name="T27" fmla="*/ 6 h 134"/>
                <a:gd name="T28" fmla="*/ 63 w 149"/>
                <a:gd name="T29" fmla="*/ 66 h 134"/>
                <a:gd name="T30" fmla="*/ 15 w 149"/>
                <a:gd name="T31" fmla="*/ 6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9" h="134">
                  <a:moveTo>
                    <a:pt x="75" y="134"/>
                  </a:moveTo>
                  <a:lnTo>
                    <a:pt x="0" y="60"/>
                  </a:lnTo>
                  <a:lnTo>
                    <a:pt x="57" y="60"/>
                  </a:lnTo>
                  <a:lnTo>
                    <a:pt x="57" y="0"/>
                  </a:lnTo>
                  <a:lnTo>
                    <a:pt x="92" y="0"/>
                  </a:lnTo>
                  <a:lnTo>
                    <a:pt x="92" y="60"/>
                  </a:lnTo>
                  <a:lnTo>
                    <a:pt x="149" y="60"/>
                  </a:lnTo>
                  <a:lnTo>
                    <a:pt x="75" y="134"/>
                  </a:lnTo>
                  <a:close/>
                  <a:moveTo>
                    <a:pt x="15" y="66"/>
                  </a:moveTo>
                  <a:lnTo>
                    <a:pt x="75" y="125"/>
                  </a:lnTo>
                  <a:lnTo>
                    <a:pt x="136" y="66"/>
                  </a:lnTo>
                  <a:lnTo>
                    <a:pt x="86" y="66"/>
                  </a:lnTo>
                  <a:lnTo>
                    <a:pt x="86" y="6"/>
                  </a:lnTo>
                  <a:lnTo>
                    <a:pt x="63" y="6"/>
                  </a:lnTo>
                  <a:lnTo>
                    <a:pt x="63" y="66"/>
                  </a:lnTo>
                  <a:lnTo>
                    <a:pt x="15" y="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5" name="组合 34"/>
          <p:cNvGrpSpPr/>
          <p:nvPr/>
        </p:nvGrpSpPr>
        <p:grpSpPr>
          <a:xfrm>
            <a:off x="5718192" y="2285880"/>
            <a:ext cx="462218" cy="487996"/>
            <a:chOff x="1804988" y="3225801"/>
            <a:chExt cx="398463" cy="420687"/>
          </a:xfrm>
          <a:solidFill>
            <a:schemeClr val="bg1"/>
          </a:solidFill>
        </p:grpSpPr>
        <p:sp>
          <p:nvSpPr>
            <p:cNvPr id="36" name="Freeform 100"/>
            <p:cNvSpPr>
              <a:spLocks noEditPoints="1"/>
            </p:cNvSpPr>
            <p:nvPr/>
          </p:nvSpPr>
          <p:spPr bwMode="auto">
            <a:xfrm>
              <a:off x="1819276" y="3225801"/>
              <a:ext cx="384175" cy="158750"/>
            </a:xfrm>
            <a:custGeom>
              <a:avLst/>
              <a:gdLst>
                <a:gd name="T0" fmla="*/ 162 w 162"/>
                <a:gd name="T1" fmla="*/ 67 h 67"/>
                <a:gd name="T2" fmla="*/ 95 w 162"/>
                <a:gd name="T3" fmla="*/ 67 h 67"/>
                <a:gd name="T4" fmla="*/ 119 w 162"/>
                <a:gd name="T5" fmla="*/ 43 h 67"/>
                <a:gd name="T6" fmla="*/ 79 w 162"/>
                <a:gd name="T7" fmla="*/ 27 h 67"/>
                <a:gd name="T8" fmla="*/ 24 w 162"/>
                <a:gd name="T9" fmla="*/ 65 h 67"/>
                <a:gd name="T10" fmla="*/ 23 w 162"/>
                <a:gd name="T11" fmla="*/ 67 h 67"/>
                <a:gd name="T12" fmla="*/ 0 w 162"/>
                <a:gd name="T13" fmla="*/ 58 h 67"/>
                <a:gd name="T14" fmla="*/ 1 w 162"/>
                <a:gd name="T15" fmla="*/ 57 h 67"/>
                <a:gd name="T16" fmla="*/ 79 w 162"/>
                <a:gd name="T17" fmla="*/ 2 h 67"/>
                <a:gd name="T18" fmla="*/ 136 w 162"/>
                <a:gd name="T19" fmla="*/ 25 h 67"/>
                <a:gd name="T20" fmla="*/ 162 w 162"/>
                <a:gd name="T21" fmla="*/ 0 h 67"/>
                <a:gd name="T22" fmla="*/ 162 w 162"/>
                <a:gd name="T23" fmla="*/ 67 h 67"/>
                <a:gd name="T24" fmla="*/ 104 w 162"/>
                <a:gd name="T25" fmla="*/ 63 h 67"/>
                <a:gd name="T26" fmla="*/ 158 w 162"/>
                <a:gd name="T27" fmla="*/ 63 h 67"/>
                <a:gd name="T28" fmla="*/ 158 w 162"/>
                <a:gd name="T29" fmla="*/ 9 h 67"/>
                <a:gd name="T30" fmla="*/ 137 w 162"/>
                <a:gd name="T31" fmla="*/ 31 h 67"/>
                <a:gd name="T32" fmla="*/ 135 w 162"/>
                <a:gd name="T33" fmla="*/ 30 h 67"/>
                <a:gd name="T34" fmla="*/ 79 w 162"/>
                <a:gd name="T35" fmla="*/ 6 h 67"/>
                <a:gd name="T36" fmla="*/ 5 w 162"/>
                <a:gd name="T37" fmla="*/ 56 h 67"/>
                <a:gd name="T38" fmla="*/ 21 w 162"/>
                <a:gd name="T39" fmla="*/ 62 h 67"/>
                <a:gd name="T40" fmla="*/ 79 w 162"/>
                <a:gd name="T41" fmla="*/ 23 h 67"/>
                <a:gd name="T42" fmla="*/ 124 w 162"/>
                <a:gd name="T43" fmla="*/ 41 h 67"/>
                <a:gd name="T44" fmla="*/ 125 w 162"/>
                <a:gd name="T45" fmla="*/ 43 h 67"/>
                <a:gd name="T46" fmla="*/ 104 w 162"/>
                <a:gd name="T4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67">
                  <a:moveTo>
                    <a:pt x="162" y="67"/>
                  </a:moveTo>
                  <a:cubicBezTo>
                    <a:pt x="95" y="67"/>
                    <a:pt x="95" y="67"/>
                    <a:pt x="95" y="67"/>
                  </a:cubicBezTo>
                  <a:cubicBezTo>
                    <a:pt x="119" y="43"/>
                    <a:pt x="119" y="43"/>
                    <a:pt x="119" y="43"/>
                  </a:cubicBezTo>
                  <a:cubicBezTo>
                    <a:pt x="108" y="32"/>
                    <a:pt x="94" y="27"/>
                    <a:pt x="79" y="27"/>
                  </a:cubicBezTo>
                  <a:cubicBezTo>
                    <a:pt x="55" y="27"/>
                    <a:pt x="32" y="42"/>
                    <a:pt x="24" y="65"/>
                  </a:cubicBezTo>
                  <a:cubicBezTo>
                    <a:pt x="23" y="67"/>
                    <a:pt x="23" y="67"/>
                    <a:pt x="23" y="67"/>
                  </a:cubicBezTo>
                  <a:cubicBezTo>
                    <a:pt x="0" y="58"/>
                    <a:pt x="0" y="58"/>
                    <a:pt x="0" y="58"/>
                  </a:cubicBezTo>
                  <a:cubicBezTo>
                    <a:pt x="1" y="57"/>
                    <a:pt x="1" y="57"/>
                    <a:pt x="1" y="57"/>
                  </a:cubicBezTo>
                  <a:cubicBezTo>
                    <a:pt x="13" y="24"/>
                    <a:pt x="44" y="2"/>
                    <a:pt x="79" y="2"/>
                  </a:cubicBezTo>
                  <a:cubicBezTo>
                    <a:pt x="101" y="2"/>
                    <a:pt x="121" y="11"/>
                    <a:pt x="136" y="25"/>
                  </a:cubicBezTo>
                  <a:cubicBezTo>
                    <a:pt x="162" y="0"/>
                    <a:pt x="162" y="0"/>
                    <a:pt x="162" y="0"/>
                  </a:cubicBezTo>
                  <a:lnTo>
                    <a:pt x="162" y="67"/>
                  </a:lnTo>
                  <a:close/>
                  <a:moveTo>
                    <a:pt x="104" y="63"/>
                  </a:moveTo>
                  <a:cubicBezTo>
                    <a:pt x="158" y="63"/>
                    <a:pt x="158" y="63"/>
                    <a:pt x="158" y="63"/>
                  </a:cubicBezTo>
                  <a:cubicBezTo>
                    <a:pt x="158" y="9"/>
                    <a:pt x="158" y="9"/>
                    <a:pt x="158" y="9"/>
                  </a:cubicBezTo>
                  <a:cubicBezTo>
                    <a:pt x="137" y="31"/>
                    <a:pt x="137" y="31"/>
                    <a:pt x="137" y="31"/>
                  </a:cubicBezTo>
                  <a:cubicBezTo>
                    <a:pt x="135" y="30"/>
                    <a:pt x="135" y="30"/>
                    <a:pt x="135" y="30"/>
                  </a:cubicBezTo>
                  <a:cubicBezTo>
                    <a:pt x="120" y="15"/>
                    <a:pt x="100" y="6"/>
                    <a:pt x="79" y="6"/>
                  </a:cubicBezTo>
                  <a:cubicBezTo>
                    <a:pt x="47" y="6"/>
                    <a:pt x="17" y="26"/>
                    <a:pt x="5" y="56"/>
                  </a:cubicBezTo>
                  <a:cubicBezTo>
                    <a:pt x="21" y="62"/>
                    <a:pt x="21" y="62"/>
                    <a:pt x="21" y="62"/>
                  </a:cubicBezTo>
                  <a:cubicBezTo>
                    <a:pt x="30" y="38"/>
                    <a:pt x="54" y="23"/>
                    <a:pt x="79" y="23"/>
                  </a:cubicBezTo>
                  <a:cubicBezTo>
                    <a:pt x="96" y="23"/>
                    <a:pt x="112" y="29"/>
                    <a:pt x="124" y="41"/>
                  </a:cubicBezTo>
                  <a:cubicBezTo>
                    <a:pt x="125" y="43"/>
                    <a:pt x="125" y="43"/>
                    <a:pt x="125" y="43"/>
                  </a:cubicBezTo>
                  <a:lnTo>
                    <a:pt x="104" y="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101"/>
            <p:cNvSpPr>
              <a:spLocks noEditPoints="1"/>
            </p:cNvSpPr>
            <p:nvPr/>
          </p:nvSpPr>
          <p:spPr bwMode="auto">
            <a:xfrm>
              <a:off x="1804988" y="3468688"/>
              <a:ext cx="393700" cy="177800"/>
            </a:xfrm>
            <a:custGeom>
              <a:avLst/>
              <a:gdLst>
                <a:gd name="T0" fmla="*/ 0 w 166"/>
                <a:gd name="T1" fmla="*/ 75 h 75"/>
                <a:gd name="T2" fmla="*/ 0 w 166"/>
                <a:gd name="T3" fmla="*/ 0 h 75"/>
                <a:gd name="T4" fmla="*/ 74 w 166"/>
                <a:gd name="T5" fmla="*/ 0 h 75"/>
                <a:gd name="T6" fmla="*/ 48 w 166"/>
                <a:gd name="T7" fmla="*/ 27 h 75"/>
                <a:gd name="T8" fmla="*/ 85 w 166"/>
                <a:gd name="T9" fmla="*/ 41 h 75"/>
                <a:gd name="T10" fmla="*/ 138 w 166"/>
                <a:gd name="T11" fmla="*/ 4 h 75"/>
                <a:gd name="T12" fmla="*/ 140 w 166"/>
                <a:gd name="T13" fmla="*/ 0 h 75"/>
                <a:gd name="T14" fmla="*/ 166 w 166"/>
                <a:gd name="T15" fmla="*/ 10 h 75"/>
                <a:gd name="T16" fmla="*/ 165 w 166"/>
                <a:gd name="T17" fmla="*/ 14 h 75"/>
                <a:gd name="T18" fmla="*/ 85 w 166"/>
                <a:gd name="T19" fmla="*/ 69 h 75"/>
                <a:gd name="T20" fmla="*/ 28 w 166"/>
                <a:gd name="T21" fmla="*/ 47 h 75"/>
                <a:gd name="T22" fmla="*/ 0 w 166"/>
                <a:gd name="T23" fmla="*/ 75 h 75"/>
                <a:gd name="T24" fmla="*/ 27 w 166"/>
                <a:gd name="T25" fmla="*/ 36 h 75"/>
                <a:gd name="T26" fmla="*/ 30 w 166"/>
                <a:gd name="T27" fmla="*/ 38 h 75"/>
                <a:gd name="T28" fmla="*/ 85 w 166"/>
                <a:gd name="T29" fmla="*/ 61 h 75"/>
                <a:gd name="T30" fmla="*/ 156 w 166"/>
                <a:gd name="T31" fmla="*/ 15 h 75"/>
                <a:gd name="T32" fmla="*/ 144 w 166"/>
                <a:gd name="T33" fmla="*/ 10 h 75"/>
                <a:gd name="T34" fmla="*/ 85 w 166"/>
                <a:gd name="T35" fmla="*/ 49 h 75"/>
                <a:gd name="T36" fmla="*/ 39 w 166"/>
                <a:gd name="T37" fmla="*/ 30 h 75"/>
                <a:gd name="T38" fmla="*/ 36 w 166"/>
                <a:gd name="T39" fmla="*/ 27 h 75"/>
                <a:gd name="T40" fmla="*/ 55 w 166"/>
                <a:gd name="T41" fmla="*/ 8 h 75"/>
                <a:gd name="T42" fmla="*/ 8 w 166"/>
                <a:gd name="T43" fmla="*/ 8 h 75"/>
                <a:gd name="T44" fmla="*/ 8 w 166"/>
                <a:gd name="T45" fmla="*/ 55 h 75"/>
                <a:gd name="T46" fmla="*/ 27 w 166"/>
                <a:gd name="T47"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75">
                  <a:moveTo>
                    <a:pt x="0" y="75"/>
                  </a:moveTo>
                  <a:cubicBezTo>
                    <a:pt x="0" y="0"/>
                    <a:pt x="0" y="0"/>
                    <a:pt x="0" y="0"/>
                  </a:cubicBezTo>
                  <a:cubicBezTo>
                    <a:pt x="74" y="0"/>
                    <a:pt x="74" y="0"/>
                    <a:pt x="74" y="0"/>
                  </a:cubicBezTo>
                  <a:cubicBezTo>
                    <a:pt x="48" y="27"/>
                    <a:pt x="48" y="27"/>
                    <a:pt x="48" y="27"/>
                  </a:cubicBezTo>
                  <a:cubicBezTo>
                    <a:pt x="58" y="36"/>
                    <a:pt x="71" y="41"/>
                    <a:pt x="85" y="41"/>
                  </a:cubicBezTo>
                  <a:cubicBezTo>
                    <a:pt x="109" y="41"/>
                    <a:pt x="130" y="26"/>
                    <a:pt x="138" y="4"/>
                  </a:cubicBezTo>
                  <a:cubicBezTo>
                    <a:pt x="140" y="0"/>
                    <a:pt x="140" y="0"/>
                    <a:pt x="140" y="0"/>
                  </a:cubicBezTo>
                  <a:cubicBezTo>
                    <a:pt x="166" y="10"/>
                    <a:pt x="166" y="10"/>
                    <a:pt x="166" y="10"/>
                  </a:cubicBezTo>
                  <a:cubicBezTo>
                    <a:pt x="165" y="14"/>
                    <a:pt x="165" y="14"/>
                    <a:pt x="165" y="14"/>
                  </a:cubicBezTo>
                  <a:cubicBezTo>
                    <a:pt x="152" y="47"/>
                    <a:pt x="120" y="69"/>
                    <a:pt x="85" y="69"/>
                  </a:cubicBezTo>
                  <a:cubicBezTo>
                    <a:pt x="64" y="69"/>
                    <a:pt x="43" y="61"/>
                    <a:pt x="28" y="47"/>
                  </a:cubicBezTo>
                  <a:lnTo>
                    <a:pt x="0" y="75"/>
                  </a:lnTo>
                  <a:close/>
                  <a:moveTo>
                    <a:pt x="27" y="36"/>
                  </a:moveTo>
                  <a:cubicBezTo>
                    <a:pt x="30" y="38"/>
                    <a:pt x="30" y="38"/>
                    <a:pt x="30" y="38"/>
                  </a:cubicBezTo>
                  <a:cubicBezTo>
                    <a:pt x="45" y="53"/>
                    <a:pt x="64" y="61"/>
                    <a:pt x="85" y="61"/>
                  </a:cubicBezTo>
                  <a:cubicBezTo>
                    <a:pt x="116" y="61"/>
                    <a:pt x="144" y="43"/>
                    <a:pt x="156" y="15"/>
                  </a:cubicBezTo>
                  <a:cubicBezTo>
                    <a:pt x="144" y="10"/>
                    <a:pt x="144" y="10"/>
                    <a:pt x="144" y="10"/>
                  </a:cubicBezTo>
                  <a:cubicBezTo>
                    <a:pt x="134" y="33"/>
                    <a:pt x="111" y="49"/>
                    <a:pt x="85" y="49"/>
                  </a:cubicBezTo>
                  <a:cubicBezTo>
                    <a:pt x="68" y="49"/>
                    <a:pt x="51" y="42"/>
                    <a:pt x="39" y="30"/>
                  </a:cubicBezTo>
                  <a:cubicBezTo>
                    <a:pt x="36" y="27"/>
                    <a:pt x="36" y="27"/>
                    <a:pt x="36" y="27"/>
                  </a:cubicBezTo>
                  <a:cubicBezTo>
                    <a:pt x="55" y="8"/>
                    <a:pt x="55" y="8"/>
                    <a:pt x="55" y="8"/>
                  </a:cubicBezTo>
                  <a:cubicBezTo>
                    <a:pt x="8" y="8"/>
                    <a:pt x="8" y="8"/>
                    <a:pt x="8" y="8"/>
                  </a:cubicBezTo>
                  <a:cubicBezTo>
                    <a:pt x="8" y="55"/>
                    <a:pt x="8" y="55"/>
                    <a:pt x="8" y="55"/>
                  </a:cubicBezTo>
                  <a:lnTo>
                    <a:pt x="27"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nvGrpSpPr>
          <p:cNvPr id="38" name="组合 37"/>
          <p:cNvGrpSpPr/>
          <p:nvPr/>
        </p:nvGrpSpPr>
        <p:grpSpPr>
          <a:xfrm>
            <a:off x="7564648" y="4118366"/>
            <a:ext cx="519305" cy="486155"/>
            <a:chOff x="7245351" y="4116388"/>
            <a:chExt cx="447675" cy="419100"/>
          </a:xfrm>
          <a:solidFill>
            <a:schemeClr val="bg1"/>
          </a:solidFill>
        </p:grpSpPr>
        <p:sp>
          <p:nvSpPr>
            <p:cNvPr id="39" name="Freeform 188"/>
            <p:cNvSpPr>
              <a:spLocks/>
            </p:cNvSpPr>
            <p:nvPr/>
          </p:nvSpPr>
          <p:spPr bwMode="auto">
            <a:xfrm>
              <a:off x="7245351" y="4116388"/>
              <a:ext cx="419100" cy="419100"/>
            </a:xfrm>
            <a:custGeom>
              <a:avLst/>
              <a:gdLst>
                <a:gd name="T0" fmla="*/ 88 w 177"/>
                <a:gd name="T1" fmla="*/ 177 h 177"/>
                <a:gd name="T2" fmla="*/ 26 w 177"/>
                <a:gd name="T3" fmla="*/ 151 h 177"/>
                <a:gd name="T4" fmla="*/ 0 w 177"/>
                <a:gd name="T5" fmla="*/ 89 h 177"/>
                <a:gd name="T6" fmla="*/ 26 w 177"/>
                <a:gd name="T7" fmla="*/ 27 h 177"/>
                <a:gd name="T8" fmla="*/ 88 w 177"/>
                <a:gd name="T9" fmla="*/ 0 h 177"/>
                <a:gd name="T10" fmla="*/ 88 w 177"/>
                <a:gd name="T11" fmla="*/ 0 h 177"/>
                <a:gd name="T12" fmla="*/ 177 w 177"/>
                <a:gd name="T13" fmla="*/ 88 h 177"/>
                <a:gd name="T14" fmla="*/ 171 w 177"/>
                <a:gd name="T15" fmla="*/ 88 h 177"/>
                <a:gd name="T16" fmla="*/ 88 w 177"/>
                <a:gd name="T17" fmla="*/ 6 h 177"/>
                <a:gd name="T18" fmla="*/ 88 w 177"/>
                <a:gd name="T19" fmla="*/ 6 h 177"/>
                <a:gd name="T20" fmla="*/ 30 w 177"/>
                <a:gd name="T21" fmla="*/ 31 h 177"/>
                <a:gd name="T22" fmla="*/ 6 w 177"/>
                <a:gd name="T23" fmla="*/ 89 h 177"/>
                <a:gd name="T24" fmla="*/ 31 w 177"/>
                <a:gd name="T25" fmla="*/ 147 h 177"/>
                <a:gd name="T26" fmla="*/ 88 w 177"/>
                <a:gd name="T27" fmla="*/ 171 h 177"/>
                <a:gd name="T28" fmla="*/ 89 w 177"/>
                <a:gd name="T29" fmla="*/ 171 h 177"/>
                <a:gd name="T30" fmla="*/ 155 w 177"/>
                <a:gd name="T31" fmla="*/ 136 h 177"/>
                <a:gd name="T32" fmla="*/ 160 w 177"/>
                <a:gd name="T33" fmla="*/ 140 h 177"/>
                <a:gd name="T34" fmla="*/ 89 w 177"/>
                <a:gd name="T35" fmla="*/ 177 h 177"/>
                <a:gd name="T36" fmla="*/ 88 w 177"/>
                <a:gd name="T37" fmla="*/ 17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177">
                  <a:moveTo>
                    <a:pt x="88" y="177"/>
                  </a:moveTo>
                  <a:cubicBezTo>
                    <a:pt x="65" y="177"/>
                    <a:pt x="43" y="168"/>
                    <a:pt x="26" y="151"/>
                  </a:cubicBezTo>
                  <a:cubicBezTo>
                    <a:pt x="10" y="135"/>
                    <a:pt x="0" y="113"/>
                    <a:pt x="0" y="89"/>
                  </a:cubicBezTo>
                  <a:cubicBezTo>
                    <a:pt x="0" y="66"/>
                    <a:pt x="9" y="43"/>
                    <a:pt x="26" y="27"/>
                  </a:cubicBezTo>
                  <a:cubicBezTo>
                    <a:pt x="42" y="10"/>
                    <a:pt x="64" y="1"/>
                    <a:pt x="88" y="0"/>
                  </a:cubicBezTo>
                  <a:cubicBezTo>
                    <a:pt x="88" y="0"/>
                    <a:pt x="88" y="0"/>
                    <a:pt x="88" y="0"/>
                  </a:cubicBezTo>
                  <a:cubicBezTo>
                    <a:pt x="137" y="0"/>
                    <a:pt x="176" y="40"/>
                    <a:pt x="177" y="88"/>
                  </a:cubicBezTo>
                  <a:cubicBezTo>
                    <a:pt x="171" y="88"/>
                    <a:pt x="171" y="88"/>
                    <a:pt x="171" y="88"/>
                  </a:cubicBezTo>
                  <a:cubicBezTo>
                    <a:pt x="170" y="43"/>
                    <a:pt x="133" y="6"/>
                    <a:pt x="88" y="6"/>
                  </a:cubicBezTo>
                  <a:cubicBezTo>
                    <a:pt x="88" y="6"/>
                    <a:pt x="88" y="6"/>
                    <a:pt x="88" y="6"/>
                  </a:cubicBezTo>
                  <a:cubicBezTo>
                    <a:pt x="66" y="7"/>
                    <a:pt x="45" y="15"/>
                    <a:pt x="30" y="31"/>
                  </a:cubicBezTo>
                  <a:cubicBezTo>
                    <a:pt x="14" y="46"/>
                    <a:pt x="6" y="67"/>
                    <a:pt x="6" y="89"/>
                  </a:cubicBezTo>
                  <a:cubicBezTo>
                    <a:pt x="6" y="111"/>
                    <a:pt x="15" y="132"/>
                    <a:pt x="31" y="147"/>
                  </a:cubicBezTo>
                  <a:cubicBezTo>
                    <a:pt x="46" y="162"/>
                    <a:pt x="67" y="171"/>
                    <a:pt x="88" y="171"/>
                  </a:cubicBezTo>
                  <a:cubicBezTo>
                    <a:pt x="88" y="171"/>
                    <a:pt x="89" y="171"/>
                    <a:pt x="89" y="171"/>
                  </a:cubicBezTo>
                  <a:cubicBezTo>
                    <a:pt x="115" y="171"/>
                    <a:pt x="140" y="158"/>
                    <a:pt x="155" y="136"/>
                  </a:cubicBezTo>
                  <a:cubicBezTo>
                    <a:pt x="160" y="140"/>
                    <a:pt x="160" y="140"/>
                    <a:pt x="160" y="140"/>
                  </a:cubicBezTo>
                  <a:cubicBezTo>
                    <a:pt x="144" y="163"/>
                    <a:pt x="117" y="177"/>
                    <a:pt x="89" y="177"/>
                  </a:cubicBezTo>
                  <a:cubicBezTo>
                    <a:pt x="89" y="177"/>
                    <a:pt x="89" y="177"/>
                    <a:pt x="88" y="177"/>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0" name="Freeform 189"/>
            <p:cNvSpPr>
              <a:spLocks/>
            </p:cNvSpPr>
            <p:nvPr/>
          </p:nvSpPr>
          <p:spPr bwMode="auto">
            <a:xfrm>
              <a:off x="7600951" y="4271963"/>
              <a:ext cx="92075" cy="84138"/>
            </a:xfrm>
            <a:custGeom>
              <a:avLst/>
              <a:gdLst>
                <a:gd name="T0" fmla="*/ 0 w 58"/>
                <a:gd name="T1" fmla="*/ 0 h 53"/>
                <a:gd name="T2" fmla="*/ 30 w 58"/>
                <a:gd name="T3" fmla="*/ 53 h 53"/>
                <a:gd name="T4" fmla="*/ 58 w 58"/>
                <a:gd name="T5" fmla="*/ 0 h 53"/>
                <a:gd name="T6" fmla="*/ 0 w 58"/>
                <a:gd name="T7" fmla="*/ 0 h 53"/>
              </a:gdLst>
              <a:ahLst/>
              <a:cxnLst>
                <a:cxn ang="0">
                  <a:pos x="T0" y="T1"/>
                </a:cxn>
                <a:cxn ang="0">
                  <a:pos x="T2" y="T3"/>
                </a:cxn>
                <a:cxn ang="0">
                  <a:pos x="T4" y="T5"/>
                </a:cxn>
                <a:cxn ang="0">
                  <a:pos x="T6" y="T7"/>
                </a:cxn>
              </a:cxnLst>
              <a:rect l="0" t="0" r="r" b="b"/>
              <a:pathLst>
                <a:path w="58" h="53">
                  <a:moveTo>
                    <a:pt x="0" y="0"/>
                  </a:moveTo>
                  <a:lnTo>
                    <a:pt x="30" y="53"/>
                  </a:lnTo>
                  <a:lnTo>
                    <a:pt x="58" y="0"/>
                  </a:lnTo>
                  <a:lnTo>
                    <a:pt x="0" y="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1" name="Freeform 190"/>
            <p:cNvSpPr>
              <a:spLocks noEditPoints="1"/>
            </p:cNvSpPr>
            <p:nvPr/>
          </p:nvSpPr>
          <p:spPr bwMode="auto">
            <a:xfrm>
              <a:off x="7396163" y="4225926"/>
              <a:ext cx="114300" cy="93663"/>
            </a:xfrm>
            <a:custGeom>
              <a:avLst/>
              <a:gdLst>
                <a:gd name="T0" fmla="*/ 1 w 48"/>
                <a:gd name="T1" fmla="*/ 40 h 40"/>
                <a:gd name="T2" fmla="*/ 0 w 48"/>
                <a:gd name="T3" fmla="*/ 24 h 40"/>
                <a:gd name="T4" fmla="*/ 24 w 48"/>
                <a:gd name="T5" fmla="*/ 0 h 40"/>
                <a:gd name="T6" fmla="*/ 48 w 48"/>
                <a:gd name="T7" fmla="*/ 23 h 40"/>
                <a:gd name="T8" fmla="*/ 48 w 48"/>
                <a:gd name="T9" fmla="*/ 40 h 40"/>
                <a:gd name="T10" fmla="*/ 1 w 48"/>
                <a:gd name="T11" fmla="*/ 40 h 40"/>
                <a:gd name="T12" fmla="*/ 24 w 48"/>
                <a:gd name="T13" fmla="*/ 6 h 40"/>
                <a:gd name="T14" fmla="*/ 6 w 48"/>
                <a:gd name="T15" fmla="*/ 24 h 40"/>
                <a:gd name="T16" fmla="*/ 7 w 48"/>
                <a:gd name="T17" fmla="*/ 34 h 40"/>
                <a:gd name="T18" fmla="*/ 42 w 48"/>
                <a:gd name="T19" fmla="*/ 34 h 40"/>
                <a:gd name="T20" fmla="*/ 42 w 48"/>
                <a:gd name="T21" fmla="*/ 23 h 40"/>
                <a:gd name="T22" fmla="*/ 24 w 48"/>
                <a:gd name="T23" fmla="*/ 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8" h="40">
                  <a:moveTo>
                    <a:pt x="1" y="40"/>
                  </a:moveTo>
                  <a:cubicBezTo>
                    <a:pt x="0" y="24"/>
                    <a:pt x="0" y="24"/>
                    <a:pt x="0" y="24"/>
                  </a:cubicBezTo>
                  <a:cubicBezTo>
                    <a:pt x="0" y="11"/>
                    <a:pt x="11" y="0"/>
                    <a:pt x="24" y="0"/>
                  </a:cubicBezTo>
                  <a:cubicBezTo>
                    <a:pt x="37" y="0"/>
                    <a:pt x="48" y="10"/>
                    <a:pt x="48" y="23"/>
                  </a:cubicBezTo>
                  <a:cubicBezTo>
                    <a:pt x="48" y="40"/>
                    <a:pt x="48" y="40"/>
                    <a:pt x="48" y="40"/>
                  </a:cubicBezTo>
                  <a:lnTo>
                    <a:pt x="1" y="40"/>
                  </a:lnTo>
                  <a:close/>
                  <a:moveTo>
                    <a:pt x="24" y="6"/>
                  </a:moveTo>
                  <a:cubicBezTo>
                    <a:pt x="14" y="6"/>
                    <a:pt x="6" y="14"/>
                    <a:pt x="6" y="24"/>
                  </a:cubicBezTo>
                  <a:cubicBezTo>
                    <a:pt x="7" y="34"/>
                    <a:pt x="7" y="34"/>
                    <a:pt x="7" y="34"/>
                  </a:cubicBezTo>
                  <a:cubicBezTo>
                    <a:pt x="42" y="34"/>
                    <a:pt x="42" y="34"/>
                    <a:pt x="42" y="34"/>
                  </a:cubicBezTo>
                  <a:cubicBezTo>
                    <a:pt x="42" y="23"/>
                    <a:pt x="42" y="23"/>
                    <a:pt x="42" y="23"/>
                  </a:cubicBezTo>
                  <a:cubicBezTo>
                    <a:pt x="42" y="14"/>
                    <a:pt x="34" y="6"/>
                    <a:pt x="24" y="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2" name="Freeform 191"/>
            <p:cNvSpPr>
              <a:spLocks noEditPoints="1"/>
            </p:cNvSpPr>
            <p:nvPr/>
          </p:nvSpPr>
          <p:spPr bwMode="auto">
            <a:xfrm>
              <a:off x="7372351" y="4305301"/>
              <a:ext cx="163513" cy="123825"/>
            </a:xfrm>
            <a:custGeom>
              <a:avLst/>
              <a:gdLst>
                <a:gd name="T0" fmla="*/ 5 w 69"/>
                <a:gd name="T1" fmla="*/ 52 h 52"/>
                <a:gd name="T2" fmla="*/ 5 w 69"/>
                <a:gd name="T3" fmla="*/ 52 h 52"/>
                <a:gd name="T4" fmla="*/ 1 w 69"/>
                <a:gd name="T5" fmla="*/ 47 h 52"/>
                <a:gd name="T6" fmla="*/ 0 w 69"/>
                <a:gd name="T7" fmla="*/ 4 h 52"/>
                <a:gd name="T8" fmla="*/ 5 w 69"/>
                <a:gd name="T9" fmla="*/ 0 h 52"/>
                <a:gd name="T10" fmla="*/ 64 w 69"/>
                <a:gd name="T11" fmla="*/ 0 h 52"/>
                <a:gd name="T12" fmla="*/ 68 w 69"/>
                <a:gd name="T13" fmla="*/ 4 h 52"/>
                <a:gd name="T14" fmla="*/ 69 w 69"/>
                <a:gd name="T15" fmla="*/ 47 h 52"/>
                <a:gd name="T16" fmla="*/ 67 w 69"/>
                <a:gd name="T17" fmla="*/ 50 h 52"/>
                <a:gd name="T18" fmla="*/ 64 w 69"/>
                <a:gd name="T19" fmla="*/ 51 h 52"/>
                <a:gd name="T20" fmla="*/ 5 w 69"/>
                <a:gd name="T21" fmla="*/ 52 h 52"/>
                <a:gd name="T22" fmla="*/ 6 w 69"/>
                <a:gd name="T23" fmla="*/ 6 h 52"/>
                <a:gd name="T24" fmla="*/ 7 w 69"/>
                <a:gd name="T25" fmla="*/ 46 h 52"/>
                <a:gd name="T26" fmla="*/ 62 w 69"/>
                <a:gd name="T27" fmla="*/ 45 h 52"/>
                <a:gd name="T28" fmla="*/ 62 w 69"/>
                <a:gd name="T29" fmla="*/ 6 h 52"/>
                <a:gd name="T30" fmla="*/ 6 w 69"/>
                <a:gd name="T31" fmla="*/ 6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52">
                  <a:moveTo>
                    <a:pt x="5" y="52"/>
                  </a:moveTo>
                  <a:cubicBezTo>
                    <a:pt x="5" y="52"/>
                    <a:pt x="5" y="52"/>
                    <a:pt x="5" y="52"/>
                  </a:cubicBezTo>
                  <a:cubicBezTo>
                    <a:pt x="3" y="52"/>
                    <a:pt x="1" y="50"/>
                    <a:pt x="1" y="47"/>
                  </a:cubicBezTo>
                  <a:cubicBezTo>
                    <a:pt x="0" y="4"/>
                    <a:pt x="0" y="4"/>
                    <a:pt x="0" y="4"/>
                  </a:cubicBezTo>
                  <a:cubicBezTo>
                    <a:pt x="0" y="2"/>
                    <a:pt x="2" y="0"/>
                    <a:pt x="5" y="0"/>
                  </a:cubicBezTo>
                  <a:cubicBezTo>
                    <a:pt x="64" y="0"/>
                    <a:pt x="64" y="0"/>
                    <a:pt x="64" y="0"/>
                  </a:cubicBezTo>
                  <a:cubicBezTo>
                    <a:pt x="66" y="0"/>
                    <a:pt x="68" y="2"/>
                    <a:pt x="68" y="4"/>
                  </a:cubicBezTo>
                  <a:cubicBezTo>
                    <a:pt x="69" y="47"/>
                    <a:pt x="69" y="47"/>
                    <a:pt x="69" y="47"/>
                  </a:cubicBezTo>
                  <a:cubicBezTo>
                    <a:pt x="69" y="48"/>
                    <a:pt x="68" y="49"/>
                    <a:pt x="67" y="50"/>
                  </a:cubicBezTo>
                  <a:cubicBezTo>
                    <a:pt x="66" y="51"/>
                    <a:pt x="65" y="51"/>
                    <a:pt x="64" y="51"/>
                  </a:cubicBezTo>
                  <a:lnTo>
                    <a:pt x="5" y="52"/>
                  </a:lnTo>
                  <a:close/>
                  <a:moveTo>
                    <a:pt x="6" y="6"/>
                  </a:moveTo>
                  <a:cubicBezTo>
                    <a:pt x="7" y="46"/>
                    <a:pt x="7" y="46"/>
                    <a:pt x="7" y="46"/>
                  </a:cubicBezTo>
                  <a:cubicBezTo>
                    <a:pt x="62" y="45"/>
                    <a:pt x="62" y="45"/>
                    <a:pt x="62" y="45"/>
                  </a:cubicBezTo>
                  <a:cubicBezTo>
                    <a:pt x="62" y="6"/>
                    <a:pt x="62" y="6"/>
                    <a:pt x="62" y="6"/>
                  </a:cubicBezTo>
                  <a:lnTo>
                    <a:pt x="6" y="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43" name="文本框 42"/>
          <p:cNvSpPr txBox="1"/>
          <p:nvPr/>
        </p:nvSpPr>
        <p:spPr>
          <a:xfrm>
            <a:off x="3392406" y="2857998"/>
            <a:ext cx="1486480" cy="338554"/>
          </a:xfrm>
          <a:prstGeom prst="rect">
            <a:avLst/>
          </a:prstGeom>
          <a:noFill/>
        </p:spPr>
        <p:txBody>
          <a:bodyPr wrap="square" rtlCol="0">
            <a:spAutoFit/>
          </a:bodyPr>
          <a:lstStyle/>
          <a:p>
            <a:pPr algn="ctr"/>
            <a:r>
              <a:rPr lang="en-US" altLang="zh-CN" sz="1600" dirty="0">
                <a:solidFill>
                  <a:schemeClr val="bg1"/>
                </a:solidFill>
                <a:cs typeface="+mn-ea"/>
                <a:sym typeface="+mn-lt"/>
              </a:rPr>
              <a:t>OPTION 01</a:t>
            </a:r>
            <a:endParaRPr lang="zh-CN" altLang="en-US" sz="1600" dirty="0">
              <a:solidFill>
                <a:schemeClr val="bg1"/>
              </a:solidFill>
              <a:cs typeface="+mn-ea"/>
              <a:sym typeface="+mn-lt"/>
            </a:endParaRPr>
          </a:p>
        </p:txBody>
      </p:sp>
      <p:sp>
        <p:nvSpPr>
          <p:cNvPr id="44" name="文本框 43"/>
          <p:cNvSpPr txBox="1"/>
          <p:nvPr/>
        </p:nvSpPr>
        <p:spPr>
          <a:xfrm>
            <a:off x="5238765" y="2857998"/>
            <a:ext cx="1486480" cy="338554"/>
          </a:xfrm>
          <a:prstGeom prst="rect">
            <a:avLst/>
          </a:prstGeom>
          <a:noFill/>
        </p:spPr>
        <p:txBody>
          <a:bodyPr wrap="square" rtlCol="0">
            <a:spAutoFit/>
          </a:bodyPr>
          <a:lstStyle/>
          <a:p>
            <a:pPr algn="ctr"/>
            <a:r>
              <a:rPr lang="en-US" altLang="zh-CN" sz="1600" dirty="0">
                <a:solidFill>
                  <a:schemeClr val="bg1"/>
                </a:solidFill>
                <a:cs typeface="+mn-ea"/>
                <a:sym typeface="+mn-lt"/>
              </a:rPr>
              <a:t>OPTION 02</a:t>
            </a:r>
            <a:endParaRPr lang="zh-CN" altLang="en-US" sz="1600" dirty="0">
              <a:solidFill>
                <a:schemeClr val="bg1"/>
              </a:solidFill>
              <a:cs typeface="+mn-ea"/>
              <a:sym typeface="+mn-lt"/>
            </a:endParaRPr>
          </a:p>
        </p:txBody>
      </p:sp>
      <p:sp>
        <p:nvSpPr>
          <p:cNvPr id="45" name="文本框 44"/>
          <p:cNvSpPr txBox="1"/>
          <p:nvPr/>
        </p:nvSpPr>
        <p:spPr>
          <a:xfrm>
            <a:off x="5238765" y="4668398"/>
            <a:ext cx="1486480" cy="338554"/>
          </a:xfrm>
          <a:prstGeom prst="rect">
            <a:avLst/>
          </a:prstGeom>
          <a:noFill/>
        </p:spPr>
        <p:txBody>
          <a:bodyPr wrap="square" rtlCol="0">
            <a:spAutoFit/>
          </a:bodyPr>
          <a:lstStyle/>
          <a:p>
            <a:pPr algn="ctr"/>
            <a:r>
              <a:rPr lang="en-US" altLang="zh-CN" sz="1600" dirty="0">
                <a:solidFill>
                  <a:schemeClr val="bg1"/>
                </a:solidFill>
                <a:cs typeface="+mn-ea"/>
                <a:sym typeface="+mn-lt"/>
              </a:rPr>
              <a:t>OPTION 03</a:t>
            </a:r>
            <a:endParaRPr lang="zh-CN" altLang="en-US" sz="1600" dirty="0">
              <a:solidFill>
                <a:schemeClr val="bg1"/>
              </a:solidFill>
              <a:cs typeface="+mn-ea"/>
              <a:sym typeface="+mn-lt"/>
            </a:endParaRPr>
          </a:p>
        </p:txBody>
      </p:sp>
      <p:sp>
        <p:nvSpPr>
          <p:cNvPr id="46" name="文本框 45"/>
          <p:cNvSpPr txBox="1"/>
          <p:nvPr/>
        </p:nvSpPr>
        <p:spPr>
          <a:xfrm>
            <a:off x="7060930" y="4668398"/>
            <a:ext cx="1486480" cy="338554"/>
          </a:xfrm>
          <a:prstGeom prst="rect">
            <a:avLst/>
          </a:prstGeom>
          <a:noFill/>
        </p:spPr>
        <p:txBody>
          <a:bodyPr wrap="square" rtlCol="0">
            <a:spAutoFit/>
          </a:bodyPr>
          <a:lstStyle/>
          <a:p>
            <a:pPr algn="ctr"/>
            <a:r>
              <a:rPr lang="en-US" altLang="zh-CN" sz="1600" dirty="0">
                <a:solidFill>
                  <a:schemeClr val="bg1"/>
                </a:solidFill>
                <a:cs typeface="+mn-ea"/>
                <a:sym typeface="+mn-lt"/>
              </a:rPr>
              <a:t>OPTION 04</a:t>
            </a:r>
            <a:endParaRPr lang="zh-CN" altLang="en-US" sz="1600" dirty="0">
              <a:solidFill>
                <a:schemeClr val="bg1"/>
              </a:solidFill>
              <a:cs typeface="+mn-ea"/>
              <a:sym typeface="+mn-lt"/>
            </a:endParaRPr>
          </a:p>
        </p:txBody>
      </p:sp>
    </p:spTree>
    <p:extLst>
      <p:ext uri="{BB962C8B-B14F-4D97-AF65-F5344CB8AC3E}">
        <p14:creationId xmlns:p14="http://schemas.microsoft.com/office/powerpoint/2010/main" xmlns="" val="261339162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1300"/>
                            </p:stCondLst>
                            <p:childTnLst>
                              <p:par>
                                <p:cTn id="30" presetID="45" presetClass="entr" presetSubtype="0" fill="hold"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anim calcmode="lin" valueType="num">
                                      <p:cBhvr>
                                        <p:cTn id="33" dur="500" fill="hold"/>
                                        <p:tgtEl>
                                          <p:spTgt spid="28"/>
                                        </p:tgtEl>
                                        <p:attrNameLst>
                                          <p:attrName>ppt_w</p:attrName>
                                        </p:attrNameLst>
                                      </p:cBhvr>
                                      <p:tavLst>
                                        <p:tav tm="0" fmla="#ppt_w*sin(2.5*pi*$)">
                                          <p:val>
                                            <p:fltVal val="0"/>
                                          </p:val>
                                        </p:tav>
                                        <p:tav tm="100000">
                                          <p:val>
                                            <p:fltVal val="1"/>
                                          </p:val>
                                        </p:tav>
                                      </p:tavLst>
                                    </p:anim>
                                    <p:anim calcmode="lin" valueType="num">
                                      <p:cBhvr>
                                        <p:cTn id="34" dur="500" fill="hold"/>
                                        <p:tgtEl>
                                          <p:spTgt spid="28"/>
                                        </p:tgtEl>
                                        <p:attrNameLst>
                                          <p:attrName>ppt_h</p:attrName>
                                        </p:attrNameLst>
                                      </p:cBhvr>
                                      <p:tavLst>
                                        <p:tav tm="0">
                                          <p:val>
                                            <p:strVal val="#ppt_h"/>
                                          </p:val>
                                        </p:tav>
                                        <p:tav tm="100000">
                                          <p:val>
                                            <p:strVal val="#ppt_h"/>
                                          </p:val>
                                        </p:tav>
                                      </p:tavLst>
                                    </p:anim>
                                  </p:childTnLst>
                                </p:cTn>
                              </p:par>
                              <p:par>
                                <p:cTn id="35" presetID="53" presetClass="entr" presetSubtype="16" fill="hold" grpId="0" nodeType="withEffect">
                                  <p:stCondLst>
                                    <p:cond delay="0"/>
                                  </p:stCondLst>
                                  <p:iterate type="lt">
                                    <p:tmPct val="10000"/>
                                  </p:iterate>
                                  <p:childTnLst>
                                    <p:set>
                                      <p:cBhvr>
                                        <p:cTn id="36" dur="1" fill="hold">
                                          <p:stCondLst>
                                            <p:cond delay="0"/>
                                          </p:stCondLst>
                                        </p:cTn>
                                        <p:tgtEl>
                                          <p:spTgt spid="43"/>
                                        </p:tgtEl>
                                        <p:attrNameLst>
                                          <p:attrName>style.visibility</p:attrName>
                                        </p:attrNameLst>
                                      </p:cBhvr>
                                      <p:to>
                                        <p:strVal val="visible"/>
                                      </p:to>
                                    </p:set>
                                    <p:anim calcmode="lin" valueType="num">
                                      <p:cBhvr>
                                        <p:cTn id="37" dur="500" fill="hold"/>
                                        <p:tgtEl>
                                          <p:spTgt spid="43"/>
                                        </p:tgtEl>
                                        <p:attrNameLst>
                                          <p:attrName>ppt_w</p:attrName>
                                        </p:attrNameLst>
                                      </p:cBhvr>
                                      <p:tavLst>
                                        <p:tav tm="0">
                                          <p:val>
                                            <p:fltVal val="0"/>
                                          </p:val>
                                        </p:tav>
                                        <p:tav tm="100000">
                                          <p:val>
                                            <p:strVal val="#ppt_w"/>
                                          </p:val>
                                        </p:tav>
                                      </p:tavLst>
                                    </p:anim>
                                    <p:anim calcmode="lin" valueType="num">
                                      <p:cBhvr>
                                        <p:cTn id="38" dur="500" fill="hold"/>
                                        <p:tgtEl>
                                          <p:spTgt spid="43"/>
                                        </p:tgtEl>
                                        <p:attrNameLst>
                                          <p:attrName>ppt_h</p:attrName>
                                        </p:attrNameLst>
                                      </p:cBhvr>
                                      <p:tavLst>
                                        <p:tav tm="0">
                                          <p:val>
                                            <p:fltVal val="0"/>
                                          </p:val>
                                        </p:tav>
                                        <p:tav tm="100000">
                                          <p:val>
                                            <p:strVal val="#ppt_h"/>
                                          </p:val>
                                        </p:tav>
                                      </p:tavLst>
                                    </p:anim>
                                    <p:animEffect transition="in" filter="fade">
                                      <p:cBhvr>
                                        <p:cTn id="39" dur="500"/>
                                        <p:tgtEl>
                                          <p:spTgt spid="43"/>
                                        </p:tgtEl>
                                      </p:cBhvr>
                                    </p:animEffect>
                                  </p:childTnLst>
                                </p:cTn>
                              </p:par>
                              <p:par>
                                <p:cTn id="40" presetID="22" presetClass="entr" presetSubtype="2" fill="hold"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childTnLst>
                          </p:cTn>
                        </p:par>
                        <p:par>
                          <p:cTn id="43" fill="hold">
                            <p:stCondLst>
                              <p:cond delay="2150"/>
                            </p:stCondLst>
                            <p:childTnLst>
                              <p:par>
                                <p:cTn id="44" presetID="16" presetClass="entr" presetSubtype="37"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barn(outVertical)">
                                      <p:cBhvr>
                                        <p:cTn id="46" dur="500"/>
                                        <p:tgtEl>
                                          <p:spTgt spid="19"/>
                                        </p:tgtEl>
                                      </p:cBhvr>
                                    </p:animEffect>
                                  </p:childTnLst>
                                </p:cTn>
                              </p:par>
                            </p:childTnLst>
                          </p:cTn>
                        </p:par>
                        <p:par>
                          <p:cTn id="47" fill="hold">
                            <p:stCondLst>
                              <p:cond delay="2650"/>
                            </p:stCondLst>
                            <p:childTnLst>
                              <p:par>
                                <p:cTn id="48" presetID="45" presetClass="entr" presetSubtype="0" fill="hold" nodeType="afterEffect">
                                  <p:stCondLst>
                                    <p:cond delay="0"/>
                                  </p:stCondLst>
                                  <p:childTnLst>
                                    <p:set>
                                      <p:cBhvr>
                                        <p:cTn id="49" dur="1" fill="hold">
                                          <p:stCondLst>
                                            <p:cond delay="0"/>
                                          </p:stCondLst>
                                        </p:cTn>
                                        <p:tgtEl>
                                          <p:spTgt spid="35"/>
                                        </p:tgtEl>
                                        <p:attrNameLst>
                                          <p:attrName>style.visibility</p:attrName>
                                        </p:attrNameLst>
                                      </p:cBhvr>
                                      <p:to>
                                        <p:strVal val="visible"/>
                                      </p:to>
                                    </p:set>
                                    <p:animEffect transition="in" filter="fade">
                                      <p:cBhvr>
                                        <p:cTn id="50" dur="500"/>
                                        <p:tgtEl>
                                          <p:spTgt spid="35"/>
                                        </p:tgtEl>
                                      </p:cBhvr>
                                    </p:animEffect>
                                    <p:anim calcmode="lin" valueType="num">
                                      <p:cBhvr>
                                        <p:cTn id="51" dur="500" fill="hold"/>
                                        <p:tgtEl>
                                          <p:spTgt spid="35"/>
                                        </p:tgtEl>
                                        <p:attrNameLst>
                                          <p:attrName>ppt_w</p:attrName>
                                        </p:attrNameLst>
                                      </p:cBhvr>
                                      <p:tavLst>
                                        <p:tav tm="0" fmla="#ppt_w*sin(2.5*pi*$)">
                                          <p:val>
                                            <p:fltVal val="0"/>
                                          </p:val>
                                        </p:tav>
                                        <p:tav tm="100000">
                                          <p:val>
                                            <p:fltVal val="1"/>
                                          </p:val>
                                        </p:tav>
                                      </p:tavLst>
                                    </p:anim>
                                    <p:anim calcmode="lin" valueType="num">
                                      <p:cBhvr>
                                        <p:cTn id="52" dur="500" fill="hold"/>
                                        <p:tgtEl>
                                          <p:spTgt spid="35"/>
                                        </p:tgtEl>
                                        <p:attrNameLst>
                                          <p:attrName>ppt_h</p:attrName>
                                        </p:attrNameLst>
                                      </p:cBhvr>
                                      <p:tavLst>
                                        <p:tav tm="0">
                                          <p:val>
                                            <p:strVal val="#ppt_h"/>
                                          </p:val>
                                        </p:tav>
                                        <p:tav tm="100000">
                                          <p:val>
                                            <p:strVal val="#ppt_h"/>
                                          </p:val>
                                        </p:tav>
                                      </p:tavLst>
                                    </p:anim>
                                  </p:childTnLst>
                                </p:cTn>
                              </p:par>
                              <p:par>
                                <p:cTn id="53" presetID="53" presetClass="entr" presetSubtype="16" fill="hold" grpId="0" nodeType="withEffect">
                                  <p:stCondLst>
                                    <p:cond delay="0"/>
                                  </p:stCondLst>
                                  <p:iterate type="lt">
                                    <p:tmPct val="10000"/>
                                  </p:iterate>
                                  <p:childTnLst>
                                    <p:set>
                                      <p:cBhvr>
                                        <p:cTn id="54" dur="1" fill="hold">
                                          <p:stCondLst>
                                            <p:cond delay="0"/>
                                          </p:stCondLst>
                                        </p:cTn>
                                        <p:tgtEl>
                                          <p:spTgt spid="44"/>
                                        </p:tgtEl>
                                        <p:attrNameLst>
                                          <p:attrName>style.visibility</p:attrName>
                                        </p:attrNameLst>
                                      </p:cBhvr>
                                      <p:to>
                                        <p:strVal val="visible"/>
                                      </p:to>
                                    </p:set>
                                    <p:anim calcmode="lin" valueType="num">
                                      <p:cBhvr>
                                        <p:cTn id="55" dur="500" fill="hold"/>
                                        <p:tgtEl>
                                          <p:spTgt spid="44"/>
                                        </p:tgtEl>
                                        <p:attrNameLst>
                                          <p:attrName>ppt_w</p:attrName>
                                        </p:attrNameLst>
                                      </p:cBhvr>
                                      <p:tavLst>
                                        <p:tav tm="0">
                                          <p:val>
                                            <p:fltVal val="0"/>
                                          </p:val>
                                        </p:tav>
                                        <p:tav tm="100000">
                                          <p:val>
                                            <p:strVal val="#ppt_w"/>
                                          </p:val>
                                        </p:tav>
                                      </p:tavLst>
                                    </p:anim>
                                    <p:anim calcmode="lin" valueType="num">
                                      <p:cBhvr>
                                        <p:cTn id="56" dur="500" fill="hold"/>
                                        <p:tgtEl>
                                          <p:spTgt spid="44"/>
                                        </p:tgtEl>
                                        <p:attrNameLst>
                                          <p:attrName>ppt_h</p:attrName>
                                        </p:attrNameLst>
                                      </p:cBhvr>
                                      <p:tavLst>
                                        <p:tav tm="0">
                                          <p:val>
                                            <p:fltVal val="0"/>
                                          </p:val>
                                        </p:tav>
                                        <p:tav tm="100000">
                                          <p:val>
                                            <p:strVal val="#ppt_h"/>
                                          </p:val>
                                        </p:tav>
                                      </p:tavLst>
                                    </p:anim>
                                    <p:animEffect transition="in" filter="fade">
                                      <p:cBhvr>
                                        <p:cTn id="57" dur="500"/>
                                        <p:tgtEl>
                                          <p:spTgt spid="44"/>
                                        </p:tgtEl>
                                      </p:cBhvr>
                                    </p:animEffect>
                                  </p:childTnLst>
                                </p:cTn>
                              </p:par>
                              <p:par>
                                <p:cTn id="58" presetID="22" presetClass="entr" presetSubtype="8" fill="hold" nodeType="with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wipe(left)">
                                      <p:cBhvr>
                                        <p:cTn id="60" dur="500"/>
                                        <p:tgtEl>
                                          <p:spTgt spid="10"/>
                                        </p:tgtEl>
                                      </p:cBhvr>
                                    </p:animEffect>
                                  </p:childTnLst>
                                </p:cTn>
                              </p:par>
                            </p:childTnLst>
                          </p:cTn>
                        </p:par>
                        <p:par>
                          <p:cTn id="61" fill="hold">
                            <p:stCondLst>
                              <p:cond delay="3500"/>
                            </p:stCondLst>
                            <p:childTnLst>
                              <p:par>
                                <p:cTn id="62" presetID="16" presetClass="entr" presetSubtype="37" fill="hold" nodeType="afterEffect">
                                  <p:stCondLst>
                                    <p:cond delay="0"/>
                                  </p:stCondLst>
                                  <p:childTnLst>
                                    <p:set>
                                      <p:cBhvr>
                                        <p:cTn id="63" dur="1" fill="hold">
                                          <p:stCondLst>
                                            <p:cond delay="0"/>
                                          </p:stCondLst>
                                        </p:cTn>
                                        <p:tgtEl>
                                          <p:spTgt spid="7"/>
                                        </p:tgtEl>
                                        <p:attrNameLst>
                                          <p:attrName>style.visibility</p:attrName>
                                        </p:attrNameLst>
                                      </p:cBhvr>
                                      <p:to>
                                        <p:strVal val="visible"/>
                                      </p:to>
                                    </p:set>
                                    <p:animEffect transition="in" filter="barn(outVertical)">
                                      <p:cBhvr>
                                        <p:cTn id="64" dur="500"/>
                                        <p:tgtEl>
                                          <p:spTgt spid="7"/>
                                        </p:tgtEl>
                                      </p:cBhvr>
                                    </p:animEffect>
                                  </p:childTnLst>
                                </p:cTn>
                              </p:par>
                            </p:childTnLst>
                          </p:cTn>
                        </p:par>
                        <p:par>
                          <p:cTn id="65" fill="hold">
                            <p:stCondLst>
                              <p:cond delay="4000"/>
                            </p:stCondLst>
                            <p:childTnLst>
                              <p:par>
                                <p:cTn id="66" presetID="45" presetClass="entr" presetSubtype="0" fill="hold" nodeType="after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500"/>
                                        <p:tgtEl>
                                          <p:spTgt spid="31"/>
                                        </p:tgtEl>
                                      </p:cBhvr>
                                    </p:animEffect>
                                    <p:anim calcmode="lin" valueType="num">
                                      <p:cBhvr>
                                        <p:cTn id="69" dur="500" fill="hold"/>
                                        <p:tgtEl>
                                          <p:spTgt spid="31"/>
                                        </p:tgtEl>
                                        <p:attrNameLst>
                                          <p:attrName>ppt_w</p:attrName>
                                        </p:attrNameLst>
                                      </p:cBhvr>
                                      <p:tavLst>
                                        <p:tav tm="0" fmla="#ppt_w*sin(2.5*pi*$)">
                                          <p:val>
                                            <p:fltVal val="0"/>
                                          </p:val>
                                        </p:tav>
                                        <p:tav tm="100000">
                                          <p:val>
                                            <p:fltVal val="1"/>
                                          </p:val>
                                        </p:tav>
                                      </p:tavLst>
                                    </p:anim>
                                    <p:anim calcmode="lin" valueType="num">
                                      <p:cBhvr>
                                        <p:cTn id="70" dur="500" fill="hold"/>
                                        <p:tgtEl>
                                          <p:spTgt spid="31"/>
                                        </p:tgtEl>
                                        <p:attrNameLst>
                                          <p:attrName>ppt_h</p:attrName>
                                        </p:attrNameLst>
                                      </p:cBhvr>
                                      <p:tavLst>
                                        <p:tav tm="0">
                                          <p:val>
                                            <p:strVal val="#ppt_h"/>
                                          </p:val>
                                        </p:tav>
                                        <p:tav tm="100000">
                                          <p:val>
                                            <p:strVal val="#ppt_h"/>
                                          </p:val>
                                        </p:tav>
                                      </p:tavLst>
                                    </p:anim>
                                  </p:childTnLst>
                                </p:cTn>
                              </p:par>
                              <p:par>
                                <p:cTn id="71" presetID="53" presetClass="entr" presetSubtype="16" fill="hold" grpId="0" nodeType="withEffect">
                                  <p:stCondLst>
                                    <p:cond delay="0"/>
                                  </p:stCondLst>
                                  <p:iterate type="lt">
                                    <p:tmPct val="10000"/>
                                  </p:iterate>
                                  <p:childTnLst>
                                    <p:set>
                                      <p:cBhvr>
                                        <p:cTn id="72" dur="1" fill="hold">
                                          <p:stCondLst>
                                            <p:cond delay="0"/>
                                          </p:stCondLst>
                                        </p:cTn>
                                        <p:tgtEl>
                                          <p:spTgt spid="45"/>
                                        </p:tgtEl>
                                        <p:attrNameLst>
                                          <p:attrName>style.visibility</p:attrName>
                                        </p:attrNameLst>
                                      </p:cBhvr>
                                      <p:to>
                                        <p:strVal val="visible"/>
                                      </p:to>
                                    </p:set>
                                    <p:anim calcmode="lin" valueType="num">
                                      <p:cBhvr>
                                        <p:cTn id="73" dur="500" fill="hold"/>
                                        <p:tgtEl>
                                          <p:spTgt spid="45"/>
                                        </p:tgtEl>
                                        <p:attrNameLst>
                                          <p:attrName>ppt_w</p:attrName>
                                        </p:attrNameLst>
                                      </p:cBhvr>
                                      <p:tavLst>
                                        <p:tav tm="0">
                                          <p:val>
                                            <p:fltVal val="0"/>
                                          </p:val>
                                        </p:tav>
                                        <p:tav tm="100000">
                                          <p:val>
                                            <p:strVal val="#ppt_w"/>
                                          </p:val>
                                        </p:tav>
                                      </p:tavLst>
                                    </p:anim>
                                    <p:anim calcmode="lin" valueType="num">
                                      <p:cBhvr>
                                        <p:cTn id="74" dur="500" fill="hold"/>
                                        <p:tgtEl>
                                          <p:spTgt spid="45"/>
                                        </p:tgtEl>
                                        <p:attrNameLst>
                                          <p:attrName>ppt_h</p:attrName>
                                        </p:attrNameLst>
                                      </p:cBhvr>
                                      <p:tavLst>
                                        <p:tav tm="0">
                                          <p:val>
                                            <p:fltVal val="0"/>
                                          </p:val>
                                        </p:tav>
                                        <p:tav tm="100000">
                                          <p:val>
                                            <p:strVal val="#ppt_h"/>
                                          </p:val>
                                        </p:tav>
                                      </p:tavLst>
                                    </p:anim>
                                    <p:animEffect transition="in" filter="fade">
                                      <p:cBhvr>
                                        <p:cTn id="75" dur="500"/>
                                        <p:tgtEl>
                                          <p:spTgt spid="45"/>
                                        </p:tgtEl>
                                      </p:cBhvr>
                                    </p:animEffect>
                                  </p:childTnLst>
                                </p:cTn>
                              </p:par>
                              <p:par>
                                <p:cTn id="76" presetID="22" presetClass="entr" presetSubtype="1" fill="hold" nodeType="withEffect">
                                  <p:stCondLst>
                                    <p:cond delay="0"/>
                                  </p:stCondLst>
                                  <p:childTnLst>
                                    <p:set>
                                      <p:cBhvr>
                                        <p:cTn id="77" dur="1" fill="hold">
                                          <p:stCondLst>
                                            <p:cond delay="0"/>
                                          </p:stCondLst>
                                        </p:cTn>
                                        <p:tgtEl>
                                          <p:spTgt spid="25"/>
                                        </p:tgtEl>
                                        <p:attrNameLst>
                                          <p:attrName>style.visibility</p:attrName>
                                        </p:attrNameLst>
                                      </p:cBhvr>
                                      <p:to>
                                        <p:strVal val="visible"/>
                                      </p:to>
                                    </p:set>
                                    <p:animEffect transition="in" filter="wipe(up)">
                                      <p:cBhvr>
                                        <p:cTn id="78" dur="500"/>
                                        <p:tgtEl>
                                          <p:spTgt spid="25"/>
                                        </p:tgtEl>
                                      </p:cBhvr>
                                    </p:animEffect>
                                  </p:childTnLst>
                                </p:cTn>
                              </p:par>
                            </p:childTnLst>
                          </p:cTn>
                        </p:par>
                        <p:par>
                          <p:cTn id="79" fill="hold">
                            <p:stCondLst>
                              <p:cond delay="4850"/>
                            </p:stCondLst>
                            <p:childTnLst>
                              <p:par>
                                <p:cTn id="80" presetID="45" presetClass="entr" presetSubtype="0" fill="hold" nodeType="afterEffect">
                                  <p:stCondLst>
                                    <p:cond delay="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anim calcmode="lin" valueType="num">
                                      <p:cBhvr>
                                        <p:cTn id="83" dur="500" fill="hold"/>
                                        <p:tgtEl>
                                          <p:spTgt spid="38"/>
                                        </p:tgtEl>
                                        <p:attrNameLst>
                                          <p:attrName>ppt_w</p:attrName>
                                        </p:attrNameLst>
                                      </p:cBhvr>
                                      <p:tavLst>
                                        <p:tav tm="0" fmla="#ppt_w*sin(2.5*pi*$)">
                                          <p:val>
                                            <p:fltVal val="0"/>
                                          </p:val>
                                        </p:tav>
                                        <p:tav tm="100000">
                                          <p:val>
                                            <p:fltVal val="1"/>
                                          </p:val>
                                        </p:tav>
                                      </p:tavLst>
                                    </p:anim>
                                    <p:anim calcmode="lin" valueType="num">
                                      <p:cBhvr>
                                        <p:cTn id="84" dur="500" fill="hold"/>
                                        <p:tgtEl>
                                          <p:spTgt spid="38"/>
                                        </p:tgtEl>
                                        <p:attrNameLst>
                                          <p:attrName>ppt_h</p:attrName>
                                        </p:attrNameLst>
                                      </p:cBhvr>
                                      <p:tavLst>
                                        <p:tav tm="0">
                                          <p:val>
                                            <p:strVal val="#ppt_h"/>
                                          </p:val>
                                        </p:tav>
                                        <p:tav tm="100000">
                                          <p:val>
                                            <p:strVal val="#ppt_h"/>
                                          </p:val>
                                        </p:tav>
                                      </p:tavLst>
                                    </p:anim>
                                  </p:childTnLst>
                                </p:cTn>
                              </p:par>
                              <p:par>
                                <p:cTn id="85" presetID="53" presetClass="entr" presetSubtype="16" fill="hold" grpId="0" nodeType="withEffect">
                                  <p:stCondLst>
                                    <p:cond delay="0"/>
                                  </p:stCondLst>
                                  <p:iterate type="lt">
                                    <p:tmPct val="10000"/>
                                  </p:iterate>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Effect transition="in" filter="fade">
                                      <p:cBhvr>
                                        <p:cTn id="89" dur="500"/>
                                        <p:tgtEl>
                                          <p:spTgt spid="46"/>
                                        </p:tgtEl>
                                      </p:cBhvr>
                                    </p:animEffect>
                                  </p:childTnLst>
                                </p:cTn>
                              </p:par>
                              <p:par>
                                <p:cTn id="90" presetID="22" presetClass="entr" presetSubtype="8" fill="hold" nodeType="with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left)">
                                      <p:cBhvr>
                                        <p:cTn id="92" dur="500"/>
                                        <p:tgtEl>
                                          <p:spTgt spid="16"/>
                                        </p:tgtEl>
                                      </p:cBhvr>
                                    </p:animEffect>
                                  </p:childTnLst>
                                </p:cTn>
                              </p:par>
                            </p:childTnLst>
                          </p:cTn>
                        </p:par>
                        <p:par>
                          <p:cTn id="93" fill="hold">
                            <p:stCondLst>
                              <p:cond delay="5700"/>
                            </p:stCondLst>
                            <p:childTnLst>
                              <p:par>
                                <p:cTn id="94" presetID="16" presetClass="entr" presetSubtype="37"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barn(outVertical)">
                                      <p:cBhvr>
                                        <p:cTn id="9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 grpId="0" animBg="1"/>
      <p:bldP spid="4" grpId="0" animBg="1"/>
      <p:bldP spid="5" grpId="0" animBg="1"/>
      <p:bldP spid="6" grpId="0" animBg="1"/>
      <p:bldP spid="43" grpId="0"/>
      <p:bldP spid="44" grpId="0"/>
      <p:bldP spid="45" grpId="0"/>
      <p:bldP spid="4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a:spLocks/>
          </p:cNvSpPr>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3" name="Freeform 14"/>
          <p:cNvSpPr>
            <a:spLocks/>
          </p:cNvSpPr>
          <p:nvPr/>
        </p:nvSpPr>
        <p:spPr bwMode="auto">
          <a:xfrm>
            <a:off x="4976658" y="2262122"/>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F35E29"/>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4" name="Freeform 15"/>
          <p:cNvSpPr>
            <a:spLocks/>
          </p:cNvSpPr>
          <p:nvPr/>
        </p:nvSpPr>
        <p:spPr bwMode="auto">
          <a:xfrm>
            <a:off x="4976658" y="3034874"/>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1927A"/>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5" name="Freeform 16"/>
          <p:cNvSpPr>
            <a:spLocks/>
          </p:cNvSpPr>
          <p:nvPr/>
        </p:nvSpPr>
        <p:spPr bwMode="auto">
          <a:xfrm>
            <a:off x="4976658" y="3797905"/>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F35E29"/>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6" name="Freeform 17"/>
          <p:cNvSpPr>
            <a:spLocks/>
          </p:cNvSpPr>
          <p:nvPr/>
        </p:nvSpPr>
        <p:spPr bwMode="auto">
          <a:xfrm>
            <a:off x="4976658" y="4527678"/>
            <a:ext cx="408246" cy="404601"/>
          </a:xfrm>
          <a:custGeom>
            <a:avLst/>
            <a:gdLst>
              <a:gd name="T0" fmla="*/ 40 w 142"/>
              <a:gd name="T1" fmla="*/ 0 h 141"/>
              <a:gd name="T2" fmla="*/ 102 w 142"/>
              <a:gd name="T3" fmla="*/ 0 h 141"/>
              <a:gd name="T4" fmla="*/ 142 w 142"/>
              <a:gd name="T5" fmla="*/ 40 h 141"/>
              <a:gd name="T6" fmla="*/ 142 w 142"/>
              <a:gd name="T7" fmla="*/ 101 h 141"/>
              <a:gd name="T8" fmla="*/ 102 w 142"/>
              <a:gd name="T9" fmla="*/ 141 h 141"/>
              <a:gd name="T10" fmla="*/ 40 w 142"/>
              <a:gd name="T11" fmla="*/ 141 h 141"/>
              <a:gd name="T12" fmla="*/ 0 w 142"/>
              <a:gd name="T13" fmla="*/ 101 h 141"/>
              <a:gd name="T14" fmla="*/ 0 w 142"/>
              <a:gd name="T15" fmla="*/ 40 h 141"/>
              <a:gd name="T16" fmla="*/ 40 w 142"/>
              <a:gd name="T17"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41">
                <a:moveTo>
                  <a:pt x="40" y="0"/>
                </a:moveTo>
                <a:cubicBezTo>
                  <a:pt x="102" y="0"/>
                  <a:pt x="102" y="0"/>
                  <a:pt x="102" y="0"/>
                </a:cubicBezTo>
                <a:cubicBezTo>
                  <a:pt x="124" y="0"/>
                  <a:pt x="142" y="18"/>
                  <a:pt x="142" y="40"/>
                </a:cubicBezTo>
                <a:cubicBezTo>
                  <a:pt x="142" y="101"/>
                  <a:pt x="142" y="101"/>
                  <a:pt x="142" y="101"/>
                </a:cubicBezTo>
                <a:cubicBezTo>
                  <a:pt x="142" y="123"/>
                  <a:pt x="124" y="141"/>
                  <a:pt x="102" y="141"/>
                </a:cubicBezTo>
                <a:cubicBezTo>
                  <a:pt x="40" y="141"/>
                  <a:pt x="40" y="141"/>
                  <a:pt x="40" y="141"/>
                </a:cubicBezTo>
                <a:cubicBezTo>
                  <a:pt x="18" y="141"/>
                  <a:pt x="0" y="123"/>
                  <a:pt x="0" y="101"/>
                </a:cubicBezTo>
                <a:cubicBezTo>
                  <a:pt x="0" y="40"/>
                  <a:pt x="0" y="40"/>
                  <a:pt x="0" y="40"/>
                </a:cubicBezTo>
                <a:cubicBezTo>
                  <a:pt x="0" y="18"/>
                  <a:pt x="18" y="0"/>
                  <a:pt x="40" y="0"/>
                </a:cubicBezTo>
                <a:close/>
              </a:path>
            </a:pathLst>
          </a:custGeom>
          <a:solidFill>
            <a:srgbClr val="01927A"/>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7" name="Freeform 18"/>
          <p:cNvSpPr>
            <a:spLocks noEditPoints="1"/>
          </p:cNvSpPr>
          <p:nvPr/>
        </p:nvSpPr>
        <p:spPr bwMode="auto">
          <a:xfrm>
            <a:off x="5049360" y="3105753"/>
            <a:ext cx="262843" cy="262843"/>
          </a:xfrm>
          <a:custGeom>
            <a:avLst/>
            <a:gdLst>
              <a:gd name="T0" fmla="*/ 142 w 285"/>
              <a:gd name="T1" fmla="*/ 142 h 285"/>
              <a:gd name="T2" fmla="*/ 285 w 285"/>
              <a:gd name="T3" fmla="*/ 142 h 285"/>
              <a:gd name="T4" fmla="*/ 142 w 285"/>
              <a:gd name="T5" fmla="*/ 0 h 285"/>
              <a:gd name="T6" fmla="*/ 142 w 285"/>
              <a:gd name="T7" fmla="*/ 142 h 285"/>
              <a:gd name="T8" fmla="*/ 124 w 285"/>
              <a:gd name="T9" fmla="*/ 160 h 285"/>
              <a:gd name="T10" fmla="*/ 284 w 285"/>
              <a:gd name="T11" fmla="*/ 160 h 285"/>
              <a:gd name="T12" fmla="*/ 142 w 285"/>
              <a:gd name="T13" fmla="*/ 285 h 285"/>
              <a:gd name="T14" fmla="*/ 0 w 285"/>
              <a:gd name="T15" fmla="*/ 142 h 285"/>
              <a:gd name="T16" fmla="*/ 124 w 285"/>
              <a:gd name="T17" fmla="*/ 1 h 285"/>
              <a:gd name="T18" fmla="*/ 124 w 285"/>
              <a:gd name="T19" fmla="*/ 160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5" h="285">
                <a:moveTo>
                  <a:pt x="142" y="142"/>
                </a:moveTo>
                <a:cubicBezTo>
                  <a:pt x="285" y="142"/>
                  <a:pt x="285" y="142"/>
                  <a:pt x="285" y="142"/>
                </a:cubicBezTo>
                <a:cubicBezTo>
                  <a:pt x="285" y="63"/>
                  <a:pt x="221" y="0"/>
                  <a:pt x="142" y="0"/>
                </a:cubicBezTo>
                <a:cubicBezTo>
                  <a:pt x="142" y="142"/>
                  <a:pt x="142" y="142"/>
                  <a:pt x="142" y="142"/>
                </a:cubicBezTo>
                <a:close/>
                <a:moveTo>
                  <a:pt x="124" y="160"/>
                </a:moveTo>
                <a:cubicBezTo>
                  <a:pt x="284" y="160"/>
                  <a:pt x="284" y="160"/>
                  <a:pt x="284" y="160"/>
                </a:cubicBezTo>
                <a:cubicBezTo>
                  <a:pt x="275" y="230"/>
                  <a:pt x="215" y="285"/>
                  <a:pt x="142" y="285"/>
                </a:cubicBezTo>
                <a:cubicBezTo>
                  <a:pt x="63" y="285"/>
                  <a:pt x="0" y="221"/>
                  <a:pt x="0" y="142"/>
                </a:cubicBezTo>
                <a:cubicBezTo>
                  <a:pt x="0" y="70"/>
                  <a:pt x="54" y="10"/>
                  <a:pt x="124" y="1"/>
                </a:cubicBezTo>
                <a:lnTo>
                  <a:pt x="124" y="16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8" name="Freeform 19"/>
          <p:cNvSpPr>
            <a:spLocks noEditPoints="1"/>
          </p:cNvSpPr>
          <p:nvPr/>
        </p:nvSpPr>
        <p:spPr bwMode="auto">
          <a:xfrm>
            <a:off x="5041592" y="3859766"/>
            <a:ext cx="278379" cy="280879"/>
          </a:xfrm>
          <a:custGeom>
            <a:avLst/>
            <a:gdLst>
              <a:gd name="T0" fmla="*/ 248 w 283"/>
              <a:gd name="T1" fmla="*/ 143 h 285"/>
              <a:gd name="T2" fmla="*/ 247 w 283"/>
              <a:gd name="T3" fmla="*/ 123 h 285"/>
              <a:gd name="T4" fmla="*/ 283 w 283"/>
              <a:gd name="T5" fmla="*/ 102 h 285"/>
              <a:gd name="T6" fmla="*/ 247 w 283"/>
              <a:gd name="T7" fmla="*/ 40 h 285"/>
              <a:gd name="T8" fmla="*/ 211 w 283"/>
              <a:gd name="T9" fmla="*/ 61 h 285"/>
              <a:gd name="T10" fmla="*/ 177 w 283"/>
              <a:gd name="T11" fmla="*/ 42 h 285"/>
              <a:gd name="T12" fmla="*/ 177 w 283"/>
              <a:gd name="T13" fmla="*/ 0 h 285"/>
              <a:gd name="T14" fmla="*/ 106 w 283"/>
              <a:gd name="T15" fmla="*/ 0 h 285"/>
              <a:gd name="T16" fmla="*/ 106 w 283"/>
              <a:gd name="T17" fmla="*/ 42 h 285"/>
              <a:gd name="T18" fmla="*/ 72 w 283"/>
              <a:gd name="T19" fmla="*/ 61 h 285"/>
              <a:gd name="T20" fmla="*/ 36 w 283"/>
              <a:gd name="T21" fmla="*/ 40 h 285"/>
              <a:gd name="T22" fmla="*/ 0 w 283"/>
              <a:gd name="T23" fmla="*/ 102 h 285"/>
              <a:gd name="T24" fmla="*/ 36 w 283"/>
              <a:gd name="T25" fmla="*/ 123 h 285"/>
              <a:gd name="T26" fmla="*/ 34 w 283"/>
              <a:gd name="T27" fmla="*/ 143 h 285"/>
              <a:gd name="T28" fmla="*/ 36 w 283"/>
              <a:gd name="T29" fmla="*/ 162 h 285"/>
              <a:gd name="T30" fmla="*/ 0 w 283"/>
              <a:gd name="T31" fmla="*/ 183 h 285"/>
              <a:gd name="T32" fmla="*/ 36 w 283"/>
              <a:gd name="T33" fmla="*/ 245 h 285"/>
              <a:gd name="T34" fmla="*/ 72 w 283"/>
              <a:gd name="T35" fmla="*/ 224 h 285"/>
              <a:gd name="T36" fmla="*/ 106 w 283"/>
              <a:gd name="T37" fmla="*/ 243 h 285"/>
              <a:gd name="T38" fmla="*/ 106 w 283"/>
              <a:gd name="T39" fmla="*/ 285 h 285"/>
              <a:gd name="T40" fmla="*/ 177 w 283"/>
              <a:gd name="T41" fmla="*/ 285 h 285"/>
              <a:gd name="T42" fmla="*/ 177 w 283"/>
              <a:gd name="T43" fmla="*/ 243 h 285"/>
              <a:gd name="T44" fmla="*/ 211 w 283"/>
              <a:gd name="T45" fmla="*/ 224 h 285"/>
              <a:gd name="T46" fmla="*/ 247 w 283"/>
              <a:gd name="T47" fmla="*/ 245 h 285"/>
              <a:gd name="T48" fmla="*/ 283 w 283"/>
              <a:gd name="T49" fmla="*/ 183 h 285"/>
              <a:gd name="T50" fmla="*/ 247 w 283"/>
              <a:gd name="T51" fmla="*/ 162 h 285"/>
              <a:gd name="T52" fmla="*/ 248 w 283"/>
              <a:gd name="T53" fmla="*/ 143 h 285"/>
              <a:gd name="T54" fmla="*/ 248 w 283"/>
              <a:gd name="T55" fmla="*/ 143 h 285"/>
              <a:gd name="T56" fmla="*/ 141 w 283"/>
              <a:gd name="T57" fmla="*/ 86 h 285"/>
              <a:gd name="T58" fmla="*/ 198 w 283"/>
              <a:gd name="T59" fmla="*/ 143 h 285"/>
              <a:gd name="T60" fmla="*/ 141 w 283"/>
              <a:gd name="T61" fmla="*/ 199 h 285"/>
              <a:gd name="T62" fmla="*/ 85 w 283"/>
              <a:gd name="T63" fmla="*/ 143 h 285"/>
              <a:gd name="T64" fmla="*/ 141 w 283"/>
              <a:gd name="T65" fmla="*/ 8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83" h="285">
                <a:moveTo>
                  <a:pt x="248" y="143"/>
                </a:moveTo>
                <a:cubicBezTo>
                  <a:pt x="248" y="136"/>
                  <a:pt x="248" y="129"/>
                  <a:pt x="247" y="123"/>
                </a:cubicBezTo>
                <a:cubicBezTo>
                  <a:pt x="283" y="102"/>
                  <a:pt x="283" y="102"/>
                  <a:pt x="283" y="102"/>
                </a:cubicBezTo>
                <a:cubicBezTo>
                  <a:pt x="247" y="40"/>
                  <a:pt x="247" y="40"/>
                  <a:pt x="247" y="40"/>
                </a:cubicBezTo>
                <a:cubicBezTo>
                  <a:pt x="211" y="61"/>
                  <a:pt x="211" y="61"/>
                  <a:pt x="211" y="61"/>
                </a:cubicBezTo>
                <a:cubicBezTo>
                  <a:pt x="201" y="53"/>
                  <a:pt x="190" y="46"/>
                  <a:pt x="177" y="42"/>
                </a:cubicBezTo>
                <a:cubicBezTo>
                  <a:pt x="177" y="0"/>
                  <a:pt x="177" y="0"/>
                  <a:pt x="177" y="0"/>
                </a:cubicBezTo>
                <a:cubicBezTo>
                  <a:pt x="106" y="0"/>
                  <a:pt x="106" y="0"/>
                  <a:pt x="106" y="0"/>
                </a:cubicBezTo>
                <a:cubicBezTo>
                  <a:pt x="106" y="42"/>
                  <a:pt x="106" y="42"/>
                  <a:pt x="106" y="42"/>
                </a:cubicBezTo>
                <a:cubicBezTo>
                  <a:pt x="93" y="46"/>
                  <a:pt x="82" y="53"/>
                  <a:pt x="72" y="61"/>
                </a:cubicBezTo>
                <a:cubicBezTo>
                  <a:pt x="36" y="40"/>
                  <a:pt x="36" y="40"/>
                  <a:pt x="36" y="40"/>
                </a:cubicBezTo>
                <a:cubicBezTo>
                  <a:pt x="0" y="102"/>
                  <a:pt x="0" y="102"/>
                  <a:pt x="0" y="102"/>
                </a:cubicBezTo>
                <a:cubicBezTo>
                  <a:pt x="36" y="123"/>
                  <a:pt x="36" y="123"/>
                  <a:pt x="36" y="123"/>
                </a:cubicBezTo>
                <a:cubicBezTo>
                  <a:pt x="35" y="129"/>
                  <a:pt x="34" y="136"/>
                  <a:pt x="34" y="143"/>
                </a:cubicBezTo>
                <a:cubicBezTo>
                  <a:pt x="34" y="149"/>
                  <a:pt x="35" y="156"/>
                  <a:pt x="36" y="162"/>
                </a:cubicBezTo>
                <a:cubicBezTo>
                  <a:pt x="0" y="183"/>
                  <a:pt x="0" y="183"/>
                  <a:pt x="0" y="183"/>
                </a:cubicBezTo>
                <a:cubicBezTo>
                  <a:pt x="36" y="245"/>
                  <a:pt x="36" y="245"/>
                  <a:pt x="36" y="245"/>
                </a:cubicBezTo>
                <a:cubicBezTo>
                  <a:pt x="72" y="224"/>
                  <a:pt x="72" y="224"/>
                  <a:pt x="72" y="224"/>
                </a:cubicBezTo>
                <a:cubicBezTo>
                  <a:pt x="82" y="232"/>
                  <a:pt x="93" y="239"/>
                  <a:pt x="106" y="243"/>
                </a:cubicBezTo>
                <a:cubicBezTo>
                  <a:pt x="106" y="285"/>
                  <a:pt x="106" y="285"/>
                  <a:pt x="106" y="285"/>
                </a:cubicBezTo>
                <a:cubicBezTo>
                  <a:pt x="177" y="285"/>
                  <a:pt x="177" y="285"/>
                  <a:pt x="177" y="285"/>
                </a:cubicBezTo>
                <a:cubicBezTo>
                  <a:pt x="177" y="243"/>
                  <a:pt x="177" y="243"/>
                  <a:pt x="177" y="243"/>
                </a:cubicBezTo>
                <a:cubicBezTo>
                  <a:pt x="190" y="239"/>
                  <a:pt x="201" y="232"/>
                  <a:pt x="211" y="224"/>
                </a:cubicBezTo>
                <a:cubicBezTo>
                  <a:pt x="247" y="245"/>
                  <a:pt x="247" y="245"/>
                  <a:pt x="247" y="245"/>
                </a:cubicBezTo>
                <a:cubicBezTo>
                  <a:pt x="283" y="183"/>
                  <a:pt x="283" y="183"/>
                  <a:pt x="283" y="183"/>
                </a:cubicBezTo>
                <a:cubicBezTo>
                  <a:pt x="247" y="162"/>
                  <a:pt x="247" y="162"/>
                  <a:pt x="247" y="162"/>
                </a:cubicBezTo>
                <a:cubicBezTo>
                  <a:pt x="248" y="156"/>
                  <a:pt x="248" y="149"/>
                  <a:pt x="248" y="143"/>
                </a:cubicBezTo>
                <a:cubicBezTo>
                  <a:pt x="248" y="143"/>
                  <a:pt x="248" y="143"/>
                  <a:pt x="248" y="143"/>
                </a:cubicBezTo>
                <a:close/>
                <a:moveTo>
                  <a:pt x="141" y="86"/>
                </a:moveTo>
                <a:cubicBezTo>
                  <a:pt x="173" y="86"/>
                  <a:pt x="198" y="111"/>
                  <a:pt x="198" y="143"/>
                </a:cubicBezTo>
                <a:cubicBezTo>
                  <a:pt x="198" y="174"/>
                  <a:pt x="173" y="199"/>
                  <a:pt x="141" y="199"/>
                </a:cubicBezTo>
                <a:cubicBezTo>
                  <a:pt x="110" y="199"/>
                  <a:pt x="85" y="174"/>
                  <a:pt x="85" y="143"/>
                </a:cubicBezTo>
                <a:cubicBezTo>
                  <a:pt x="85" y="111"/>
                  <a:pt x="110" y="86"/>
                  <a:pt x="141" y="8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9" name="Freeform 20"/>
          <p:cNvSpPr>
            <a:spLocks/>
          </p:cNvSpPr>
          <p:nvPr/>
        </p:nvSpPr>
        <p:spPr bwMode="auto">
          <a:xfrm>
            <a:off x="5030684" y="2330151"/>
            <a:ext cx="300194" cy="268542"/>
          </a:xfrm>
          <a:custGeom>
            <a:avLst/>
            <a:gdLst>
              <a:gd name="T0" fmla="*/ 248 w 257"/>
              <a:gd name="T1" fmla="*/ 193 h 230"/>
              <a:gd name="T2" fmla="*/ 231 w 257"/>
              <a:gd name="T3" fmla="*/ 178 h 230"/>
              <a:gd name="T4" fmla="*/ 188 w 257"/>
              <a:gd name="T5" fmla="*/ 161 h 230"/>
              <a:gd name="T6" fmla="*/ 186 w 257"/>
              <a:gd name="T7" fmla="*/ 160 h 230"/>
              <a:gd name="T8" fmla="*/ 186 w 257"/>
              <a:gd name="T9" fmla="*/ 160 h 230"/>
              <a:gd name="T10" fmla="*/ 169 w 257"/>
              <a:gd name="T11" fmla="*/ 148 h 230"/>
              <a:gd name="T12" fmla="*/ 169 w 257"/>
              <a:gd name="T13" fmla="*/ 148 h 230"/>
              <a:gd name="T14" fmla="*/ 169 w 257"/>
              <a:gd name="T15" fmla="*/ 148 h 230"/>
              <a:gd name="T16" fmla="*/ 169 w 257"/>
              <a:gd name="T17" fmla="*/ 147 h 230"/>
              <a:gd name="T18" fmla="*/ 168 w 257"/>
              <a:gd name="T19" fmla="*/ 147 h 230"/>
              <a:gd name="T20" fmla="*/ 168 w 257"/>
              <a:gd name="T21" fmla="*/ 147 h 230"/>
              <a:gd name="T22" fmla="*/ 168 w 257"/>
              <a:gd name="T23" fmla="*/ 147 h 230"/>
              <a:gd name="T24" fmla="*/ 168 w 257"/>
              <a:gd name="T25" fmla="*/ 147 h 230"/>
              <a:gd name="T26" fmla="*/ 165 w 257"/>
              <a:gd name="T27" fmla="*/ 145 h 230"/>
              <a:gd name="T28" fmla="*/ 165 w 257"/>
              <a:gd name="T29" fmla="*/ 145 h 230"/>
              <a:gd name="T30" fmla="*/ 165 w 257"/>
              <a:gd name="T31" fmla="*/ 145 h 230"/>
              <a:gd name="T32" fmla="*/ 165 w 257"/>
              <a:gd name="T33" fmla="*/ 145 h 230"/>
              <a:gd name="T34" fmla="*/ 165 w 257"/>
              <a:gd name="T35" fmla="*/ 145 h 230"/>
              <a:gd name="T36" fmla="*/ 165 w 257"/>
              <a:gd name="T37" fmla="*/ 145 h 230"/>
              <a:gd name="T38" fmla="*/ 165 w 257"/>
              <a:gd name="T39" fmla="*/ 145 h 230"/>
              <a:gd name="T40" fmla="*/ 163 w 257"/>
              <a:gd name="T41" fmla="*/ 144 h 230"/>
              <a:gd name="T42" fmla="*/ 160 w 257"/>
              <a:gd name="T43" fmla="*/ 134 h 230"/>
              <a:gd name="T44" fmla="*/ 159 w 257"/>
              <a:gd name="T45" fmla="*/ 132 h 230"/>
              <a:gd name="T46" fmla="*/ 159 w 257"/>
              <a:gd name="T47" fmla="*/ 123 h 230"/>
              <a:gd name="T48" fmla="*/ 161 w 257"/>
              <a:gd name="T49" fmla="*/ 121 h 230"/>
              <a:gd name="T50" fmla="*/ 165 w 257"/>
              <a:gd name="T51" fmla="*/ 108 h 230"/>
              <a:gd name="T52" fmla="*/ 172 w 257"/>
              <a:gd name="T53" fmla="*/ 96 h 230"/>
              <a:gd name="T54" fmla="*/ 175 w 257"/>
              <a:gd name="T55" fmla="*/ 72 h 230"/>
              <a:gd name="T56" fmla="*/ 172 w 257"/>
              <a:gd name="T57" fmla="*/ 74 h 230"/>
              <a:gd name="T58" fmla="*/ 174 w 257"/>
              <a:gd name="T59" fmla="*/ 56 h 230"/>
              <a:gd name="T60" fmla="*/ 169 w 257"/>
              <a:gd name="T61" fmla="*/ 21 h 230"/>
              <a:gd name="T62" fmla="*/ 155 w 257"/>
              <a:gd name="T63" fmla="*/ 9 h 230"/>
              <a:gd name="T64" fmla="*/ 146 w 257"/>
              <a:gd name="T65" fmla="*/ 4 h 230"/>
              <a:gd name="T66" fmla="*/ 104 w 257"/>
              <a:gd name="T67" fmla="*/ 4 h 230"/>
              <a:gd name="T68" fmla="*/ 83 w 257"/>
              <a:gd name="T69" fmla="*/ 19 h 230"/>
              <a:gd name="T70" fmla="*/ 77 w 257"/>
              <a:gd name="T71" fmla="*/ 56 h 230"/>
              <a:gd name="T72" fmla="*/ 80 w 257"/>
              <a:gd name="T73" fmla="*/ 69 h 230"/>
              <a:gd name="T74" fmla="*/ 80 w 257"/>
              <a:gd name="T75" fmla="*/ 72 h 230"/>
              <a:gd name="T76" fmla="*/ 79 w 257"/>
              <a:gd name="T77" fmla="*/ 72 h 230"/>
              <a:gd name="T78" fmla="*/ 82 w 257"/>
              <a:gd name="T79" fmla="*/ 96 h 230"/>
              <a:gd name="T80" fmla="*/ 89 w 257"/>
              <a:gd name="T81" fmla="*/ 108 h 230"/>
              <a:gd name="T82" fmla="*/ 93 w 257"/>
              <a:gd name="T83" fmla="*/ 121 h 230"/>
              <a:gd name="T84" fmla="*/ 95 w 257"/>
              <a:gd name="T85" fmla="*/ 124 h 230"/>
              <a:gd name="T86" fmla="*/ 96 w 257"/>
              <a:gd name="T87" fmla="*/ 130 h 230"/>
              <a:gd name="T88" fmla="*/ 97 w 257"/>
              <a:gd name="T89" fmla="*/ 134 h 230"/>
              <a:gd name="T90" fmla="*/ 95 w 257"/>
              <a:gd name="T91" fmla="*/ 134 h 230"/>
              <a:gd name="T92" fmla="*/ 91 w 257"/>
              <a:gd name="T93" fmla="*/ 145 h 230"/>
              <a:gd name="T94" fmla="*/ 91 w 257"/>
              <a:gd name="T95" fmla="*/ 144 h 230"/>
              <a:gd name="T96" fmla="*/ 87 w 257"/>
              <a:gd name="T97" fmla="*/ 147 h 230"/>
              <a:gd name="T98" fmla="*/ 69 w 257"/>
              <a:gd name="T99" fmla="*/ 159 h 230"/>
              <a:gd name="T100" fmla="*/ 69 w 257"/>
              <a:gd name="T101" fmla="*/ 159 h 230"/>
              <a:gd name="T102" fmla="*/ 69 w 257"/>
              <a:gd name="T103" fmla="*/ 160 h 230"/>
              <a:gd name="T104" fmla="*/ 69 w 257"/>
              <a:gd name="T105" fmla="*/ 160 h 230"/>
              <a:gd name="T106" fmla="*/ 67 w 257"/>
              <a:gd name="T107" fmla="*/ 161 h 230"/>
              <a:gd name="T108" fmla="*/ 24 w 257"/>
              <a:gd name="T109" fmla="*/ 178 h 230"/>
              <a:gd name="T110" fmla="*/ 8 w 257"/>
              <a:gd name="T111" fmla="*/ 193 h 230"/>
              <a:gd name="T112" fmla="*/ 0 w 257"/>
              <a:gd name="T113" fmla="*/ 230 h 230"/>
              <a:gd name="T114" fmla="*/ 257 w 257"/>
              <a:gd name="T115" fmla="*/ 230 h 230"/>
              <a:gd name="T116" fmla="*/ 248 w 257"/>
              <a:gd name="T117" fmla="*/ 19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7" h="230">
                <a:moveTo>
                  <a:pt x="248" y="193"/>
                </a:moveTo>
                <a:cubicBezTo>
                  <a:pt x="248" y="182"/>
                  <a:pt x="240" y="181"/>
                  <a:pt x="231" y="178"/>
                </a:cubicBezTo>
                <a:cubicBezTo>
                  <a:pt x="188" y="161"/>
                  <a:pt x="188" y="161"/>
                  <a:pt x="188" y="161"/>
                </a:cubicBezTo>
                <a:cubicBezTo>
                  <a:pt x="187" y="160"/>
                  <a:pt x="187" y="160"/>
                  <a:pt x="186" y="160"/>
                </a:cubicBezTo>
                <a:cubicBezTo>
                  <a:pt x="186" y="160"/>
                  <a:pt x="186" y="160"/>
                  <a:pt x="186" y="160"/>
                </a:cubicBezTo>
                <a:cubicBezTo>
                  <a:pt x="178" y="156"/>
                  <a:pt x="172" y="151"/>
                  <a:pt x="169" y="148"/>
                </a:cubicBezTo>
                <a:cubicBezTo>
                  <a:pt x="169" y="148"/>
                  <a:pt x="169" y="148"/>
                  <a:pt x="169" y="148"/>
                </a:cubicBezTo>
                <a:cubicBezTo>
                  <a:pt x="169" y="148"/>
                  <a:pt x="169" y="148"/>
                  <a:pt x="169" y="148"/>
                </a:cubicBezTo>
                <a:cubicBezTo>
                  <a:pt x="169" y="148"/>
                  <a:pt x="169" y="147"/>
                  <a:pt x="169" y="147"/>
                </a:cubicBezTo>
                <a:cubicBezTo>
                  <a:pt x="168" y="147"/>
                  <a:pt x="168" y="147"/>
                  <a:pt x="168" y="147"/>
                </a:cubicBezTo>
                <a:cubicBezTo>
                  <a:pt x="168" y="147"/>
                  <a:pt x="168" y="147"/>
                  <a:pt x="168" y="147"/>
                </a:cubicBezTo>
                <a:cubicBezTo>
                  <a:pt x="168" y="147"/>
                  <a:pt x="168" y="147"/>
                  <a:pt x="168" y="147"/>
                </a:cubicBezTo>
                <a:cubicBezTo>
                  <a:pt x="168" y="147"/>
                  <a:pt x="168" y="147"/>
                  <a:pt x="168" y="147"/>
                </a:cubicBezTo>
                <a:cubicBezTo>
                  <a:pt x="167" y="145"/>
                  <a:pt x="166" y="144"/>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5" y="145"/>
                  <a:pt x="165" y="145"/>
                  <a:pt x="165" y="145"/>
                </a:cubicBezTo>
                <a:cubicBezTo>
                  <a:pt x="164" y="145"/>
                  <a:pt x="164" y="145"/>
                  <a:pt x="163" y="144"/>
                </a:cubicBezTo>
                <a:cubicBezTo>
                  <a:pt x="162" y="140"/>
                  <a:pt x="160" y="134"/>
                  <a:pt x="160" y="134"/>
                </a:cubicBezTo>
                <a:cubicBezTo>
                  <a:pt x="160" y="132"/>
                  <a:pt x="158" y="136"/>
                  <a:pt x="159" y="132"/>
                </a:cubicBezTo>
                <a:cubicBezTo>
                  <a:pt x="159" y="123"/>
                  <a:pt x="159" y="123"/>
                  <a:pt x="159" y="123"/>
                </a:cubicBezTo>
                <a:cubicBezTo>
                  <a:pt x="160" y="123"/>
                  <a:pt x="161" y="122"/>
                  <a:pt x="161" y="121"/>
                </a:cubicBezTo>
                <a:cubicBezTo>
                  <a:pt x="164" y="118"/>
                  <a:pt x="164" y="110"/>
                  <a:pt x="165" y="108"/>
                </a:cubicBezTo>
                <a:cubicBezTo>
                  <a:pt x="167" y="106"/>
                  <a:pt x="170" y="105"/>
                  <a:pt x="172" y="96"/>
                </a:cubicBezTo>
                <a:cubicBezTo>
                  <a:pt x="175" y="86"/>
                  <a:pt x="179" y="72"/>
                  <a:pt x="175" y="72"/>
                </a:cubicBezTo>
                <a:cubicBezTo>
                  <a:pt x="174" y="72"/>
                  <a:pt x="173" y="73"/>
                  <a:pt x="172" y="74"/>
                </a:cubicBezTo>
                <a:cubicBezTo>
                  <a:pt x="173" y="70"/>
                  <a:pt x="174" y="62"/>
                  <a:pt x="174" y="56"/>
                </a:cubicBezTo>
                <a:cubicBezTo>
                  <a:pt x="175" y="48"/>
                  <a:pt x="173" y="29"/>
                  <a:pt x="169" y="21"/>
                </a:cubicBezTo>
                <a:cubicBezTo>
                  <a:pt x="166" y="17"/>
                  <a:pt x="161" y="12"/>
                  <a:pt x="155" y="9"/>
                </a:cubicBezTo>
                <a:cubicBezTo>
                  <a:pt x="152" y="7"/>
                  <a:pt x="149" y="5"/>
                  <a:pt x="146" y="4"/>
                </a:cubicBezTo>
                <a:cubicBezTo>
                  <a:pt x="138" y="0"/>
                  <a:pt x="112" y="2"/>
                  <a:pt x="104" y="4"/>
                </a:cubicBezTo>
                <a:cubicBezTo>
                  <a:pt x="94" y="6"/>
                  <a:pt x="87" y="12"/>
                  <a:pt x="83" y="19"/>
                </a:cubicBezTo>
                <a:cubicBezTo>
                  <a:pt x="78" y="27"/>
                  <a:pt x="76" y="49"/>
                  <a:pt x="77" y="56"/>
                </a:cubicBezTo>
                <a:cubicBezTo>
                  <a:pt x="77" y="60"/>
                  <a:pt x="79" y="66"/>
                  <a:pt x="80" y="69"/>
                </a:cubicBezTo>
                <a:cubicBezTo>
                  <a:pt x="80" y="71"/>
                  <a:pt x="80" y="71"/>
                  <a:pt x="80" y="72"/>
                </a:cubicBezTo>
                <a:cubicBezTo>
                  <a:pt x="80" y="72"/>
                  <a:pt x="80" y="72"/>
                  <a:pt x="79" y="72"/>
                </a:cubicBezTo>
                <a:cubicBezTo>
                  <a:pt x="76" y="72"/>
                  <a:pt x="79" y="86"/>
                  <a:pt x="82" y="96"/>
                </a:cubicBezTo>
                <a:cubicBezTo>
                  <a:pt x="85" y="105"/>
                  <a:pt x="87" y="106"/>
                  <a:pt x="89" y="108"/>
                </a:cubicBezTo>
                <a:cubicBezTo>
                  <a:pt x="90" y="110"/>
                  <a:pt x="90" y="118"/>
                  <a:pt x="93" y="121"/>
                </a:cubicBezTo>
                <a:cubicBezTo>
                  <a:pt x="94" y="122"/>
                  <a:pt x="94" y="123"/>
                  <a:pt x="95" y="124"/>
                </a:cubicBezTo>
                <a:cubicBezTo>
                  <a:pt x="96" y="130"/>
                  <a:pt x="96" y="130"/>
                  <a:pt x="96" y="130"/>
                </a:cubicBezTo>
                <a:cubicBezTo>
                  <a:pt x="97" y="134"/>
                  <a:pt x="97" y="134"/>
                  <a:pt x="97" y="134"/>
                </a:cubicBezTo>
                <a:cubicBezTo>
                  <a:pt x="96" y="133"/>
                  <a:pt x="95" y="132"/>
                  <a:pt x="95" y="134"/>
                </a:cubicBezTo>
                <a:cubicBezTo>
                  <a:pt x="94" y="137"/>
                  <a:pt x="93" y="141"/>
                  <a:pt x="91" y="145"/>
                </a:cubicBezTo>
                <a:cubicBezTo>
                  <a:pt x="91" y="144"/>
                  <a:pt x="91" y="144"/>
                  <a:pt x="91" y="144"/>
                </a:cubicBezTo>
                <a:cubicBezTo>
                  <a:pt x="90" y="143"/>
                  <a:pt x="88" y="144"/>
                  <a:pt x="87" y="147"/>
                </a:cubicBezTo>
                <a:cubicBezTo>
                  <a:pt x="85" y="150"/>
                  <a:pt x="78" y="155"/>
                  <a:pt x="69" y="159"/>
                </a:cubicBezTo>
                <a:cubicBezTo>
                  <a:pt x="69" y="159"/>
                  <a:pt x="69" y="159"/>
                  <a:pt x="69" y="159"/>
                </a:cubicBezTo>
                <a:cubicBezTo>
                  <a:pt x="69" y="160"/>
                  <a:pt x="69" y="160"/>
                  <a:pt x="69" y="160"/>
                </a:cubicBezTo>
                <a:cubicBezTo>
                  <a:pt x="69" y="160"/>
                  <a:pt x="69" y="160"/>
                  <a:pt x="69" y="160"/>
                </a:cubicBezTo>
                <a:cubicBezTo>
                  <a:pt x="69" y="160"/>
                  <a:pt x="68" y="160"/>
                  <a:pt x="67" y="161"/>
                </a:cubicBezTo>
                <a:cubicBezTo>
                  <a:pt x="24" y="178"/>
                  <a:pt x="24" y="178"/>
                  <a:pt x="24" y="178"/>
                </a:cubicBezTo>
                <a:cubicBezTo>
                  <a:pt x="15" y="181"/>
                  <a:pt x="8" y="182"/>
                  <a:pt x="8" y="193"/>
                </a:cubicBezTo>
                <a:cubicBezTo>
                  <a:pt x="0" y="230"/>
                  <a:pt x="0" y="230"/>
                  <a:pt x="0" y="230"/>
                </a:cubicBezTo>
                <a:cubicBezTo>
                  <a:pt x="257" y="230"/>
                  <a:pt x="257" y="230"/>
                  <a:pt x="257" y="230"/>
                </a:cubicBezTo>
                <a:cubicBezTo>
                  <a:pt x="248" y="193"/>
                  <a:pt x="248" y="193"/>
                  <a:pt x="248" y="19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10" name="Freeform 21"/>
          <p:cNvSpPr>
            <a:spLocks noEditPoints="1"/>
          </p:cNvSpPr>
          <p:nvPr/>
        </p:nvSpPr>
        <p:spPr bwMode="auto">
          <a:xfrm>
            <a:off x="5049779" y="4598976"/>
            <a:ext cx="262005" cy="262005"/>
          </a:xfrm>
          <a:custGeom>
            <a:avLst/>
            <a:gdLst>
              <a:gd name="T0" fmla="*/ 278 w 288"/>
              <a:gd name="T1" fmla="*/ 11 h 288"/>
              <a:gd name="T2" fmla="*/ 278 w 288"/>
              <a:gd name="T3" fmla="*/ 48 h 288"/>
              <a:gd name="T4" fmla="*/ 265 w 288"/>
              <a:gd name="T5" fmla="*/ 61 h 288"/>
              <a:gd name="T6" fmla="*/ 227 w 288"/>
              <a:gd name="T7" fmla="*/ 23 h 288"/>
              <a:gd name="T8" fmla="*/ 240 w 288"/>
              <a:gd name="T9" fmla="*/ 11 h 288"/>
              <a:gd name="T10" fmla="*/ 278 w 288"/>
              <a:gd name="T11" fmla="*/ 11 h 288"/>
              <a:gd name="T12" fmla="*/ 89 w 288"/>
              <a:gd name="T13" fmla="*/ 162 h 288"/>
              <a:gd name="T14" fmla="*/ 89 w 288"/>
              <a:gd name="T15" fmla="*/ 162 h 288"/>
              <a:gd name="T16" fmla="*/ 76 w 288"/>
              <a:gd name="T17" fmla="*/ 212 h 288"/>
              <a:gd name="T18" fmla="*/ 126 w 288"/>
              <a:gd name="T19" fmla="*/ 200 h 288"/>
              <a:gd name="T20" fmla="*/ 253 w 288"/>
              <a:gd name="T21" fmla="*/ 74 h 288"/>
              <a:gd name="T22" fmla="*/ 215 w 288"/>
              <a:gd name="T23" fmla="*/ 36 h 288"/>
              <a:gd name="T24" fmla="*/ 89 w 288"/>
              <a:gd name="T25" fmla="*/ 162 h 288"/>
              <a:gd name="T26" fmla="*/ 214 w 288"/>
              <a:gd name="T27" fmla="*/ 137 h 288"/>
              <a:gd name="T28" fmla="*/ 214 w 288"/>
              <a:gd name="T29" fmla="*/ 137 h 288"/>
              <a:gd name="T30" fmla="*/ 214 w 288"/>
              <a:gd name="T31" fmla="*/ 252 h 288"/>
              <a:gd name="T32" fmla="*/ 36 w 288"/>
              <a:gd name="T33" fmla="*/ 252 h 288"/>
              <a:gd name="T34" fmla="*/ 36 w 288"/>
              <a:gd name="T35" fmla="*/ 74 h 288"/>
              <a:gd name="T36" fmla="*/ 151 w 288"/>
              <a:gd name="T37" fmla="*/ 74 h 288"/>
              <a:gd name="T38" fmla="*/ 187 w 288"/>
              <a:gd name="T39" fmla="*/ 38 h 288"/>
              <a:gd name="T40" fmla="*/ 0 w 288"/>
              <a:gd name="T41" fmla="*/ 38 h 288"/>
              <a:gd name="T42" fmla="*/ 0 w 288"/>
              <a:gd name="T43" fmla="*/ 288 h 288"/>
              <a:gd name="T44" fmla="*/ 250 w 288"/>
              <a:gd name="T45" fmla="*/ 288 h 288"/>
              <a:gd name="T46" fmla="*/ 250 w 288"/>
              <a:gd name="T47" fmla="*/ 101 h 288"/>
              <a:gd name="T48" fmla="*/ 214 w 288"/>
              <a:gd name="T49" fmla="*/ 13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8" h="288">
                <a:moveTo>
                  <a:pt x="278" y="11"/>
                </a:moveTo>
                <a:cubicBezTo>
                  <a:pt x="288" y="21"/>
                  <a:pt x="288" y="38"/>
                  <a:pt x="278" y="48"/>
                </a:cubicBezTo>
                <a:cubicBezTo>
                  <a:pt x="265" y="61"/>
                  <a:pt x="265" y="61"/>
                  <a:pt x="265" y="61"/>
                </a:cubicBezTo>
                <a:cubicBezTo>
                  <a:pt x="227" y="23"/>
                  <a:pt x="227" y="23"/>
                  <a:pt x="227" y="23"/>
                </a:cubicBezTo>
                <a:cubicBezTo>
                  <a:pt x="240" y="11"/>
                  <a:pt x="240" y="11"/>
                  <a:pt x="240" y="11"/>
                </a:cubicBezTo>
                <a:cubicBezTo>
                  <a:pt x="250" y="0"/>
                  <a:pt x="267" y="0"/>
                  <a:pt x="278" y="11"/>
                </a:cubicBezTo>
                <a:close/>
                <a:moveTo>
                  <a:pt x="89" y="162"/>
                </a:moveTo>
                <a:cubicBezTo>
                  <a:pt x="89" y="162"/>
                  <a:pt x="89" y="162"/>
                  <a:pt x="89" y="162"/>
                </a:cubicBezTo>
                <a:cubicBezTo>
                  <a:pt x="76" y="212"/>
                  <a:pt x="76" y="212"/>
                  <a:pt x="76" y="212"/>
                </a:cubicBezTo>
                <a:cubicBezTo>
                  <a:pt x="126" y="200"/>
                  <a:pt x="126" y="200"/>
                  <a:pt x="126" y="200"/>
                </a:cubicBezTo>
                <a:cubicBezTo>
                  <a:pt x="253" y="74"/>
                  <a:pt x="253" y="74"/>
                  <a:pt x="253" y="74"/>
                </a:cubicBezTo>
                <a:cubicBezTo>
                  <a:pt x="215" y="36"/>
                  <a:pt x="215" y="36"/>
                  <a:pt x="215" y="36"/>
                </a:cubicBezTo>
                <a:cubicBezTo>
                  <a:pt x="89" y="162"/>
                  <a:pt x="89" y="162"/>
                  <a:pt x="89" y="162"/>
                </a:cubicBezTo>
                <a:close/>
                <a:moveTo>
                  <a:pt x="214" y="137"/>
                </a:moveTo>
                <a:cubicBezTo>
                  <a:pt x="214" y="137"/>
                  <a:pt x="214" y="137"/>
                  <a:pt x="214" y="137"/>
                </a:cubicBezTo>
                <a:cubicBezTo>
                  <a:pt x="214" y="252"/>
                  <a:pt x="214" y="252"/>
                  <a:pt x="214" y="252"/>
                </a:cubicBezTo>
                <a:cubicBezTo>
                  <a:pt x="36" y="252"/>
                  <a:pt x="36" y="252"/>
                  <a:pt x="36" y="252"/>
                </a:cubicBezTo>
                <a:cubicBezTo>
                  <a:pt x="36" y="74"/>
                  <a:pt x="36" y="74"/>
                  <a:pt x="36" y="74"/>
                </a:cubicBezTo>
                <a:cubicBezTo>
                  <a:pt x="151" y="74"/>
                  <a:pt x="151" y="74"/>
                  <a:pt x="151" y="74"/>
                </a:cubicBezTo>
                <a:cubicBezTo>
                  <a:pt x="187" y="38"/>
                  <a:pt x="187" y="38"/>
                  <a:pt x="187" y="38"/>
                </a:cubicBezTo>
                <a:cubicBezTo>
                  <a:pt x="0" y="38"/>
                  <a:pt x="0" y="38"/>
                  <a:pt x="0" y="38"/>
                </a:cubicBezTo>
                <a:cubicBezTo>
                  <a:pt x="0" y="288"/>
                  <a:pt x="0" y="288"/>
                  <a:pt x="0" y="288"/>
                </a:cubicBezTo>
                <a:cubicBezTo>
                  <a:pt x="250" y="288"/>
                  <a:pt x="250" y="288"/>
                  <a:pt x="250" y="288"/>
                </a:cubicBezTo>
                <a:cubicBezTo>
                  <a:pt x="250" y="101"/>
                  <a:pt x="250" y="101"/>
                  <a:pt x="250" y="101"/>
                </a:cubicBezTo>
                <a:lnTo>
                  <a:pt x="214" y="13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75000"/>
                  <a:lumOff val="25000"/>
                </a:schemeClr>
              </a:solidFill>
              <a:cs typeface="+mn-ea"/>
              <a:sym typeface="+mn-lt"/>
            </a:endParaRPr>
          </a:p>
        </p:txBody>
      </p:sp>
      <p:sp>
        <p:nvSpPr>
          <p:cNvPr id="11" name="圆角矩形 10"/>
          <p:cNvSpPr/>
          <p:nvPr/>
        </p:nvSpPr>
        <p:spPr>
          <a:xfrm>
            <a:off x="5446313" y="2262822"/>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圆角矩形 11"/>
          <p:cNvSpPr/>
          <p:nvPr/>
        </p:nvSpPr>
        <p:spPr>
          <a:xfrm>
            <a:off x="5496032" y="2311422"/>
            <a:ext cx="3819564" cy="306000"/>
          </a:xfrm>
          <a:prstGeom prst="roundRect">
            <a:avLst/>
          </a:pr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smtClean="0">
                <a:cs typeface="+mn-ea"/>
                <a:sym typeface="+mn-lt"/>
              </a:rPr>
              <a:t>54531.74</a:t>
            </a:r>
            <a:endParaRPr lang="zh-CN" altLang="en-US" sz="1400">
              <a:cs typeface="+mn-ea"/>
              <a:sym typeface="+mn-lt"/>
            </a:endParaRPr>
          </a:p>
        </p:txBody>
      </p:sp>
      <p:sp>
        <p:nvSpPr>
          <p:cNvPr id="13" name="圆角矩形 12"/>
          <p:cNvSpPr/>
          <p:nvPr/>
        </p:nvSpPr>
        <p:spPr>
          <a:xfrm>
            <a:off x="5446313" y="3018007"/>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圆角矩形 13"/>
          <p:cNvSpPr/>
          <p:nvPr/>
        </p:nvSpPr>
        <p:spPr>
          <a:xfrm>
            <a:off x="5496032" y="3066607"/>
            <a:ext cx="2883460" cy="306000"/>
          </a:xfrm>
          <a:prstGeom prst="roundRect">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smtClean="0">
                <a:cs typeface="+mn-ea"/>
                <a:sym typeface="+mn-lt"/>
              </a:rPr>
              <a:t>41586.23</a:t>
            </a:r>
            <a:endParaRPr lang="zh-CN" altLang="en-US" sz="1400">
              <a:cs typeface="+mn-ea"/>
              <a:sym typeface="+mn-lt"/>
            </a:endParaRPr>
          </a:p>
        </p:txBody>
      </p:sp>
      <p:sp>
        <p:nvSpPr>
          <p:cNvPr id="15" name="圆角矩形 14"/>
          <p:cNvSpPr/>
          <p:nvPr/>
        </p:nvSpPr>
        <p:spPr>
          <a:xfrm>
            <a:off x="5446313" y="3773192"/>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圆角矩形 15"/>
          <p:cNvSpPr/>
          <p:nvPr/>
        </p:nvSpPr>
        <p:spPr>
          <a:xfrm>
            <a:off x="5496032" y="3821792"/>
            <a:ext cx="2091372" cy="306000"/>
          </a:xfrm>
          <a:prstGeom prst="roundRect">
            <a:avLst/>
          </a:pr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smtClean="0">
                <a:cs typeface="+mn-ea"/>
                <a:sym typeface="+mn-lt"/>
              </a:rPr>
              <a:t>39668.79</a:t>
            </a:r>
            <a:endParaRPr lang="zh-CN" altLang="en-US" sz="1400">
              <a:cs typeface="+mn-ea"/>
              <a:sym typeface="+mn-lt"/>
            </a:endParaRPr>
          </a:p>
        </p:txBody>
      </p:sp>
      <p:sp>
        <p:nvSpPr>
          <p:cNvPr id="17" name="圆角矩形 16"/>
          <p:cNvSpPr/>
          <p:nvPr/>
        </p:nvSpPr>
        <p:spPr>
          <a:xfrm>
            <a:off x="5446313" y="4528378"/>
            <a:ext cx="5015593" cy="403200"/>
          </a:xfrm>
          <a:prstGeom prst="roundRect">
            <a:avLst/>
          </a:prstGeom>
          <a:noFill/>
          <a:ln w="19050">
            <a:solidFill>
              <a:schemeClr val="tx2">
                <a:alpha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圆角矩形 17"/>
          <p:cNvSpPr/>
          <p:nvPr/>
        </p:nvSpPr>
        <p:spPr>
          <a:xfrm>
            <a:off x="5496032" y="4576978"/>
            <a:ext cx="4328382" cy="306000"/>
          </a:xfrm>
          <a:prstGeom prst="roundRect">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smtClean="0">
                <a:cs typeface="+mn-ea"/>
                <a:sym typeface="+mn-lt"/>
              </a:rPr>
              <a:t>64149.63</a:t>
            </a:r>
            <a:endParaRPr lang="zh-CN" altLang="en-US" sz="1400">
              <a:cs typeface="+mn-ea"/>
              <a:sym typeface="+mn-lt"/>
            </a:endParaRPr>
          </a:p>
        </p:txBody>
      </p:sp>
      <p:sp>
        <p:nvSpPr>
          <p:cNvPr id="19" name="TextBox 25"/>
          <p:cNvSpPr txBox="1"/>
          <p:nvPr/>
        </p:nvSpPr>
        <p:spPr>
          <a:xfrm>
            <a:off x="1126654" y="2160380"/>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75000"/>
                    <a:lumOff val="25000"/>
                  </a:schemeClr>
                </a:solidFill>
                <a:latin typeface="+mj-ea"/>
                <a:ea typeface="+mj-ea"/>
                <a:cs typeface="+mn-ea"/>
                <a:sym typeface="+mn-lt"/>
              </a:rPr>
              <a:t>点击添加内容</a:t>
            </a:r>
            <a:endParaRPr lang="zh-CN" altLang="en-US" dirty="0">
              <a:solidFill>
                <a:schemeClr val="tx1">
                  <a:lumMod val="75000"/>
                  <a:lumOff val="25000"/>
                </a:schemeClr>
              </a:solidFill>
              <a:latin typeface="+mj-ea"/>
              <a:ea typeface="+mj-ea"/>
              <a:cs typeface="+mn-ea"/>
              <a:sym typeface="+mn-lt"/>
            </a:endParaRPr>
          </a:p>
        </p:txBody>
      </p:sp>
      <p:sp>
        <p:nvSpPr>
          <p:cNvPr id="20" name="TextBox 26"/>
          <p:cNvSpPr txBox="1"/>
          <p:nvPr/>
        </p:nvSpPr>
        <p:spPr>
          <a:xfrm>
            <a:off x="1127589" y="2622045"/>
            <a:ext cx="2960131" cy="2839239"/>
          </a:xfrm>
          <a:prstGeom prst="rect">
            <a:avLst/>
          </a:prstGeom>
          <a:noFill/>
        </p:spPr>
        <p:txBody>
          <a:bodyPr wrap="square" rtlCol="0">
            <a:spAutoFit/>
          </a:bodyPr>
          <a:lstStyle/>
          <a:p>
            <a:pPr>
              <a:lnSpc>
                <a:spcPct val="150000"/>
              </a:lnSpc>
            </a:pPr>
            <a:r>
              <a:rPr lang="zh-CN" altLang="en-US" sz="120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r>
              <a:rPr lang="zh-CN" altLang="en-US" sz="1200" dirty="0" smtClean="0">
                <a:solidFill>
                  <a:schemeClr val="tx1">
                    <a:lumMod val="75000"/>
                    <a:lumOff val="25000"/>
                  </a:schemeClr>
                </a:solidFill>
                <a:cs typeface="+mn-ea"/>
                <a:sym typeface="+mn-lt"/>
              </a:rPr>
              <a:t>。</a:t>
            </a:r>
            <a:r>
              <a:rPr lang="zh-CN" altLang="en-US" sz="1200" dirty="0">
                <a:solidFill>
                  <a:schemeClr val="tx1">
                    <a:lumMod val="75000"/>
                    <a:lumOff val="25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200" dirty="0">
              <a:solidFill>
                <a:schemeClr val="tx1">
                  <a:lumMod val="75000"/>
                  <a:lumOff val="25000"/>
                </a:schemeClr>
              </a:solidFill>
              <a:cs typeface="+mn-ea"/>
              <a:sym typeface="+mn-lt"/>
            </a:endParaRPr>
          </a:p>
        </p:txBody>
      </p:sp>
      <p:sp>
        <p:nvSpPr>
          <p:cNvPr id="21" name="TextBox 25"/>
          <p:cNvSpPr txBox="1"/>
          <p:nvPr/>
        </p:nvSpPr>
        <p:spPr>
          <a:xfrm>
            <a:off x="10511625" y="2238654"/>
            <a:ext cx="1521541" cy="423193"/>
          </a:xfrm>
          <a:prstGeom prst="rect">
            <a:avLst/>
          </a:prstGeom>
          <a:noFill/>
        </p:spPr>
        <p:txBody>
          <a:bodyPr wrap="square" tIns="0" bIns="0" rtlCol="0" anchor="t">
            <a:spAutoFit/>
          </a:bodyPr>
          <a:lstStyle/>
          <a:p>
            <a:pPr>
              <a:lnSpc>
                <a:spcPct val="150000"/>
              </a:lnSpc>
            </a:pPr>
            <a:r>
              <a:rPr lang="zh-CN" altLang="en-US" sz="2000" dirty="0" smtClean="0">
                <a:solidFill>
                  <a:schemeClr val="tx1">
                    <a:lumMod val="75000"/>
                    <a:lumOff val="25000"/>
                  </a:schemeClr>
                </a:solidFill>
                <a:cs typeface="+mn-ea"/>
                <a:sym typeface="+mn-lt"/>
              </a:rPr>
              <a:t>关键字</a:t>
            </a:r>
            <a:endParaRPr lang="zh-CN" altLang="en-US" sz="2000" dirty="0">
              <a:solidFill>
                <a:schemeClr val="tx1">
                  <a:lumMod val="75000"/>
                  <a:lumOff val="25000"/>
                </a:schemeClr>
              </a:solidFill>
              <a:cs typeface="+mn-ea"/>
              <a:sym typeface="+mn-lt"/>
            </a:endParaRPr>
          </a:p>
        </p:txBody>
      </p:sp>
      <p:sp>
        <p:nvSpPr>
          <p:cNvPr id="22" name="TextBox 25"/>
          <p:cNvSpPr txBox="1"/>
          <p:nvPr/>
        </p:nvSpPr>
        <p:spPr>
          <a:xfrm>
            <a:off x="10511625" y="2974924"/>
            <a:ext cx="1521541" cy="423193"/>
          </a:xfrm>
          <a:prstGeom prst="rect">
            <a:avLst/>
          </a:prstGeom>
          <a:noFill/>
        </p:spPr>
        <p:txBody>
          <a:bodyPr wrap="square" tIns="0" bIns="0" rtlCol="0" anchor="t">
            <a:spAutoFit/>
          </a:bodyPr>
          <a:lstStyle/>
          <a:p>
            <a:pPr>
              <a:lnSpc>
                <a:spcPct val="150000"/>
              </a:lnSpc>
            </a:pPr>
            <a:r>
              <a:rPr lang="zh-CN" altLang="en-US" sz="2000" dirty="0" smtClean="0">
                <a:solidFill>
                  <a:schemeClr val="tx1">
                    <a:lumMod val="75000"/>
                    <a:lumOff val="25000"/>
                  </a:schemeClr>
                </a:solidFill>
                <a:cs typeface="+mn-ea"/>
                <a:sym typeface="+mn-lt"/>
              </a:rPr>
              <a:t>关键字</a:t>
            </a:r>
            <a:endParaRPr lang="zh-CN" altLang="en-US" sz="2000" dirty="0">
              <a:solidFill>
                <a:schemeClr val="tx1">
                  <a:lumMod val="75000"/>
                  <a:lumOff val="25000"/>
                </a:schemeClr>
              </a:solidFill>
              <a:cs typeface="+mn-ea"/>
              <a:sym typeface="+mn-lt"/>
            </a:endParaRPr>
          </a:p>
        </p:txBody>
      </p:sp>
      <p:sp>
        <p:nvSpPr>
          <p:cNvPr id="23" name="TextBox 25"/>
          <p:cNvSpPr txBox="1"/>
          <p:nvPr/>
        </p:nvSpPr>
        <p:spPr>
          <a:xfrm>
            <a:off x="10511625" y="3711194"/>
            <a:ext cx="1521541" cy="423193"/>
          </a:xfrm>
          <a:prstGeom prst="rect">
            <a:avLst/>
          </a:prstGeom>
          <a:noFill/>
        </p:spPr>
        <p:txBody>
          <a:bodyPr wrap="square" tIns="0" bIns="0" rtlCol="0" anchor="t">
            <a:spAutoFit/>
          </a:bodyPr>
          <a:lstStyle/>
          <a:p>
            <a:pPr>
              <a:lnSpc>
                <a:spcPct val="150000"/>
              </a:lnSpc>
            </a:pPr>
            <a:r>
              <a:rPr lang="zh-CN" altLang="en-US" sz="2000" dirty="0" smtClean="0">
                <a:solidFill>
                  <a:schemeClr val="tx1">
                    <a:lumMod val="75000"/>
                    <a:lumOff val="25000"/>
                  </a:schemeClr>
                </a:solidFill>
                <a:cs typeface="+mn-ea"/>
                <a:sym typeface="+mn-lt"/>
              </a:rPr>
              <a:t>关键字</a:t>
            </a:r>
            <a:endParaRPr lang="zh-CN" altLang="en-US" sz="2000" dirty="0">
              <a:solidFill>
                <a:schemeClr val="tx1">
                  <a:lumMod val="75000"/>
                  <a:lumOff val="25000"/>
                </a:schemeClr>
              </a:solidFill>
              <a:cs typeface="+mn-ea"/>
              <a:sym typeface="+mn-lt"/>
            </a:endParaRPr>
          </a:p>
        </p:txBody>
      </p:sp>
      <p:sp>
        <p:nvSpPr>
          <p:cNvPr id="24" name="TextBox 25"/>
          <p:cNvSpPr txBox="1"/>
          <p:nvPr/>
        </p:nvSpPr>
        <p:spPr>
          <a:xfrm>
            <a:off x="10511625" y="4471215"/>
            <a:ext cx="1521541" cy="423193"/>
          </a:xfrm>
          <a:prstGeom prst="rect">
            <a:avLst/>
          </a:prstGeom>
          <a:noFill/>
        </p:spPr>
        <p:txBody>
          <a:bodyPr wrap="square" tIns="0" bIns="0" rtlCol="0" anchor="t">
            <a:spAutoFit/>
          </a:bodyPr>
          <a:lstStyle/>
          <a:p>
            <a:pPr>
              <a:lnSpc>
                <a:spcPct val="150000"/>
              </a:lnSpc>
            </a:pPr>
            <a:r>
              <a:rPr lang="zh-CN" altLang="en-US" sz="2000" dirty="0" smtClean="0">
                <a:solidFill>
                  <a:schemeClr val="tx1">
                    <a:lumMod val="75000"/>
                    <a:lumOff val="25000"/>
                  </a:schemeClr>
                </a:solidFill>
                <a:cs typeface="+mn-ea"/>
                <a:sym typeface="+mn-lt"/>
              </a:rPr>
              <a:t>关键字</a:t>
            </a:r>
            <a:endParaRPr lang="zh-CN" altLang="en-US" sz="2000"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xmlns="" val="252137808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par>
                          <p:cTn id="12" fill="hold">
                            <p:stCondLst>
                              <p:cond delay="1000"/>
                            </p:stCondLst>
                            <p:childTnLst>
                              <p:par>
                                <p:cTn id="13" presetID="22" presetClass="entr" presetSubtype="8" fill="hold" grpId="0" nodeType="afterEffect">
                                  <p:stCondLst>
                                    <p:cond delay="0"/>
                                  </p:stCondLst>
                                  <p:iterate type="lt">
                                    <p:tmPct val="50000"/>
                                  </p:iterate>
                                  <p:childTnLst>
                                    <p:set>
                                      <p:cBhvr>
                                        <p:cTn id="14" dur="1" fill="hold">
                                          <p:stCondLst>
                                            <p:cond delay="0"/>
                                          </p:stCondLst>
                                        </p:cTn>
                                        <p:tgtEl>
                                          <p:spTgt spid="20"/>
                                        </p:tgtEl>
                                        <p:attrNameLst>
                                          <p:attrName>style.visibility</p:attrName>
                                        </p:attrNameLst>
                                      </p:cBhvr>
                                      <p:to>
                                        <p:strVal val="visible"/>
                                      </p:to>
                                    </p:set>
                                    <p:animEffect transition="in" filter="wipe(left)">
                                      <p:cBhvr>
                                        <p:cTn id="15" dur="30"/>
                                        <p:tgtEl>
                                          <p:spTgt spid="20"/>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500"/>
                                        <p:tgtEl>
                                          <p:spTgt spid="3"/>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fade">
                                      <p:cBhvr>
                                        <p:cTn id="36" dur="500"/>
                                        <p:tgtEl>
                                          <p:spTgt spid="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par>
                                <p:cTn id="43" presetID="10" presetClass="entr" presetSubtype="0" fill="hold" grpId="0" nodeType="withEffect">
                                  <p:stCondLst>
                                    <p:cond delay="50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par>
                                <p:cTn id="46" presetID="10" presetClass="entr" presetSubtype="0" fill="hold" grpId="0" nodeType="withEffect">
                                  <p:stCondLst>
                                    <p:cond delay="500"/>
                                  </p:stCondLst>
                                  <p:childTnLst>
                                    <p:set>
                                      <p:cBhvr>
                                        <p:cTn id="47" dur="1" fill="hold">
                                          <p:stCondLst>
                                            <p:cond delay="0"/>
                                          </p:stCondLst>
                                        </p:cTn>
                                        <p:tgtEl>
                                          <p:spTgt spid="17"/>
                                        </p:tgtEl>
                                        <p:attrNameLst>
                                          <p:attrName>style.visibility</p:attrName>
                                        </p:attrNameLst>
                                      </p:cBhvr>
                                      <p:to>
                                        <p:strVal val="visible"/>
                                      </p:to>
                                    </p:set>
                                    <p:animEffect transition="in" filter="fade">
                                      <p:cBhvr>
                                        <p:cTn id="48" dur="500"/>
                                        <p:tgtEl>
                                          <p:spTgt spid="17"/>
                                        </p:tgtEl>
                                      </p:cBhvr>
                                    </p:animEffect>
                                  </p:childTnLst>
                                </p:cTn>
                              </p:par>
                              <p:par>
                                <p:cTn id="49" presetID="10" presetClass="entr" presetSubtype="0" fill="hold" grpId="0" nodeType="withEffect">
                                  <p:stCondLst>
                                    <p:cond delay="50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par>
                                <p:cTn id="52" presetID="22" presetClass="entr" presetSubtype="8" fill="hold" grpId="0" nodeType="withEffect">
                                  <p:stCondLst>
                                    <p:cond delay="50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par>
                                <p:cTn id="55" presetID="22" presetClass="entr" presetSubtype="8" fill="hold" grpId="0" nodeType="withEffect">
                                  <p:stCondLst>
                                    <p:cond delay="50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500"/>
                                        <p:tgtEl>
                                          <p:spTgt spid="22"/>
                                        </p:tgtEl>
                                      </p:cBhvr>
                                    </p:animEffect>
                                  </p:childTnLst>
                                </p:cTn>
                              </p:par>
                              <p:par>
                                <p:cTn id="58" presetID="22" presetClass="entr" presetSubtype="8" fill="hold" grpId="0" nodeType="withEffect">
                                  <p:stCondLst>
                                    <p:cond delay="500"/>
                                  </p:stCondLst>
                                  <p:childTnLst>
                                    <p:set>
                                      <p:cBhvr>
                                        <p:cTn id="59" dur="1" fill="hold">
                                          <p:stCondLst>
                                            <p:cond delay="0"/>
                                          </p:stCondLst>
                                        </p:cTn>
                                        <p:tgtEl>
                                          <p:spTgt spid="23"/>
                                        </p:tgtEl>
                                        <p:attrNameLst>
                                          <p:attrName>style.visibility</p:attrName>
                                        </p:attrNameLst>
                                      </p:cBhvr>
                                      <p:to>
                                        <p:strVal val="visible"/>
                                      </p:to>
                                    </p:set>
                                    <p:animEffect transition="in" filter="wipe(left)">
                                      <p:cBhvr>
                                        <p:cTn id="60" dur="500"/>
                                        <p:tgtEl>
                                          <p:spTgt spid="23"/>
                                        </p:tgtEl>
                                      </p:cBhvr>
                                    </p:animEffect>
                                  </p:childTnLst>
                                </p:cTn>
                              </p:par>
                              <p:par>
                                <p:cTn id="61" presetID="22" presetClass="entr" presetSubtype="8" fill="hold" grpId="0" nodeType="withEffect">
                                  <p:stCondLst>
                                    <p:cond delay="500"/>
                                  </p:stCondLst>
                                  <p:childTnLst>
                                    <p:set>
                                      <p:cBhvr>
                                        <p:cTn id="62" dur="1" fill="hold">
                                          <p:stCondLst>
                                            <p:cond delay="0"/>
                                          </p:stCondLst>
                                        </p:cTn>
                                        <p:tgtEl>
                                          <p:spTgt spid="24"/>
                                        </p:tgtEl>
                                        <p:attrNameLst>
                                          <p:attrName>style.visibility</p:attrName>
                                        </p:attrNameLst>
                                      </p:cBhvr>
                                      <p:to>
                                        <p:strVal val="visible"/>
                                      </p:to>
                                    </p:set>
                                    <p:animEffect transition="in" filter="wipe(left)">
                                      <p:cBhvr>
                                        <p:cTn id="63" dur="500"/>
                                        <p:tgtEl>
                                          <p:spTgt spid="24"/>
                                        </p:tgtEl>
                                      </p:cBhvr>
                                    </p:animEffect>
                                  </p:childTnLst>
                                </p:cTn>
                              </p:par>
                              <p:par>
                                <p:cTn id="64" presetID="22" presetClass="entr" presetSubtype="8" fill="hold" grpId="0" nodeType="withEffect">
                                  <p:stCondLst>
                                    <p:cond delay="1000"/>
                                  </p:stCondLst>
                                  <p:childTnLst>
                                    <p:set>
                                      <p:cBhvr>
                                        <p:cTn id="65" dur="1" fill="hold">
                                          <p:stCondLst>
                                            <p:cond delay="0"/>
                                          </p:stCondLst>
                                        </p:cTn>
                                        <p:tgtEl>
                                          <p:spTgt spid="12"/>
                                        </p:tgtEl>
                                        <p:attrNameLst>
                                          <p:attrName>style.visibility</p:attrName>
                                        </p:attrNameLst>
                                      </p:cBhvr>
                                      <p:to>
                                        <p:strVal val="visible"/>
                                      </p:to>
                                    </p:set>
                                    <p:animEffect transition="in" filter="wipe(left)">
                                      <p:cBhvr>
                                        <p:cTn id="66" dur="1000"/>
                                        <p:tgtEl>
                                          <p:spTgt spid="12"/>
                                        </p:tgtEl>
                                      </p:cBhvr>
                                    </p:animEffect>
                                  </p:childTnLst>
                                </p:cTn>
                              </p:par>
                              <p:par>
                                <p:cTn id="67" presetID="22" presetClass="entr" presetSubtype="8" fill="hold" grpId="0" nodeType="withEffect">
                                  <p:stCondLst>
                                    <p:cond delay="120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1000"/>
                                        <p:tgtEl>
                                          <p:spTgt spid="14"/>
                                        </p:tgtEl>
                                      </p:cBhvr>
                                    </p:animEffect>
                                  </p:childTnLst>
                                </p:cTn>
                              </p:par>
                              <p:par>
                                <p:cTn id="70" presetID="22" presetClass="entr" presetSubtype="8" fill="hold" grpId="0" nodeType="withEffect">
                                  <p:stCondLst>
                                    <p:cond delay="1400"/>
                                  </p:stCondLst>
                                  <p:childTnLst>
                                    <p:set>
                                      <p:cBhvr>
                                        <p:cTn id="71" dur="1" fill="hold">
                                          <p:stCondLst>
                                            <p:cond delay="0"/>
                                          </p:stCondLst>
                                        </p:cTn>
                                        <p:tgtEl>
                                          <p:spTgt spid="16"/>
                                        </p:tgtEl>
                                        <p:attrNameLst>
                                          <p:attrName>style.visibility</p:attrName>
                                        </p:attrNameLst>
                                      </p:cBhvr>
                                      <p:to>
                                        <p:strVal val="visible"/>
                                      </p:to>
                                    </p:set>
                                    <p:animEffect transition="in" filter="wipe(left)">
                                      <p:cBhvr>
                                        <p:cTn id="72" dur="1000"/>
                                        <p:tgtEl>
                                          <p:spTgt spid="16"/>
                                        </p:tgtEl>
                                      </p:cBhvr>
                                    </p:animEffect>
                                  </p:childTnLst>
                                </p:cTn>
                              </p:par>
                              <p:par>
                                <p:cTn id="73" presetID="22" presetClass="entr" presetSubtype="8" fill="hold" grpId="0" nodeType="withEffect">
                                  <p:stCondLst>
                                    <p:cond delay="160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p:bldP spid="20" grpId="0"/>
      <p:bldP spid="21" grpId="0"/>
      <p:bldP spid="22" grpId="0"/>
      <p:bldP spid="23" grpId="0"/>
      <p:bldP spid="2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a:spLocks/>
          </p:cNvSpPr>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grpSp>
        <p:nvGrpSpPr>
          <p:cNvPr id="3" name="组合 2"/>
          <p:cNvGrpSpPr/>
          <p:nvPr/>
        </p:nvGrpSpPr>
        <p:grpSpPr>
          <a:xfrm>
            <a:off x="2085574" y="4628506"/>
            <a:ext cx="8020858" cy="877925"/>
            <a:chOff x="2085574" y="5091046"/>
            <a:chExt cx="8020858" cy="877925"/>
          </a:xfrm>
        </p:grpSpPr>
        <p:sp>
          <p:nvSpPr>
            <p:cNvPr id="4" name="文本框 3"/>
            <p:cNvSpPr txBox="1"/>
            <p:nvPr/>
          </p:nvSpPr>
          <p:spPr>
            <a:xfrm>
              <a:off x="2085574" y="5433440"/>
              <a:ext cx="8020858" cy="535531"/>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200" dirty="0">
                  <a:solidFill>
                    <a:schemeClr val="tx1">
                      <a:lumMod val="50000"/>
                      <a:lumOff val="50000"/>
                    </a:schemeClr>
                  </a:solidFill>
                  <a:cs typeface="+mn-ea"/>
                  <a:sym typeface="+mn-lt"/>
                </a:rPr>
                <a:t>您的内容打在这里，或者通过复制您的文本后，在此框中选择粘贴，并选择只保留文字。您的内容打在这里，或者通过复制您的文本后，在此框中选择粘贴，并选择只保留文字。</a:t>
              </a:r>
              <a:endParaRPr lang="zh-CN" altLang="en-US" sz="1200" dirty="0">
                <a:solidFill>
                  <a:schemeClr val="tx1">
                    <a:lumMod val="50000"/>
                    <a:lumOff val="50000"/>
                  </a:schemeClr>
                </a:solidFill>
                <a:latin typeface="+mn-lt"/>
                <a:ea typeface="+mn-ea"/>
                <a:cs typeface="+mn-ea"/>
                <a:sym typeface="+mn-lt"/>
              </a:endParaRPr>
            </a:p>
          </p:txBody>
        </p:sp>
        <p:sp>
          <p:nvSpPr>
            <p:cNvPr id="5" name="矩形 4"/>
            <p:cNvSpPr/>
            <p:nvPr/>
          </p:nvSpPr>
          <p:spPr>
            <a:xfrm>
              <a:off x="5058332" y="5091046"/>
              <a:ext cx="2075335" cy="400110"/>
            </a:xfrm>
            <a:prstGeom prst="rect">
              <a:avLst/>
            </a:prstGeom>
            <a:noFill/>
          </p:spPr>
          <p:txBody>
            <a:bodyPr wrap="square" rtlCol="0">
              <a:spAutoFit/>
            </a:bodyPr>
            <a:lstStyle/>
            <a:p>
              <a:pPr algn="dist"/>
              <a:r>
                <a:rPr lang="zh-CN" altLang="en-US" sz="2000" spc="300" dirty="0">
                  <a:solidFill>
                    <a:schemeClr val="tx1">
                      <a:lumMod val="50000"/>
                      <a:lumOff val="50000"/>
                    </a:schemeClr>
                  </a:solidFill>
                  <a:cs typeface="+mn-ea"/>
                  <a:sym typeface="+mn-lt"/>
                </a:rPr>
                <a:t>在此添加标题</a:t>
              </a:r>
            </a:p>
          </p:txBody>
        </p:sp>
      </p:grpSp>
      <p:sp>
        <p:nvSpPr>
          <p:cNvPr id="6" name="圆角矩形 5"/>
          <p:cNvSpPr/>
          <p:nvPr/>
        </p:nvSpPr>
        <p:spPr>
          <a:xfrm>
            <a:off x="1791022" y="2746137"/>
            <a:ext cx="1364025" cy="1364025"/>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圆角矩形 6"/>
          <p:cNvSpPr/>
          <p:nvPr/>
        </p:nvSpPr>
        <p:spPr>
          <a:xfrm>
            <a:off x="3238822" y="2746137"/>
            <a:ext cx="1364025" cy="1364025"/>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 name="圆角矩形 7"/>
          <p:cNvSpPr/>
          <p:nvPr/>
        </p:nvSpPr>
        <p:spPr>
          <a:xfrm>
            <a:off x="4686622" y="2746137"/>
            <a:ext cx="1364025" cy="1364025"/>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圆角矩形 8"/>
          <p:cNvSpPr/>
          <p:nvPr/>
        </p:nvSpPr>
        <p:spPr>
          <a:xfrm>
            <a:off x="6134421" y="2746137"/>
            <a:ext cx="1364025" cy="1364025"/>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圆角矩形 9"/>
          <p:cNvSpPr/>
          <p:nvPr/>
        </p:nvSpPr>
        <p:spPr>
          <a:xfrm>
            <a:off x="7582221" y="2746137"/>
            <a:ext cx="1364025" cy="1364025"/>
          </a:xfrm>
          <a:prstGeom prst="roundRect">
            <a:avLst>
              <a:gd name="adj" fmla="val 13844"/>
            </a:avLst>
          </a:prstGeom>
          <a:solidFill>
            <a:srgbClr val="01927A"/>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圆角矩形 10"/>
          <p:cNvSpPr/>
          <p:nvPr/>
        </p:nvSpPr>
        <p:spPr>
          <a:xfrm>
            <a:off x="9030021" y="2746137"/>
            <a:ext cx="1364025" cy="1364025"/>
          </a:xfrm>
          <a:prstGeom prst="roundRect">
            <a:avLst>
              <a:gd name="adj" fmla="val 13844"/>
            </a:avLst>
          </a:prstGeom>
          <a:solidFill>
            <a:srgbClr val="F35E29"/>
          </a:solidFill>
          <a:ln>
            <a:noFill/>
          </a:ln>
          <a:effectLst>
            <a:outerShdw blurRad="419100" dist="317500" dir="2700000" algn="tl" rotWithShape="0">
              <a:schemeClr val="accent1">
                <a:lumMod val="50000"/>
                <a:alpha val="17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p:cNvSpPr/>
          <p:nvPr/>
        </p:nvSpPr>
        <p:spPr>
          <a:xfrm>
            <a:off x="-77629" y="3293320"/>
            <a:ext cx="1707833" cy="269657"/>
          </a:xfrm>
          <a:prstGeom prst="rect">
            <a:avLst/>
          </a:prstGeom>
          <a:solidFill>
            <a:srgbClr val="F35E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p:cNvSpPr/>
          <p:nvPr/>
        </p:nvSpPr>
        <p:spPr>
          <a:xfrm>
            <a:off x="10548414" y="3293320"/>
            <a:ext cx="1707833" cy="269657"/>
          </a:xfrm>
          <a:prstGeom prst="rect">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4" name="组合 13"/>
          <p:cNvGrpSpPr/>
          <p:nvPr/>
        </p:nvGrpSpPr>
        <p:grpSpPr>
          <a:xfrm>
            <a:off x="2305637" y="3068634"/>
            <a:ext cx="350300" cy="356859"/>
            <a:chOff x="6343651" y="1387476"/>
            <a:chExt cx="423863" cy="431800"/>
          </a:xfrm>
          <a:solidFill>
            <a:schemeClr val="bg1"/>
          </a:solidFill>
        </p:grpSpPr>
        <p:sp>
          <p:nvSpPr>
            <p:cNvPr id="15" name="Freeform 38"/>
            <p:cNvSpPr>
              <a:spLocks noEditPoints="1"/>
            </p:cNvSpPr>
            <p:nvPr/>
          </p:nvSpPr>
          <p:spPr bwMode="auto">
            <a:xfrm>
              <a:off x="6343651" y="1387476"/>
              <a:ext cx="423863" cy="431800"/>
            </a:xfrm>
            <a:custGeom>
              <a:avLst/>
              <a:gdLst>
                <a:gd name="T0" fmla="*/ 111 w 179"/>
                <a:gd name="T1" fmla="*/ 182 h 182"/>
                <a:gd name="T2" fmla="*/ 68 w 179"/>
                <a:gd name="T3" fmla="*/ 182 h 182"/>
                <a:gd name="T4" fmla="*/ 68 w 179"/>
                <a:gd name="T5" fmla="*/ 178 h 182"/>
                <a:gd name="T6" fmla="*/ 39 w 179"/>
                <a:gd name="T7" fmla="*/ 149 h 182"/>
                <a:gd name="T8" fmla="*/ 25 w 179"/>
                <a:gd name="T9" fmla="*/ 153 h 182"/>
                <a:gd name="T10" fmla="*/ 21 w 179"/>
                <a:gd name="T11" fmla="*/ 155 h 182"/>
                <a:gd name="T12" fmla="*/ 0 w 179"/>
                <a:gd name="T13" fmla="*/ 118 h 182"/>
                <a:gd name="T14" fmla="*/ 3 w 179"/>
                <a:gd name="T15" fmla="*/ 116 h 182"/>
                <a:gd name="T16" fmla="*/ 14 w 179"/>
                <a:gd name="T17" fmla="*/ 76 h 182"/>
                <a:gd name="T18" fmla="*/ 3 w 179"/>
                <a:gd name="T19" fmla="*/ 66 h 182"/>
                <a:gd name="T20" fmla="*/ 0 w 179"/>
                <a:gd name="T21" fmla="*/ 64 h 182"/>
                <a:gd name="T22" fmla="*/ 21 w 179"/>
                <a:gd name="T23" fmla="*/ 27 h 182"/>
                <a:gd name="T24" fmla="*/ 25 w 179"/>
                <a:gd name="T25" fmla="*/ 29 h 182"/>
                <a:gd name="T26" fmla="*/ 39 w 179"/>
                <a:gd name="T27" fmla="*/ 33 h 182"/>
                <a:gd name="T28" fmla="*/ 64 w 179"/>
                <a:gd name="T29" fmla="*/ 18 h 182"/>
                <a:gd name="T30" fmla="*/ 68 w 179"/>
                <a:gd name="T31" fmla="*/ 4 h 182"/>
                <a:gd name="T32" fmla="*/ 68 w 179"/>
                <a:gd name="T33" fmla="*/ 0 h 182"/>
                <a:gd name="T34" fmla="*/ 111 w 179"/>
                <a:gd name="T35" fmla="*/ 0 h 182"/>
                <a:gd name="T36" fmla="*/ 111 w 179"/>
                <a:gd name="T37" fmla="*/ 4 h 182"/>
                <a:gd name="T38" fmla="*/ 140 w 179"/>
                <a:gd name="T39" fmla="*/ 33 h 182"/>
                <a:gd name="T40" fmla="*/ 154 w 179"/>
                <a:gd name="T41" fmla="*/ 29 h 182"/>
                <a:gd name="T42" fmla="*/ 158 w 179"/>
                <a:gd name="T43" fmla="*/ 27 h 182"/>
                <a:gd name="T44" fmla="*/ 179 w 179"/>
                <a:gd name="T45" fmla="*/ 64 h 182"/>
                <a:gd name="T46" fmla="*/ 176 w 179"/>
                <a:gd name="T47" fmla="*/ 66 h 182"/>
                <a:gd name="T48" fmla="*/ 165 w 179"/>
                <a:gd name="T49" fmla="*/ 106 h 182"/>
                <a:gd name="T50" fmla="*/ 175 w 179"/>
                <a:gd name="T51" fmla="*/ 116 h 182"/>
                <a:gd name="T52" fmla="*/ 179 w 179"/>
                <a:gd name="T53" fmla="*/ 118 h 182"/>
                <a:gd name="T54" fmla="*/ 158 w 179"/>
                <a:gd name="T55" fmla="*/ 155 h 182"/>
                <a:gd name="T56" fmla="*/ 154 w 179"/>
                <a:gd name="T57" fmla="*/ 153 h 182"/>
                <a:gd name="T58" fmla="*/ 140 w 179"/>
                <a:gd name="T59" fmla="*/ 149 h 182"/>
                <a:gd name="T60" fmla="*/ 114 w 179"/>
                <a:gd name="T61" fmla="*/ 163 h 182"/>
                <a:gd name="T62" fmla="*/ 111 w 179"/>
                <a:gd name="T63" fmla="*/ 178 h 182"/>
                <a:gd name="T64" fmla="*/ 111 w 179"/>
                <a:gd name="T65" fmla="*/ 182 h 182"/>
                <a:gd name="T66" fmla="*/ 76 w 179"/>
                <a:gd name="T67" fmla="*/ 174 h 182"/>
                <a:gd name="T68" fmla="*/ 103 w 179"/>
                <a:gd name="T69" fmla="*/ 174 h 182"/>
                <a:gd name="T70" fmla="*/ 108 w 179"/>
                <a:gd name="T71" fmla="*/ 159 h 182"/>
                <a:gd name="T72" fmla="*/ 140 w 179"/>
                <a:gd name="T73" fmla="*/ 141 h 182"/>
                <a:gd name="T74" fmla="*/ 155 w 179"/>
                <a:gd name="T75" fmla="*/ 144 h 182"/>
                <a:gd name="T76" fmla="*/ 168 w 179"/>
                <a:gd name="T77" fmla="*/ 121 h 182"/>
                <a:gd name="T78" fmla="*/ 158 w 179"/>
                <a:gd name="T79" fmla="*/ 110 h 182"/>
                <a:gd name="T80" fmla="*/ 168 w 179"/>
                <a:gd name="T81" fmla="*/ 61 h 182"/>
                <a:gd name="T82" fmla="*/ 155 w 179"/>
                <a:gd name="T83" fmla="*/ 38 h 182"/>
                <a:gd name="T84" fmla="*/ 140 w 179"/>
                <a:gd name="T85" fmla="*/ 41 h 182"/>
                <a:gd name="T86" fmla="*/ 103 w 179"/>
                <a:gd name="T87" fmla="*/ 8 h 182"/>
                <a:gd name="T88" fmla="*/ 76 w 179"/>
                <a:gd name="T89" fmla="*/ 8 h 182"/>
                <a:gd name="T90" fmla="*/ 71 w 179"/>
                <a:gd name="T91" fmla="*/ 22 h 182"/>
                <a:gd name="T92" fmla="*/ 39 w 179"/>
                <a:gd name="T93" fmla="*/ 41 h 182"/>
                <a:gd name="T94" fmla="*/ 24 w 179"/>
                <a:gd name="T95" fmla="*/ 38 h 182"/>
                <a:gd name="T96" fmla="*/ 11 w 179"/>
                <a:gd name="T97" fmla="*/ 61 h 182"/>
                <a:gd name="T98" fmla="*/ 21 w 179"/>
                <a:gd name="T99" fmla="*/ 72 h 182"/>
                <a:gd name="T100" fmla="*/ 11 w 179"/>
                <a:gd name="T101" fmla="*/ 121 h 182"/>
                <a:gd name="T102" fmla="*/ 24 w 179"/>
                <a:gd name="T103" fmla="*/ 144 h 182"/>
                <a:gd name="T104" fmla="*/ 39 w 179"/>
                <a:gd name="T105" fmla="*/ 141 h 182"/>
                <a:gd name="T106" fmla="*/ 76 w 179"/>
                <a:gd name="T107" fmla="*/ 174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9" h="182">
                  <a:moveTo>
                    <a:pt x="111" y="182"/>
                  </a:moveTo>
                  <a:cubicBezTo>
                    <a:pt x="68" y="182"/>
                    <a:pt x="68" y="182"/>
                    <a:pt x="68" y="182"/>
                  </a:cubicBezTo>
                  <a:cubicBezTo>
                    <a:pt x="68" y="178"/>
                    <a:pt x="68" y="178"/>
                    <a:pt x="68" y="178"/>
                  </a:cubicBezTo>
                  <a:cubicBezTo>
                    <a:pt x="68" y="162"/>
                    <a:pt x="55" y="149"/>
                    <a:pt x="39" y="149"/>
                  </a:cubicBezTo>
                  <a:cubicBezTo>
                    <a:pt x="34" y="149"/>
                    <a:pt x="29" y="150"/>
                    <a:pt x="25" y="153"/>
                  </a:cubicBezTo>
                  <a:cubicBezTo>
                    <a:pt x="21" y="155"/>
                    <a:pt x="21" y="155"/>
                    <a:pt x="21" y="155"/>
                  </a:cubicBezTo>
                  <a:cubicBezTo>
                    <a:pt x="0" y="118"/>
                    <a:pt x="0" y="118"/>
                    <a:pt x="0" y="118"/>
                  </a:cubicBezTo>
                  <a:cubicBezTo>
                    <a:pt x="3" y="116"/>
                    <a:pt x="3" y="116"/>
                    <a:pt x="3" y="116"/>
                  </a:cubicBezTo>
                  <a:cubicBezTo>
                    <a:pt x="17" y="108"/>
                    <a:pt x="22" y="90"/>
                    <a:pt x="14" y="76"/>
                  </a:cubicBezTo>
                  <a:cubicBezTo>
                    <a:pt x="12" y="72"/>
                    <a:pt x="8" y="68"/>
                    <a:pt x="3" y="66"/>
                  </a:cubicBezTo>
                  <a:cubicBezTo>
                    <a:pt x="0" y="64"/>
                    <a:pt x="0" y="64"/>
                    <a:pt x="0" y="64"/>
                  </a:cubicBezTo>
                  <a:cubicBezTo>
                    <a:pt x="21" y="27"/>
                    <a:pt x="21" y="27"/>
                    <a:pt x="21" y="27"/>
                  </a:cubicBezTo>
                  <a:cubicBezTo>
                    <a:pt x="25" y="29"/>
                    <a:pt x="25" y="29"/>
                    <a:pt x="25" y="29"/>
                  </a:cubicBezTo>
                  <a:cubicBezTo>
                    <a:pt x="29" y="32"/>
                    <a:pt x="34" y="33"/>
                    <a:pt x="39" y="33"/>
                  </a:cubicBezTo>
                  <a:cubicBezTo>
                    <a:pt x="50" y="33"/>
                    <a:pt x="59" y="27"/>
                    <a:pt x="64" y="18"/>
                  </a:cubicBezTo>
                  <a:cubicBezTo>
                    <a:pt x="67" y="14"/>
                    <a:pt x="68" y="9"/>
                    <a:pt x="68" y="4"/>
                  </a:cubicBezTo>
                  <a:cubicBezTo>
                    <a:pt x="68" y="0"/>
                    <a:pt x="68" y="0"/>
                    <a:pt x="68" y="0"/>
                  </a:cubicBezTo>
                  <a:cubicBezTo>
                    <a:pt x="111" y="0"/>
                    <a:pt x="111" y="0"/>
                    <a:pt x="111" y="0"/>
                  </a:cubicBezTo>
                  <a:cubicBezTo>
                    <a:pt x="111" y="4"/>
                    <a:pt x="111" y="4"/>
                    <a:pt x="111" y="4"/>
                  </a:cubicBezTo>
                  <a:cubicBezTo>
                    <a:pt x="111" y="20"/>
                    <a:pt x="124" y="33"/>
                    <a:pt x="140" y="33"/>
                  </a:cubicBezTo>
                  <a:cubicBezTo>
                    <a:pt x="145" y="33"/>
                    <a:pt x="150" y="32"/>
                    <a:pt x="154" y="29"/>
                  </a:cubicBezTo>
                  <a:cubicBezTo>
                    <a:pt x="158" y="27"/>
                    <a:pt x="158" y="27"/>
                    <a:pt x="158" y="27"/>
                  </a:cubicBezTo>
                  <a:cubicBezTo>
                    <a:pt x="179" y="64"/>
                    <a:pt x="179" y="64"/>
                    <a:pt x="179" y="64"/>
                  </a:cubicBezTo>
                  <a:cubicBezTo>
                    <a:pt x="176" y="66"/>
                    <a:pt x="176" y="66"/>
                    <a:pt x="176" y="66"/>
                  </a:cubicBezTo>
                  <a:cubicBezTo>
                    <a:pt x="162" y="74"/>
                    <a:pt x="157" y="92"/>
                    <a:pt x="165" y="106"/>
                  </a:cubicBezTo>
                  <a:cubicBezTo>
                    <a:pt x="167" y="110"/>
                    <a:pt x="171" y="114"/>
                    <a:pt x="175" y="116"/>
                  </a:cubicBezTo>
                  <a:cubicBezTo>
                    <a:pt x="179" y="118"/>
                    <a:pt x="179" y="118"/>
                    <a:pt x="179" y="118"/>
                  </a:cubicBezTo>
                  <a:cubicBezTo>
                    <a:pt x="158" y="155"/>
                    <a:pt x="158" y="155"/>
                    <a:pt x="158" y="155"/>
                  </a:cubicBezTo>
                  <a:cubicBezTo>
                    <a:pt x="154" y="153"/>
                    <a:pt x="154" y="153"/>
                    <a:pt x="154" y="153"/>
                  </a:cubicBezTo>
                  <a:cubicBezTo>
                    <a:pt x="150" y="150"/>
                    <a:pt x="145" y="149"/>
                    <a:pt x="140" y="149"/>
                  </a:cubicBezTo>
                  <a:cubicBezTo>
                    <a:pt x="129" y="149"/>
                    <a:pt x="120" y="154"/>
                    <a:pt x="114" y="163"/>
                  </a:cubicBezTo>
                  <a:cubicBezTo>
                    <a:pt x="112" y="168"/>
                    <a:pt x="111" y="173"/>
                    <a:pt x="111" y="178"/>
                  </a:cubicBezTo>
                  <a:lnTo>
                    <a:pt x="111" y="182"/>
                  </a:lnTo>
                  <a:close/>
                  <a:moveTo>
                    <a:pt x="76" y="174"/>
                  </a:moveTo>
                  <a:cubicBezTo>
                    <a:pt x="103" y="174"/>
                    <a:pt x="103" y="174"/>
                    <a:pt x="103" y="174"/>
                  </a:cubicBezTo>
                  <a:cubicBezTo>
                    <a:pt x="103" y="169"/>
                    <a:pt x="105" y="164"/>
                    <a:pt x="108" y="159"/>
                  </a:cubicBezTo>
                  <a:cubicBezTo>
                    <a:pt x="114" y="148"/>
                    <a:pt x="126" y="141"/>
                    <a:pt x="140" y="141"/>
                  </a:cubicBezTo>
                  <a:cubicBezTo>
                    <a:pt x="145" y="141"/>
                    <a:pt x="150" y="142"/>
                    <a:pt x="155" y="144"/>
                  </a:cubicBezTo>
                  <a:cubicBezTo>
                    <a:pt x="168" y="121"/>
                    <a:pt x="168" y="121"/>
                    <a:pt x="168" y="121"/>
                  </a:cubicBezTo>
                  <a:cubicBezTo>
                    <a:pt x="164" y="118"/>
                    <a:pt x="160" y="114"/>
                    <a:pt x="158" y="110"/>
                  </a:cubicBezTo>
                  <a:cubicBezTo>
                    <a:pt x="148" y="93"/>
                    <a:pt x="153" y="72"/>
                    <a:pt x="168" y="61"/>
                  </a:cubicBezTo>
                  <a:cubicBezTo>
                    <a:pt x="155" y="38"/>
                    <a:pt x="155" y="38"/>
                    <a:pt x="155" y="38"/>
                  </a:cubicBezTo>
                  <a:cubicBezTo>
                    <a:pt x="150" y="40"/>
                    <a:pt x="145" y="41"/>
                    <a:pt x="140" y="41"/>
                  </a:cubicBezTo>
                  <a:cubicBezTo>
                    <a:pt x="121" y="41"/>
                    <a:pt x="105" y="26"/>
                    <a:pt x="103" y="8"/>
                  </a:cubicBezTo>
                  <a:cubicBezTo>
                    <a:pt x="76" y="8"/>
                    <a:pt x="76" y="8"/>
                    <a:pt x="76" y="8"/>
                  </a:cubicBezTo>
                  <a:cubicBezTo>
                    <a:pt x="76" y="13"/>
                    <a:pt x="74" y="18"/>
                    <a:pt x="71" y="22"/>
                  </a:cubicBezTo>
                  <a:cubicBezTo>
                    <a:pt x="65" y="34"/>
                    <a:pt x="52" y="41"/>
                    <a:pt x="39" y="41"/>
                  </a:cubicBezTo>
                  <a:cubicBezTo>
                    <a:pt x="34" y="41"/>
                    <a:pt x="29" y="40"/>
                    <a:pt x="24" y="38"/>
                  </a:cubicBezTo>
                  <a:cubicBezTo>
                    <a:pt x="11" y="61"/>
                    <a:pt x="11" y="61"/>
                    <a:pt x="11" y="61"/>
                  </a:cubicBezTo>
                  <a:cubicBezTo>
                    <a:pt x="15" y="64"/>
                    <a:pt x="18" y="68"/>
                    <a:pt x="21" y="72"/>
                  </a:cubicBezTo>
                  <a:cubicBezTo>
                    <a:pt x="31" y="89"/>
                    <a:pt x="26" y="110"/>
                    <a:pt x="11" y="121"/>
                  </a:cubicBezTo>
                  <a:cubicBezTo>
                    <a:pt x="24" y="144"/>
                    <a:pt x="24" y="144"/>
                    <a:pt x="24" y="144"/>
                  </a:cubicBezTo>
                  <a:cubicBezTo>
                    <a:pt x="29" y="142"/>
                    <a:pt x="34" y="141"/>
                    <a:pt x="39" y="141"/>
                  </a:cubicBezTo>
                  <a:cubicBezTo>
                    <a:pt x="58" y="141"/>
                    <a:pt x="74" y="155"/>
                    <a:pt x="76" y="17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16" name="Freeform 39"/>
            <p:cNvSpPr>
              <a:spLocks noEditPoints="1"/>
            </p:cNvSpPr>
            <p:nvPr/>
          </p:nvSpPr>
          <p:spPr bwMode="auto">
            <a:xfrm>
              <a:off x="6467476" y="1516063"/>
              <a:ext cx="177800" cy="174625"/>
            </a:xfrm>
            <a:custGeom>
              <a:avLst/>
              <a:gdLst>
                <a:gd name="T0" fmla="*/ 37 w 75"/>
                <a:gd name="T1" fmla="*/ 74 h 74"/>
                <a:gd name="T2" fmla="*/ 0 w 75"/>
                <a:gd name="T3" fmla="*/ 37 h 74"/>
                <a:gd name="T4" fmla="*/ 37 w 75"/>
                <a:gd name="T5" fmla="*/ 0 h 74"/>
                <a:gd name="T6" fmla="*/ 75 w 75"/>
                <a:gd name="T7" fmla="*/ 37 h 74"/>
                <a:gd name="T8" fmla="*/ 37 w 75"/>
                <a:gd name="T9" fmla="*/ 74 h 74"/>
                <a:gd name="T10" fmla="*/ 37 w 75"/>
                <a:gd name="T11" fmla="*/ 4 h 74"/>
                <a:gd name="T12" fmla="*/ 4 w 75"/>
                <a:gd name="T13" fmla="*/ 37 h 74"/>
                <a:gd name="T14" fmla="*/ 37 w 75"/>
                <a:gd name="T15" fmla="*/ 70 h 74"/>
                <a:gd name="T16" fmla="*/ 71 w 75"/>
                <a:gd name="T17" fmla="*/ 37 h 74"/>
                <a:gd name="T18" fmla="*/ 37 w 75"/>
                <a:gd name="T19" fmla="*/ 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 h="74">
                  <a:moveTo>
                    <a:pt x="37" y="74"/>
                  </a:moveTo>
                  <a:cubicBezTo>
                    <a:pt x="17" y="74"/>
                    <a:pt x="0" y="57"/>
                    <a:pt x="0" y="37"/>
                  </a:cubicBezTo>
                  <a:cubicBezTo>
                    <a:pt x="0" y="16"/>
                    <a:pt x="17" y="0"/>
                    <a:pt x="37" y="0"/>
                  </a:cubicBezTo>
                  <a:cubicBezTo>
                    <a:pt x="58" y="0"/>
                    <a:pt x="75" y="16"/>
                    <a:pt x="75" y="37"/>
                  </a:cubicBezTo>
                  <a:cubicBezTo>
                    <a:pt x="75" y="57"/>
                    <a:pt x="58" y="74"/>
                    <a:pt x="37" y="74"/>
                  </a:cubicBezTo>
                  <a:close/>
                  <a:moveTo>
                    <a:pt x="37" y="4"/>
                  </a:moveTo>
                  <a:cubicBezTo>
                    <a:pt x="19" y="4"/>
                    <a:pt x="4" y="18"/>
                    <a:pt x="4" y="37"/>
                  </a:cubicBezTo>
                  <a:cubicBezTo>
                    <a:pt x="4" y="55"/>
                    <a:pt x="19" y="70"/>
                    <a:pt x="37" y="70"/>
                  </a:cubicBezTo>
                  <a:cubicBezTo>
                    <a:pt x="56" y="70"/>
                    <a:pt x="71" y="55"/>
                    <a:pt x="71" y="37"/>
                  </a:cubicBezTo>
                  <a:cubicBezTo>
                    <a:pt x="71" y="18"/>
                    <a:pt x="56" y="4"/>
                    <a:pt x="3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17" name="组合 16"/>
          <p:cNvGrpSpPr/>
          <p:nvPr/>
        </p:nvGrpSpPr>
        <p:grpSpPr>
          <a:xfrm>
            <a:off x="3778365" y="3096841"/>
            <a:ext cx="300445" cy="300445"/>
            <a:chOff x="915988" y="1422401"/>
            <a:chExt cx="363538" cy="363538"/>
          </a:xfrm>
          <a:solidFill>
            <a:schemeClr val="bg1"/>
          </a:solidFill>
        </p:grpSpPr>
        <p:sp>
          <p:nvSpPr>
            <p:cNvPr id="18" name="Freeform 60"/>
            <p:cNvSpPr>
              <a:spLocks noEditPoints="1"/>
            </p:cNvSpPr>
            <p:nvPr/>
          </p:nvSpPr>
          <p:spPr bwMode="auto">
            <a:xfrm>
              <a:off x="915988" y="1422401"/>
              <a:ext cx="363538" cy="363538"/>
            </a:xfrm>
            <a:custGeom>
              <a:avLst/>
              <a:gdLst>
                <a:gd name="T0" fmla="*/ 26 w 153"/>
                <a:gd name="T1" fmla="*/ 153 h 153"/>
                <a:gd name="T2" fmla="*/ 13 w 153"/>
                <a:gd name="T3" fmla="*/ 153 h 153"/>
                <a:gd name="T4" fmla="*/ 0 w 153"/>
                <a:gd name="T5" fmla="*/ 140 h 153"/>
                <a:gd name="T6" fmla="*/ 0 w 153"/>
                <a:gd name="T7" fmla="*/ 111 h 153"/>
                <a:gd name="T8" fmla="*/ 55 w 153"/>
                <a:gd name="T9" fmla="*/ 56 h 153"/>
                <a:gd name="T10" fmla="*/ 54 w 153"/>
                <a:gd name="T11" fmla="*/ 49 h 153"/>
                <a:gd name="T12" fmla="*/ 104 w 153"/>
                <a:gd name="T13" fmla="*/ 0 h 153"/>
                <a:gd name="T14" fmla="*/ 153 w 153"/>
                <a:gd name="T15" fmla="*/ 49 h 153"/>
                <a:gd name="T16" fmla="*/ 104 w 153"/>
                <a:gd name="T17" fmla="*/ 99 h 153"/>
                <a:gd name="T18" fmla="*/ 89 w 153"/>
                <a:gd name="T19" fmla="*/ 96 h 153"/>
                <a:gd name="T20" fmla="*/ 78 w 153"/>
                <a:gd name="T21" fmla="*/ 108 h 153"/>
                <a:gd name="T22" fmla="*/ 62 w 153"/>
                <a:gd name="T23" fmla="*/ 108 h 153"/>
                <a:gd name="T24" fmla="*/ 62 w 153"/>
                <a:gd name="T25" fmla="*/ 126 h 153"/>
                <a:gd name="T26" fmla="*/ 44 w 153"/>
                <a:gd name="T27" fmla="*/ 126 h 153"/>
                <a:gd name="T28" fmla="*/ 44 w 153"/>
                <a:gd name="T29" fmla="*/ 144 h 153"/>
                <a:gd name="T30" fmla="*/ 26 w 153"/>
                <a:gd name="T31" fmla="*/ 144 h 153"/>
                <a:gd name="T32" fmla="*/ 26 w 153"/>
                <a:gd name="T33" fmla="*/ 153 h 153"/>
                <a:gd name="T34" fmla="*/ 8 w 153"/>
                <a:gd name="T35" fmla="*/ 114 h 153"/>
                <a:gd name="T36" fmla="*/ 8 w 153"/>
                <a:gd name="T37" fmla="*/ 140 h 153"/>
                <a:gd name="T38" fmla="*/ 13 w 153"/>
                <a:gd name="T39" fmla="*/ 145 h 153"/>
                <a:gd name="T40" fmla="*/ 18 w 153"/>
                <a:gd name="T41" fmla="*/ 145 h 153"/>
                <a:gd name="T42" fmla="*/ 18 w 153"/>
                <a:gd name="T43" fmla="*/ 136 h 153"/>
                <a:gd name="T44" fmla="*/ 36 w 153"/>
                <a:gd name="T45" fmla="*/ 136 h 153"/>
                <a:gd name="T46" fmla="*/ 36 w 153"/>
                <a:gd name="T47" fmla="*/ 118 h 153"/>
                <a:gd name="T48" fmla="*/ 54 w 153"/>
                <a:gd name="T49" fmla="*/ 118 h 153"/>
                <a:gd name="T50" fmla="*/ 54 w 153"/>
                <a:gd name="T51" fmla="*/ 100 h 153"/>
                <a:gd name="T52" fmla="*/ 75 w 153"/>
                <a:gd name="T53" fmla="*/ 100 h 153"/>
                <a:gd name="T54" fmla="*/ 87 w 153"/>
                <a:gd name="T55" fmla="*/ 87 h 153"/>
                <a:gd name="T56" fmla="*/ 90 w 153"/>
                <a:gd name="T57" fmla="*/ 88 h 153"/>
                <a:gd name="T58" fmla="*/ 104 w 153"/>
                <a:gd name="T59" fmla="*/ 91 h 153"/>
                <a:gd name="T60" fmla="*/ 145 w 153"/>
                <a:gd name="T61" fmla="*/ 49 h 153"/>
                <a:gd name="T62" fmla="*/ 104 w 153"/>
                <a:gd name="T63" fmla="*/ 8 h 153"/>
                <a:gd name="T64" fmla="*/ 62 w 153"/>
                <a:gd name="T65" fmla="*/ 49 h 153"/>
                <a:gd name="T66" fmla="*/ 63 w 153"/>
                <a:gd name="T67" fmla="*/ 57 h 153"/>
                <a:gd name="T68" fmla="*/ 64 w 153"/>
                <a:gd name="T69" fmla="*/ 59 h 153"/>
                <a:gd name="T70" fmla="*/ 8 w 153"/>
                <a:gd name="T71" fmla="*/ 114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3" h="153">
                  <a:moveTo>
                    <a:pt x="26" y="153"/>
                  </a:moveTo>
                  <a:cubicBezTo>
                    <a:pt x="13" y="153"/>
                    <a:pt x="13" y="153"/>
                    <a:pt x="13" y="153"/>
                  </a:cubicBezTo>
                  <a:cubicBezTo>
                    <a:pt x="6" y="153"/>
                    <a:pt x="0" y="147"/>
                    <a:pt x="0" y="140"/>
                  </a:cubicBezTo>
                  <a:cubicBezTo>
                    <a:pt x="0" y="111"/>
                    <a:pt x="0" y="111"/>
                    <a:pt x="0" y="111"/>
                  </a:cubicBezTo>
                  <a:cubicBezTo>
                    <a:pt x="55" y="56"/>
                    <a:pt x="55" y="56"/>
                    <a:pt x="55" y="56"/>
                  </a:cubicBezTo>
                  <a:cubicBezTo>
                    <a:pt x="55" y="54"/>
                    <a:pt x="54" y="51"/>
                    <a:pt x="54" y="49"/>
                  </a:cubicBezTo>
                  <a:cubicBezTo>
                    <a:pt x="54" y="22"/>
                    <a:pt x="77" y="0"/>
                    <a:pt x="104" y="0"/>
                  </a:cubicBezTo>
                  <a:cubicBezTo>
                    <a:pt x="131" y="0"/>
                    <a:pt x="153" y="22"/>
                    <a:pt x="153" y="49"/>
                  </a:cubicBezTo>
                  <a:cubicBezTo>
                    <a:pt x="153" y="76"/>
                    <a:pt x="131" y="99"/>
                    <a:pt x="104" y="99"/>
                  </a:cubicBezTo>
                  <a:cubicBezTo>
                    <a:pt x="99" y="99"/>
                    <a:pt x="94" y="98"/>
                    <a:pt x="89" y="96"/>
                  </a:cubicBezTo>
                  <a:cubicBezTo>
                    <a:pt x="78" y="108"/>
                    <a:pt x="78" y="108"/>
                    <a:pt x="78" y="108"/>
                  </a:cubicBezTo>
                  <a:cubicBezTo>
                    <a:pt x="62" y="108"/>
                    <a:pt x="62" y="108"/>
                    <a:pt x="62" y="108"/>
                  </a:cubicBezTo>
                  <a:cubicBezTo>
                    <a:pt x="62" y="126"/>
                    <a:pt x="62" y="126"/>
                    <a:pt x="62" y="126"/>
                  </a:cubicBezTo>
                  <a:cubicBezTo>
                    <a:pt x="44" y="126"/>
                    <a:pt x="44" y="126"/>
                    <a:pt x="44" y="126"/>
                  </a:cubicBezTo>
                  <a:cubicBezTo>
                    <a:pt x="44" y="144"/>
                    <a:pt x="44" y="144"/>
                    <a:pt x="44" y="144"/>
                  </a:cubicBezTo>
                  <a:cubicBezTo>
                    <a:pt x="26" y="144"/>
                    <a:pt x="26" y="144"/>
                    <a:pt x="26" y="144"/>
                  </a:cubicBezTo>
                  <a:lnTo>
                    <a:pt x="26" y="153"/>
                  </a:lnTo>
                  <a:close/>
                  <a:moveTo>
                    <a:pt x="8" y="114"/>
                  </a:moveTo>
                  <a:cubicBezTo>
                    <a:pt x="8" y="140"/>
                    <a:pt x="8" y="140"/>
                    <a:pt x="8" y="140"/>
                  </a:cubicBezTo>
                  <a:cubicBezTo>
                    <a:pt x="8" y="143"/>
                    <a:pt x="10" y="145"/>
                    <a:pt x="13" y="145"/>
                  </a:cubicBezTo>
                  <a:cubicBezTo>
                    <a:pt x="18" y="145"/>
                    <a:pt x="18" y="145"/>
                    <a:pt x="18" y="145"/>
                  </a:cubicBezTo>
                  <a:cubicBezTo>
                    <a:pt x="18" y="136"/>
                    <a:pt x="18" y="136"/>
                    <a:pt x="18" y="136"/>
                  </a:cubicBezTo>
                  <a:cubicBezTo>
                    <a:pt x="36" y="136"/>
                    <a:pt x="36" y="136"/>
                    <a:pt x="36" y="136"/>
                  </a:cubicBezTo>
                  <a:cubicBezTo>
                    <a:pt x="36" y="118"/>
                    <a:pt x="36" y="118"/>
                    <a:pt x="36" y="118"/>
                  </a:cubicBezTo>
                  <a:cubicBezTo>
                    <a:pt x="54" y="118"/>
                    <a:pt x="54" y="118"/>
                    <a:pt x="54" y="118"/>
                  </a:cubicBezTo>
                  <a:cubicBezTo>
                    <a:pt x="54" y="100"/>
                    <a:pt x="54" y="100"/>
                    <a:pt x="54" y="100"/>
                  </a:cubicBezTo>
                  <a:cubicBezTo>
                    <a:pt x="75" y="100"/>
                    <a:pt x="75" y="100"/>
                    <a:pt x="75" y="100"/>
                  </a:cubicBezTo>
                  <a:cubicBezTo>
                    <a:pt x="87" y="87"/>
                    <a:pt x="87" y="87"/>
                    <a:pt x="87" y="87"/>
                  </a:cubicBezTo>
                  <a:cubicBezTo>
                    <a:pt x="90" y="88"/>
                    <a:pt x="90" y="88"/>
                    <a:pt x="90" y="88"/>
                  </a:cubicBezTo>
                  <a:cubicBezTo>
                    <a:pt x="94" y="90"/>
                    <a:pt x="99" y="91"/>
                    <a:pt x="104" y="91"/>
                  </a:cubicBezTo>
                  <a:cubicBezTo>
                    <a:pt x="127" y="91"/>
                    <a:pt x="145" y="72"/>
                    <a:pt x="145" y="49"/>
                  </a:cubicBezTo>
                  <a:cubicBezTo>
                    <a:pt x="145" y="26"/>
                    <a:pt x="127" y="8"/>
                    <a:pt x="104" y="8"/>
                  </a:cubicBezTo>
                  <a:cubicBezTo>
                    <a:pt x="81" y="8"/>
                    <a:pt x="62" y="26"/>
                    <a:pt x="62" y="49"/>
                  </a:cubicBezTo>
                  <a:cubicBezTo>
                    <a:pt x="62" y="52"/>
                    <a:pt x="63" y="54"/>
                    <a:pt x="63" y="57"/>
                  </a:cubicBezTo>
                  <a:cubicBezTo>
                    <a:pt x="64" y="59"/>
                    <a:pt x="64" y="59"/>
                    <a:pt x="64" y="59"/>
                  </a:cubicBezTo>
                  <a:lnTo>
                    <a:pt x="8" y="11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19" name="Freeform 61"/>
            <p:cNvSpPr>
              <a:spLocks noEditPoints="1"/>
            </p:cNvSpPr>
            <p:nvPr/>
          </p:nvSpPr>
          <p:spPr bwMode="auto">
            <a:xfrm>
              <a:off x="1146176" y="1482726"/>
              <a:ext cx="74613" cy="73025"/>
            </a:xfrm>
            <a:custGeom>
              <a:avLst/>
              <a:gdLst>
                <a:gd name="T0" fmla="*/ 16 w 31"/>
                <a:gd name="T1" fmla="*/ 31 h 31"/>
                <a:gd name="T2" fmla="*/ 0 w 31"/>
                <a:gd name="T3" fmla="*/ 15 h 31"/>
                <a:gd name="T4" fmla="*/ 16 w 31"/>
                <a:gd name="T5" fmla="*/ 0 h 31"/>
                <a:gd name="T6" fmla="*/ 31 w 31"/>
                <a:gd name="T7" fmla="*/ 15 h 31"/>
                <a:gd name="T8" fmla="*/ 16 w 31"/>
                <a:gd name="T9" fmla="*/ 31 h 31"/>
                <a:gd name="T10" fmla="*/ 16 w 31"/>
                <a:gd name="T11" fmla="*/ 4 h 31"/>
                <a:gd name="T12" fmla="*/ 4 w 31"/>
                <a:gd name="T13" fmla="*/ 15 h 31"/>
                <a:gd name="T14" fmla="*/ 16 w 31"/>
                <a:gd name="T15" fmla="*/ 27 h 31"/>
                <a:gd name="T16" fmla="*/ 27 w 31"/>
                <a:gd name="T17" fmla="*/ 15 h 31"/>
                <a:gd name="T18" fmla="*/ 16 w 31"/>
                <a:gd name="T19"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31">
                  <a:moveTo>
                    <a:pt x="16" y="31"/>
                  </a:moveTo>
                  <a:cubicBezTo>
                    <a:pt x="7" y="31"/>
                    <a:pt x="0" y="24"/>
                    <a:pt x="0" y="15"/>
                  </a:cubicBezTo>
                  <a:cubicBezTo>
                    <a:pt x="0" y="7"/>
                    <a:pt x="7" y="0"/>
                    <a:pt x="16" y="0"/>
                  </a:cubicBezTo>
                  <a:cubicBezTo>
                    <a:pt x="24" y="0"/>
                    <a:pt x="31" y="7"/>
                    <a:pt x="31" y="15"/>
                  </a:cubicBezTo>
                  <a:cubicBezTo>
                    <a:pt x="31" y="24"/>
                    <a:pt x="24" y="31"/>
                    <a:pt x="16" y="31"/>
                  </a:cubicBezTo>
                  <a:close/>
                  <a:moveTo>
                    <a:pt x="16" y="4"/>
                  </a:moveTo>
                  <a:cubicBezTo>
                    <a:pt x="9" y="4"/>
                    <a:pt x="4" y="9"/>
                    <a:pt x="4" y="15"/>
                  </a:cubicBezTo>
                  <a:cubicBezTo>
                    <a:pt x="4" y="22"/>
                    <a:pt x="9" y="27"/>
                    <a:pt x="16" y="27"/>
                  </a:cubicBezTo>
                  <a:cubicBezTo>
                    <a:pt x="22" y="27"/>
                    <a:pt x="27" y="22"/>
                    <a:pt x="27" y="15"/>
                  </a:cubicBezTo>
                  <a:cubicBezTo>
                    <a:pt x="27" y="9"/>
                    <a:pt x="22"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20" name="组合 19"/>
          <p:cNvGrpSpPr/>
          <p:nvPr/>
        </p:nvGrpSpPr>
        <p:grpSpPr>
          <a:xfrm>
            <a:off x="5211733" y="3073226"/>
            <a:ext cx="329308" cy="347675"/>
            <a:chOff x="1804988" y="3225801"/>
            <a:chExt cx="398463" cy="420687"/>
          </a:xfrm>
          <a:solidFill>
            <a:schemeClr val="bg1"/>
          </a:solidFill>
        </p:grpSpPr>
        <p:sp>
          <p:nvSpPr>
            <p:cNvPr id="21" name="Freeform 100"/>
            <p:cNvSpPr>
              <a:spLocks noEditPoints="1"/>
            </p:cNvSpPr>
            <p:nvPr/>
          </p:nvSpPr>
          <p:spPr bwMode="auto">
            <a:xfrm>
              <a:off x="1819276" y="3225801"/>
              <a:ext cx="384175" cy="158750"/>
            </a:xfrm>
            <a:custGeom>
              <a:avLst/>
              <a:gdLst>
                <a:gd name="T0" fmla="*/ 162 w 162"/>
                <a:gd name="T1" fmla="*/ 67 h 67"/>
                <a:gd name="T2" fmla="*/ 95 w 162"/>
                <a:gd name="T3" fmla="*/ 67 h 67"/>
                <a:gd name="T4" fmla="*/ 119 w 162"/>
                <a:gd name="T5" fmla="*/ 43 h 67"/>
                <a:gd name="T6" fmla="*/ 79 w 162"/>
                <a:gd name="T7" fmla="*/ 27 h 67"/>
                <a:gd name="T8" fmla="*/ 24 w 162"/>
                <a:gd name="T9" fmla="*/ 65 h 67"/>
                <a:gd name="T10" fmla="*/ 23 w 162"/>
                <a:gd name="T11" fmla="*/ 67 h 67"/>
                <a:gd name="T12" fmla="*/ 0 w 162"/>
                <a:gd name="T13" fmla="*/ 58 h 67"/>
                <a:gd name="T14" fmla="*/ 1 w 162"/>
                <a:gd name="T15" fmla="*/ 57 h 67"/>
                <a:gd name="T16" fmla="*/ 79 w 162"/>
                <a:gd name="T17" fmla="*/ 2 h 67"/>
                <a:gd name="T18" fmla="*/ 136 w 162"/>
                <a:gd name="T19" fmla="*/ 25 h 67"/>
                <a:gd name="T20" fmla="*/ 162 w 162"/>
                <a:gd name="T21" fmla="*/ 0 h 67"/>
                <a:gd name="T22" fmla="*/ 162 w 162"/>
                <a:gd name="T23" fmla="*/ 67 h 67"/>
                <a:gd name="T24" fmla="*/ 104 w 162"/>
                <a:gd name="T25" fmla="*/ 63 h 67"/>
                <a:gd name="T26" fmla="*/ 158 w 162"/>
                <a:gd name="T27" fmla="*/ 63 h 67"/>
                <a:gd name="T28" fmla="*/ 158 w 162"/>
                <a:gd name="T29" fmla="*/ 9 h 67"/>
                <a:gd name="T30" fmla="*/ 137 w 162"/>
                <a:gd name="T31" fmla="*/ 31 h 67"/>
                <a:gd name="T32" fmla="*/ 135 w 162"/>
                <a:gd name="T33" fmla="*/ 30 h 67"/>
                <a:gd name="T34" fmla="*/ 79 w 162"/>
                <a:gd name="T35" fmla="*/ 6 h 67"/>
                <a:gd name="T36" fmla="*/ 5 w 162"/>
                <a:gd name="T37" fmla="*/ 56 h 67"/>
                <a:gd name="T38" fmla="*/ 21 w 162"/>
                <a:gd name="T39" fmla="*/ 62 h 67"/>
                <a:gd name="T40" fmla="*/ 79 w 162"/>
                <a:gd name="T41" fmla="*/ 23 h 67"/>
                <a:gd name="T42" fmla="*/ 124 w 162"/>
                <a:gd name="T43" fmla="*/ 41 h 67"/>
                <a:gd name="T44" fmla="*/ 125 w 162"/>
                <a:gd name="T45" fmla="*/ 43 h 67"/>
                <a:gd name="T46" fmla="*/ 104 w 162"/>
                <a:gd name="T47"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2" h="67">
                  <a:moveTo>
                    <a:pt x="162" y="67"/>
                  </a:moveTo>
                  <a:cubicBezTo>
                    <a:pt x="95" y="67"/>
                    <a:pt x="95" y="67"/>
                    <a:pt x="95" y="67"/>
                  </a:cubicBezTo>
                  <a:cubicBezTo>
                    <a:pt x="119" y="43"/>
                    <a:pt x="119" y="43"/>
                    <a:pt x="119" y="43"/>
                  </a:cubicBezTo>
                  <a:cubicBezTo>
                    <a:pt x="108" y="32"/>
                    <a:pt x="94" y="27"/>
                    <a:pt x="79" y="27"/>
                  </a:cubicBezTo>
                  <a:cubicBezTo>
                    <a:pt x="55" y="27"/>
                    <a:pt x="32" y="42"/>
                    <a:pt x="24" y="65"/>
                  </a:cubicBezTo>
                  <a:cubicBezTo>
                    <a:pt x="23" y="67"/>
                    <a:pt x="23" y="67"/>
                    <a:pt x="23" y="67"/>
                  </a:cubicBezTo>
                  <a:cubicBezTo>
                    <a:pt x="0" y="58"/>
                    <a:pt x="0" y="58"/>
                    <a:pt x="0" y="58"/>
                  </a:cubicBezTo>
                  <a:cubicBezTo>
                    <a:pt x="1" y="57"/>
                    <a:pt x="1" y="57"/>
                    <a:pt x="1" y="57"/>
                  </a:cubicBezTo>
                  <a:cubicBezTo>
                    <a:pt x="13" y="24"/>
                    <a:pt x="44" y="2"/>
                    <a:pt x="79" y="2"/>
                  </a:cubicBezTo>
                  <a:cubicBezTo>
                    <a:pt x="101" y="2"/>
                    <a:pt x="121" y="11"/>
                    <a:pt x="136" y="25"/>
                  </a:cubicBezTo>
                  <a:cubicBezTo>
                    <a:pt x="162" y="0"/>
                    <a:pt x="162" y="0"/>
                    <a:pt x="162" y="0"/>
                  </a:cubicBezTo>
                  <a:lnTo>
                    <a:pt x="162" y="67"/>
                  </a:lnTo>
                  <a:close/>
                  <a:moveTo>
                    <a:pt x="104" y="63"/>
                  </a:moveTo>
                  <a:cubicBezTo>
                    <a:pt x="158" y="63"/>
                    <a:pt x="158" y="63"/>
                    <a:pt x="158" y="63"/>
                  </a:cubicBezTo>
                  <a:cubicBezTo>
                    <a:pt x="158" y="9"/>
                    <a:pt x="158" y="9"/>
                    <a:pt x="158" y="9"/>
                  </a:cubicBezTo>
                  <a:cubicBezTo>
                    <a:pt x="137" y="31"/>
                    <a:pt x="137" y="31"/>
                    <a:pt x="137" y="31"/>
                  </a:cubicBezTo>
                  <a:cubicBezTo>
                    <a:pt x="135" y="30"/>
                    <a:pt x="135" y="30"/>
                    <a:pt x="135" y="30"/>
                  </a:cubicBezTo>
                  <a:cubicBezTo>
                    <a:pt x="120" y="15"/>
                    <a:pt x="100" y="6"/>
                    <a:pt x="79" y="6"/>
                  </a:cubicBezTo>
                  <a:cubicBezTo>
                    <a:pt x="47" y="6"/>
                    <a:pt x="17" y="26"/>
                    <a:pt x="5" y="56"/>
                  </a:cubicBezTo>
                  <a:cubicBezTo>
                    <a:pt x="21" y="62"/>
                    <a:pt x="21" y="62"/>
                    <a:pt x="21" y="62"/>
                  </a:cubicBezTo>
                  <a:cubicBezTo>
                    <a:pt x="30" y="38"/>
                    <a:pt x="54" y="23"/>
                    <a:pt x="79" y="23"/>
                  </a:cubicBezTo>
                  <a:cubicBezTo>
                    <a:pt x="96" y="23"/>
                    <a:pt x="112" y="29"/>
                    <a:pt x="124" y="41"/>
                  </a:cubicBezTo>
                  <a:cubicBezTo>
                    <a:pt x="125" y="43"/>
                    <a:pt x="125" y="43"/>
                    <a:pt x="125" y="43"/>
                  </a:cubicBezTo>
                  <a:lnTo>
                    <a:pt x="104" y="6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22" name="Freeform 101"/>
            <p:cNvSpPr>
              <a:spLocks noEditPoints="1"/>
            </p:cNvSpPr>
            <p:nvPr/>
          </p:nvSpPr>
          <p:spPr bwMode="auto">
            <a:xfrm>
              <a:off x="1804988" y="3468688"/>
              <a:ext cx="393700" cy="177800"/>
            </a:xfrm>
            <a:custGeom>
              <a:avLst/>
              <a:gdLst>
                <a:gd name="T0" fmla="*/ 0 w 166"/>
                <a:gd name="T1" fmla="*/ 75 h 75"/>
                <a:gd name="T2" fmla="*/ 0 w 166"/>
                <a:gd name="T3" fmla="*/ 0 h 75"/>
                <a:gd name="T4" fmla="*/ 74 w 166"/>
                <a:gd name="T5" fmla="*/ 0 h 75"/>
                <a:gd name="T6" fmla="*/ 48 w 166"/>
                <a:gd name="T7" fmla="*/ 27 h 75"/>
                <a:gd name="T8" fmla="*/ 85 w 166"/>
                <a:gd name="T9" fmla="*/ 41 h 75"/>
                <a:gd name="T10" fmla="*/ 138 w 166"/>
                <a:gd name="T11" fmla="*/ 4 h 75"/>
                <a:gd name="T12" fmla="*/ 140 w 166"/>
                <a:gd name="T13" fmla="*/ 0 h 75"/>
                <a:gd name="T14" fmla="*/ 166 w 166"/>
                <a:gd name="T15" fmla="*/ 10 h 75"/>
                <a:gd name="T16" fmla="*/ 165 w 166"/>
                <a:gd name="T17" fmla="*/ 14 h 75"/>
                <a:gd name="T18" fmla="*/ 85 w 166"/>
                <a:gd name="T19" fmla="*/ 69 h 75"/>
                <a:gd name="T20" fmla="*/ 28 w 166"/>
                <a:gd name="T21" fmla="*/ 47 h 75"/>
                <a:gd name="T22" fmla="*/ 0 w 166"/>
                <a:gd name="T23" fmla="*/ 75 h 75"/>
                <a:gd name="T24" fmla="*/ 27 w 166"/>
                <a:gd name="T25" fmla="*/ 36 h 75"/>
                <a:gd name="T26" fmla="*/ 30 w 166"/>
                <a:gd name="T27" fmla="*/ 38 h 75"/>
                <a:gd name="T28" fmla="*/ 85 w 166"/>
                <a:gd name="T29" fmla="*/ 61 h 75"/>
                <a:gd name="T30" fmla="*/ 156 w 166"/>
                <a:gd name="T31" fmla="*/ 15 h 75"/>
                <a:gd name="T32" fmla="*/ 144 w 166"/>
                <a:gd name="T33" fmla="*/ 10 h 75"/>
                <a:gd name="T34" fmla="*/ 85 w 166"/>
                <a:gd name="T35" fmla="*/ 49 h 75"/>
                <a:gd name="T36" fmla="*/ 39 w 166"/>
                <a:gd name="T37" fmla="*/ 30 h 75"/>
                <a:gd name="T38" fmla="*/ 36 w 166"/>
                <a:gd name="T39" fmla="*/ 27 h 75"/>
                <a:gd name="T40" fmla="*/ 55 w 166"/>
                <a:gd name="T41" fmla="*/ 8 h 75"/>
                <a:gd name="T42" fmla="*/ 8 w 166"/>
                <a:gd name="T43" fmla="*/ 8 h 75"/>
                <a:gd name="T44" fmla="*/ 8 w 166"/>
                <a:gd name="T45" fmla="*/ 55 h 75"/>
                <a:gd name="T46" fmla="*/ 27 w 166"/>
                <a:gd name="T47"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6" h="75">
                  <a:moveTo>
                    <a:pt x="0" y="75"/>
                  </a:moveTo>
                  <a:cubicBezTo>
                    <a:pt x="0" y="0"/>
                    <a:pt x="0" y="0"/>
                    <a:pt x="0" y="0"/>
                  </a:cubicBezTo>
                  <a:cubicBezTo>
                    <a:pt x="74" y="0"/>
                    <a:pt x="74" y="0"/>
                    <a:pt x="74" y="0"/>
                  </a:cubicBezTo>
                  <a:cubicBezTo>
                    <a:pt x="48" y="27"/>
                    <a:pt x="48" y="27"/>
                    <a:pt x="48" y="27"/>
                  </a:cubicBezTo>
                  <a:cubicBezTo>
                    <a:pt x="58" y="36"/>
                    <a:pt x="71" y="41"/>
                    <a:pt x="85" y="41"/>
                  </a:cubicBezTo>
                  <a:cubicBezTo>
                    <a:pt x="109" y="41"/>
                    <a:pt x="130" y="26"/>
                    <a:pt x="138" y="4"/>
                  </a:cubicBezTo>
                  <a:cubicBezTo>
                    <a:pt x="140" y="0"/>
                    <a:pt x="140" y="0"/>
                    <a:pt x="140" y="0"/>
                  </a:cubicBezTo>
                  <a:cubicBezTo>
                    <a:pt x="166" y="10"/>
                    <a:pt x="166" y="10"/>
                    <a:pt x="166" y="10"/>
                  </a:cubicBezTo>
                  <a:cubicBezTo>
                    <a:pt x="165" y="14"/>
                    <a:pt x="165" y="14"/>
                    <a:pt x="165" y="14"/>
                  </a:cubicBezTo>
                  <a:cubicBezTo>
                    <a:pt x="152" y="47"/>
                    <a:pt x="120" y="69"/>
                    <a:pt x="85" y="69"/>
                  </a:cubicBezTo>
                  <a:cubicBezTo>
                    <a:pt x="64" y="69"/>
                    <a:pt x="43" y="61"/>
                    <a:pt x="28" y="47"/>
                  </a:cubicBezTo>
                  <a:lnTo>
                    <a:pt x="0" y="75"/>
                  </a:lnTo>
                  <a:close/>
                  <a:moveTo>
                    <a:pt x="27" y="36"/>
                  </a:moveTo>
                  <a:cubicBezTo>
                    <a:pt x="30" y="38"/>
                    <a:pt x="30" y="38"/>
                    <a:pt x="30" y="38"/>
                  </a:cubicBezTo>
                  <a:cubicBezTo>
                    <a:pt x="45" y="53"/>
                    <a:pt x="64" y="61"/>
                    <a:pt x="85" y="61"/>
                  </a:cubicBezTo>
                  <a:cubicBezTo>
                    <a:pt x="116" y="61"/>
                    <a:pt x="144" y="43"/>
                    <a:pt x="156" y="15"/>
                  </a:cubicBezTo>
                  <a:cubicBezTo>
                    <a:pt x="144" y="10"/>
                    <a:pt x="144" y="10"/>
                    <a:pt x="144" y="10"/>
                  </a:cubicBezTo>
                  <a:cubicBezTo>
                    <a:pt x="134" y="33"/>
                    <a:pt x="111" y="49"/>
                    <a:pt x="85" y="49"/>
                  </a:cubicBezTo>
                  <a:cubicBezTo>
                    <a:pt x="68" y="49"/>
                    <a:pt x="51" y="42"/>
                    <a:pt x="39" y="30"/>
                  </a:cubicBezTo>
                  <a:cubicBezTo>
                    <a:pt x="36" y="27"/>
                    <a:pt x="36" y="27"/>
                    <a:pt x="36" y="27"/>
                  </a:cubicBezTo>
                  <a:cubicBezTo>
                    <a:pt x="55" y="8"/>
                    <a:pt x="55" y="8"/>
                    <a:pt x="55" y="8"/>
                  </a:cubicBezTo>
                  <a:cubicBezTo>
                    <a:pt x="8" y="8"/>
                    <a:pt x="8" y="8"/>
                    <a:pt x="8" y="8"/>
                  </a:cubicBezTo>
                  <a:cubicBezTo>
                    <a:pt x="8" y="55"/>
                    <a:pt x="8" y="55"/>
                    <a:pt x="8" y="55"/>
                  </a:cubicBezTo>
                  <a:lnTo>
                    <a:pt x="27" y="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23" name="组合 22"/>
          <p:cNvGrpSpPr/>
          <p:nvPr/>
        </p:nvGrpSpPr>
        <p:grpSpPr>
          <a:xfrm>
            <a:off x="6683805" y="3093561"/>
            <a:ext cx="280765" cy="307005"/>
            <a:chOff x="6383338" y="3238501"/>
            <a:chExt cx="339725" cy="371475"/>
          </a:xfrm>
          <a:solidFill>
            <a:schemeClr val="bg1"/>
          </a:solidFill>
        </p:grpSpPr>
        <p:sp>
          <p:nvSpPr>
            <p:cNvPr id="24" name="Freeform 125"/>
            <p:cNvSpPr>
              <a:spLocks noEditPoints="1"/>
            </p:cNvSpPr>
            <p:nvPr/>
          </p:nvSpPr>
          <p:spPr bwMode="auto">
            <a:xfrm>
              <a:off x="6383338" y="3541713"/>
              <a:ext cx="339725" cy="68263"/>
            </a:xfrm>
            <a:custGeom>
              <a:avLst/>
              <a:gdLst>
                <a:gd name="T0" fmla="*/ 128 w 143"/>
                <a:gd name="T1" fmla="*/ 29 h 29"/>
                <a:gd name="T2" fmla="*/ 14 w 143"/>
                <a:gd name="T3" fmla="*/ 29 h 29"/>
                <a:gd name="T4" fmla="*/ 0 w 143"/>
                <a:gd name="T5" fmla="*/ 15 h 29"/>
                <a:gd name="T6" fmla="*/ 14 w 143"/>
                <a:gd name="T7" fmla="*/ 0 h 29"/>
                <a:gd name="T8" fmla="*/ 54 w 143"/>
                <a:gd name="T9" fmla="*/ 0 h 29"/>
                <a:gd name="T10" fmla="*/ 58 w 143"/>
                <a:gd name="T11" fmla="*/ 7 h 29"/>
                <a:gd name="T12" fmla="*/ 71 w 143"/>
                <a:gd name="T13" fmla="*/ 16 h 29"/>
                <a:gd name="T14" fmla="*/ 84 w 143"/>
                <a:gd name="T15" fmla="*/ 7 h 29"/>
                <a:gd name="T16" fmla="*/ 88 w 143"/>
                <a:gd name="T17" fmla="*/ 0 h 29"/>
                <a:gd name="T18" fmla="*/ 128 w 143"/>
                <a:gd name="T19" fmla="*/ 0 h 29"/>
                <a:gd name="T20" fmla="*/ 143 w 143"/>
                <a:gd name="T21" fmla="*/ 15 h 29"/>
                <a:gd name="T22" fmla="*/ 128 w 143"/>
                <a:gd name="T23" fmla="*/ 29 h 29"/>
                <a:gd name="T24" fmla="*/ 14 w 143"/>
                <a:gd name="T25" fmla="*/ 4 h 29"/>
                <a:gd name="T26" fmla="*/ 4 w 143"/>
                <a:gd name="T27" fmla="*/ 15 h 29"/>
                <a:gd name="T28" fmla="*/ 14 w 143"/>
                <a:gd name="T29" fmla="*/ 25 h 29"/>
                <a:gd name="T30" fmla="*/ 128 w 143"/>
                <a:gd name="T31" fmla="*/ 25 h 29"/>
                <a:gd name="T32" fmla="*/ 139 w 143"/>
                <a:gd name="T33" fmla="*/ 15 h 29"/>
                <a:gd name="T34" fmla="*/ 128 w 143"/>
                <a:gd name="T35" fmla="*/ 4 h 29"/>
                <a:gd name="T36" fmla="*/ 91 w 143"/>
                <a:gd name="T37" fmla="*/ 4 h 29"/>
                <a:gd name="T38" fmla="*/ 88 w 143"/>
                <a:gd name="T39" fmla="*/ 9 h 29"/>
                <a:gd name="T40" fmla="*/ 71 w 143"/>
                <a:gd name="T41" fmla="*/ 20 h 29"/>
                <a:gd name="T42" fmla="*/ 55 w 143"/>
                <a:gd name="T43" fmla="*/ 9 h 29"/>
                <a:gd name="T44" fmla="*/ 52 w 143"/>
                <a:gd name="T45" fmla="*/ 4 h 29"/>
                <a:gd name="T46" fmla="*/ 14 w 143"/>
                <a:gd name="T47"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43" h="29">
                  <a:moveTo>
                    <a:pt x="128" y="29"/>
                  </a:moveTo>
                  <a:cubicBezTo>
                    <a:pt x="14" y="29"/>
                    <a:pt x="14" y="29"/>
                    <a:pt x="14" y="29"/>
                  </a:cubicBezTo>
                  <a:cubicBezTo>
                    <a:pt x="6" y="29"/>
                    <a:pt x="0" y="23"/>
                    <a:pt x="0" y="15"/>
                  </a:cubicBezTo>
                  <a:cubicBezTo>
                    <a:pt x="0" y="6"/>
                    <a:pt x="6" y="0"/>
                    <a:pt x="14" y="0"/>
                  </a:cubicBezTo>
                  <a:cubicBezTo>
                    <a:pt x="54" y="0"/>
                    <a:pt x="54" y="0"/>
                    <a:pt x="54" y="0"/>
                  </a:cubicBezTo>
                  <a:cubicBezTo>
                    <a:pt x="58" y="7"/>
                    <a:pt x="58" y="7"/>
                    <a:pt x="58" y="7"/>
                  </a:cubicBezTo>
                  <a:cubicBezTo>
                    <a:pt x="61" y="13"/>
                    <a:pt x="66" y="16"/>
                    <a:pt x="71" y="16"/>
                  </a:cubicBezTo>
                  <a:cubicBezTo>
                    <a:pt x="76" y="16"/>
                    <a:pt x="81" y="13"/>
                    <a:pt x="84" y="7"/>
                  </a:cubicBezTo>
                  <a:cubicBezTo>
                    <a:pt x="88" y="0"/>
                    <a:pt x="88" y="0"/>
                    <a:pt x="88" y="0"/>
                  </a:cubicBezTo>
                  <a:cubicBezTo>
                    <a:pt x="128" y="0"/>
                    <a:pt x="128" y="0"/>
                    <a:pt x="128" y="0"/>
                  </a:cubicBezTo>
                  <a:cubicBezTo>
                    <a:pt x="136" y="0"/>
                    <a:pt x="143" y="6"/>
                    <a:pt x="143" y="15"/>
                  </a:cubicBezTo>
                  <a:cubicBezTo>
                    <a:pt x="143" y="23"/>
                    <a:pt x="136" y="29"/>
                    <a:pt x="128" y="29"/>
                  </a:cubicBezTo>
                  <a:close/>
                  <a:moveTo>
                    <a:pt x="14" y="4"/>
                  </a:moveTo>
                  <a:cubicBezTo>
                    <a:pt x="8" y="4"/>
                    <a:pt x="4" y="9"/>
                    <a:pt x="4" y="15"/>
                  </a:cubicBezTo>
                  <a:cubicBezTo>
                    <a:pt x="4" y="20"/>
                    <a:pt x="8" y="25"/>
                    <a:pt x="14" y="25"/>
                  </a:cubicBezTo>
                  <a:cubicBezTo>
                    <a:pt x="128" y="25"/>
                    <a:pt x="128" y="25"/>
                    <a:pt x="128" y="25"/>
                  </a:cubicBezTo>
                  <a:cubicBezTo>
                    <a:pt x="134" y="25"/>
                    <a:pt x="139" y="20"/>
                    <a:pt x="139" y="15"/>
                  </a:cubicBezTo>
                  <a:cubicBezTo>
                    <a:pt x="139" y="9"/>
                    <a:pt x="134" y="4"/>
                    <a:pt x="128" y="4"/>
                  </a:cubicBezTo>
                  <a:cubicBezTo>
                    <a:pt x="91" y="4"/>
                    <a:pt x="91" y="4"/>
                    <a:pt x="91" y="4"/>
                  </a:cubicBezTo>
                  <a:cubicBezTo>
                    <a:pt x="88" y="9"/>
                    <a:pt x="88" y="9"/>
                    <a:pt x="88" y="9"/>
                  </a:cubicBezTo>
                  <a:cubicBezTo>
                    <a:pt x="84" y="16"/>
                    <a:pt x="78" y="20"/>
                    <a:pt x="71" y="20"/>
                  </a:cubicBezTo>
                  <a:cubicBezTo>
                    <a:pt x="65" y="20"/>
                    <a:pt x="59" y="16"/>
                    <a:pt x="55" y="9"/>
                  </a:cubicBezTo>
                  <a:cubicBezTo>
                    <a:pt x="52" y="4"/>
                    <a:pt x="52" y="4"/>
                    <a:pt x="52" y="4"/>
                  </a:cubicBezTo>
                  <a:lnTo>
                    <a:pt x="14" y="4"/>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25" name="Freeform 126"/>
            <p:cNvSpPr>
              <a:spLocks noEditPoints="1"/>
            </p:cNvSpPr>
            <p:nvPr/>
          </p:nvSpPr>
          <p:spPr bwMode="auto">
            <a:xfrm>
              <a:off x="6438901" y="3238501"/>
              <a:ext cx="227013" cy="303213"/>
            </a:xfrm>
            <a:custGeom>
              <a:avLst/>
              <a:gdLst>
                <a:gd name="T0" fmla="*/ 48 w 96"/>
                <a:gd name="T1" fmla="*/ 128 h 128"/>
                <a:gd name="T2" fmla="*/ 38 w 96"/>
                <a:gd name="T3" fmla="*/ 122 h 128"/>
                <a:gd name="T4" fmla="*/ 3 w 96"/>
                <a:gd name="T5" fmla="*/ 60 h 128"/>
                <a:gd name="T6" fmla="*/ 2 w 96"/>
                <a:gd name="T7" fmla="*/ 48 h 128"/>
                <a:gd name="T8" fmla="*/ 13 w 96"/>
                <a:gd name="T9" fmla="*/ 43 h 128"/>
                <a:gd name="T10" fmla="*/ 23 w 96"/>
                <a:gd name="T11" fmla="*/ 43 h 128"/>
                <a:gd name="T12" fmla="*/ 23 w 96"/>
                <a:gd name="T13" fmla="*/ 18 h 128"/>
                <a:gd name="T14" fmla="*/ 41 w 96"/>
                <a:gd name="T15" fmla="*/ 0 h 128"/>
                <a:gd name="T16" fmla="*/ 55 w 96"/>
                <a:gd name="T17" fmla="*/ 0 h 128"/>
                <a:gd name="T18" fmla="*/ 74 w 96"/>
                <a:gd name="T19" fmla="*/ 18 h 128"/>
                <a:gd name="T20" fmla="*/ 74 w 96"/>
                <a:gd name="T21" fmla="*/ 43 h 128"/>
                <a:gd name="T22" fmla="*/ 84 w 96"/>
                <a:gd name="T23" fmla="*/ 43 h 128"/>
                <a:gd name="T24" fmla="*/ 94 w 96"/>
                <a:gd name="T25" fmla="*/ 48 h 128"/>
                <a:gd name="T26" fmla="*/ 93 w 96"/>
                <a:gd name="T27" fmla="*/ 60 h 128"/>
                <a:gd name="T28" fmla="*/ 58 w 96"/>
                <a:gd name="T29" fmla="*/ 122 h 128"/>
                <a:gd name="T30" fmla="*/ 48 w 96"/>
                <a:gd name="T31" fmla="*/ 128 h 128"/>
                <a:gd name="T32" fmla="*/ 13 w 96"/>
                <a:gd name="T33" fmla="*/ 51 h 128"/>
                <a:gd name="T34" fmla="*/ 9 w 96"/>
                <a:gd name="T35" fmla="*/ 52 h 128"/>
                <a:gd name="T36" fmla="*/ 10 w 96"/>
                <a:gd name="T37" fmla="*/ 56 h 128"/>
                <a:gd name="T38" fmla="*/ 45 w 96"/>
                <a:gd name="T39" fmla="*/ 118 h 128"/>
                <a:gd name="T40" fmla="*/ 48 w 96"/>
                <a:gd name="T41" fmla="*/ 120 h 128"/>
                <a:gd name="T42" fmla="*/ 51 w 96"/>
                <a:gd name="T43" fmla="*/ 118 h 128"/>
                <a:gd name="T44" fmla="*/ 87 w 96"/>
                <a:gd name="T45" fmla="*/ 56 h 128"/>
                <a:gd name="T46" fmla="*/ 87 w 96"/>
                <a:gd name="T47" fmla="*/ 52 h 128"/>
                <a:gd name="T48" fmla="*/ 84 w 96"/>
                <a:gd name="T49" fmla="*/ 51 h 128"/>
                <a:gd name="T50" fmla="*/ 66 w 96"/>
                <a:gd name="T51" fmla="*/ 51 h 128"/>
                <a:gd name="T52" fmla="*/ 66 w 96"/>
                <a:gd name="T53" fmla="*/ 18 h 128"/>
                <a:gd name="T54" fmla="*/ 55 w 96"/>
                <a:gd name="T55" fmla="*/ 8 h 128"/>
                <a:gd name="T56" fmla="*/ 41 w 96"/>
                <a:gd name="T57" fmla="*/ 8 h 128"/>
                <a:gd name="T58" fmla="*/ 31 w 96"/>
                <a:gd name="T59" fmla="*/ 18 h 128"/>
                <a:gd name="T60" fmla="*/ 31 w 96"/>
                <a:gd name="T61" fmla="*/ 51 h 128"/>
                <a:gd name="T62" fmla="*/ 13 w 96"/>
                <a:gd name="T63" fmla="*/ 5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6" h="128">
                  <a:moveTo>
                    <a:pt x="48" y="128"/>
                  </a:moveTo>
                  <a:cubicBezTo>
                    <a:pt x="44" y="128"/>
                    <a:pt x="41" y="126"/>
                    <a:pt x="38" y="122"/>
                  </a:cubicBezTo>
                  <a:cubicBezTo>
                    <a:pt x="3" y="60"/>
                    <a:pt x="3" y="60"/>
                    <a:pt x="3" y="60"/>
                  </a:cubicBezTo>
                  <a:cubicBezTo>
                    <a:pt x="1" y="56"/>
                    <a:pt x="0" y="52"/>
                    <a:pt x="2" y="48"/>
                  </a:cubicBezTo>
                  <a:cubicBezTo>
                    <a:pt x="4" y="45"/>
                    <a:pt x="8" y="43"/>
                    <a:pt x="13" y="43"/>
                  </a:cubicBezTo>
                  <a:cubicBezTo>
                    <a:pt x="23" y="43"/>
                    <a:pt x="23" y="43"/>
                    <a:pt x="23" y="43"/>
                  </a:cubicBezTo>
                  <a:cubicBezTo>
                    <a:pt x="23" y="18"/>
                    <a:pt x="23" y="18"/>
                    <a:pt x="23" y="18"/>
                  </a:cubicBezTo>
                  <a:cubicBezTo>
                    <a:pt x="23" y="8"/>
                    <a:pt x="31" y="0"/>
                    <a:pt x="41" y="0"/>
                  </a:cubicBezTo>
                  <a:cubicBezTo>
                    <a:pt x="55" y="0"/>
                    <a:pt x="55" y="0"/>
                    <a:pt x="55" y="0"/>
                  </a:cubicBezTo>
                  <a:cubicBezTo>
                    <a:pt x="65" y="0"/>
                    <a:pt x="74" y="8"/>
                    <a:pt x="74" y="18"/>
                  </a:cubicBezTo>
                  <a:cubicBezTo>
                    <a:pt x="74" y="43"/>
                    <a:pt x="74" y="43"/>
                    <a:pt x="74" y="43"/>
                  </a:cubicBezTo>
                  <a:cubicBezTo>
                    <a:pt x="84" y="43"/>
                    <a:pt x="84" y="43"/>
                    <a:pt x="84" y="43"/>
                  </a:cubicBezTo>
                  <a:cubicBezTo>
                    <a:pt x="88" y="43"/>
                    <a:pt x="92" y="45"/>
                    <a:pt x="94" y="48"/>
                  </a:cubicBezTo>
                  <a:cubicBezTo>
                    <a:pt x="96" y="52"/>
                    <a:pt x="96" y="56"/>
                    <a:pt x="93" y="60"/>
                  </a:cubicBezTo>
                  <a:cubicBezTo>
                    <a:pt x="58" y="122"/>
                    <a:pt x="58" y="122"/>
                    <a:pt x="58" y="122"/>
                  </a:cubicBezTo>
                  <a:cubicBezTo>
                    <a:pt x="56" y="126"/>
                    <a:pt x="52" y="128"/>
                    <a:pt x="48" y="128"/>
                  </a:cubicBezTo>
                  <a:close/>
                  <a:moveTo>
                    <a:pt x="13" y="51"/>
                  </a:moveTo>
                  <a:cubicBezTo>
                    <a:pt x="11" y="51"/>
                    <a:pt x="10" y="52"/>
                    <a:pt x="9" y="52"/>
                  </a:cubicBezTo>
                  <a:cubicBezTo>
                    <a:pt x="9" y="53"/>
                    <a:pt x="9" y="55"/>
                    <a:pt x="10" y="56"/>
                  </a:cubicBezTo>
                  <a:cubicBezTo>
                    <a:pt x="45" y="118"/>
                    <a:pt x="45" y="118"/>
                    <a:pt x="45" y="118"/>
                  </a:cubicBezTo>
                  <a:cubicBezTo>
                    <a:pt x="46" y="119"/>
                    <a:pt x="47" y="120"/>
                    <a:pt x="48" y="120"/>
                  </a:cubicBezTo>
                  <a:cubicBezTo>
                    <a:pt x="49" y="120"/>
                    <a:pt x="50" y="119"/>
                    <a:pt x="51" y="118"/>
                  </a:cubicBezTo>
                  <a:cubicBezTo>
                    <a:pt x="87" y="56"/>
                    <a:pt x="87" y="56"/>
                    <a:pt x="87" y="56"/>
                  </a:cubicBezTo>
                  <a:cubicBezTo>
                    <a:pt x="87" y="55"/>
                    <a:pt x="88" y="53"/>
                    <a:pt x="87" y="52"/>
                  </a:cubicBezTo>
                  <a:cubicBezTo>
                    <a:pt x="87" y="52"/>
                    <a:pt x="85" y="51"/>
                    <a:pt x="84" y="51"/>
                  </a:cubicBezTo>
                  <a:cubicBezTo>
                    <a:pt x="66" y="51"/>
                    <a:pt x="66" y="51"/>
                    <a:pt x="66" y="51"/>
                  </a:cubicBezTo>
                  <a:cubicBezTo>
                    <a:pt x="66" y="18"/>
                    <a:pt x="66" y="18"/>
                    <a:pt x="66" y="18"/>
                  </a:cubicBezTo>
                  <a:cubicBezTo>
                    <a:pt x="66" y="12"/>
                    <a:pt x="61" y="8"/>
                    <a:pt x="55" y="8"/>
                  </a:cubicBezTo>
                  <a:cubicBezTo>
                    <a:pt x="41" y="8"/>
                    <a:pt x="41" y="8"/>
                    <a:pt x="41" y="8"/>
                  </a:cubicBezTo>
                  <a:cubicBezTo>
                    <a:pt x="36" y="8"/>
                    <a:pt x="31" y="12"/>
                    <a:pt x="31" y="18"/>
                  </a:cubicBezTo>
                  <a:cubicBezTo>
                    <a:pt x="31" y="51"/>
                    <a:pt x="31" y="51"/>
                    <a:pt x="31" y="51"/>
                  </a:cubicBezTo>
                  <a:lnTo>
                    <a:pt x="13" y="5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26" name="组合 25"/>
          <p:cNvGrpSpPr/>
          <p:nvPr/>
        </p:nvGrpSpPr>
        <p:grpSpPr>
          <a:xfrm>
            <a:off x="8101430" y="3080441"/>
            <a:ext cx="341115" cy="333244"/>
            <a:chOff x="5445126" y="3225801"/>
            <a:chExt cx="412750" cy="403225"/>
          </a:xfrm>
          <a:solidFill>
            <a:schemeClr val="bg1"/>
          </a:solidFill>
        </p:grpSpPr>
        <p:sp>
          <p:nvSpPr>
            <p:cNvPr id="27" name="Freeform 129"/>
            <p:cNvSpPr>
              <a:spLocks noEditPoints="1"/>
            </p:cNvSpPr>
            <p:nvPr/>
          </p:nvSpPr>
          <p:spPr bwMode="auto">
            <a:xfrm>
              <a:off x="5656263" y="3449638"/>
              <a:ext cx="201613" cy="179388"/>
            </a:xfrm>
            <a:custGeom>
              <a:avLst/>
              <a:gdLst>
                <a:gd name="T0" fmla="*/ 60 w 85"/>
                <a:gd name="T1" fmla="*/ 76 h 76"/>
                <a:gd name="T2" fmla="*/ 60 w 85"/>
                <a:gd name="T3" fmla="*/ 76 h 76"/>
                <a:gd name="T4" fmla="*/ 52 w 85"/>
                <a:gd name="T5" fmla="*/ 73 h 76"/>
                <a:gd name="T6" fmla="*/ 0 w 85"/>
                <a:gd name="T7" fmla="*/ 22 h 76"/>
                <a:gd name="T8" fmla="*/ 13 w 85"/>
                <a:gd name="T9" fmla="*/ 9 h 76"/>
                <a:gd name="T10" fmla="*/ 30 w 85"/>
                <a:gd name="T11" fmla="*/ 1 h 76"/>
                <a:gd name="T12" fmla="*/ 33 w 85"/>
                <a:gd name="T13" fmla="*/ 0 h 76"/>
                <a:gd name="T14" fmla="*/ 79 w 85"/>
                <a:gd name="T15" fmla="*/ 46 h 76"/>
                <a:gd name="T16" fmla="*/ 74 w 85"/>
                <a:gd name="T17" fmla="*/ 69 h 76"/>
                <a:gd name="T18" fmla="*/ 60 w 85"/>
                <a:gd name="T19" fmla="*/ 76 h 76"/>
                <a:gd name="T20" fmla="*/ 58 w 85"/>
                <a:gd name="T21" fmla="*/ 68 h 76"/>
                <a:gd name="T22" fmla="*/ 60 w 85"/>
                <a:gd name="T23" fmla="*/ 68 h 76"/>
                <a:gd name="T24" fmla="*/ 68 w 85"/>
                <a:gd name="T25" fmla="*/ 63 h 76"/>
                <a:gd name="T26" fmla="*/ 73 w 85"/>
                <a:gd name="T27" fmla="*/ 52 h 76"/>
                <a:gd name="T28" fmla="*/ 30 w 85"/>
                <a:gd name="T29" fmla="*/ 9 h 76"/>
                <a:gd name="T30" fmla="*/ 18 w 85"/>
                <a:gd name="T31" fmla="*/ 14 h 76"/>
                <a:gd name="T32" fmla="*/ 11 w 85"/>
                <a:gd name="T33" fmla="*/ 21 h 76"/>
                <a:gd name="T34" fmla="*/ 58 w 85"/>
                <a:gd name="T35" fmla="*/ 68 h 76"/>
                <a:gd name="T36" fmla="*/ 58 w 85"/>
                <a:gd name="T37"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5" h="76">
                  <a:moveTo>
                    <a:pt x="60" y="76"/>
                  </a:moveTo>
                  <a:cubicBezTo>
                    <a:pt x="60" y="76"/>
                    <a:pt x="60" y="76"/>
                    <a:pt x="60" y="76"/>
                  </a:cubicBezTo>
                  <a:cubicBezTo>
                    <a:pt x="55" y="76"/>
                    <a:pt x="52" y="74"/>
                    <a:pt x="52" y="73"/>
                  </a:cubicBezTo>
                  <a:cubicBezTo>
                    <a:pt x="0" y="22"/>
                    <a:pt x="0" y="22"/>
                    <a:pt x="0" y="22"/>
                  </a:cubicBezTo>
                  <a:cubicBezTo>
                    <a:pt x="13" y="9"/>
                    <a:pt x="13" y="9"/>
                    <a:pt x="13" y="9"/>
                  </a:cubicBezTo>
                  <a:cubicBezTo>
                    <a:pt x="14" y="8"/>
                    <a:pt x="17" y="5"/>
                    <a:pt x="30" y="1"/>
                  </a:cubicBezTo>
                  <a:cubicBezTo>
                    <a:pt x="33" y="0"/>
                    <a:pt x="33" y="0"/>
                    <a:pt x="33" y="0"/>
                  </a:cubicBezTo>
                  <a:cubicBezTo>
                    <a:pt x="79" y="46"/>
                    <a:pt x="79" y="46"/>
                    <a:pt x="79" y="46"/>
                  </a:cubicBezTo>
                  <a:cubicBezTo>
                    <a:pt x="82" y="49"/>
                    <a:pt x="85" y="58"/>
                    <a:pt x="74" y="69"/>
                  </a:cubicBezTo>
                  <a:cubicBezTo>
                    <a:pt x="69" y="74"/>
                    <a:pt x="64" y="76"/>
                    <a:pt x="60" y="76"/>
                  </a:cubicBezTo>
                  <a:close/>
                  <a:moveTo>
                    <a:pt x="58" y="68"/>
                  </a:moveTo>
                  <a:cubicBezTo>
                    <a:pt x="58" y="68"/>
                    <a:pt x="58" y="68"/>
                    <a:pt x="60" y="68"/>
                  </a:cubicBezTo>
                  <a:cubicBezTo>
                    <a:pt x="62" y="68"/>
                    <a:pt x="65" y="66"/>
                    <a:pt x="68" y="63"/>
                  </a:cubicBezTo>
                  <a:cubicBezTo>
                    <a:pt x="76" y="56"/>
                    <a:pt x="73" y="52"/>
                    <a:pt x="73" y="52"/>
                  </a:cubicBezTo>
                  <a:cubicBezTo>
                    <a:pt x="30" y="9"/>
                    <a:pt x="30" y="9"/>
                    <a:pt x="30" y="9"/>
                  </a:cubicBezTo>
                  <a:cubicBezTo>
                    <a:pt x="21" y="12"/>
                    <a:pt x="19" y="14"/>
                    <a:pt x="18" y="14"/>
                  </a:cubicBezTo>
                  <a:cubicBezTo>
                    <a:pt x="11" y="21"/>
                    <a:pt x="11" y="21"/>
                    <a:pt x="11" y="21"/>
                  </a:cubicBezTo>
                  <a:cubicBezTo>
                    <a:pt x="58" y="68"/>
                    <a:pt x="58" y="68"/>
                    <a:pt x="58" y="68"/>
                  </a:cubicBezTo>
                  <a:cubicBezTo>
                    <a:pt x="58" y="68"/>
                    <a:pt x="58" y="68"/>
                    <a:pt x="58"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28" name="Freeform 130"/>
            <p:cNvSpPr>
              <a:spLocks noEditPoints="1"/>
            </p:cNvSpPr>
            <p:nvPr/>
          </p:nvSpPr>
          <p:spPr bwMode="auto">
            <a:xfrm>
              <a:off x="5445126" y="3225801"/>
              <a:ext cx="192088" cy="190500"/>
            </a:xfrm>
            <a:custGeom>
              <a:avLst/>
              <a:gdLst>
                <a:gd name="T0" fmla="*/ 65 w 81"/>
                <a:gd name="T1" fmla="*/ 80 h 80"/>
                <a:gd name="T2" fmla="*/ 32 w 81"/>
                <a:gd name="T3" fmla="*/ 47 h 80"/>
                <a:gd name="T4" fmla="*/ 18 w 81"/>
                <a:gd name="T5" fmla="*/ 41 h 80"/>
                <a:gd name="T6" fmla="*/ 0 w 81"/>
                <a:gd name="T7" fmla="*/ 15 h 80"/>
                <a:gd name="T8" fmla="*/ 15 w 81"/>
                <a:gd name="T9" fmla="*/ 0 h 80"/>
                <a:gd name="T10" fmla="*/ 42 w 81"/>
                <a:gd name="T11" fmla="*/ 17 h 80"/>
                <a:gd name="T12" fmla="*/ 48 w 81"/>
                <a:gd name="T13" fmla="*/ 31 h 80"/>
                <a:gd name="T14" fmla="*/ 81 w 81"/>
                <a:gd name="T15" fmla="*/ 64 h 80"/>
                <a:gd name="T16" fmla="*/ 79 w 81"/>
                <a:gd name="T17" fmla="*/ 67 h 80"/>
                <a:gd name="T18" fmla="*/ 74 w 81"/>
                <a:gd name="T19" fmla="*/ 72 h 80"/>
                <a:gd name="T20" fmla="*/ 74 w 81"/>
                <a:gd name="T21" fmla="*/ 73 h 80"/>
                <a:gd name="T22" fmla="*/ 65 w 81"/>
                <a:gd name="T23" fmla="*/ 80 h 80"/>
                <a:gd name="T24" fmla="*/ 23 w 81"/>
                <a:gd name="T25" fmla="*/ 35 h 80"/>
                <a:gd name="T26" fmla="*/ 36 w 81"/>
                <a:gd name="T27" fmla="*/ 41 h 80"/>
                <a:gd name="T28" fmla="*/ 65 w 81"/>
                <a:gd name="T29" fmla="*/ 70 h 80"/>
                <a:gd name="T30" fmla="*/ 69 w 81"/>
                <a:gd name="T31" fmla="*/ 66 h 80"/>
                <a:gd name="T32" fmla="*/ 70 w 81"/>
                <a:gd name="T33" fmla="*/ 65 h 80"/>
                <a:gd name="T34" fmla="*/ 41 w 81"/>
                <a:gd name="T35" fmla="*/ 36 h 80"/>
                <a:gd name="T36" fmla="*/ 35 w 81"/>
                <a:gd name="T37" fmla="*/ 22 h 80"/>
                <a:gd name="T38" fmla="*/ 16 w 81"/>
                <a:gd name="T39" fmla="*/ 10 h 80"/>
                <a:gd name="T40" fmla="*/ 11 w 81"/>
                <a:gd name="T41" fmla="*/ 16 h 80"/>
                <a:gd name="T42" fmla="*/ 23 w 81"/>
                <a:gd name="T43" fmla="*/ 35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80">
                  <a:moveTo>
                    <a:pt x="65" y="80"/>
                  </a:moveTo>
                  <a:cubicBezTo>
                    <a:pt x="32" y="47"/>
                    <a:pt x="32" y="47"/>
                    <a:pt x="32" y="47"/>
                  </a:cubicBezTo>
                  <a:cubicBezTo>
                    <a:pt x="18" y="41"/>
                    <a:pt x="18" y="41"/>
                    <a:pt x="18" y="41"/>
                  </a:cubicBezTo>
                  <a:cubicBezTo>
                    <a:pt x="0" y="15"/>
                    <a:pt x="0" y="15"/>
                    <a:pt x="0" y="15"/>
                  </a:cubicBezTo>
                  <a:cubicBezTo>
                    <a:pt x="15" y="0"/>
                    <a:pt x="15" y="0"/>
                    <a:pt x="15" y="0"/>
                  </a:cubicBezTo>
                  <a:cubicBezTo>
                    <a:pt x="42" y="17"/>
                    <a:pt x="42" y="17"/>
                    <a:pt x="42" y="17"/>
                  </a:cubicBezTo>
                  <a:cubicBezTo>
                    <a:pt x="48" y="31"/>
                    <a:pt x="48" y="31"/>
                    <a:pt x="48" y="31"/>
                  </a:cubicBezTo>
                  <a:cubicBezTo>
                    <a:pt x="81" y="64"/>
                    <a:pt x="81" y="64"/>
                    <a:pt x="81" y="64"/>
                  </a:cubicBezTo>
                  <a:cubicBezTo>
                    <a:pt x="79" y="67"/>
                    <a:pt x="79" y="67"/>
                    <a:pt x="79" y="67"/>
                  </a:cubicBezTo>
                  <a:cubicBezTo>
                    <a:pt x="77" y="69"/>
                    <a:pt x="76" y="71"/>
                    <a:pt x="74" y="72"/>
                  </a:cubicBezTo>
                  <a:cubicBezTo>
                    <a:pt x="74" y="73"/>
                    <a:pt x="74" y="73"/>
                    <a:pt x="74" y="73"/>
                  </a:cubicBezTo>
                  <a:lnTo>
                    <a:pt x="65" y="80"/>
                  </a:lnTo>
                  <a:close/>
                  <a:moveTo>
                    <a:pt x="23" y="35"/>
                  </a:moveTo>
                  <a:cubicBezTo>
                    <a:pt x="36" y="41"/>
                    <a:pt x="36" y="41"/>
                    <a:pt x="36" y="41"/>
                  </a:cubicBezTo>
                  <a:cubicBezTo>
                    <a:pt x="65" y="70"/>
                    <a:pt x="65" y="70"/>
                    <a:pt x="65" y="70"/>
                  </a:cubicBezTo>
                  <a:cubicBezTo>
                    <a:pt x="69" y="66"/>
                    <a:pt x="69" y="66"/>
                    <a:pt x="69" y="66"/>
                  </a:cubicBezTo>
                  <a:cubicBezTo>
                    <a:pt x="69" y="66"/>
                    <a:pt x="70" y="65"/>
                    <a:pt x="70" y="65"/>
                  </a:cubicBezTo>
                  <a:cubicBezTo>
                    <a:pt x="41" y="36"/>
                    <a:pt x="41" y="36"/>
                    <a:pt x="41" y="36"/>
                  </a:cubicBezTo>
                  <a:cubicBezTo>
                    <a:pt x="35" y="22"/>
                    <a:pt x="35" y="22"/>
                    <a:pt x="35" y="22"/>
                  </a:cubicBezTo>
                  <a:cubicBezTo>
                    <a:pt x="16" y="10"/>
                    <a:pt x="16" y="10"/>
                    <a:pt x="16" y="10"/>
                  </a:cubicBezTo>
                  <a:cubicBezTo>
                    <a:pt x="11" y="16"/>
                    <a:pt x="11" y="16"/>
                    <a:pt x="11" y="16"/>
                  </a:cubicBezTo>
                  <a:lnTo>
                    <a:pt x="23" y="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29" name="Freeform 131"/>
            <p:cNvSpPr>
              <a:spLocks noEditPoints="1"/>
            </p:cNvSpPr>
            <p:nvPr/>
          </p:nvSpPr>
          <p:spPr bwMode="auto">
            <a:xfrm>
              <a:off x="5453063" y="3252788"/>
              <a:ext cx="376238" cy="355600"/>
            </a:xfrm>
            <a:custGeom>
              <a:avLst/>
              <a:gdLst>
                <a:gd name="T0" fmla="*/ 127 w 159"/>
                <a:gd name="T1" fmla="*/ 4 h 150"/>
                <a:gd name="T2" fmla="*/ 140 w 159"/>
                <a:gd name="T3" fmla="*/ 6 h 150"/>
                <a:gd name="T4" fmla="*/ 123 w 159"/>
                <a:gd name="T5" fmla="*/ 13 h 150"/>
                <a:gd name="T6" fmla="*/ 121 w 159"/>
                <a:gd name="T7" fmla="*/ 14 h 150"/>
                <a:gd name="T8" fmla="*/ 121 w 159"/>
                <a:gd name="T9" fmla="*/ 16 h 150"/>
                <a:gd name="T10" fmla="*/ 120 w 159"/>
                <a:gd name="T11" fmla="*/ 23 h 150"/>
                <a:gd name="T12" fmla="*/ 120 w 159"/>
                <a:gd name="T13" fmla="*/ 24 h 150"/>
                <a:gd name="T14" fmla="*/ 120 w 159"/>
                <a:gd name="T15" fmla="*/ 25 h 150"/>
                <a:gd name="T16" fmla="*/ 126 w 159"/>
                <a:gd name="T17" fmla="*/ 39 h 150"/>
                <a:gd name="T18" fmla="*/ 128 w 159"/>
                <a:gd name="T19" fmla="*/ 43 h 150"/>
                <a:gd name="T20" fmla="*/ 131 w 159"/>
                <a:gd name="T21" fmla="*/ 41 h 150"/>
                <a:gd name="T22" fmla="*/ 152 w 159"/>
                <a:gd name="T23" fmla="*/ 32 h 150"/>
                <a:gd name="T24" fmla="*/ 135 w 159"/>
                <a:gd name="T25" fmla="*/ 50 h 150"/>
                <a:gd name="T26" fmla="*/ 132 w 159"/>
                <a:gd name="T27" fmla="*/ 52 h 150"/>
                <a:gd name="T28" fmla="*/ 133 w 159"/>
                <a:gd name="T29" fmla="*/ 56 h 150"/>
                <a:gd name="T30" fmla="*/ 138 w 159"/>
                <a:gd name="T31" fmla="*/ 68 h 150"/>
                <a:gd name="T32" fmla="*/ 90 w 159"/>
                <a:gd name="T33" fmla="*/ 83 h 150"/>
                <a:gd name="T34" fmla="*/ 33 w 159"/>
                <a:gd name="T35" fmla="*/ 142 h 150"/>
                <a:gd name="T36" fmla="*/ 23 w 159"/>
                <a:gd name="T37" fmla="*/ 146 h 150"/>
                <a:gd name="T38" fmla="*/ 15 w 159"/>
                <a:gd name="T39" fmla="*/ 142 h 150"/>
                <a:gd name="T40" fmla="*/ 15 w 159"/>
                <a:gd name="T41" fmla="*/ 123 h 150"/>
                <a:gd name="T42" fmla="*/ 80 w 159"/>
                <a:gd name="T43" fmla="*/ 71 h 150"/>
                <a:gd name="T44" fmla="*/ 80 w 159"/>
                <a:gd name="T45" fmla="*/ 71 h 150"/>
                <a:gd name="T46" fmla="*/ 80 w 159"/>
                <a:gd name="T47" fmla="*/ 70 h 150"/>
                <a:gd name="T48" fmla="*/ 102 w 159"/>
                <a:gd name="T49" fmla="*/ 23 h 150"/>
                <a:gd name="T50" fmla="*/ 104 w 159"/>
                <a:gd name="T51" fmla="*/ 15 h 150"/>
                <a:gd name="T52" fmla="*/ 121 w 159"/>
                <a:gd name="T53" fmla="*/ 4 h 150"/>
                <a:gd name="T54" fmla="*/ 122 w 159"/>
                <a:gd name="T55" fmla="*/ 4 h 150"/>
                <a:gd name="T56" fmla="*/ 127 w 159"/>
                <a:gd name="T57" fmla="*/ 4 h 150"/>
                <a:gd name="T58" fmla="*/ 127 w 159"/>
                <a:gd name="T59" fmla="*/ 4 h 150"/>
                <a:gd name="T60" fmla="*/ 24 w 159"/>
                <a:gd name="T61" fmla="*/ 142 h 150"/>
                <a:gd name="T62" fmla="*/ 31 w 159"/>
                <a:gd name="T63" fmla="*/ 139 h 150"/>
                <a:gd name="T64" fmla="*/ 31 w 159"/>
                <a:gd name="T65" fmla="*/ 125 h 150"/>
                <a:gd name="T66" fmla="*/ 24 w 159"/>
                <a:gd name="T67" fmla="*/ 122 h 150"/>
                <a:gd name="T68" fmla="*/ 17 w 159"/>
                <a:gd name="T69" fmla="*/ 125 h 150"/>
                <a:gd name="T70" fmla="*/ 17 w 159"/>
                <a:gd name="T71" fmla="*/ 139 h 150"/>
                <a:gd name="T72" fmla="*/ 24 w 159"/>
                <a:gd name="T73" fmla="*/ 142 h 150"/>
                <a:gd name="T74" fmla="*/ 127 w 159"/>
                <a:gd name="T75" fmla="*/ 0 h 150"/>
                <a:gd name="T76" fmla="*/ 121 w 159"/>
                <a:gd name="T77" fmla="*/ 0 h 150"/>
                <a:gd name="T78" fmla="*/ 100 w 159"/>
                <a:gd name="T79" fmla="*/ 13 h 150"/>
                <a:gd name="T80" fmla="*/ 77 w 159"/>
                <a:gd name="T81" fmla="*/ 68 h 150"/>
                <a:gd name="T82" fmla="*/ 12 w 159"/>
                <a:gd name="T83" fmla="*/ 120 h 150"/>
                <a:gd name="T84" fmla="*/ 12 w 159"/>
                <a:gd name="T85" fmla="*/ 145 h 150"/>
                <a:gd name="T86" fmla="*/ 23 w 159"/>
                <a:gd name="T87" fmla="*/ 150 h 150"/>
                <a:gd name="T88" fmla="*/ 36 w 159"/>
                <a:gd name="T89" fmla="*/ 145 h 150"/>
                <a:gd name="T90" fmla="*/ 93 w 159"/>
                <a:gd name="T91" fmla="*/ 85 h 150"/>
                <a:gd name="T92" fmla="*/ 144 w 159"/>
                <a:gd name="T93" fmla="*/ 71 h 150"/>
                <a:gd name="T94" fmla="*/ 137 w 159"/>
                <a:gd name="T95" fmla="*/ 54 h 150"/>
                <a:gd name="T96" fmla="*/ 159 w 159"/>
                <a:gd name="T97" fmla="*/ 25 h 150"/>
                <a:gd name="T98" fmla="*/ 130 w 159"/>
                <a:gd name="T99" fmla="*/ 37 h 150"/>
                <a:gd name="T100" fmla="*/ 124 w 159"/>
                <a:gd name="T101" fmla="*/ 24 h 150"/>
                <a:gd name="T102" fmla="*/ 125 w 159"/>
                <a:gd name="T103" fmla="*/ 17 h 150"/>
                <a:gd name="T104" fmla="*/ 149 w 159"/>
                <a:gd name="T105" fmla="*/ 6 h 150"/>
                <a:gd name="T106" fmla="*/ 127 w 159"/>
                <a:gd name="T107" fmla="*/ 0 h 150"/>
                <a:gd name="T108" fmla="*/ 24 w 159"/>
                <a:gd name="T109" fmla="*/ 138 h 150"/>
                <a:gd name="T110" fmla="*/ 20 w 159"/>
                <a:gd name="T111" fmla="*/ 136 h 150"/>
                <a:gd name="T112" fmla="*/ 20 w 159"/>
                <a:gd name="T113" fmla="*/ 128 h 150"/>
                <a:gd name="T114" fmla="*/ 24 w 159"/>
                <a:gd name="T115" fmla="*/ 126 h 150"/>
                <a:gd name="T116" fmla="*/ 29 w 159"/>
                <a:gd name="T117" fmla="*/ 128 h 150"/>
                <a:gd name="T118" fmla="*/ 29 w 159"/>
                <a:gd name="T119" fmla="*/ 136 h 150"/>
                <a:gd name="T120" fmla="*/ 24 w 159"/>
                <a:gd name="T121" fmla="*/ 138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59" h="150">
                  <a:moveTo>
                    <a:pt x="127" y="4"/>
                  </a:moveTo>
                  <a:cubicBezTo>
                    <a:pt x="132" y="4"/>
                    <a:pt x="136" y="5"/>
                    <a:pt x="140" y="6"/>
                  </a:cubicBezTo>
                  <a:cubicBezTo>
                    <a:pt x="123" y="13"/>
                    <a:pt x="123" y="13"/>
                    <a:pt x="123" y="13"/>
                  </a:cubicBezTo>
                  <a:cubicBezTo>
                    <a:pt x="121" y="14"/>
                    <a:pt x="121" y="14"/>
                    <a:pt x="121" y="14"/>
                  </a:cubicBezTo>
                  <a:cubicBezTo>
                    <a:pt x="121" y="16"/>
                    <a:pt x="121" y="16"/>
                    <a:pt x="121" y="16"/>
                  </a:cubicBezTo>
                  <a:cubicBezTo>
                    <a:pt x="120" y="23"/>
                    <a:pt x="120" y="23"/>
                    <a:pt x="120" y="23"/>
                  </a:cubicBezTo>
                  <a:cubicBezTo>
                    <a:pt x="120" y="24"/>
                    <a:pt x="120" y="24"/>
                    <a:pt x="120" y="24"/>
                  </a:cubicBezTo>
                  <a:cubicBezTo>
                    <a:pt x="120" y="25"/>
                    <a:pt x="120" y="25"/>
                    <a:pt x="120" y="25"/>
                  </a:cubicBezTo>
                  <a:cubicBezTo>
                    <a:pt x="126" y="39"/>
                    <a:pt x="126" y="39"/>
                    <a:pt x="126" y="39"/>
                  </a:cubicBezTo>
                  <a:cubicBezTo>
                    <a:pt x="128" y="43"/>
                    <a:pt x="128" y="43"/>
                    <a:pt x="128" y="43"/>
                  </a:cubicBezTo>
                  <a:cubicBezTo>
                    <a:pt x="131" y="41"/>
                    <a:pt x="131" y="41"/>
                    <a:pt x="131" y="41"/>
                  </a:cubicBezTo>
                  <a:cubicBezTo>
                    <a:pt x="152" y="32"/>
                    <a:pt x="152" y="32"/>
                    <a:pt x="152" y="32"/>
                  </a:cubicBezTo>
                  <a:cubicBezTo>
                    <a:pt x="148" y="38"/>
                    <a:pt x="143" y="46"/>
                    <a:pt x="135" y="50"/>
                  </a:cubicBezTo>
                  <a:cubicBezTo>
                    <a:pt x="132" y="52"/>
                    <a:pt x="132" y="52"/>
                    <a:pt x="132" y="52"/>
                  </a:cubicBezTo>
                  <a:cubicBezTo>
                    <a:pt x="133" y="56"/>
                    <a:pt x="133" y="56"/>
                    <a:pt x="133" y="56"/>
                  </a:cubicBezTo>
                  <a:cubicBezTo>
                    <a:pt x="138" y="68"/>
                    <a:pt x="138" y="68"/>
                    <a:pt x="138" y="68"/>
                  </a:cubicBezTo>
                  <a:cubicBezTo>
                    <a:pt x="126" y="69"/>
                    <a:pt x="98" y="74"/>
                    <a:pt x="90" y="83"/>
                  </a:cubicBezTo>
                  <a:cubicBezTo>
                    <a:pt x="33" y="142"/>
                    <a:pt x="33" y="142"/>
                    <a:pt x="33" y="142"/>
                  </a:cubicBezTo>
                  <a:cubicBezTo>
                    <a:pt x="33" y="142"/>
                    <a:pt x="28" y="146"/>
                    <a:pt x="23" y="146"/>
                  </a:cubicBezTo>
                  <a:cubicBezTo>
                    <a:pt x="20" y="146"/>
                    <a:pt x="17" y="144"/>
                    <a:pt x="15" y="142"/>
                  </a:cubicBezTo>
                  <a:cubicBezTo>
                    <a:pt x="7" y="134"/>
                    <a:pt x="13" y="125"/>
                    <a:pt x="15" y="123"/>
                  </a:cubicBezTo>
                  <a:cubicBezTo>
                    <a:pt x="80" y="71"/>
                    <a:pt x="80" y="71"/>
                    <a:pt x="80" y="71"/>
                  </a:cubicBezTo>
                  <a:cubicBezTo>
                    <a:pt x="80" y="71"/>
                    <a:pt x="80" y="71"/>
                    <a:pt x="80" y="71"/>
                  </a:cubicBezTo>
                  <a:cubicBezTo>
                    <a:pt x="80" y="70"/>
                    <a:pt x="80" y="70"/>
                    <a:pt x="80" y="70"/>
                  </a:cubicBezTo>
                  <a:cubicBezTo>
                    <a:pt x="93" y="58"/>
                    <a:pt x="98" y="36"/>
                    <a:pt x="102" y="23"/>
                  </a:cubicBezTo>
                  <a:cubicBezTo>
                    <a:pt x="103" y="19"/>
                    <a:pt x="103" y="17"/>
                    <a:pt x="104" y="15"/>
                  </a:cubicBezTo>
                  <a:cubicBezTo>
                    <a:pt x="106" y="7"/>
                    <a:pt x="107" y="7"/>
                    <a:pt x="121" y="4"/>
                  </a:cubicBezTo>
                  <a:cubicBezTo>
                    <a:pt x="122" y="4"/>
                    <a:pt x="122" y="4"/>
                    <a:pt x="122" y="4"/>
                  </a:cubicBezTo>
                  <a:cubicBezTo>
                    <a:pt x="124" y="4"/>
                    <a:pt x="125" y="4"/>
                    <a:pt x="127" y="4"/>
                  </a:cubicBezTo>
                  <a:cubicBezTo>
                    <a:pt x="127" y="4"/>
                    <a:pt x="127" y="4"/>
                    <a:pt x="127" y="4"/>
                  </a:cubicBezTo>
                  <a:moveTo>
                    <a:pt x="24" y="142"/>
                  </a:moveTo>
                  <a:cubicBezTo>
                    <a:pt x="27" y="142"/>
                    <a:pt x="30" y="141"/>
                    <a:pt x="31" y="139"/>
                  </a:cubicBezTo>
                  <a:cubicBezTo>
                    <a:pt x="35" y="135"/>
                    <a:pt x="35" y="129"/>
                    <a:pt x="31" y="125"/>
                  </a:cubicBezTo>
                  <a:cubicBezTo>
                    <a:pt x="30" y="123"/>
                    <a:pt x="27" y="122"/>
                    <a:pt x="24" y="122"/>
                  </a:cubicBezTo>
                  <a:cubicBezTo>
                    <a:pt x="22" y="122"/>
                    <a:pt x="19" y="123"/>
                    <a:pt x="17" y="125"/>
                  </a:cubicBezTo>
                  <a:cubicBezTo>
                    <a:pt x="13" y="129"/>
                    <a:pt x="13" y="135"/>
                    <a:pt x="17" y="139"/>
                  </a:cubicBezTo>
                  <a:cubicBezTo>
                    <a:pt x="19" y="141"/>
                    <a:pt x="22" y="142"/>
                    <a:pt x="24" y="142"/>
                  </a:cubicBezTo>
                  <a:moveTo>
                    <a:pt x="127" y="0"/>
                  </a:moveTo>
                  <a:cubicBezTo>
                    <a:pt x="125" y="0"/>
                    <a:pt x="123" y="0"/>
                    <a:pt x="121" y="0"/>
                  </a:cubicBezTo>
                  <a:cubicBezTo>
                    <a:pt x="106" y="3"/>
                    <a:pt x="103" y="4"/>
                    <a:pt x="100" y="13"/>
                  </a:cubicBezTo>
                  <a:cubicBezTo>
                    <a:pt x="97" y="23"/>
                    <a:pt x="93" y="53"/>
                    <a:pt x="77" y="68"/>
                  </a:cubicBezTo>
                  <a:cubicBezTo>
                    <a:pt x="12" y="120"/>
                    <a:pt x="12" y="120"/>
                    <a:pt x="12" y="120"/>
                  </a:cubicBezTo>
                  <a:cubicBezTo>
                    <a:pt x="12" y="120"/>
                    <a:pt x="0" y="133"/>
                    <a:pt x="12" y="145"/>
                  </a:cubicBezTo>
                  <a:cubicBezTo>
                    <a:pt x="16" y="148"/>
                    <a:pt x="20" y="150"/>
                    <a:pt x="23" y="150"/>
                  </a:cubicBezTo>
                  <a:cubicBezTo>
                    <a:pt x="30" y="150"/>
                    <a:pt x="36" y="145"/>
                    <a:pt x="36" y="145"/>
                  </a:cubicBezTo>
                  <a:cubicBezTo>
                    <a:pt x="93" y="85"/>
                    <a:pt x="93" y="85"/>
                    <a:pt x="93" y="85"/>
                  </a:cubicBezTo>
                  <a:cubicBezTo>
                    <a:pt x="102" y="76"/>
                    <a:pt x="144" y="71"/>
                    <a:pt x="144" y="71"/>
                  </a:cubicBezTo>
                  <a:cubicBezTo>
                    <a:pt x="137" y="54"/>
                    <a:pt x="137" y="54"/>
                    <a:pt x="137" y="54"/>
                  </a:cubicBezTo>
                  <a:cubicBezTo>
                    <a:pt x="153" y="46"/>
                    <a:pt x="159" y="25"/>
                    <a:pt x="159" y="25"/>
                  </a:cubicBezTo>
                  <a:cubicBezTo>
                    <a:pt x="130" y="37"/>
                    <a:pt x="130" y="37"/>
                    <a:pt x="130" y="37"/>
                  </a:cubicBezTo>
                  <a:cubicBezTo>
                    <a:pt x="124" y="24"/>
                    <a:pt x="124" y="24"/>
                    <a:pt x="124" y="24"/>
                  </a:cubicBezTo>
                  <a:cubicBezTo>
                    <a:pt x="125" y="17"/>
                    <a:pt x="125" y="17"/>
                    <a:pt x="125" y="17"/>
                  </a:cubicBezTo>
                  <a:cubicBezTo>
                    <a:pt x="149" y="6"/>
                    <a:pt x="149" y="6"/>
                    <a:pt x="149" y="6"/>
                  </a:cubicBezTo>
                  <a:cubicBezTo>
                    <a:pt x="149" y="6"/>
                    <a:pt x="139" y="0"/>
                    <a:pt x="127" y="0"/>
                  </a:cubicBezTo>
                  <a:close/>
                  <a:moveTo>
                    <a:pt x="24" y="138"/>
                  </a:moveTo>
                  <a:cubicBezTo>
                    <a:pt x="23" y="138"/>
                    <a:pt x="21" y="138"/>
                    <a:pt x="20" y="136"/>
                  </a:cubicBezTo>
                  <a:cubicBezTo>
                    <a:pt x="17" y="134"/>
                    <a:pt x="17" y="130"/>
                    <a:pt x="20" y="128"/>
                  </a:cubicBezTo>
                  <a:cubicBezTo>
                    <a:pt x="21" y="127"/>
                    <a:pt x="23" y="126"/>
                    <a:pt x="24" y="126"/>
                  </a:cubicBezTo>
                  <a:cubicBezTo>
                    <a:pt x="26" y="126"/>
                    <a:pt x="27" y="127"/>
                    <a:pt x="29" y="128"/>
                  </a:cubicBezTo>
                  <a:cubicBezTo>
                    <a:pt x="31" y="130"/>
                    <a:pt x="31" y="134"/>
                    <a:pt x="29" y="136"/>
                  </a:cubicBezTo>
                  <a:cubicBezTo>
                    <a:pt x="27" y="138"/>
                    <a:pt x="26" y="138"/>
                    <a:pt x="24" y="13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grpSp>
        <p:nvGrpSpPr>
          <p:cNvPr id="30" name="组合 29"/>
          <p:cNvGrpSpPr/>
          <p:nvPr/>
        </p:nvGrpSpPr>
        <p:grpSpPr>
          <a:xfrm>
            <a:off x="9535454" y="3127016"/>
            <a:ext cx="368668" cy="240094"/>
            <a:chOff x="9974263" y="6003926"/>
            <a:chExt cx="446088" cy="290513"/>
          </a:xfrm>
          <a:solidFill>
            <a:schemeClr val="bg1"/>
          </a:solidFill>
        </p:grpSpPr>
        <p:sp>
          <p:nvSpPr>
            <p:cNvPr id="31" name="Freeform 202"/>
            <p:cNvSpPr>
              <a:spLocks noEditPoints="1"/>
            </p:cNvSpPr>
            <p:nvPr/>
          </p:nvSpPr>
          <p:spPr bwMode="auto">
            <a:xfrm>
              <a:off x="9975851" y="6007101"/>
              <a:ext cx="441325" cy="284163"/>
            </a:xfrm>
            <a:custGeom>
              <a:avLst/>
              <a:gdLst>
                <a:gd name="T0" fmla="*/ 179 w 186"/>
                <a:gd name="T1" fmla="*/ 120 h 120"/>
                <a:gd name="T2" fmla="*/ 6 w 186"/>
                <a:gd name="T3" fmla="*/ 120 h 120"/>
                <a:gd name="T4" fmla="*/ 0 w 186"/>
                <a:gd name="T5" fmla="*/ 114 h 120"/>
                <a:gd name="T6" fmla="*/ 0 w 186"/>
                <a:gd name="T7" fmla="*/ 6 h 120"/>
                <a:gd name="T8" fmla="*/ 6 w 186"/>
                <a:gd name="T9" fmla="*/ 0 h 120"/>
                <a:gd name="T10" fmla="*/ 179 w 186"/>
                <a:gd name="T11" fmla="*/ 0 h 120"/>
                <a:gd name="T12" fmla="*/ 186 w 186"/>
                <a:gd name="T13" fmla="*/ 6 h 120"/>
                <a:gd name="T14" fmla="*/ 186 w 186"/>
                <a:gd name="T15" fmla="*/ 114 h 120"/>
                <a:gd name="T16" fmla="*/ 179 w 186"/>
                <a:gd name="T17" fmla="*/ 120 h 120"/>
                <a:gd name="T18" fmla="*/ 7 w 186"/>
                <a:gd name="T19" fmla="*/ 113 h 120"/>
                <a:gd name="T20" fmla="*/ 178 w 186"/>
                <a:gd name="T21" fmla="*/ 113 h 120"/>
                <a:gd name="T22" fmla="*/ 178 w 186"/>
                <a:gd name="T23" fmla="*/ 7 h 120"/>
                <a:gd name="T24" fmla="*/ 7 w 186"/>
                <a:gd name="T25" fmla="*/ 7 h 120"/>
                <a:gd name="T26" fmla="*/ 7 w 186"/>
                <a:gd name="T27" fmla="*/ 113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6" h="120">
                  <a:moveTo>
                    <a:pt x="179" y="120"/>
                  </a:moveTo>
                  <a:cubicBezTo>
                    <a:pt x="6" y="120"/>
                    <a:pt x="6" y="120"/>
                    <a:pt x="6" y="120"/>
                  </a:cubicBezTo>
                  <a:cubicBezTo>
                    <a:pt x="3" y="120"/>
                    <a:pt x="0" y="118"/>
                    <a:pt x="0" y="114"/>
                  </a:cubicBezTo>
                  <a:cubicBezTo>
                    <a:pt x="0" y="6"/>
                    <a:pt x="0" y="6"/>
                    <a:pt x="0" y="6"/>
                  </a:cubicBezTo>
                  <a:cubicBezTo>
                    <a:pt x="0" y="2"/>
                    <a:pt x="3" y="0"/>
                    <a:pt x="6" y="0"/>
                  </a:cubicBezTo>
                  <a:cubicBezTo>
                    <a:pt x="179" y="0"/>
                    <a:pt x="179" y="0"/>
                    <a:pt x="179" y="0"/>
                  </a:cubicBezTo>
                  <a:cubicBezTo>
                    <a:pt x="183" y="0"/>
                    <a:pt x="186" y="2"/>
                    <a:pt x="186" y="6"/>
                  </a:cubicBezTo>
                  <a:cubicBezTo>
                    <a:pt x="186" y="114"/>
                    <a:pt x="186" y="114"/>
                    <a:pt x="186" y="114"/>
                  </a:cubicBezTo>
                  <a:cubicBezTo>
                    <a:pt x="186" y="118"/>
                    <a:pt x="183" y="120"/>
                    <a:pt x="179" y="120"/>
                  </a:cubicBezTo>
                  <a:close/>
                  <a:moveTo>
                    <a:pt x="7" y="113"/>
                  </a:moveTo>
                  <a:cubicBezTo>
                    <a:pt x="178" y="113"/>
                    <a:pt x="178" y="113"/>
                    <a:pt x="178" y="113"/>
                  </a:cubicBezTo>
                  <a:cubicBezTo>
                    <a:pt x="178" y="7"/>
                    <a:pt x="178" y="7"/>
                    <a:pt x="178" y="7"/>
                  </a:cubicBezTo>
                  <a:cubicBezTo>
                    <a:pt x="7" y="7"/>
                    <a:pt x="7" y="7"/>
                    <a:pt x="7" y="7"/>
                  </a:cubicBezTo>
                  <a:lnTo>
                    <a:pt x="7" y="11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32" name="Freeform 203"/>
            <p:cNvSpPr>
              <a:spLocks noEditPoints="1"/>
            </p:cNvSpPr>
            <p:nvPr/>
          </p:nvSpPr>
          <p:spPr bwMode="auto">
            <a:xfrm>
              <a:off x="9974263" y="6137276"/>
              <a:ext cx="446088" cy="157163"/>
            </a:xfrm>
            <a:custGeom>
              <a:avLst/>
              <a:gdLst>
                <a:gd name="T0" fmla="*/ 180 w 188"/>
                <a:gd name="T1" fmla="*/ 66 h 66"/>
                <a:gd name="T2" fmla="*/ 7 w 188"/>
                <a:gd name="T3" fmla="*/ 66 h 66"/>
                <a:gd name="T4" fmla="*/ 3 w 188"/>
                <a:gd name="T5" fmla="*/ 64 h 66"/>
                <a:gd name="T6" fmla="*/ 0 w 188"/>
                <a:gd name="T7" fmla="*/ 62 h 66"/>
                <a:gd name="T8" fmla="*/ 62 w 188"/>
                <a:gd name="T9" fmla="*/ 0 h 66"/>
                <a:gd name="T10" fmla="*/ 94 w 188"/>
                <a:gd name="T11" fmla="*/ 32 h 66"/>
                <a:gd name="T12" fmla="*/ 126 w 188"/>
                <a:gd name="T13" fmla="*/ 0 h 66"/>
                <a:gd name="T14" fmla="*/ 188 w 188"/>
                <a:gd name="T15" fmla="*/ 62 h 66"/>
                <a:gd name="T16" fmla="*/ 184 w 188"/>
                <a:gd name="T17" fmla="*/ 64 h 66"/>
                <a:gd name="T18" fmla="*/ 180 w 188"/>
                <a:gd name="T19" fmla="*/ 66 h 66"/>
                <a:gd name="T20" fmla="*/ 62 w 188"/>
                <a:gd name="T21" fmla="*/ 10 h 66"/>
                <a:gd name="T22" fmla="*/ 14 w 188"/>
                <a:gd name="T23" fmla="*/ 58 h 66"/>
                <a:gd name="T24" fmla="*/ 173 w 188"/>
                <a:gd name="T25" fmla="*/ 58 h 66"/>
                <a:gd name="T26" fmla="*/ 126 w 188"/>
                <a:gd name="T27" fmla="*/ 10 h 66"/>
                <a:gd name="T28" fmla="*/ 98 w 188"/>
                <a:gd name="T29" fmla="*/ 38 h 66"/>
                <a:gd name="T30" fmla="*/ 89 w 188"/>
                <a:gd name="T31" fmla="*/ 38 h 66"/>
                <a:gd name="T32" fmla="*/ 62 w 188"/>
                <a:gd name="T33" fmla="*/ 1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66">
                  <a:moveTo>
                    <a:pt x="180" y="66"/>
                  </a:moveTo>
                  <a:cubicBezTo>
                    <a:pt x="7" y="66"/>
                    <a:pt x="7" y="66"/>
                    <a:pt x="7" y="66"/>
                  </a:cubicBezTo>
                  <a:cubicBezTo>
                    <a:pt x="6" y="66"/>
                    <a:pt x="5" y="65"/>
                    <a:pt x="3" y="64"/>
                  </a:cubicBezTo>
                  <a:cubicBezTo>
                    <a:pt x="0" y="62"/>
                    <a:pt x="0" y="62"/>
                    <a:pt x="0" y="62"/>
                  </a:cubicBezTo>
                  <a:cubicBezTo>
                    <a:pt x="62" y="0"/>
                    <a:pt x="62" y="0"/>
                    <a:pt x="62" y="0"/>
                  </a:cubicBezTo>
                  <a:cubicBezTo>
                    <a:pt x="94" y="32"/>
                    <a:pt x="94" y="32"/>
                    <a:pt x="94" y="32"/>
                  </a:cubicBezTo>
                  <a:cubicBezTo>
                    <a:pt x="126" y="0"/>
                    <a:pt x="126" y="0"/>
                    <a:pt x="126" y="0"/>
                  </a:cubicBezTo>
                  <a:cubicBezTo>
                    <a:pt x="188" y="62"/>
                    <a:pt x="188" y="62"/>
                    <a:pt x="188" y="62"/>
                  </a:cubicBezTo>
                  <a:cubicBezTo>
                    <a:pt x="184" y="64"/>
                    <a:pt x="184" y="64"/>
                    <a:pt x="184" y="64"/>
                  </a:cubicBezTo>
                  <a:cubicBezTo>
                    <a:pt x="183" y="65"/>
                    <a:pt x="181" y="66"/>
                    <a:pt x="180" y="66"/>
                  </a:cubicBezTo>
                  <a:close/>
                  <a:moveTo>
                    <a:pt x="62" y="10"/>
                  </a:moveTo>
                  <a:cubicBezTo>
                    <a:pt x="14" y="58"/>
                    <a:pt x="14" y="58"/>
                    <a:pt x="14" y="58"/>
                  </a:cubicBezTo>
                  <a:cubicBezTo>
                    <a:pt x="173" y="58"/>
                    <a:pt x="173" y="58"/>
                    <a:pt x="173" y="58"/>
                  </a:cubicBezTo>
                  <a:cubicBezTo>
                    <a:pt x="126" y="10"/>
                    <a:pt x="126" y="10"/>
                    <a:pt x="126" y="10"/>
                  </a:cubicBezTo>
                  <a:cubicBezTo>
                    <a:pt x="98" y="38"/>
                    <a:pt x="98" y="38"/>
                    <a:pt x="98" y="38"/>
                  </a:cubicBezTo>
                  <a:cubicBezTo>
                    <a:pt x="96" y="40"/>
                    <a:pt x="91" y="40"/>
                    <a:pt x="89" y="38"/>
                  </a:cubicBezTo>
                  <a:lnTo>
                    <a:pt x="62" y="1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sp>
          <p:nvSpPr>
            <p:cNvPr id="33" name="Freeform 204"/>
            <p:cNvSpPr>
              <a:spLocks noEditPoints="1"/>
            </p:cNvSpPr>
            <p:nvPr/>
          </p:nvSpPr>
          <p:spPr bwMode="auto">
            <a:xfrm>
              <a:off x="9974263" y="6003926"/>
              <a:ext cx="442913" cy="225425"/>
            </a:xfrm>
            <a:custGeom>
              <a:avLst/>
              <a:gdLst>
                <a:gd name="T0" fmla="*/ 94 w 187"/>
                <a:gd name="T1" fmla="*/ 95 h 95"/>
                <a:gd name="T2" fmla="*/ 89 w 187"/>
                <a:gd name="T3" fmla="*/ 93 h 95"/>
                <a:gd name="T4" fmla="*/ 0 w 187"/>
                <a:gd name="T5" fmla="*/ 4 h 95"/>
                <a:gd name="T6" fmla="*/ 3 w 187"/>
                <a:gd name="T7" fmla="*/ 2 h 95"/>
                <a:gd name="T8" fmla="*/ 7 w 187"/>
                <a:gd name="T9" fmla="*/ 0 h 95"/>
                <a:gd name="T10" fmla="*/ 180 w 187"/>
                <a:gd name="T11" fmla="*/ 0 h 95"/>
                <a:gd name="T12" fmla="*/ 184 w 187"/>
                <a:gd name="T13" fmla="*/ 2 h 95"/>
                <a:gd name="T14" fmla="*/ 187 w 187"/>
                <a:gd name="T15" fmla="*/ 4 h 95"/>
                <a:gd name="T16" fmla="*/ 98 w 187"/>
                <a:gd name="T17" fmla="*/ 93 h 95"/>
                <a:gd name="T18" fmla="*/ 94 w 187"/>
                <a:gd name="T19" fmla="*/ 95 h 95"/>
                <a:gd name="T20" fmla="*/ 14 w 187"/>
                <a:gd name="T21" fmla="*/ 8 h 95"/>
                <a:gd name="T22" fmla="*/ 94 w 187"/>
                <a:gd name="T23" fmla="*/ 88 h 95"/>
                <a:gd name="T24" fmla="*/ 174 w 187"/>
                <a:gd name="T25" fmla="*/ 8 h 95"/>
                <a:gd name="T26" fmla="*/ 14 w 187"/>
                <a:gd name="T27" fmla="*/ 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7" h="95">
                  <a:moveTo>
                    <a:pt x="94" y="95"/>
                  </a:moveTo>
                  <a:cubicBezTo>
                    <a:pt x="92" y="95"/>
                    <a:pt x="90" y="95"/>
                    <a:pt x="89" y="93"/>
                  </a:cubicBezTo>
                  <a:cubicBezTo>
                    <a:pt x="0" y="4"/>
                    <a:pt x="0" y="4"/>
                    <a:pt x="0" y="4"/>
                  </a:cubicBezTo>
                  <a:cubicBezTo>
                    <a:pt x="3" y="2"/>
                    <a:pt x="3" y="2"/>
                    <a:pt x="3" y="2"/>
                  </a:cubicBezTo>
                  <a:cubicBezTo>
                    <a:pt x="4" y="1"/>
                    <a:pt x="6" y="0"/>
                    <a:pt x="7" y="0"/>
                  </a:cubicBezTo>
                  <a:cubicBezTo>
                    <a:pt x="180" y="0"/>
                    <a:pt x="180" y="0"/>
                    <a:pt x="180" y="0"/>
                  </a:cubicBezTo>
                  <a:cubicBezTo>
                    <a:pt x="182" y="0"/>
                    <a:pt x="183" y="1"/>
                    <a:pt x="184" y="2"/>
                  </a:cubicBezTo>
                  <a:cubicBezTo>
                    <a:pt x="187" y="4"/>
                    <a:pt x="187" y="4"/>
                    <a:pt x="187" y="4"/>
                  </a:cubicBezTo>
                  <a:cubicBezTo>
                    <a:pt x="98" y="93"/>
                    <a:pt x="98" y="93"/>
                    <a:pt x="98" y="93"/>
                  </a:cubicBezTo>
                  <a:cubicBezTo>
                    <a:pt x="97" y="95"/>
                    <a:pt x="95" y="95"/>
                    <a:pt x="94" y="95"/>
                  </a:cubicBezTo>
                  <a:close/>
                  <a:moveTo>
                    <a:pt x="14" y="8"/>
                  </a:moveTo>
                  <a:cubicBezTo>
                    <a:pt x="94" y="88"/>
                    <a:pt x="94" y="88"/>
                    <a:pt x="94" y="88"/>
                  </a:cubicBezTo>
                  <a:cubicBezTo>
                    <a:pt x="174" y="8"/>
                    <a:pt x="174" y="8"/>
                    <a:pt x="174" y="8"/>
                  </a:cubicBezTo>
                  <a:lnTo>
                    <a:pt x="14" y="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bg1"/>
                </a:solidFill>
                <a:cs typeface="+mn-ea"/>
                <a:sym typeface="+mn-lt"/>
              </a:endParaRPr>
            </a:p>
          </p:txBody>
        </p:sp>
      </p:grpSp>
      <p:sp>
        <p:nvSpPr>
          <p:cNvPr id="34" name="文本框 33"/>
          <p:cNvSpPr txBox="1"/>
          <p:nvPr/>
        </p:nvSpPr>
        <p:spPr>
          <a:xfrm>
            <a:off x="1977445"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35" name="文本框 34"/>
          <p:cNvSpPr txBox="1"/>
          <p:nvPr/>
        </p:nvSpPr>
        <p:spPr>
          <a:xfrm>
            <a:off x="3425245"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36" name="文本框 35"/>
          <p:cNvSpPr txBox="1"/>
          <p:nvPr/>
        </p:nvSpPr>
        <p:spPr>
          <a:xfrm>
            <a:off x="4881597"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37" name="文本框 36"/>
          <p:cNvSpPr txBox="1"/>
          <p:nvPr/>
        </p:nvSpPr>
        <p:spPr>
          <a:xfrm>
            <a:off x="6322053"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38" name="文本框 37"/>
          <p:cNvSpPr txBox="1"/>
          <p:nvPr/>
        </p:nvSpPr>
        <p:spPr>
          <a:xfrm>
            <a:off x="7767869"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
        <p:nvSpPr>
          <p:cNvPr id="39" name="文本框 38"/>
          <p:cNvSpPr txBox="1"/>
          <p:nvPr/>
        </p:nvSpPr>
        <p:spPr>
          <a:xfrm>
            <a:off x="9216444" y="3533433"/>
            <a:ext cx="991180" cy="307777"/>
          </a:xfrm>
          <a:prstGeom prst="rect">
            <a:avLst/>
          </a:prstGeom>
          <a:noFill/>
        </p:spPr>
        <p:txBody>
          <a:bodyPr wrap="square" rtlCol="0">
            <a:spAutoFit/>
          </a:bodyPr>
          <a:lstStyle/>
          <a:p>
            <a:pPr algn="dist"/>
            <a:r>
              <a:rPr lang="en-US" altLang="zh-CN" sz="1400" dirty="0">
                <a:solidFill>
                  <a:schemeClr val="bg1"/>
                </a:solidFill>
                <a:cs typeface="+mn-ea"/>
                <a:sym typeface="+mn-lt"/>
              </a:rPr>
              <a:t>title here</a:t>
            </a:r>
          </a:p>
        </p:txBody>
      </p:sp>
    </p:spTree>
    <p:extLst>
      <p:ext uri="{BB962C8B-B14F-4D97-AF65-F5344CB8AC3E}">
        <p14:creationId xmlns:p14="http://schemas.microsoft.com/office/powerpoint/2010/main" xmlns="" val="2378724576"/>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fltVal val="0"/>
                                          </p:val>
                                        </p:tav>
                                        <p:tav tm="100000">
                                          <p:val>
                                            <p:strVal val="#ppt_w"/>
                                          </p:val>
                                        </p:tav>
                                      </p:tavLst>
                                    </p:anim>
                                    <p:anim calcmode="lin" valueType="num">
                                      <p:cBhvr>
                                        <p:cTn id="22" dur="500" fill="hold"/>
                                        <p:tgtEl>
                                          <p:spTgt spid="8"/>
                                        </p:tgtEl>
                                        <p:attrNameLst>
                                          <p:attrName>ppt_h</p:attrName>
                                        </p:attrNameLst>
                                      </p:cBhvr>
                                      <p:tavLst>
                                        <p:tav tm="0">
                                          <p:val>
                                            <p:fltVal val="0"/>
                                          </p:val>
                                        </p:tav>
                                        <p:tav tm="100000">
                                          <p:val>
                                            <p:strVal val="#ppt_h"/>
                                          </p:val>
                                        </p:tav>
                                      </p:tavLst>
                                    </p:anim>
                                    <p:animEffect transition="in" filter="fade">
                                      <p:cBhvr>
                                        <p:cTn id="23" dur="500"/>
                                        <p:tgtEl>
                                          <p:spTgt spid="8"/>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53" presetClass="entr" presetSubtype="16" fill="hold" grpId="0" nodeType="withEffect">
                                  <p:stCondLst>
                                    <p:cond delay="400"/>
                                  </p:stCondLst>
                                  <p:childTnLst>
                                    <p:set>
                                      <p:cBhvr>
                                        <p:cTn id="30" dur="1" fill="hold">
                                          <p:stCondLst>
                                            <p:cond delay="0"/>
                                          </p:stCondLst>
                                        </p:cTn>
                                        <p:tgtEl>
                                          <p:spTgt spid="10"/>
                                        </p:tgtEl>
                                        <p:attrNameLst>
                                          <p:attrName>style.visibility</p:attrName>
                                        </p:attrNameLst>
                                      </p:cBhvr>
                                      <p:to>
                                        <p:strVal val="visible"/>
                                      </p:to>
                                    </p:set>
                                    <p:anim calcmode="lin" valueType="num">
                                      <p:cBhvr>
                                        <p:cTn id="31" dur="500" fill="hold"/>
                                        <p:tgtEl>
                                          <p:spTgt spid="10"/>
                                        </p:tgtEl>
                                        <p:attrNameLst>
                                          <p:attrName>ppt_w</p:attrName>
                                        </p:attrNameLst>
                                      </p:cBhvr>
                                      <p:tavLst>
                                        <p:tav tm="0">
                                          <p:val>
                                            <p:fltVal val="0"/>
                                          </p:val>
                                        </p:tav>
                                        <p:tav tm="100000">
                                          <p:val>
                                            <p:strVal val="#ppt_w"/>
                                          </p:val>
                                        </p:tav>
                                      </p:tavLst>
                                    </p:anim>
                                    <p:anim calcmode="lin" valueType="num">
                                      <p:cBhvr>
                                        <p:cTn id="32" dur="500" fill="hold"/>
                                        <p:tgtEl>
                                          <p:spTgt spid="10"/>
                                        </p:tgtEl>
                                        <p:attrNameLst>
                                          <p:attrName>ppt_h</p:attrName>
                                        </p:attrNameLst>
                                      </p:cBhvr>
                                      <p:tavLst>
                                        <p:tav tm="0">
                                          <p:val>
                                            <p:fltVal val="0"/>
                                          </p:val>
                                        </p:tav>
                                        <p:tav tm="100000">
                                          <p:val>
                                            <p:strVal val="#ppt_h"/>
                                          </p:val>
                                        </p:tav>
                                      </p:tavLst>
                                    </p:anim>
                                    <p:animEffect transition="in" filter="fade">
                                      <p:cBhvr>
                                        <p:cTn id="33" dur="500"/>
                                        <p:tgtEl>
                                          <p:spTgt spid="10"/>
                                        </p:tgtEl>
                                      </p:cBhvr>
                                    </p:animEffect>
                                  </p:childTnLst>
                                </p:cTn>
                              </p:par>
                              <p:par>
                                <p:cTn id="34" presetID="53" presetClass="entr" presetSubtype="16" fill="hold" grpId="0" nodeType="withEffect">
                                  <p:stCondLst>
                                    <p:cond delay="500"/>
                                  </p:stCondLst>
                                  <p:childTnLst>
                                    <p:set>
                                      <p:cBhvr>
                                        <p:cTn id="35" dur="1" fill="hold">
                                          <p:stCondLst>
                                            <p:cond delay="0"/>
                                          </p:stCondLst>
                                        </p:cTn>
                                        <p:tgtEl>
                                          <p:spTgt spid="11"/>
                                        </p:tgtEl>
                                        <p:attrNameLst>
                                          <p:attrName>style.visibility</p:attrName>
                                        </p:attrNameLst>
                                      </p:cBhvr>
                                      <p:to>
                                        <p:strVal val="visible"/>
                                      </p:to>
                                    </p:set>
                                    <p:anim calcmode="lin" valueType="num">
                                      <p:cBhvr>
                                        <p:cTn id="36" dur="500" fill="hold"/>
                                        <p:tgtEl>
                                          <p:spTgt spid="11"/>
                                        </p:tgtEl>
                                        <p:attrNameLst>
                                          <p:attrName>ppt_w</p:attrName>
                                        </p:attrNameLst>
                                      </p:cBhvr>
                                      <p:tavLst>
                                        <p:tav tm="0">
                                          <p:val>
                                            <p:fltVal val="0"/>
                                          </p:val>
                                        </p:tav>
                                        <p:tav tm="100000">
                                          <p:val>
                                            <p:strVal val="#ppt_w"/>
                                          </p:val>
                                        </p:tav>
                                      </p:tavLst>
                                    </p:anim>
                                    <p:anim calcmode="lin" valueType="num">
                                      <p:cBhvr>
                                        <p:cTn id="37" dur="500" fill="hold"/>
                                        <p:tgtEl>
                                          <p:spTgt spid="11"/>
                                        </p:tgtEl>
                                        <p:attrNameLst>
                                          <p:attrName>ppt_h</p:attrName>
                                        </p:attrNameLst>
                                      </p:cBhvr>
                                      <p:tavLst>
                                        <p:tav tm="0">
                                          <p:val>
                                            <p:fltVal val="0"/>
                                          </p:val>
                                        </p:tav>
                                        <p:tav tm="100000">
                                          <p:val>
                                            <p:strVal val="#ppt_h"/>
                                          </p:val>
                                        </p:tav>
                                      </p:tavLst>
                                    </p:anim>
                                    <p:animEffect transition="in" filter="fade">
                                      <p:cBhvr>
                                        <p:cTn id="38" dur="500"/>
                                        <p:tgtEl>
                                          <p:spTgt spid="1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wipe(left)">
                                      <p:cBhvr>
                                        <p:cTn id="41" dur="500"/>
                                        <p:tgtEl>
                                          <p:spTgt spid="12"/>
                                        </p:tgtEl>
                                      </p:cBhvr>
                                    </p:animEffect>
                                  </p:childTnLst>
                                </p:cTn>
                              </p:par>
                              <p:par>
                                <p:cTn id="42" presetID="22" presetClass="entr" presetSubtype="2"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right)">
                                      <p:cBhvr>
                                        <p:cTn id="44" dur="500"/>
                                        <p:tgtEl>
                                          <p:spTgt spid="13"/>
                                        </p:tgtEl>
                                      </p:cBhvr>
                                    </p:animEffect>
                                  </p:childTnLst>
                                </p:cTn>
                              </p:par>
                            </p:childTnLst>
                          </p:cTn>
                        </p:par>
                        <p:par>
                          <p:cTn id="45" fill="hold">
                            <p:stCondLst>
                              <p:cond delay="1500"/>
                            </p:stCondLst>
                            <p:childTnLst>
                              <p:par>
                                <p:cTn id="46" presetID="53" presetClass="entr" presetSubtype="16"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ppt_w</p:attrName>
                                        </p:attrNameLst>
                                      </p:cBhvr>
                                      <p:tavLst>
                                        <p:tav tm="0">
                                          <p:val>
                                            <p:fltVal val="0"/>
                                          </p:val>
                                        </p:tav>
                                        <p:tav tm="100000">
                                          <p:val>
                                            <p:strVal val="#ppt_w"/>
                                          </p:val>
                                        </p:tav>
                                      </p:tavLst>
                                    </p:anim>
                                    <p:anim calcmode="lin" valueType="num">
                                      <p:cBhvr>
                                        <p:cTn id="49" dur="500" fill="hold"/>
                                        <p:tgtEl>
                                          <p:spTgt spid="14"/>
                                        </p:tgtEl>
                                        <p:attrNameLst>
                                          <p:attrName>ppt_h</p:attrName>
                                        </p:attrNameLst>
                                      </p:cBhvr>
                                      <p:tavLst>
                                        <p:tav tm="0">
                                          <p:val>
                                            <p:fltVal val="0"/>
                                          </p:val>
                                        </p:tav>
                                        <p:tav tm="100000">
                                          <p:val>
                                            <p:strVal val="#ppt_h"/>
                                          </p:val>
                                        </p:tav>
                                      </p:tavLst>
                                    </p:anim>
                                    <p:animEffect transition="in" filter="fade">
                                      <p:cBhvr>
                                        <p:cTn id="50" dur="500"/>
                                        <p:tgtEl>
                                          <p:spTgt spid="14"/>
                                        </p:tgtEl>
                                      </p:cBhvr>
                                    </p:animEffect>
                                  </p:childTnLst>
                                </p:cTn>
                              </p:par>
                              <p:par>
                                <p:cTn id="51" presetID="53" presetClass="entr" presetSubtype="16" fill="hold" grpId="0" nodeType="withEffect">
                                  <p:stCondLst>
                                    <p:cond delay="0"/>
                                  </p:stCondLst>
                                  <p:iterate type="lt">
                                    <p:tmPct val="10000"/>
                                  </p:iterate>
                                  <p:childTnLst>
                                    <p:set>
                                      <p:cBhvr>
                                        <p:cTn id="52" dur="1" fill="hold">
                                          <p:stCondLst>
                                            <p:cond delay="0"/>
                                          </p:stCondLst>
                                        </p:cTn>
                                        <p:tgtEl>
                                          <p:spTgt spid="34"/>
                                        </p:tgtEl>
                                        <p:attrNameLst>
                                          <p:attrName>style.visibility</p:attrName>
                                        </p:attrNameLst>
                                      </p:cBhvr>
                                      <p:to>
                                        <p:strVal val="visible"/>
                                      </p:to>
                                    </p:set>
                                    <p:anim calcmode="lin" valueType="num">
                                      <p:cBhvr>
                                        <p:cTn id="53" dur="500" fill="hold"/>
                                        <p:tgtEl>
                                          <p:spTgt spid="34"/>
                                        </p:tgtEl>
                                        <p:attrNameLst>
                                          <p:attrName>ppt_w</p:attrName>
                                        </p:attrNameLst>
                                      </p:cBhvr>
                                      <p:tavLst>
                                        <p:tav tm="0">
                                          <p:val>
                                            <p:fltVal val="0"/>
                                          </p:val>
                                        </p:tav>
                                        <p:tav tm="100000">
                                          <p:val>
                                            <p:strVal val="#ppt_w"/>
                                          </p:val>
                                        </p:tav>
                                      </p:tavLst>
                                    </p:anim>
                                    <p:anim calcmode="lin" valueType="num">
                                      <p:cBhvr>
                                        <p:cTn id="54" dur="500" fill="hold"/>
                                        <p:tgtEl>
                                          <p:spTgt spid="34"/>
                                        </p:tgtEl>
                                        <p:attrNameLst>
                                          <p:attrName>ppt_h</p:attrName>
                                        </p:attrNameLst>
                                      </p:cBhvr>
                                      <p:tavLst>
                                        <p:tav tm="0">
                                          <p:val>
                                            <p:fltVal val="0"/>
                                          </p:val>
                                        </p:tav>
                                        <p:tav tm="100000">
                                          <p:val>
                                            <p:strVal val="#ppt_h"/>
                                          </p:val>
                                        </p:tav>
                                      </p:tavLst>
                                    </p:anim>
                                    <p:animEffect transition="in" filter="fade">
                                      <p:cBhvr>
                                        <p:cTn id="55" dur="500"/>
                                        <p:tgtEl>
                                          <p:spTgt spid="34"/>
                                        </p:tgtEl>
                                      </p:cBhvr>
                                    </p:animEffect>
                                  </p:childTnLst>
                                </p:cTn>
                              </p:par>
                            </p:childTnLst>
                          </p:cTn>
                        </p:par>
                        <p:par>
                          <p:cTn id="56" fill="hold">
                            <p:stCondLst>
                              <p:cond delay="2400"/>
                            </p:stCondLst>
                            <p:childTnLst>
                              <p:par>
                                <p:cTn id="57" presetID="53" presetClass="entr" presetSubtype="16"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par>
                                <p:cTn id="62" presetID="53" presetClass="entr" presetSubtype="16" fill="hold" grpId="0" nodeType="withEffect">
                                  <p:stCondLst>
                                    <p:cond delay="0"/>
                                  </p:stCondLst>
                                  <p:iterate type="lt">
                                    <p:tmPct val="10000"/>
                                  </p:iterate>
                                  <p:childTnLst>
                                    <p:set>
                                      <p:cBhvr>
                                        <p:cTn id="63" dur="1" fill="hold">
                                          <p:stCondLst>
                                            <p:cond delay="0"/>
                                          </p:stCondLst>
                                        </p:cTn>
                                        <p:tgtEl>
                                          <p:spTgt spid="35"/>
                                        </p:tgtEl>
                                        <p:attrNameLst>
                                          <p:attrName>style.visibility</p:attrName>
                                        </p:attrNameLst>
                                      </p:cBhvr>
                                      <p:to>
                                        <p:strVal val="visible"/>
                                      </p:to>
                                    </p:set>
                                    <p:anim calcmode="lin" valueType="num">
                                      <p:cBhvr>
                                        <p:cTn id="64" dur="500" fill="hold"/>
                                        <p:tgtEl>
                                          <p:spTgt spid="35"/>
                                        </p:tgtEl>
                                        <p:attrNameLst>
                                          <p:attrName>ppt_w</p:attrName>
                                        </p:attrNameLst>
                                      </p:cBhvr>
                                      <p:tavLst>
                                        <p:tav tm="0">
                                          <p:val>
                                            <p:fltVal val="0"/>
                                          </p:val>
                                        </p:tav>
                                        <p:tav tm="100000">
                                          <p:val>
                                            <p:strVal val="#ppt_w"/>
                                          </p:val>
                                        </p:tav>
                                      </p:tavLst>
                                    </p:anim>
                                    <p:anim calcmode="lin" valueType="num">
                                      <p:cBhvr>
                                        <p:cTn id="65" dur="500" fill="hold"/>
                                        <p:tgtEl>
                                          <p:spTgt spid="35"/>
                                        </p:tgtEl>
                                        <p:attrNameLst>
                                          <p:attrName>ppt_h</p:attrName>
                                        </p:attrNameLst>
                                      </p:cBhvr>
                                      <p:tavLst>
                                        <p:tav tm="0">
                                          <p:val>
                                            <p:fltVal val="0"/>
                                          </p:val>
                                        </p:tav>
                                        <p:tav tm="100000">
                                          <p:val>
                                            <p:strVal val="#ppt_h"/>
                                          </p:val>
                                        </p:tav>
                                      </p:tavLst>
                                    </p:anim>
                                    <p:animEffect transition="in" filter="fade">
                                      <p:cBhvr>
                                        <p:cTn id="66" dur="500"/>
                                        <p:tgtEl>
                                          <p:spTgt spid="35"/>
                                        </p:tgtEl>
                                      </p:cBhvr>
                                    </p:animEffect>
                                  </p:childTnLst>
                                </p:cTn>
                              </p:par>
                            </p:childTnLst>
                          </p:cTn>
                        </p:par>
                        <p:par>
                          <p:cTn id="67" fill="hold">
                            <p:stCondLst>
                              <p:cond delay="3300"/>
                            </p:stCondLst>
                            <p:childTnLst>
                              <p:par>
                                <p:cTn id="68" presetID="53" presetClass="entr" presetSubtype="16" fill="hold" nodeType="afterEffect">
                                  <p:stCondLst>
                                    <p:cond delay="0"/>
                                  </p:stCondLst>
                                  <p:childTnLst>
                                    <p:set>
                                      <p:cBhvr>
                                        <p:cTn id="69" dur="1" fill="hold">
                                          <p:stCondLst>
                                            <p:cond delay="0"/>
                                          </p:stCondLst>
                                        </p:cTn>
                                        <p:tgtEl>
                                          <p:spTgt spid="20"/>
                                        </p:tgtEl>
                                        <p:attrNameLst>
                                          <p:attrName>style.visibility</p:attrName>
                                        </p:attrNameLst>
                                      </p:cBhvr>
                                      <p:to>
                                        <p:strVal val="visible"/>
                                      </p:to>
                                    </p:set>
                                    <p:anim calcmode="lin" valueType="num">
                                      <p:cBhvr>
                                        <p:cTn id="70" dur="500" fill="hold"/>
                                        <p:tgtEl>
                                          <p:spTgt spid="20"/>
                                        </p:tgtEl>
                                        <p:attrNameLst>
                                          <p:attrName>ppt_w</p:attrName>
                                        </p:attrNameLst>
                                      </p:cBhvr>
                                      <p:tavLst>
                                        <p:tav tm="0">
                                          <p:val>
                                            <p:fltVal val="0"/>
                                          </p:val>
                                        </p:tav>
                                        <p:tav tm="100000">
                                          <p:val>
                                            <p:strVal val="#ppt_w"/>
                                          </p:val>
                                        </p:tav>
                                      </p:tavLst>
                                    </p:anim>
                                    <p:anim calcmode="lin" valueType="num">
                                      <p:cBhvr>
                                        <p:cTn id="71" dur="500" fill="hold"/>
                                        <p:tgtEl>
                                          <p:spTgt spid="20"/>
                                        </p:tgtEl>
                                        <p:attrNameLst>
                                          <p:attrName>ppt_h</p:attrName>
                                        </p:attrNameLst>
                                      </p:cBhvr>
                                      <p:tavLst>
                                        <p:tav tm="0">
                                          <p:val>
                                            <p:fltVal val="0"/>
                                          </p:val>
                                        </p:tav>
                                        <p:tav tm="100000">
                                          <p:val>
                                            <p:strVal val="#ppt_h"/>
                                          </p:val>
                                        </p:tav>
                                      </p:tavLst>
                                    </p:anim>
                                    <p:animEffect transition="in" filter="fade">
                                      <p:cBhvr>
                                        <p:cTn id="72" dur="500"/>
                                        <p:tgtEl>
                                          <p:spTgt spid="20"/>
                                        </p:tgtEl>
                                      </p:cBhvr>
                                    </p:animEffect>
                                  </p:childTnLst>
                                </p:cTn>
                              </p:par>
                              <p:par>
                                <p:cTn id="73" presetID="53" presetClass="entr" presetSubtype="16" fill="hold" grpId="0" nodeType="withEffect">
                                  <p:stCondLst>
                                    <p:cond delay="0"/>
                                  </p:stCondLst>
                                  <p:iterate type="lt">
                                    <p:tmPct val="10000"/>
                                  </p:iterate>
                                  <p:childTnLst>
                                    <p:set>
                                      <p:cBhvr>
                                        <p:cTn id="74" dur="1" fill="hold">
                                          <p:stCondLst>
                                            <p:cond delay="0"/>
                                          </p:stCondLst>
                                        </p:cTn>
                                        <p:tgtEl>
                                          <p:spTgt spid="36"/>
                                        </p:tgtEl>
                                        <p:attrNameLst>
                                          <p:attrName>style.visibility</p:attrName>
                                        </p:attrNameLst>
                                      </p:cBhvr>
                                      <p:to>
                                        <p:strVal val="visible"/>
                                      </p:to>
                                    </p:set>
                                    <p:anim calcmode="lin" valueType="num">
                                      <p:cBhvr>
                                        <p:cTn id="75" dur="500" fill="hold"/>
                                        <p:tgtEl>
                                          <p:spTgt spid="36"/>
                                        </p:tgtEl>
                                        <p:attrNameLst>
                                          <p:attrName>ppt_w</p:attrName>
                                        </p:attrNameLst>
                                      </p:cBhvr>
                                      <p:tavLst>
                                        <p:tav tm="0">
                                          <p:val>
                                            <p:fltVal val="0"/>
                                          </p:val>
                                        </p:tav>
                                        <p:tav tm="100000">
                                          <p:val>
                                            <p:strVal val="#ppt_w"/>
                                          </p:val>
                                        </p:tav>
                                      </p:tavLst>
                                    </p:anim>
                                    <p:anim calcmode="lin" valueType="num">
                                      <p:cBhvr>
                                        <p:cTn id="76" dur="500" fill="hold"/>
                                        <p:tgtEl>
                                          <p:spTgt spid="36"/>
                                        </p:tgtEl>
                                        <p:attrNameLst>
                                          <p:attrName>ppt_h</p:attrName>
                                        </p:attrNameLst>
                                      </p:cBhvr>
                                      <p:tavLst>
                                        <p:tav tm="0">
                                          <p:val>
                                            <p:fltVal val="0"/>
                                          </p:val>
                                        </p:tav>
                                        <p:tav tm="100000">
                                          <p:val>
                                            <p:strVal val="#ppt_h"/>
                                          </p:val>
                                        </p:tav>
                                      </p:tavLst>
                                    </p:anim>
                                    <p:animEffect transition="in" filter="fade">
                                      <p:cBhvr>
                                        <p:cTn id="77" dur="500"/>
                                        <p:tgtEl>
                                          <p:spTgt spid="36"/>
                                        </p:tgtEl>
                                      </p:cBhvr>
                                    </p:animEffect>
                                  </p:childTnLst>
                                </p:cTn>
                              </p:par>
                            </p:childTnLst>
                          </p:cTn>
                        </p:par>
                        <p:par>
                          <p:cTn id="78" fill="hold">
                            <p:stCondLst>
                              <p:cond delay="4200"/>
                            </p:stCondLst>
                            <p:childTnLst>
                              <p:par>
                                <p:cTn id="79" presetID="53" presetClass="entr" presetSubtype="16" fill="hold" nodeType="afterEffect">
                                  <p:stCondLst>
                                    <p:cond delay="0"/>
                                  </p:stCondLst>
                                  <p:childTnLst>
                                    <p:set>
                                      <p:cBhvr>
                                        <p:cTn id="80" dur="1" fill="hold">
                                          <p:stCondLst>
                                            <p:cond delay="0"/>
                                          </p:stCondLst>
                                        </p:cTn>
                                        <p:tgtEl>
                                          <p:spTgt spid="23"/>
                                        </p:tgtEl>
                                        <p:attrNameLst>
                                          <p:attrName>style.visibility</p:attrName>
                                        </p:attrNameLst>
                                      </p:cBhvr>
                                      <p:to>
                                        <p:strVal val="visible"/>
                                      </p:to>
                                    </p:set>
                                    <p:anim calcmode="lin" valueType="num">
                                      <p:cBhvr>
                                        <p:cTn id="81" dur="500" fill="hold"/>
                                        <p:tgtEl>
                                          <p:spTgt spid="23"/>
                                        </p:tgtEl>
                                        <p:attrNameLst>
                                          <p:attrName>ppt_w</p:attrName>
                                        </p:attrNameLst>
                                      </p:cBhvr>
                                      <p:tavLst>
                                        <p:tav tm="0">
                                          <p:val>
                                            <p:fltVal val="0"/>
                                          </p:val>
                                        </p:tav>
                                        <p:tav tm="100000">
                                          <p:val>
                                            <p:strVal val="#ppt_w"/>
                                          </p:val>
                                        </p:tav>
                                      </p:tavLst>
                                    </p:anim>
                                    <p:anim calcmode="lin" valueType="num">
                                      <p:cBhvr>
                                        <p:cTn id="82" dur="500" fill="hold"/>
                                        <p:tgtEl>
                                          <p:spTgt spid="23"/>
                                        </p:tgtEl>
                                        <p:attrNameLst>
                                          <p:attrName>ppt_h</p:attrName>
                                        </p:attrNameLst>
                                      </p:cBhvr>
                                      <p:tavLst>
                                        <p:tav tm="0">
                                          <p:val>
                                            <p:fltVal val="0"/>
                                          </p:val>
                                        </p:tav>
                                        <p:tav tm="100000">
                                          <p:val>
                                            <p:strVal val="#ppt_h"/>
                                          </p:val>
                                        </p:tav>
                                      </p:tavLst>
                                    </p:anim>
                                    <p:animEffect transition="in" filter="fade">
                                      <p:cBhvr>
                                        <p:cTn id="83" dur="500"/>
                                        <p:tgtEl>
                                          <p:spTgt spid="23"/>
                                        </p:tgtEl>
                                      </p:cBhvr>
                                    </p:animEffect>
                                  </p:childTnLst>
                                </p:cTn>
                              </p:par>
                              <p:par>
                                <p:cTn id="84" presetID="53" presetClass="entr" presetSubtype="16" fill="hold" grpId="0" nodeType="withEffect">
                                  <p:stCondLst>
                                    <p:cond delay="0"/>
                                  </p:stCondLst>
                                  <p:iterate type="lt">
                                    <p:tmPct val="10000"/>
                                  </p:iterate>
                                  <p:childTnLst>
                                    <p:set>
                                      <p:cBhvr>
                                        <p:cTn id="85" dur="1" fill="hold">
                                          <p:stCondLst>
                                            <p:cond delay="0"/>
                                          </p:stCondLst>
                                        </p:cTn>
                                        <p:tgtEl>
                                          <p:spTgt spid="37"/>
                                        </p:tgtEl>
                                        <p:attrNameLst>
                                          <p:attrName>style.visibility</p:attrName>
                                        </p:attrNameLst>
                                      </p:cBhvr>
                                      <p:to>
                                        <p:strVal val="visible"/>
                                      </p:to>
                                    </p:set>
                                    <p:anim calcmode="lin" valueType="num">
                                      <p:cBhvr>
                                        <p:cTn id="86" dur="500" fill="hold"/>
                                        <p:tgtEl>
                                          <p:spTgt spid="37"/>
                                        </p:tgtEl>
                                        <p:attrNameLst>
                                          <p:attrName>ppt_w</p:attrName>
                                        </p:attrNameLst>
                                      </p:cBhvr>
                                      <p:tavLst>
                                        <p:tav tm="0">
                                          <p:val>
                                            <p:fltVal val="0"/>
                                          </p:val>
                                        </p:tav>
                                        <p:tav tm="100000">
                                          <p:val>
                                            <p:strVal val="#ppt_w"/>
                                          </p:val>
                                        </p:tav>
                                      </p:tavLst>
                                    </p:anim>
                                    <p:anim calcmode="lin" valueType="num">
                                      <p:cBhvr>
                                        <p:cTn id="87" dur="500" fill="hold"/>
                                        <p:tgtEl>
                                          <p:spTgt spid="37"/>
                                        </p:tgtEl>
                                        <p:attrNameLst>
                                          <p:attrName>ppt_h</p:attrName>
                                        </p:attrNameLst>
                                      </p:cBhvr>
                                      <p:tavLst>
                                        <p:tav tm="0">
                                          <p:val>
                                            <p:fltVal val="0"/>
                                          </p:val>
                                        </p:tav>
                                        <p:tav tm="100000">
                                          <p:val>
                                            <p:strVal val="#ppt_h"/>
                                          </p:val>
                                        </p:tav>
                                      </p:tavLst>
                                    </p:anim>
                                    <p:animEffect transition="in" filter="fade">
                                      <p:cBhvr>
                                        <p:cTn id="88" dur="500"/>
                                        <p:tgtEl>
                                          <p:spTgt spid="37"/>
                                        </p:tgtEl>
                                      </p:cBhvr>
                                    </p:animEffect>
                                  </p:childTnLst>
                                </p:cTn>
                              </p:par>
                            </p:childTnLst>
                          </p:cTn>
                        </p:par>
                        <p:par>
                          <p:cTn id="89" fill="hold">
                            <p:stCondLst>
                              <p:cond delay="5100"/>
                            </p:stCondLst>
                            <p:childTnLst>
                              <p:par>
                                <p:cTn id="90" presetID="53" presetClass="entr" presetSubtype="16" fill="hold" nodeType="afterEffect">
                                  <p:stCondLst>
                                    <p:cond delay="0"/>
                                  </p:stCondLst>
                                  <p:childTnLst>
                                    <p:set>
                                      <p:cBhvr>
                                        <p:cTn id="91" dur="1" fill="hold">
                                          <p:stCondLst>
                                            <p:cond delay="0"/>
                                          </p:stCondLst>
                                        </p:cTn>
                                        <p:tgtEl>
                                          <p:spTgt spid="26"/>
                                        </p:tgtEl>
                                        <p:attrNameLst>
                                          <p:attrName>style.visibility</p:attrName>
                                        </p:attrNameLst>
                                      </p:cBhvr>
                                      <p:to>
                                        <p:strVal val="visible"/>
                                      </p:to>
                                    </p:set>
                                    <p:anim calcmode="lin" valueType="num">
                                      <p:cBhvr>
                                        <p:cTn id="92" dur="500" fill="hold"/>
                                        <p:tgtEl>
                                          <p:spTgt spid="26"/>
                                        </p:tgtEl>
                                        <p:attrNameLst>
                                          <p:attrName>ppt_w</p:attrName>
                                        </p:attrNameLst>
                                      </p:cBhvr>
                                      <p:tavLst>
                                        <p:tav tm="0">
                                          <p:val>
                                            <p:fltVal val="0"/>
                                          </p:val>
                                        </p:tav>
                                        <p:tav tm="100000">
                                          <p:val>
                                            <p:strVal val="#ppt_w"/>
                                          </p:val>
                                        </p:tav>
                                      </p:tavLst>
                                    </p:anim>
                                    <p:anim calcmode="lin" valueType="num">
                                      <p:cBhvr>
                                        <p:cTn id="93" dur="500" fill="hold"/>
                                        <p:tgtEl>
                                          <p:spTgt spid="26"/>
                                        </p:tgtEl>
                                        <p:attrNameLst>
                                          <p:attrName>ppt_h</p:attrName>
                                        </p:attrNameLst>
                                      </p:cBhvr>
                                      <p:tavLst>
                                        <p:tav tm="0">
                                          <p:val>
                                            <p:fltVal val="0"/>
                                          </p:val>
                                        </p:tav>
                                        <p:tav tm="100000">
                                          <p:val>
                                            <p:strVal val="#ppt_h"/>
                                          </p:val>
                                        </p:tav>
                                      </p:tavLst>
                                    </p:anim>
                                    <p:animEffect transition="in" filter="fade">
                                      <p:cBhvr>
                                        <p:cTn id="94" dur="500"/>
                                        <p:tgtEl>
                                          <p:spTgt spid="26"/>
                                        </p:tgtEl>
                                      </p:cBhvr>
                                    </p:animEffect>
                                  </p:childTnLst>
                                </p:cTn>
                              </p:par>
                              <p:par>
                                <p:cTn id="95" presetID="53" presetClass="entr" presetSubtype="16" fill="hold" grpId="0" nodeType="withEffect">
                                  <p:stCondLst>
                                    <p:cond delay="0"/>
                                  </p:stCondLst>
                                  <p:iterate type="lt">
                                    <p:tmPct val="10000"/>
                                  </p:iterate>
                                  <p:childTnLst>
                                    <p:set>
                                      <p:cBhvr>
                                        <p:cTn id="96" dur="1" fill="hold">
                                          <p:stCondLst>
                                            <p:cond delay="0"/>
                                          </p:stCondLst>
                                        </p:cTn>
                                        <p:tgtEl>
                                          <p:spTgt spid="38"/>
                                        </p:tgtEl>
                                        <p:attrNameLst>
                                          <p:attrName>style.visibility</p:attrName>
                                        </p:attrNameLst>
                                      </p:cBhvr>
                                      <p:to>
                                        <p:strVal val="visible"/>
                                      </p:to>
                                    </p:set>
                                    <p:anim calcmode="lin" valueType="num">
                                      <p:cBhvr>
                                        <p:cTn id="97" dur="500" fill="hold"/>
                                        <p:tgtEl>
                                          <p:spTgt spid="38"/>
                                        </p:tgtEl>
                                        <p:attrNameLst>
                                          <p:attrName>ppt_w</p:attrName>
                                        </p:attrNameLst>
                                      </p:cBhvr>
                                      <p:tavLst>
                                        <p:tav tm="0">
                                          <p:val>
                                            <p:fltVal val="0"/>
                                          </p:val>
                                        </p:tav>
                                        <p:tav tm="100000">
                                          <p:val>
                                            <p:strVal val="#ppt_w"/>
                                          </p:val>
                                        </p:tav>
                                      </p:tavLst>
                                    </p:anim>
                                    <p:anim calcmode="lin" valueType="num">
                                      <p:cBhvr>
                                        <p:cTn id="98" dur="500" fill="hold"/>
                                        <p:tgtEl>
                                          <p:spTgt spid="38"/>
                                        </p:tgtEl>
                                        <p:attrNameLst>
                                          <p:attrName>ppt_h</p:attrName>
                                        </p:attrNameLst>
                                      </p:cBhvr>
                                      <p:tavLst>
                                        <p:tav tm="0">
                                          <p:val>
                                            <p:fltVal val="0"/>
                                          </p:val>
                                        </p:tav>
                                        <p:tav tm="100000">
                                          <p:val>
                                            <p:strVal val="#ppt_h"/>
                                          </p:val>
                                        </p:tav>
                                      </p:tavLst>
                                    </p:anim>
                                    <p:animEffect transition="in" filter="fade">
                                      <p:cBhvr>
                                        <p:cTn id="99" dur="500"/>
                                        <p:tgtEl>
                                          <p:spTgt spid="38"/>
                                        </p:tgtEl>
                                      </p:cBhvr>
                                    </p:animEffect>
                                  </p:childTnLst>
                                </p:cTn>
                              </p:par>
                            </p:childTnLst>
                          </p:cTn>
                        </p:par>
                        <p:par>
                          <p:cTn id="100" fill="hold">
                            <p:stCondLst>
                              <p:cond delay="6000"/>
                            </p:stCondLst>
                            <p:childTnLst>
                              <p:par>
                                <p:cTn id="101" presetID="53" presetClass="entr" presetSubtype="16" fill="hold" nodeType="afterEffect">
                                  <p:stCondLst>
                                    <p:cond delay="0"/>
                                  </p:stCondLst>
                                  <p:childTnLst>
                                    <p:set>
                                      <p:cBhvr>
                                        <p:cTn id="102" dur="1" fill="hold">
                                          <p:stCondLst>
                                            <p:cond delay="0"/>
                                          </p:stCondLst>
                                        </p:cTn>
                                        <p:tgtEl>
                                          <p:spTgt spid="30"/>
                                        </p:tgtEl>
                                        <p:attrNameLst>
                                          <p:attrName>style.visibility</p:attrName>
                                        </p:attrNameLst>
                                      </p:cBhvr>
                                      <p:to>
                                        <p:strVal val="visible"/>
                                      </p:to>
                                    </p:set>
                                    <p:anim calcmode="lin" valueType="num">
                                      <p:cBhvr>
                                        <p:cTn id="103" dur="500" fill="hold"/>
                                        <p:tgtEl>
                                          <p:spTgt spid="30"/>
                                        </p:tgtEl>
                                        <p:attrNameLst>
                                          <p:attrName>ppt_w</p:attrName>
                                        </p:attrNameLst>
                                      </p:cBhvr>
                                      <p:tavLst>
                                        <p:tav tm="0">
                                          <p:val>
                                            <p:fltVal val="0"/>
                                          </p:val>
                                        </p:tav>
                                        <p:tav tm="100000">
                                          <p:val>
                                            <p:strVal val="#ppt_w"/>
                                          </p:val>
                                        </p:tav>
                                      </p:tavLst>
                                    </p:anim>
                                    <p:anim calcmode="lin" valueType="num">
                                      <p:cBhvr>
                                        <p:cTn id="104" dur="500" fill="hold"/>
                                        <p:tgtEl>
                                          <p:spTgt spid="30"/>
                                        </p:tgtEl>
                                        <p:attrNameLst>
                                          <p:attrName>ppt_h</p:attrName>
                                        </p:attrNameLst>
                                      </p:cBhvr>
                                      <p:tavLst>
                                        <p:tav tm="0">
                                          <p:val>
                                            <p:fltVal val="0"/>
                                          </p:val>
                                        </p:tav>
                                        <p:tav tm="100000">
                                          <p:val>
                                            <p:strVal val="#ppt_h"/>
                                          </p:val>
                                        </p:tav>
                                      </p:tavLst>
                                    </p:anim>
                                    <p:animEffect transition="in" filter="fade">
                                      <p:cBhvr>
                                        <p:cTn id="105" dur="500"/>
                                        <p:tgtEl>
                                          <p:spTgt spid="30"/>
                                        </p:tgtEl>
                                      </p:cBhvr>
                                    </p:animEffect>
                                  </p:childTnLst>
                                </p:cTn>
                              </p:par>
                              <p:par>
                                <p:cTn id="106" presetID="53" presetClass="entr" presetSubtype="16" fill="hold" grpId="0" nodeType="withEffect">
                                  <p:stCondLst>
                                    <p:cond delay="0"/>
                                  </p:stCondLst>
                                  <p:iterate type="lt">
                                    <p:tmPct val="10000"/>
                                  </p:iterate>
                                  <p:childTnLst>
                                    <p:set>
                                      <p:cBhvr>
                                        <p:cTn id="107" dur="1" fill="hold">
                                          <p:stCondLst>
                                            <p:cond delay="0"/>
                                          </p:stCondLst>
                                        </p:cTn>
                                        <p:tgtEl>
                                          <p:spTgt spid="39"/>
                                        </p:tgtEl>
                                        <p:attrNameLst>
                                          <p:attrName>style.visibility</p:attrName>
                                        </p:attrNameLst>
                                      </p:cBhvr>
                                      <p:to>
                                        <p:strVal val="visible"/>
                                      </p:to>
                                    </p:set>
                                    <p:anim calcmode="lin" valueType="num">
                                      <p:cBhvr>
                                        <p:cTn id="108" dur="500" fill="hold"/>
                                        <p:tgtEl>
                                          <p:spTgt spid="39"/>
                                        </p:tgtEl>
                                        <p:attrNameLst>
                                          <p:attrName>ppt_w</p:attrName>
                                        </p:attrNameLst>
                                      </p:cBhvr>
                                      <p:tavLst>
                                        <p:tav tm="0">
                                          <p:val>
                                            <p:fltVal val="0"/>
                                          </p:val>
                                        </p:tav>
                                        <p:tav tm="100000">
                                          <p:val>
                                            <p:strVal val="#ppt_w"/>
                                          </p:val>
                                        </p:tav>
                                      </p:tavLst>
                                    </p:anim>
                                    <p:anim calcmode="lin" valueType="num">
                                      <p:cBhvr>
                                        <p:cTn id="109" dur="500" fill="hold"/>
                                        <p:tgtEl>
                                          <p:spTgt spid="39"/>
                                        </p:tgtEl>
                                        <p:attrNameLst>
                                          <p:attrName>ppt_h</p:attrName>
                                        </p:attrNameLst>
                                      </p:cBhvr>
                                      <p:tavLst>
                                        <p:tav tm="0">
                                          <p:val>
                                            <p:fltVal val="0"/>
                                          </p:val>
                                        </p:tav>
                                        <p:tav tm="100000">
                                          <p:val>
                                            <p:strVal val="#ppt_h"/>
                                          </p:val>
                                        </p:tav>
                                      </p:tavLst>
                                    </p:anim>
                                    <p:animEffect transition="in" filter="fade">
                                      <p:cBhvr>
                                        <p:cTn id="110" dur="500"/>
                                        <p:tgtEl>
                                          <p:spTgt spid="39"/>
                                        </p:tgtEl>
                                      </p:cBhvr>
                                    </p:animEffect>
                                  </p:childTnLst>
                                </p:cTn>
                              </p:par>
                            </p:childTnLst>
                          </p:cTn>
                        </p:par>
                        <p:par>
                          <p:cTn id="111" fill="hold">
                            <p:stCondLst>
                              <p:cond delay="6900"/>
                            </p:stCondLst>
                            <p:childTnLst>
                              <p:par>
                                <p:cTn id="112" presetID="16" presetClass="entr" presetSubtype="37" fill="hold" nodeType="afterEffect">
                                  <p:stCondLst>
                                    <p:cond delay="0"/>
                                  </p:stCondLst>
                                  <p:childTnLst>
                                    <p:set>
                                      <p:cBhvr>
                                        <p:cTn id="113" dur="1" fill="hold">
                                          <p:stCondLst>
                                            <p:cond delay="0"/>
                                          </p:stCondLst>
                                        </p:cTn>
                                        <p:tgtEl>
                                          <p:spTgt spid="3"/>
                                        </p:tgtEl>
                                        <p:attrNameLst>
                                          <p:attrName>style.visibility</p:attrName>
                                        </p:attrNameLst>
                                      </p:cBhvr>
                                      <p:to>
                                        <p:strVal val="visible"/>
                                      </p:to>
                                    </p:set>
                                    <p:animEffect transition="in" filter="barn(outVertical)">
                                      <p:cBhvr>
                                        <p:cTn id="1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6" grpId="0" animBg="1"/>
      <p:bldP spid="7" grpId="0" animBg="1"/>
      <p:bldP spid="8" grpId="0" animBg="1"/>
      <p:bldP spid="9" grpId="0" animBg="1"/>
      <p:bldP spid="10" grpId="0" animBg="1"/>
      <p:bldP spid="11" grpId="0" animBg="1"/>
      <p:bldP spid="12" grpId="0" animBg="1"/>
      <p:bldP spid="13" grpId="0" animBg="1"/>
      <p:bldP spid="34" grpId="0"/>
      <p:bldP spid="35" grpId="0"/>
      <p:bldP spid="36" grpId="0"/>
      <p:bldP spid="37" grpId="0"/>
      <p:bldP spid="38" grpId="0"/>
      <p:bldP spid="3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标题 1"/>
          <p:cNvSpPr txBox="1">
            <a:spLocks/>
          </p:cNvSpPr>
          <p:nvPr/>
        </p:nvSpPr>
        <p:spPr>
          <a:xfrm>
            <a:off x="1062038" y="365125"/>
            <a:ext cx="3723971"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grpSp>
        <p:nvGrpSpPr>
          <p:cNvPr id="41" name="组合 40"/>
          <p:cNvGrpSpPr/>
          <p:nvPr/>
        </p:nvGrpSpPr>
        <p:grpSpPr>
          <a:xfrm>
            <a:off x="1069646" y="1554079"/>
            <a:ext cx="3512658" cy="3905700"/>
            <a:chOff x="1069646" y="1866900"/>
            <a:chExt cx="3512658" cy="3905700"/>
          </a:xfrm>
        </p:grpSpPr>
        <p:sp>
          <p:nvSpPr>
            <p:cNvPr id="42" name="椭圆 41"/>
            <p:cNvSpPr/>
            <p:nvPr/>
          </p:nvSpPr>
          <p:spPr>
            <a:xfrm>
              <a:off x="1385975" y="2379750"/>
              <a:ext cx="2880000" cy="2880000"/>
            </a:xfrm>
            <a:prstGeom prst="ellipse">
              <a:avLst/>
            </a:prstGeom>
            <a:noFill/>
            <a:ln w="38100" cap="flat" cmpd="sng" algn="ctr">
              <a:solidFill>
                <a:srgbClr val="A5A5A5">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43" name="组合 42"/>
            <p:cNvGrpSpPr/>
            <p:nvPr/>
          </p:nvGrpSpPr>
          <p:grpSpPr>
            <a:xfrm>
              <a:off x="1069646" y="4067175"/>
              <a:ext cx="972000" cy="972000"/>
              <a:chOff x="1863396" y="4029075"/>
              <a:chExt cx="972000" cy="972000"/>
            </a:xfrm>
          </p:grpSpPr>
          <p:sp>
            <p:nvSpPr>
              <p:cNvPr id="59" name="椭圆 58"/>
              <p:cNvSpPr/>
              <p:nvPr/>
            </p:nvSpPr>
            <p:spPr>
              <a:xfrm>
                <a:off x="1863396" y="4029075"/>
                <a:ext cx="972000" cy="972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0" name="任意多边形 59"/>
              <p:cNvSpPr/>
              <p:nvPr/>
            </p:nvSpPr>
            <p:spPr>
              <a:xfrm>
                <a:off x="2156323" y="4331955"/>
                <a:ext cx="386146" cy="366240"/>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44" name="组合 43"/>
            <p:cNvGrpSpPr/>
            <p:nvPr/>
          </p:nvGrpSpPr>
          <p:grpSpPr>
            <a:xfrm>
              <a:off x="3610304" y="4067175"/>
              <a:ext cx="972000" cy="972000"/>
              <a:chOff x="4404054" y="4029075"/>
              <a:chExt cx="972000" cy="972000"/>
            </a:xfrm>
          </p:grpSpPr>
          <p:sp>
            <p:nvSpPr>
              <p:cNvPr id="57" name="椭圆 56"/>
              <p:cNvSpPr/>
              <p:nvPr/>
            </p:nvSpPr>
            <p:spPr>
              <a:xfrm>
                <a:off x="4404054" y="4029075"/>
                <a:ext cx="972000" cy="972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8" name="任意多边形 57"/>
              <p:cNvSpPr>
                <a:spLocks/>
              </p:cNvSpPr>
              <p:nvPr/>
            </p:nvSpPr>
            <p:spPr bwMode="auto">
              <a:xfrm>
                <a:off x="4697529" y="4323790"/>
                <a:ext cx="385050" cy="382570"/>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ysClr val="window" lastClr="FFFFFF"/>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45" name="组合 44"/>
            <p:cNvGrpSpPr/>
            <p:nvPr/>
          </p:nvGrpSpPr>
          <p:grpSpPr>
            <a:xfrm>
              <a:off x="1069646" y="2600325"/>
              <a:ext cx="972000" cy="972000"/>
              <a:chOff x="1863396" y="2562225"/>
              <a:chExt cx="972000" cy="972000"/>
            </a:xfrm>
          </p:grpSpPr>
          <p:sp>
            <p:nvSpPr>
              <p:cNvPr id="55" name="椭圆 54"/>
              <p:cNvSpPr/>
              <p:nvPr/>
            </p:nvSpPr>
            <p:spPr>
              <a:xfrm>
                <a:off x="1863396" y="2562225"/>
                <a:ext cx="972000" cy="972000"/>
              </a:xfrm>
              <a:prstGeom prst="ellipse">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6" name="任意多边形 55"/>
              <p:cNvSpPr/>
              <p:nvPr/>
            </p:nvSpPr>
            <p:spPr>
              <a:xfrm>
                <a:off x="2214555" y="2856610"/>
                <a:ext cx="269682" cy="38323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46" name="组合 45"/>
            <p:cNvGrpSpPr/>
            <p:nvPr/>
          </p:nvGrpSpPr>
          <p:grpSpPr>
            <a:xfrm>
              <a:off x="2339975" y="1866900"/>
              <a:ext cx="972000" cy="972000"/>
              <a:chOff x="3133725" y="1828800"/>
              <a:chExt cx="972000" cy="972000"/>
            </a:xfrm>
          </p:grpSpPr>
          <p:sp>
            <p:nvSpPr>
              <p:cNvPr id="53" name="椭圆 52"/>
              <p:cNvSpPr/>
              <p:nvPr/>
            </p:nvSpPr>
            <p:spPr>
              <a:xfrm>
                <a:off x="3133725" y="1828800"/>
                <a:ext cx="972000" cy="972000"/>
              </a:xfrm>
              <a:prstGeom prst="ellipse">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4" name="任意多边形 53"/>
              <p:cNvSpPr>
                <a:spLocks/>
              </p:cNvSpPr>
              <p:nvPr/>
            </p:nvSpPr>
            <p:spPr bwMode="auto">
              <a:xfrm>
                <a:off x="3410747" y="2105933"/>
                <a:ext cx="417956" cy="417734"/>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ysClr val="window" lastClr="FFFFFF"/>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47" name="组合 46"/>
            <p:cNvGrpSpPr/>
            <p:nvPr/>
          </p:nvGrpSpPr>
          <p:grpSpPr>
            <a:xfrm>
              <a:off x="3610304" y="2600325"/>
              <a:ext cx="972000" cy="972000"/>
              <a:chOff x="4404054" y="2562225"/>
              <a:chExt cx="972000" cy="972000"/>
            </a:xfrm>
          </p:grpSpPr>
          <p:sp>
            <p:nvSpPr>
              <p:cNvPr id="51" name="椭圆 50"/>
              <p:cNvSpPr/>
              <p:nvPr/>
            </p:nvSpPr>
            <p:spPr>
              <a:xfrm>
                <a:off x="4404054" y="2562225"/>
                <a:ext cx="972000" cy="972000"/>
              </a:xfrm>
              <a:prstGeom prst="ellipse">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2" name="Freeform 6"/>
              <p:cNvSpPr>
                <a:spLocks/>
              </p:cNvSpPr>
              <p:nvPr/>
            </p:nvSpPr>
            <p:spPr bwMode="auto">
              <a:xfrm>
                <a:off x="4696980" y="2874450"/>
                <a:ext cx="386148" cy="347550"/>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48" name="组合 47"/>
            <p:cNvGrpSpPr/>
            <p:nvPr/>
          </p:nvGrpSpPr>
          <p:grpSpPr>
            <a:xfrm>
              <a:off x="2339975" y="4800600"/>
              <a:ext cx="972000" cy="972000"/>
              <a:chOff x="3133725" y="4762500"/>
              <a:chExt cx="972000" cy="972000"/>
            </a:xfrm>
          </p:grpSpPr>
          <p:sp>
            <p:nvSpPr>
              <p:cNvPr id="49" name="椭圆 48"/>
              <p:cNvSpPr/>
              <p:nvPr/>
            </p:nvSpPr>
            <p:spPr>
              <a:xfrm>
                <a:off x="3133725" y="4762500"/>
                <a:ext cx="972000" cy="972000"/>
              </a:xfrm>
              <a:prstGeom prst="ellipse">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0" name="任意多边形 49"/>
              <p:cNvSpPr>
                <a:spLocks/>
              </p:cNvSpPr>
              <p:nvPr/>
            </p:nvSpPr>
            <p:spPr bwMode="auto">
              <a:xfrm>
                <a:off x="3431319" y="5060182"/>
                <a:ext cx="376812" cy="376636"/>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ysClr val="window" lastClr="FFFFFF"/>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sp>
        <p:nvSpPr>
          <p:cNvPr id="61" name="文本框 60"/>
          <p:cNvSpPr txBox="1"/>
          <p:nvPr/>
        </p:nvSpPr>
        <p:spPr>
          <a:xfrm>
            <a:off x="5419746" y="2029154"/>
            <a:ext cx="5919704" cy="617477"/>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smtClean="0">
                <a:solidFill>
                  <a:schemeClr val="tx1">
                    <a:lumMod val="50000"/>
                    <a:lumOff val="50000"/>
                  </a:schemeClr>
                </a:solidFill>
                <a:latin typeface="小米兰亭_GB外压缩"/>
                <a:ea typeface="小米兰亭_GB外压缩"/>
              </a:rPr>
              <a:t>为</a:t>
            </a:r>
            <a:r>
              <a:rPr lang="zh-CN" altLang="en-US" sz="800" dirty="0">
                <a:solidFill>
                  <a:schemeClr val="tx1">
                    <a:lumMod val="50000"/>
                    <a:lumOff val="50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a:t>
            </a:r>
            <a:r>
              <a:rPr lang="zh-CN" altLang="en-US" sz="800" dirty="0" smtClean="0">
                <a:solidFill>
                  <a:schemeClr val="tx1">
                    <a:lumMod val="50000"/>
                    <a:lumOff val="50000"/>
                  </a:schemeClr>
                </a:solidFill>
                <a:latin typeface="小米兰亭_GB外压缩"/>
                <a:ea typeface="小米兰亭_GB外压缩"/>
              </a:rPr>
              <a:t>需求</a:t>
            </a:r>
            <a:endParaRPr lang="en-US" altLang="zh-CN" sz="800" b="1" dirty="0">
              <a:solidFill>
                <a:schemeClr val="tx1">
                  <a:lumMod val="50000"/>
                  <a:lumOff val="50000"/>
                </a:schemeClr>
              </a:solidFill>
              <a:latin typeface="小米兰亭_GB外压缩"/>
              <a:ea typeface="小米兰亭_GB外压缩"/>
            </a:endParaRPr>
          </a:p>
        </p:txBody>
      </p:sp>
      <p:sp>
        <p:nvSpPr>
          <p:cNvPr id="63" name="任意多边形 62"/>
          <p:cNvSpPr>
            <a:spLocks/>
          </p:cNvSpPr>
          <p:nvPr/>
        </p:nvSpPr>
        <p:spPr bwMode="auto">
          <a:xfrm>
            <a:off x="5501942" y="3112072"/>
            <a:ext cx="338592" cy="338412"/>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rgbClr val="01927A"/>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65" name="Freeform 6"/>
          <p:cNvSpPr>
            <a:spLocks/>
          </p:cNvSpPr>
          <p:nvPr/>
        </p:nvSpPr>
        <p:spPr bwMode="auto">
          <a:xfrm>
            <a:off x="8785146" y="3140500"/>
            <a:ext cx="312824" cy="281556"/>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rgbClr val="F35E29"/>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68" name="任意多边形 67"/>
          <p:cNvSpPr>
            <a:spLocks/>
          </p:cNvSpPr>
          <p:nvPr/>
        </p:nvSpPr>
        <p:spPr bwMode="auto">
          <a:xfrm>
            <a:off x="5515270" y="3956478"/>
            <a:ext cx="311936" cy="309926"/>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F35E29"/>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grpSp>
        <p:nvGrpSpPr>
          <p:cNvPr id="2" name="组合 1"/>
          <p:cNvGrpSpPr/>
          <p:nvPr/>
        </p:nvGrpSpPr>
        <p:grpSpPr>
          <a:xfrm>
            <a:off x="5904517" y="2998357"/>
            <a:ext cx="2187487" cy="668532"/>
            <a:chOff x="5904517" y="2998357"/>
            <a:chExt cx="2187487" cy="668532"/>
          </a:xfrm>
        </p:grpSpPr>
        <p:sp>
          <p:nvSpPr>
            <p:cNvPr id="64" name="文本框 63"/>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01927A"/>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69" name="文本框 68"/>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tabLst/>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sp>
        <p:nvSpPr>
          <p:cNvPr id="70" name="任意多边形 69"/>
          <p:cNvSpPr>
            <a:spLocks/>
          </p:cNvSpPr>
          <p:nvPr/>
        </p:nvSpPr>
        <p:spPr bwMode="auto">
          <a:xfrm>
            <a:off x="8788927" y="3956478"/>
            <a:ext cx="305262" cy="305118"/>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rgbClr val="01927A"/>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73" name="任意多边形 72"/>
          <p:cNvSpPr/>
          <p:nvPr/>
        </p:nvSpPr>
        <p:spPr>
          <a:xfrm>
            <a:off x="5514827" y="4797833"/>
            <a:ext cx="312822" cy="296696"/>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75" name="任意多边形 74"/>
          <p:cNvSpPr/>
          <p:nvPr/>
        </p:nvSpPr>
        <p:spPr>
          <a:xfrm>
            <a:off x="8832321" y="4797833"/>
            <a:ext cx="218474" cy="31046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5C3C8"/>
              </a:solidFill>
              <a:effectLst/>
              <a:uLnTx/>
              <a:uFillTx/>
              <a:latin typeface="小米兰亭_GB外压缩"/>
              <a:ea typeface="小米兰亭_GB外压缩"/>
            </a:endParaRPr>
          </a:p>
        </p:txBody>
      </p:sp>
      <p:sp>
        <p:nvSpPr>
          <p:cNvPr id="77" name="文本框 76"/>
          <p:cNvSpPr txBox="1"/>
          <p:nvPr/>
        </p:nvSpPr>
        <p:spPr>
          <a:xfrm>
            <a:off x="2329686" y="3245319"/>
            <a:ext cx="992579" cy="523220"/>
          </a:xfrm>
          <a:prstGeom prst="rect">
            <a:avLst/>
          </a:prstGeom>
          <a:noFill/>
        </p:spPr>
        <p:txBody>
          <a:bodyPr wrap="none" rtlCol="0">
            <a:spAutoFit/>
          </a:bodyPr>
          <a:lstStyle/>
          <a:p>
            <a:pPr algn="ctr" fontAlgn="auto">
              <a:spcBef>
                <a:spcPts val="0"/>
              </a:spcBef>
              <a:spcAft>
                <a:spcPts val="0"/>
              </a:spcAft>
            </a:pPr>
            <a:r>
              <a:rPr lang="en-US" altLang="zh-CN" dirty="0" smtClean="0">
                <a:solidFill>
                  <a:srgbClr val="F35E29"/>
                </a:solidFill>
                <a:latin typeface="小米兰亭_GB外压缩"/>
                <a:ea typeface="小米兰亭_GB外压缩"/>
              </a:rPr>
              <a:t>MEDICAL</a:t>
            </a:r>
          </a:p>
          <a:p>
            <a:pPr algn="ctr" fontAlgn="auto">
              <a:spcBef>
                <a:spcPts val="0"/>
              </a:spcBef>
              <a:spcAft>
                <a:spcPts val="0"/>
              </a:spcAft>
            </a:pPr>
            <a:r>
              <a:rPr lang="en-US" altLang="zh-CN" sz="1000" dirty="0" smtClean="0">
                <a:solidFill>
                  <a:srgbClr val="F35E29"/>
                </a:solidFill>
                <a:latin typeface="小米兰亭_GB外压缩"/>
                <a:ea typeface="小米兰亭_GB外压缩"/>
              </a:rPr>
              <a:t>INFOGRAPHICS</a:t>
            </a:r>
            <a:endParaRPr lang="zh-CN" altLang="en-US" sz="1000" dirty="0">
              <a:solidFill>
                <a:srgbClr val="F35E29"/>
              </a:solidFill>
              <a:latin typeface="小米兰亭_GB外压缩"/>
              <a:ea typeface="小米兰亭_GB外压缩"/>
            </a:endParaRPr>
          </a:p>
        </p:txBody>
      </p:sp>
      <p:grpSp>
        <p:nvGrpSpPr>
          <p:cNvPr id="78" name="组合 77"/>
          <p:cNvGrpSpPr/>
          <p:nvPr/>
        </p:nvGrpSpPr>
        <p:grpSpPr>
          <a:xfrm>
            <a:off x="5904517" y="3822381"/>
            <a:ext cx="2187487" cy="668532"/>
            <a:chOff x="5904517" y="2998357"/>
            <a:chExt cx="2187487" cy="668532"/>
          </a:xfrm>
        </p:grpSpPr>
        <p:sp>
          <p:nvSpPr>
            <p:cNvPr id="79" name="文本框 78"/>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F35E29"/>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80" name="文本框 79"/>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tabLst/>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81" name="组合 80"/>
          <p:cNvGrpSpPr/>
          <p:nvPr/>
        </p:nvGrpSpPr>
        <p:grpSpPr>
          <a:xfrm>
            <a:off x="5904517" y="4646404"/>
            <a:ext cx="2187487" cy="668532"/>
            <a:chOff x="5904517" y="2998357"/>
            <a:chExt cx="2187487" cy="668532"/>
          </a:xfrm>
        </p:grpSpPr>
        <p:sp>
          <p:nvSpPr>
            <p:cNvPr id="82" name="文本框 81"/>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01927A"/>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83" name="文本框 82"/>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tabLst/>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84" name="组合 83"/>
          <p:cNvGrpSpPr/>
          <p:nvPr/>
        </p:nvGrpSpPr>
        <p:grpSpPr>
          <a:xfrm>
            <a:off x="9264406" y="2998357"/>
            <a:ext cx="2187487" cy="668532"/>
            <a:chOff x="5904517" y="2998357"/>
            <a:chExt cx="2187487" cy="668532"/>
          </a:xfrm>
        </p:grpSpPr>
        <p:sp>
          <p:nvSpPr>
            <p:cNvPr id="85" name="文本框 84"/>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F35E29"/>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86" name="文本框 85"/>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tabLst/>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87" name="组合 86"/>
          <p:cNvGrpSpPr/>
          <p:nvPr/>
        </p:nvGrpSpPr>
        <p:grpSpPr>
          <a:xfrm>
            <a:off x="9264406" y="3822381"/>
            <a:ext cx="2187487" cy="668532"/>
            <a:chOff x="5904517" y="2998357"/>
            <a:chExt cx="2187487" cy="668532"/>
          </a:xfrm>
        </p:grpSpPr>
        <p:sp>
          <p:nvSpPr>
            <p:cNvPr id="88" name="文本框 87"/>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01927A"/>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89" name="文本框 88"/>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tabLst/>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grpSp>
        <p:nvGrpSpPr>
          <p:cNvPr id="90" name="组合 89"/>
          <p:cNvGrpSpPr/>
          <p:nvPr/>
        </p:nvGrpSpPr>
        <p:grpSpPr>
          <a:xfrm>
            <a:off x="9264406" y="4646404"/>
            <a:ext cx="2187487" cy="668532"/>
            <a:chOff x="5904517" y="2998357"/>
            <a:chExt cx="2187487" cy="668532"/>
          </a:xfrm>
        </p:grpSpPr>
        <p:sp>
          <p:nvSpPr>
            <p:cNvPr id="91" name="文本框 90"/>
            <p:cNvSpPr txBox="1"/>
            <p:nvPr/>
          </p:nvSpPr>
          <p:spPr>
            <a:xfrm>
              <a:off x="5904517" y="2998357"/>
              <a:ext cx="2187487" cy="2870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F35E29"/>
                  </a:solidFill>
                  <a:effectLst/>
                  <a:uLnTx/>
                  <a:uFillTx/>
                  <a:latin typeface="小米兰亭_GB外压缩"/>
                  <a:ea typeface="小米兰亭_GB外压缩"/>
                </a:rPr>
                <a:t>Please insert title here</a:t>
              </a:r>
              <a:endParaRPr kumimoji="0" lang="en-US" altLang="zh-CN" sz="800" b="1"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92" name="文本框 91"/>
            <p:cNvSpPr txBox="1"/>
            <p:nvPr/>
          </p:nvSpPr>
          <p:spPr>
            <a:xfrm>
              <a:off x="5904517" y="3234078"/>
              <a:ext cx="2187487" cy="432811"/>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tabLst/>
                <a:defRPr/>
              </a:pPr>
              <a:r>
                <a:rPr kumimoji="0" lang="zh-CN" altLang="en-US" sz="800" b="0"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rPr>
                <a:t>我们坚持以客户为中心，快速响应客户需求持续为客户创造长期价值进而成就客户</a:t>
              </a:r>
              <a:endParaRPr kumimoji="0" lang="en-US" altLang="zh-CN" sz="800" b="1" i="0" u="none" strike="noStrike" kern="0" cap="none" spc="0" normalizeH="0" baseline="0" noProof="0" dirty="0" smtClean="0">
                <a:ln>
                  <a:noFill/>
                </a:ln>
                <a:solidFill>
                  <a:schemeClr val="tx1">
                    <a:lumMod val="75000"/>
                    <a:lumOff val="25000"/>
                  </a:schemeClr>
                </a:solidFill>
                <a:effectLst/>
                <a:uLnTx/>
                <a:uFillTx/>
                <a:latin typeface="小米兰亭_GB外压缩"/>
                <a:ea typeface="小米兰亭_GB外压缩"/>
              </a:endParaRPr>
            </a:p>
          </p:txBody>
        </p:sp>
      </p:grpSp>
      <p:sp>
        <p:nvSpPr>
          <p:cNvPr id="93" name="文本框 92"/>
          <p:cNvSpPr txBox="1"/>
          <p:nvPr/>
        </p:nvSpPr>
        <p:spPr>
          <a:xfrm>
            <a:off x="5419746" y="1634510"/>
            <a:ext cx="5919704" cy="40395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rgbClr val="01927A"/>
                </a:solidFill>
                <a:latin typeface="小米兰亭_GB外压缩"/>
                <a:ea typeface="小米兰亭_GB外压缩"/>
              </a:rPr>
              <a:t>Please insert title </a:t>
            </a:r>
            <a:r>
              <a:rPr lang="en-US" altLang="zh-CN" sz="1600" dirty="0" smtClean="0">
                <a:solidFill>
                  <a:srgbClr val="01927A"/>
                </a:solidFill>
                <a:latin typeface="小米兰亭_GB外压缩"/>
                <a:ea typeface="小米兰亭_GB外压缩"/>
              </a:rPr>
              <a:t>here</a:t>
            </a:r>
            <a:endParaRPr lang="en-US" altLang="zh-CN" sz="800" b="1" dirty="0">
              <a:solidFill>
                <a:srgbClr val="01927A"/>
              </a:solidFill>
              <a:latin typeface="小米兰亭_GB外压缩"/>
              <a:ea typeface="小米兰亭_GB外压缩"/>
            </a:endParaRPr>
          </a:p>
        </p:txBody>
      </p:sp>
    </p:spTree>
    <p:extLst>
      <p:ext uri="{BB962C8B-B14F-4D97-AF65-F5344CB8AC3E}">
        <p14:creationId xmlns:p14="http://schemas.microsoft.com/office/powerpoint/2010/main" xmlns="" val="330288957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barn(inVertical)">
                                      <p:cBhvr>
                                        <p:cTn id="7" dur="500"/>
                                        <p:tgtEl>
                                          <p:spTgt spid="40"/>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1000" fill="hold"/>
                                        <p:tgtEl>
                                          <p:spTgt spid="41"/>
                                        </p:tgtEl>
                                        <p:attrNameLst>
                                          <p:attrName>ppt_w</p:attrName>
                                        </p:attrNameLst>
                                      </p:cBhvr>
                                      <p:tavLst>
                                        <p:tav tm="0">
                                          <p:val>
                                            <p:fltVal val="0"/>
                                          </p:val>
                                        </p:tav>
                                        <p:tav tm="100000">
                                          <p:val>
                                            <p:strVal val="#ppt_w"/>
                                          </p:val>
                                        </p:tav>
                                      </p:tavLst>
                                    </p:anim>
                                    <p:anim calcmode="lin" valueType="num">
                                      <p:cBhvr>
                                        <p:cTn id="12" dur="1000" fill="hold"/>
                                        <p:tgtEl>
                                          <p:spTgt spid="41"/>
                                        </p:tgtEl>
                                        <p:attrNameLst>
                                          <p:attrName>ppt_h</p:attrName>
                                        </p:attrNameLst>
                                      </p:cBhvr>
                                      <p:tavLst>
                                        <p:tav tm="0">
                                          <p:val>
                                            <p:fltVal val="0"/>
                                          </p:val>
                                        </p:tav>
                                        <p:tav tm="100000">
                                          <p:val>
                                            <p:strVal val="#ppt_h"/>
                                          </p:val>
                                        </p:tav>
                                      </p:tavLst>
                                    </p:anim>
                                    <p:anim calcmode="lin" valueType="num">
                                      <p:cBhvr>
                                        <p:cTn id="13" dur="1000" fill="hold"/>
                                        <p:tgtEl>
                                          <p:spTgt spid="41"/>
                                        </p:tgtEl>
                                        <p:attrNameLst>
                                          <p:attrName>style.rotation</p:attrName>
                                        </p:attrNameLst>
                                      </p:cBhvr>
                                      <p:tavLst>
                                        <p:tav tm="0">
                                          <p:val>
                                            <p:fltVal val="360"/>
                                          </p:val>
                                        </p:tav>
                                        <p:tav tm="100000">
                                          <p:val>
                                            <p:fltVal val="0"/>
                                          </p:val>
                                        </p:tav>
                                      </p:tavLst>
                                    </p:anim>
                                    <p:animEffect transition="in" filter="fade">
                                      <p:cBhvr>
                                        <p:cTn id="14" dur="1000"/>
                                        <p:tgtEl>
                                          <p:spTgt spid="41"/>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animEffect transition="in" filter="fade">
                                      <p:cBhvr>
                                        <p:cTn id="19" dur="500"/>
                                        <p:tgtEl>
                                          <p:spTgt spid="77"/>
                                        </p:tgtEl>
                                      </p:cBhvr>
                                    </p:animEffect>
                                  </p:childTnLst>
                                </p:cTn>
                              </p:par>
                            </p:childTnLst>
                          </p:cTn>
                        </p:par>
                        <p:par>
                          <p:cTn id="20" fill="hold">
                            <p:stCondLst>
                              <p:cond delay="1500"/>
                            </p:stCondLst>
                            <p:childTnLst>
                              <p:par>
                                <p:cTn id="21" presetID="37" presetClass="entr" presetSubtype="0" fill="hold" grpId="0" nodeType="afterEffect">
                                  <p:stCondLst>
                                    <p:cond delay="0"/>
                                  </p:stCondLst>
                                  <p:childTnLst>
                                    <p:set>
                                      <p:cBhvr>
                                        <p:cTn id="22" dur="1" fill="hold">
                                          <p:stCondLst>
                                            <p:cond delay="0"/>
                                          </p:stCondLst>
                                        </p:cTn>
                                        <p:tgtEl>
                                          <p:spTgt spid="93"/>
                                        </p:tgtEl>
                                        <p:attrNameLst>
                                          <p:attrName>style.visibility</p:attrName>
                                        </p:attrNameLst>
                                      </p:cBhvr>
                                      <p:to>
                                        <p:strVal val="visible"/>
                                      </p:to>
                                    </p:set>
                                    <p:animEffect transition="in" filter="fade">
                                      <p:cBhvr>
                                        <p:cTn id="23" dur="1000"/>
                                        <p:tgtEl>
                                          <p:spTgt spid="93"/>
                                        </p:tgtEl>
                                      </p:cBhvr>
                                    </p:animEffect>
                                    <p:anim calcmode="lin" valueType="num">
                                      <p:cBhvr>
                                        <p:cTn id="24" dur="1000" fill="hold"/>
                                        <p:tgtEl>
                                          <p:spTgt spid="93"/>
                                        </p:tgtEl>
                                        <p:attrNameLst>
                                          <p:attrName>ppt_x</p:attrName>
                                        </p:attrNameLst>
                                      </p:cBhvr>
                                      <p:tavLst>
                                        <p:tav tm="0">
                                          <p:val>
                                            <p:strVal val="#ppt_x"/>
                                          </p:val>
                                        </p:tav>
                                        <p:tav tm="100000">
                                          <p:val>
                                            <p:strVal val="#ppt_x"/>
                                          </p:val>
                                        </p:tav>
                                      </p:tavLst>
                                    </p:anim>
                                    <p:anim calcmode="lin" valueType="num">
                                      <p:cBhvr>
                                        <p:cTn id="25" dur="900" decel="100000" fill="hold"/>
                                        <p:tgtEl>
                                          <p:spTgt spid="93"/>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93"/>
                                        </p:tgtEl>
                                        <p:attrNameLst>
                                          <p:attrName>ppt_y</p:attrName>
                                        </p:attrNameLst>
                                      </p:cBhvr>
                                      <p:tavLst>
                                        <p:tav tm="0">
                                          <p:val>
                                            <p:strVal val="#ppt_y-.03"/>
                                          </p:val>
                                        </p:tav>
                                        <p:tav tm="100000">
                                          <p:val>
                                            <p:strVal val="#ppt_y"/>
                                          </p:val>
                                        </p:tav>
                                      </p:tavLst>
                                    </p:anim>
                                  </p:childTnLst>
                                </p:cTn>
                              </p:par>
                              <p:par>
                                <p:cTn id="27" presetID="37" presetClass="entr" presetSubtype="0" fill="hold" grpId="0" nodeType="withEffect">
                                  <p:stCondLst>
                                    <p:cond delay="250"/>
                                  </p:stCondLst>
                                  <p:childTnLst>
                                    <p:set>
                                      <p:cBhvr>
                                        <p:cTn id="28" dur="1" fill="hold">
                                          <p:stCondLst>
                                            <p:cond delay="0"/>
                                          </p:stCondLst>
                                        </p:cTn>
                                        <p:tgtEl>
                                          <p:spTgt spid="61"/>
                                        </p:tgtEl>
                                        <p:attrNameLst>
                                          <p:attrName>style.visibility</p:attrName>
                                        </p:attrNameLst>
                                      </p:cBhvr>
                                      <p:to>
                                        <p:strVal val="visible"/>
                                      </p:to>
                                    </p:set>
                                    <p:animEffect transition="in" filter="fade">
                                      <p:cBhvr>
                                        <p:cTn id="29" dur="1000"/>
                                        <p:tgtEl>
                                          <p:spTgt spid="61"/>
                                        </p:tgtEl>
                                      </p:cBhvr>
                                    </p:animEffect>
                                    <p:anim calcmode="lin" valueType="num">
                                      <p:cBhvr>
                                        <p:cTn id="30" dur="1000" fill="hold"/>
                                        <p:tgtEl>
                                          <p:spTgt spid="61"/>
                                        </p:tgtEl>
                                        <p:attrNameLst>
                                          <p:attrName>ppt_x</p:attrName>
                                        </p:attrNameLst>
                                      </p:cBhvr>
                                      <p:tavLst>
                                        <p:tav tm="0">
                                          <p:val>
                                            <p:strVal val="#ppt_x"/>
                                          </p:val>
                                        </p:tav>
                                        <p:tav tm="100000">
                                          <p:val>
                                            <p:strVal val="#ppt_x"/>
                                          </p:val>
                                        </p:tav>
                                      </p:tavLst>
                                    </p:anim>
                                    <p:anim calcmode="lin" valueType="num">
                                      <p:cBhvr>
                                        <p:cTn id="31" dur="900" decel="100000" fill="hold"/>
                                        <p:tgtEl>
                                          <p:spTgt spid="61"/>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childTnLst>
                          </p:cTn>
                        </p:par>
                        <p:par>
                          <p:cTn id="33" fill="hold">
                            <p:stCondLst>
                              <p:cond delay="2750"/>
                            </p:stCondLst>
                            <p:childTnLst>
                              <p:par>
                                <p:cTn id="34" presetID="53" presetClass="entr" presetSubtype="16" fill="hold" grpId="0" nodeType="afterEffect">
                                  <p:stCondLst>
                                    <p:cond delay="0"/>
                                  </p:stCondLst>
                                  <p:childTnLst>
                                    <p:set>
                                      <p:cBhvr>
                                        <p:cTn id="35" dur="1" fill="hold">
                                          <p:stCondLst>
                                            <p:cond delay="0"/>
                                          </p:stCondLst>
                                        </p:cTn>
                                        <p:tgtEl>
                                          <p:spTgt spid="63"/>
                                        </p:tgtEl>
                                        <p:attrNameLst>
                                          <p:attrName>style.visibility</p:attrName>
                                        </p:attrNameLst>
                                      </p:cBhvr>
                                      <p:to>
                                        <p:strVal val="visible"/>
                                      </p:to>
                                    </p:set>
                                    <p:anim calcmode="lin" valueType="num">
                                      <p:cBhvr>
                                        <p:cTn id="36" dur="500" fill="hold"/>
                                        <p:tgtEl>
                                          <p:spTgt spid="63"/>
                                        </p:tgtEl>
                                        <p:attrNameLst>
                                          <p:attrName>ppt_w</p:attrName>
                                        </p:attrNameLst>
                                      </p:cBhvr>
                                      <p:tavLst>
                                        <p:tav tm="0">
                                          <p:val>
                                            <p:fltVal val="0"/>
                                          </p:val>
                                        </p:tav>
                                        <p:tav tm="100000">
                                          <p:val>
                                            <p:strVal val="#ppt_w"/>
                                          </p:val>
                                        </p:tav>
                                      </p:tavLst>
                                    </p:anim>
                                    <p:anim calcmode="lin" valueType="num">
                                      <p:cBhvr>
                                        <p:cTn id="37" dur="500" fill="hold"/>
                                        <p:tgtEl>
                                          <p:spTgt spid="63"/>
                                        </p:tgtEl>
                                        <p:attrNameLst>
                                          <p:attrName>ppt_h</p:attrName>
                                        </p:attrNameLst>
                                      </p:cBhvr>
                                      <p:tavLst>
                                        <p:tav tm="0">
                                          <p:val>
                                            <p:fltVal val="0"/>
                                          </p:val>
                                        </p:tav>
                                        <p:tav tm="100000">
                                          <p:val>
                                            <p:strVal val="#ppt_h"/>
                                          </p:val>
                                        </p:tav>
                                      </p:tavLst>
                                    </p:anim>
                                    <p:animEffect transition="in" filter="fade">
                                      <p:cBhvr>
                                        <p:cTn id="38" dur="500"/>
                                        <p:tgtEl>
                                          <p:spTgt spid="63"/>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68"/>
                                        </p:tgtEl>
                                        <p:attrNameLst>
                                          <p:attrName>style.visibility</p:attrName>
                                        </p:attrNameLst>
                                      </p:cBhvr>
                                      <p:to>
                                        <p:strVal val="visible"/>
                                      </p:to>
                                    </p:set>
                                    <p:anim calcmode="lin" valueType="num">
                                      <p:cBhvr>
                                        <p:cTn id="41" dur="500" fill="hold"/>
                                        <p:tgtEl>
                                          <p:spTgt spid="68"/>
                                        </p:tgtEl>
                                        <p:attrNameLst>
                                          <p:attrName>ppt_w</p:attrName>
                                        </p:attrNameLst>
                                      </p:cBhvr>
                                      <p:tavLst>
                                        <p:tav tm="0">
                                          <p:val>
                                            <p:fltVal val="0"/>
                                          </p:val>
                                        </p:tav>
                                        <p:tav tm="100000">
                                          <p:val>
                                            <p:strVal val="#ppt_w"/>
                                          </p:val>
                                        </p:tav>
                                      </p:tavLst>
                                    </p:anim>
                                    <p:anim calcmode="lin" valueType="num">
                                      <p:cBhvr>
                                        <p:cTn id="42" dur="500" fill="hold"/>
                                        <p:tgtEl>
                                          <p:spTgt spid="68"/>
                                        </p:tgtEl>
                                        <p:attrNameLst>
                                          <p:attrName>ppt_h</p:attrName>
                                        </p:attrNameLst>
                                      </p:cBhvr>
                                      <p:tavLst>
                                        <p:tav tm="0">
                                          <p:val>
                                            <p:fltVal val="0"/>
                                          </p:val>
                                        </p:tav>
                                        <p:tav tm="100000">
                                          <p:val>
                                            <p:strVal val="#ppt_h"/>
                                          </p:val>
                                        </p:tav>
                                      </p:tavLst>
                                    </p:anim>
                                    <p:animEffect transition="in" filter="fade">
                                      <p:cBhvr>
                                        <p:cTn id="43" dur="500"/>
                                        <p:tgtEl>
                                          <p:spTgt spid="68"/>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73"/>
                                        </p:tgtEl>
                                        <p:attrNameLst>
                                          <p:attrName>style.visibility</p:attrName>
                                        </p:attrNameLst>
                                      </p:cBhvr>
                                      <p:to>
                                        <p:strVal val="visible"/>
                                      </p:to>
                                    </p:set>
                                    <p:anim calcmode="lin" valueType="num">
                                      <p:cBhvr>
                                        <p:cTn id="46" dur="500" fill="hold"/>
                                        <p:tgtEl>
                                          <p:spTgt spid="73"/>
                                        </p:tgtEl>
                                        <p:attrNameLst>
                                          <p:attrName>ppt_w</p:attrName>
                                        </p:attrNameLst>
                                      </p:cBhvr>
                                      <p:tavLst>
                                        <p:tav tm="0">
                                          <p:val>
                                            <p:fltVal val="0"/>
                                          </p:val>
                                        </p:tav>
                                        <p:tav tm="100000">
                                          <p:val>
                                            <p:strVal val="#ppt_w"/>
                                          </p:val>
                                        </p:tav>
                                      </p:tavLst>
                                    </p:anim>
                                    <p:anim calcmode="lin" valueType="num">
                                      <p:cBhvr>
                                        <p:cTn id="47" dur="500" fill="hold"/>
                                        <p:tgtEl>
                                          <p:spTgt spid="73"/>
                                        </p:tgtEl>
                                        <p:attrNameLst>
                                          <p:attrName>ppt_h</p:attrName>
                                        </p:attrNameLst>
                                      </p:cBhvr>
                                      <p:tavLst>
                                        <p:tav tm="0">
                                          <p:val>
                                            <p:fltVal val="0"/>
                                          </p:val>
                                        </p:tav>
                                        <p:tav tm="100000">
                                          <p:val>
                                            <p:strVal val="#ppt_h"/>
                                          </p:val>
                                        </p:tav>
                                      </p:tavLst>
                                    </p:anim>
                                    <p:animEffect transition="in" filter="fade">
                                      <p:cBhvr>
                                        <p:cTn id="48" dur="500"/>
                                        <p:tgtEl>
                                          <p:spTgt spid="7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65"/>
                                        </p:tgtEl>
                                        <p:attrNameLst>
                                          <p:attrName>style.visibility</p:attrName>
                                        </p:attrNameLst>
                                      </p:cBhvr>
                                      <p:to>
                                        <p:strVal val="visible"/>
                                      </p:to>
                                    </p:set>
                                    <p:anim calcmode="lin" valueType="num">
                                      <p:cBhvr>
                                        <p:cTn id="51" dur="500" fill="hold"/>
                                        <p:tgtEl>
                                          <p:spTgt spid="65"/>
                                        </p:tgtEl>
                                        <p:attrNameLst>
                                          <p:attrName>ppt_w</p:attrName>
                                        </p:attrNameLst>
                                      </p:cBhvr>
                                      <p:tavLst>
                                        <p:tav tm="0">
                                          <p:val>
                                            <p:fltVal val="0"/>
                                          </p:val>
                                        </p:tav>
                                        <p:tav tm="100000">
                                          <p:val>
                                            <p:strVal val="#ppt_w"/>
                                          </p:val>
                                        </p:tav>
                                      </p:tavLst>
                                    </p:anim>
                                    <p:anim calcmode="lin" valueType="num">
                                      <p:cBhvr>
                                        <p:cTn id="52" dur="500" fill="hold"/>
                                        <p:tgtEl>
                                          <p:spTgt spid="65"/>
                                        </p:tgtEl>
                                        <p:attrNameLst>
                                          <p:attrName>ppt_h</p:attrName>
                                        </p:attrNameLst>
                                      </p:cBhvr>
                                      <p:tavLst>
                                        <p:tav tm="0">
                                          <p:val>
                                            <p:fltVal val="0"/>
                                          </p:val>
                                        </p:tav>
                                        <p:tav tm="100000">
                                          <p:val>
                                            <p:strVal val="#ppt_h"/>
                                          </p:val>
                                        </p:tav>
                                      </p:tavLst>
                                    </p:anim>
                                    <p:animEffect transition="in" filter="fade">
                                      <p:cBhvr>
                                        <p:cTn id="53" dur="500"/>
                                        <p:tgtEl>
                                          <p:spTgt spid="65"/>
                                        </p:tgtEl>
                                      </p:cBhvr>
                                    </p:animEffect>
                                  </p:childTnLst>
                                </p:cTn>
                              </p:par>
                              <p:par>
                                <p:cTn id="54" presetID="53" presetClass="entr" presetSubtype="16" fill="hold" grpId="0" nodeType="withEffect">
                                  <p:stCondLst>
                                    <p:cond delay="0"/>
                                  </p:stCondLst>
                                  <p:childTnLst>
                                    <p:set>
                                      <p:cBhvr>
                                        <p:cTn id="55" dur="1" fill="hold">
                                          <p:stCondLst>
                                            <p:cond delay="0"/>
                                          </p:stCondLst>
                                        </p:cTn>
                                        <p:tgtEl>
                                          <p:spTgt spid="70"/>
                                        </p:tgtEl>
                                        <p:attrNameLst>
                                          <p:attrName>style.visibility</p:attrName>
                                        </p:attrNameLst>
                                      </p:cBhvr>
                                      <p:to>
                                        <p:strVal val="visible"/>
                                      </p:to>
                                    </p:set>
                                    <p:anim calcmode="lin" valueType="num">
                                      <p:cBhvr>
                                        <p:cTn id="56" dur="500" fill="hold"/>
                                        <p:tgtEl>
                                          <p:spTgt spid="70"/>
                                        </p:tgtEl>
                                        <p:attrNameLst>
                                          <p:attrName>ppt_w</p:attrName>
                                        </p:attrNameLst>
                                      </p:cBhvr>
                                      <p:tavLst>
                                        <p:tav tm="0">
                                          <p:val>
                                            <p:fltVal val="0"/>
                                          </p:val>
                                        </p:tav>
                                        <p:tav tm="100000">
                                          <p:val>
                                            <p:strVal val="#ppt_w"/>
                                          </p:val>
                                        </p:tav>
                                      </p:tavLst>
                                    </p:anim>
                                    <p:anim calcmode="lin" valueType="num">
                                      <p:cBhvr>
                                        <p:cTn id="57" dur="500" fill="hold"/>
                                        <p:tgtEl>
                                          <p:spTgt spid="70"/>
                                        </p:tgtEl>
                                        <p:attrNameLst>
                                          <p:attrName>ppt_h</p:attrName>
                                        </p:attrNameLst>
                                      </p:cBhvr>
                                      <p:tavLst>
                                        <p:tav tm="0">
                                          <p:val>
                                            <p:fltVal val="0"/>
                                          </p:val>
                                        </p:tav>
                                        <p:tav tm="100000">
                                          <p:val>
                                            <p:strVal val="#ppt_h"/>
                                          </p:val>
                                        </p:tav>
                                      </p:tavLst>
                                    </p:anim>
                                    <p:animEffect transition="in" filter="fade">
                                      <p:cBhvr>
                                        <p:cTn id="58" dur="500"/>
                                        <p:tgtEl>
                                          <p:spTgt spid="70"/>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75"/>
                                        </p:tgtEl>
                                        <p:attrNameLst>
                                          <p:attrName>style.visibility</p:attrName>
                                        </p:attrNameLst>
                                      </p:cBhvr>
                                      <p:to>
                                        <p:strVal val="visible"/>
                                      </p:to>
                                    </p:set>
                                    <p:anim calcmode="lin" valueType="num">
                                      <p:cBhvr>
                                        <p:cTn id="61" dur="500" fill="hold"/>
                                        <p:tgtEl>
                                          <p:spTgt spid="75"/>
                                        </p:tgtEl>
                                        <p:attrNameLst>
                                          <p:attrName>ppt_w</p:attrName>
                                        </p:attrNameLst>
                                      </p:cBhvr>
                                      <p:tavLst>
                                        <p:tav tm="0">
                                          <p:val>
                                            <p:fltVal val="0"/>
                                          </p:val>
                                        </p:tav>
                                        <p:tav tm="100000">
                                          <p:val>
                                            <p:strVal val="#ppt_w"/>
                                          </p:val>
                                        </p:tav>
                                      </p:tavLst>
                                    </p:anim>
                                    <p:anim calcmode="lin" valueType="num">
                                      <p:cBhvr>
                                        <p:cTn id="62" dur="500" fill="hold"/>
                                        <p:tgtEl>
                                          <p:spTgt spid="75"/>
                                        </p:tgtEl>
                                        <p:attrNameLst>
                                          <p:attrName>ppt_h</p:attrName>
                                        </p:attrNameLst>
                                      </p:cBhvr>
                                      <p:tavLst>
                                        <p:tav tm="0">
                                          <p:val>
                                            <p:fltVal val="0"/>
                                          </p:val>
                                        </p:tav>
                                        <p:tav tm="100000">
                                          <p:val>
                                            <p:strVal val="#ppt_h"/>
                                          </p:val>
                                        </p:tav>
                                      </p:tavLst>
                                    </p:anim>
                                    <p:animEffect transition="in" filter="fade">
                                      <p:cBhvr>
                                        <p:cTn id="63" dur="500"/>
                                        <p:tgtEl>
                                          <p:spTgt spid="75"/>
                                        </p:tgtEl>
                                      </p:cBhvr>
                                    </p:animEffect>
                                  </p:childTnLst>
                                </p:cTn>
                              </p:par>
                            </p:childTnLst>
                          </p:cTn>
                        </p:par>
                        <p:par>
                          <p:cTn id="64" fill="hold">
                            <p:stCondLst>
                              <p:cond delay="3250"/>
                            </p:stCondLst>
                            <p:childTnLst>
                              <p:par>
                                <p:cTn id="65" presetID="18" presetClass="entr" presetSubtype="6" fill="hold" nodeType="afterEffect">
                                  <p:stCondLst>
                                    <p:cond delay="0"/>
                                  </p:stCondLst>
                                  <p:childTnLst>
                                    <p:set>
                                      <p:cBhvr>
                                        <p:cTn id="66" dur="1" fill="hold">
                                          <p:stCondLst>
                                            <p:cond delay="0"/>
                                          </p:stCondLst>
                                        </p:cTn>
                                        <p:tgtEl>
                                          <p:spTgt spid="2"/>
                                        </p:tgtEl>
                                        <p:attrNameLst>
                                          <p:attrName>style.visibility</p:attrName>
                                        </p:attrNameLst>
                                      </p:cBhvr>
                                      <p:to>
                                        <p:strVal val="visible"/>
                                      </p:to>
                                    </p:set>
                                    <p:animEffect transition="in" filter="strips(downRight)">
                                      <p:cBhvr>
                                        <p:cTn id="67" dur="500"/>
                                        <p:tgtEl>
                                          <p:spTgt spid="2"/>
                                        </p:tgtEl>
                                      </p:cBhvr>
                                    </p:animEffect>
                                  </p:childTnLst>
                                </p:cTn>
                              </p:par>
                              <p:par>
                                <p:cTn id="68" presetID="18" presetClass="entr" presetSubtype="6" fill="hold" nodeType="withEffect">
                                  <p:stCondLst>
                                    <p:cond delay="0"/>
                                  </p:stCondLst>
                                  <p:childTnLst>
                                    <p:set>
                                      <p:cBhvr>
                                        <p:cTn id="69" dur="1" fill="hold">
                                          <p:stCondLst>
                                            <p:cond delay="0"/>
                                          </p:stCondLst>
                                        </p:cTn>
                                        <p:tgtEl>
                                          <p:spTgt spid="78"/>
                                        </p:tgtEl>
                                        <p:attrNameLst>
                                          <p:attrName>style.visibility</p:attrName>
                                        </p:attrNameLst>
                                      </p:cBhvr>
                                      <p:to>
                                        <p:strVal val="visible"/>
                                      </p:to>
                                    </p:set>
                                    <p:animEffect transition="in" filter="strips(downRight)">
                                      <p:cBhvr>
                                        <p:cTn id="70" dur="500"/>
                                        <p:tgtEl>
                                          <p:spTgt spid="78"/>
                                        </p:tgtEl>
                                      </p:cBhvr>
                                    </p:animEffect>
                                  </p:childTnLst>
                                </p:cTn>
                              </p:par>
                              <p:par>
                                <p:cTn id="71" presetID="18" presetClass="entr" presetSubtype="6" fill="hold" nodeType="withEffect">
                                  <p:stCondLst>
                                    <p:cond delay="0"/>
                                  </p:stCondLst>
                                  <p:childTnLst>
                                    <p:set>
                                      <p:cBhvr>
                                        <p:cTn id="72" dur="1" fill="hold">
                                          <p:stCondLst>
                                            <p:cond delay="0"/>
                                          </p:stCondLst>
                                        </p:cTn>
                                        <p:tgtEl>
                                          <p:spTgt spid="81"/>
                                        </p:tgtEl>
                                        <p:attrNameLst>
                                          <p:attrName>style.visibility</p:attrName>
                                        </p:attrNameLst>
                                      </p:cBhvr>
                                      <p:to>
                                        <p:strVal val="visible"/>
                                      </p:to>
                                    </p:set>
                                    <p:animEffect transition="in" filter="strips(downRight)">
                                      <p:cBhvr>
                                        <p:cTn id="73" dur="500"/>
                                        <p:tgtEl>
                                          <p:spTgt spid="81"/>
                                        </p:tgtEl>
                                      </p:cBhvr>
                                    </p:animEffect>
                                  </p:childTnLst>
                                </p:cTn>
                              </p:par>
                              <p:par>
                                <p:cTn id="74" presetID="18" presetClass="entr" presetSubtype="6" fill="hold" nodeType="with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strips(downRight)">
                                      <p:cBhvr>
                                        <p:cTn id="76" dur="500"/>
                                        <p:tgtEl>
                                          <p:spTgt spid="84"/>
                                        </p:tgtEl>
                                      </p:cBhvr>
                                    </p:animEffect>
                                  </p:childTnLst>
                                </p:cTn>
                              </p:par>
                              <p:par>
                                <p:cTn id="77" presetID="18" presetClass="entr" presetSubtype="6" fill="hold" nodeType="withEffect">
                                  <p:stCondLst>
                                    <p:cond delay="0"/>
                                  </p:stCondLst>
                                  <p:childTnLst>
                                    <p:set>
                                      <p:cBhvr>
                                        <p:cTn id="78" dur="1" fill="hold">
                                          <p:stCondLst>
                                            <p:cond delay="0"/>
                                          </p:stCondLst>
                                        </p:cTn>
                                        <p:tgtEl>
                                          <p:spTgt spid="87"/>
                                        </p:tgtEl>
                                        <p:attrNameLst>
                                          <p:attrName>style.visibility</p:attrName>
                                        </p:attrNameLst>
                                      </p:cBhvr>
                                      <p:to>
                                        <p:strVal val="visible"/>
                                      </p:to>
                                    </p:set>
                                    <p:animEffect transition="in" filter="strips(downRight)">
                                      <p:cBhvr>
                                        <p:cTn id="79" dur="500"/>
                                        <p:tgtEl>
                                          <p:spTgt spid="87"/>
                                        </p:tgtEl>
                                      </p:cBhvr>
                                    </p:animEffect>
                                  </p:childTnLst>
                                </p:cTn>
                              </p:par>
                              <p:par>
                                <p:cTn id="80" presetID="18" presetClass="entr" presetSubtype="6" fill="hold" nodeType="withEffect">
                                  <p:stCondLst>
                                    <p:cond delay="0"/>
                                  </p:stCondLst>
                                  <p:childTnLst>
                                    <p:set>
                                      <p:cBhvr>
                                        <p:cTn id="81" dur="1" fill="hold">
                                          <p:stCondLst>
                                            <p:cond delay="0"/>
                                          </p:stCondLst>
                                        </p:cTn>
                                        <p:tgtEl>
                                          <p:spTgt spid="90"/>
                                        </p:tgtEl>
                                        <p:attrNameLst>
                                          <p:attrName>style.visibility</p:attrName>
                                        </p:attrNameLst>
                                      </p:cBhvr>
                                      <p:to>
                                        <p:strVal val="visible"/>
                                      </p:to>
                                    </p:set>
                                    <p:animEffect transition="in" filter="strips(downRight)">
                                      <p:cBhvr>
                                        <p:cTn id="82"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61" grpId="0"/>
      <p:bldP spid="63" grpId="0" animBg="1"/>
      <p:bldP spid="65" grpId="0" animBg="1"/>
      <p:bldP spid="68" grpId="0" animBg="1"/>
      <p:bldP spid="70" grpId="0" animBg="1"/>
      <p:bldP spid="73" grpId="0" animBg="1"/>
      <p:bldP spid="75" grpId="0" animBg="1"/>
      <p:bldP spid="77" grpId="0"/>
      <p:bldP spid="9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3290539" y="4269191"/>
            <a:ext cx="5610922" cy="923330"/>
          </a:xfrm>
          <a:prstGeom prst="rect">
            <a:avLst/>
          </a:prstGeom>
        </p:spPr>
        <p:txBody>
          <a:bodyPr wrap="square">
            <a:spAutoFit/>
          </a:bodyPr>
          <a:lstStyle/>
          <a:p>
            <a:pPr algn="ctr">
              <a:lnSpc>
                <a:spcPct val="150000"/>
              </a:lnSpc>
              <a:spcAft>
                <a:spcPts val="600"/>
              </a:spcAft>
              <a:buClr>
                <a:schemeClr val="accent1"/>
              </a:buClr>
            </a:pPr>
            <a:r>
              <a:rPr lang="zh-CN" altLang="en-US" sz="1200" dirty="0">
                <a:solidFill>
                  <a:schemeClr val="tx1">
                    <a:lumMod val="75000"/>
                    <a:lumOff val="25000"/>
                  </a:schemeClr>
                </a:solidFill>
                <a:latin typeface="+mj-ea"/>
                <a:ea typeface="+mj-ea"/>
              </a:rPr>
              <a:t>为客户提供有效服务，是我们工作的方向和价值评价的标尺，成就客户就是成就我们自己。我们坚持以客户为中心，快速响应客户需求，持续为客户创造长期价值进而成就</a:t>
            </a:r>
            <a:r>
              <a:rPr lang="zh-CN" altLang="en-US" sz="1200" dirty="0" smtClean="0">
                <a:solidFill>
                  <a:schemeClr val="tx1">
                    <a:lumMod val="75000"/>
                    <a:lumOff val="25000"/>
                  </a:schemeClr>
                </a:solidFill>
                <a:latin typeface="+mj-ea"/>
                <a:ea typeface="+mj-ea"/>
              </a:rPr>
              <a:t>客户</a:t>
            </a:r>
            <a:endParaRPr lang="zh-CN" altLang="en-US" sz="1200" dirty="0">
              <a:solidFill>
                <a:schemeClr val="tx1">
                  <a:lumMod val="75000"/>
                  <a:lumOff val="25000"/>
                </a:schemeClr>
              </a:solidFill>
              <a:latin typeface="+mj-ea"/>
              <a:ea typeface="+mj-ea"/>
            </a:endParaRPr>
          </a:p>
        </p:txBody>
      </p:sp>
      <p:sp>
        <p:nvSpPr>
          <p:cNvPr id="13" name="文本框 12"/>
          <p:cNvSpPr txBox="1">
            <a:spLocks noChangeArrowheads="1"/>
          </p:cNvSpPr>
          <p:nvPr/>
        </p:nvSpPr>
        <p:spPr bwMode="auto">
          <a:xfrm>
            <a:off x="4153786" y="3783011"/>
            <a:ext cx="38844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smtClean="0">
                <a:solidFill>
                  <a:srgbClr val="F35E29"/>
                </a:solidFill>
                <a:latin typeface="+mn-lt"/>
                <a:ea typeface="+mn-ea"/>
                <a:cs typeface="+mn-ea"/>
                <a:sym typeface="+mn-lt"/>
              </a:rPr>
              <a:t>输入相关</a:t>
            </a:r>
            <a:r>
              <a:rPr lang="zh-CN" altLang="en-US" sz="2400" b="1" dirty="0" smtClean="0">
                <a:solidFill>
                  <a:srgbClr val="F35E29"/>
                </a:solidFill>
                <a:latin typeface="+mn-lt"/>
                <a:ea typeface="+mn-ea"/>
                <a:cs typeface="+mn-ea"/>
                <a:sym typeface="+mn-lt"/>
              </a:rPr>
              <a:t>段落主题文字</a:t>
            </a:r>
            <a:endParaRPr lang="zh-CN" altLang="en-US" sz="2400" b="1" dirty="0">
              <a:solidFill>
                <a:srgbClr val="F35E29"/>
              </a:solidFill>
              <a:latin typeface="+mn-lt"/>
              <a:ea typeface="+mn-ea"/>
              <a:cs typeface="+mn-ea"/>
              <a:sym typeface="+mn-lt"/>
            </a:endParaRPr>
          </a:p>
        </p:txBody>
      </p:sp>
      <p:sp>
        <p:nvSpPr>
          <p:cNvPr id="14" name="文本框 8"/>
          <p:cNvSpPr txBox="1">
            <a:spLocks noChangeArrowheads="1"/>
          </p:cNvSpPr>
          <p:nvPr/>
        </p:nvSpPr>
        <p:spPr bwMode="auto">
          <a:xfrm>
            <a:off x="5412737" y="3300021"/>
            <a:ext cx="1366529"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smtClean="0">
                <a:solidFill>
                  <a:schemeClr val="tx1">
                    <a:lumMod val="75000"/>
                    <a:lumOff val="25000"/>
                  </a:schemeClr>
                </a:solidFill>
                <a:latin typeface="+mn-lt"/>
                <a:ea typeface="+mn-ea"/>
                <a:cs typeface="+mn-ea"/>
                <a:sym typeface="+mn-lt"/>
              </a:rPr>
              <a:t>PART 04</a:t>
            </a:r>
            <a:endParaRPr lang="zh-CN" altLang="en-US" sz="2800" dirty="0">
              <a:solidFill>
                <a:schemeClr val="tx1">
                  <a:lumMod val="75000"/>
                  <a:lumOff val="25000"/>
                </a:schemeClr>
              </a:solidFill>
              <a:latin typeface="+mn-lt"/>
              <a:ea typeface="+mn-ea"/>
              <a:cs typeface="+mn-ea"/>
              <a:sym typeface="+mn-lt"/>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68495" y="980723"/>
            <a:ext cx="2655010" cy="2233792"/>
          </a:xfrm>
          <a:prstGeom prst="rect">
            <a:avLst/>
          </a:prstGeom>
        </p:spPr>
      </p:pic>
    </p:spTree>
    <p:extLst>
      <p:ext uri="{BB962C8B-B14F-4D97-AF65-F5344CB8AC3E}">
        <p14:creationId xmlns:p14="http://schemas.microsoft.com/office/powerpoint/2010/main" xmlns="" val="80309164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245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标题 1"/>
          <p:cNvSpPr txBox="1">
            <a:spLocks/>
          </p:cNvSpPr>
          <p:nvPr/>
        </p:nvSpPr>
        <p:spPr>
          <a:xfrm>
            <a:off x="1062038" y="365125"/>
            <a:ext cx="362669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3" name="矩形 2"/>
          <p:cNvSpPr/>
          <p:nvPr/>
        </p:nvSpPr>
        <p:spPr>
          <a:xfrm>
            <a:off x="5197642" y="1787349"/>
            <a:ext cx="5642811" cy="3265566"/>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7" name="矩形 6"/>
          <p:cNvSpPr/>
          <p:nvPr/>
        </p:nvSpPr>
        <p:spPr>
          <a:xfrm>
            <a:off x="1552175" y="1831960"/>
            <a:ext cx="3210125" cy="461665"/>
          </a:xfrm>
          <a:prstGeom prst="rect">
            <a:avLst/>
          </a:prstGeom>
        </p:spPr>
        <p:txBody>
          <a:bodyPr wrap="square">
            <a:spAutoFit/>
          </a:bodyPr>
          <a:lstStyle/>
          <a:p>
            <a:r>
              <a:rPr lang="zh-CN" altLang="en-US" sz="2400" dirty="0">
                <a:solidFill>
                  <a:schemeClr val="tx1">
                    <a:lumMod val="75000"/>
                    <a:lumOff val="25000"/>
                  </a:schemeClr>
                </a:solidFill>
                <a:latin typeface="+mj-ea"/>
                <a:ea typeface="+mj-ea"/>
                <a:cs typeface="+mn-ea"/>
                <a:sym typeface="+mn-lt"/>
              </a:rPr>
              <a:t>点击此处添加标题</a:t>
            </a:r>
          </a:p>
        </p:txBody>
      </p:sp>
      <p:sp>
        <p:nvSpPr>
          <p:cNvPr id="8" name="矩形 7"/>
          <p:cNvSpPr/>
          <p:nvPr/>
        </p:nvSpPr>
        <p:spPr>
          <a:xfrm>
            <a:off x="1275155" y="2404469"/>
            <a:ext cx="3691682" cy="1015663"/>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mj-ea"/>
                <a:ea typeface="+mj-ea"/>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a:t>
            </a:r>
            <a:r>
              <a:rPr lang="zh-CN" altLang="en-US" sz="1000" dirty="0" smtClean="0">
                <a:solidFill>
                  <a:schemeClr val="tx1">
                    <a:lumMod val="75000"/>
                    <a:lumOff val="25000"/>
                  </a:schemeClr>
                </a:solidFill>
                <a:latin typeface="+mj-ea"/>
                <a:ea typeface="+mj-ea"/>
                <a:cs typeface="+mn-ea"/>
                <a:sym typeface="+mn-lt"/>
              </a:rPr>
              <a:t>。</a:t>
            </a:r>
            <a:endParaRPr lang="zh-CN" altLang="en-US" sz="1000" dirty="0">
              <a:solidFill>
                <a:schemeClr val="tx1">
                  <a:lumMod val="75000"/>
                  <a:lumOff val="25000"/>
                </a:schemeClr>
              </a:solidFill>
              <a:latin typeface="+mj-ea"/>
              <a:ea typeface="+mj-ea"/>
              <a:cs typeface="+mn-ea"/>
              <a:sym typeface="+mn-lt"/>
            </a:endParaRPr>
          </a:p>
        </p:txBody>
      </p:sp>
      <p:sp>
        <p:nvSpPr>
          <p:cNvPr id="9" name="矩形 8"/>
          <p:cNvSpPr/>
          <p:nvPr/>
        </p:nvSpPr>
        <p:spPr>
          <a:xfrm>
            <a:off x="1275155" y="3715911"/>
            <a:ext cx="3691682" cy="1015663"/>
          </a:xfrm>
          <a:prstGeom prst="rect">
            <a:avLst/>
          </a:prstGeom>
        </p:spPr>
        <p:txBody>
          <a:bodyPr wrap="square">
            <a:spAutoFit/>
          </a:bodyPr>
          <a:lstStyle/>
          <a:p>
            <a:pPr algn="just">
              <a:lnSpc>
                <a:spcPct val="150000"/>
              </a:lnSpc>
            </a:pPr>
            <a:r>
              <a:rPr lang="zh-CN" altLang="en-US" sz="1000" dirty="0">
                <a:solidFill>
                  <a:schemeClr val="tx1">
                    <a:lumMod val="75000"/>
                    <a:lumOff val="25000"/>
                  </a:schemeClr>
                </a:solidFill>
                <a:latin typeface="+mj-ea"/>
                <a:ea typeface="+mj-ea"/>
                <a:cs typeface="+mn-ea"/>
                <a:sym typeface="+mn-lt"/>
              </a:rPr>
              <a:t>标题数字等都可以通过点击和重新输入进行更改，顶部“开始”面板中可以对字体、字号、颜色、行距等进行修改。标题数字等都可以通过点击和重新输入进行更改，顶部“开始”面板中可以对字体、字号、颜色、行距等进行修改</a:t>
            </a:r>
            <a:r>
              <a:rPr lang="zh-CN" altLang="en-US" sz="1000" dirty="0" smtClean="0">
                <a:solidFill>
                  <a:schemeClr val="tx1">
                    <a:lumMod val="75000"/>
                    <a:lumOff val="25000"/>
                  </a:schemeClr>
                </a:solidFill>
                <a:latin typeface="+mj-ea"/>
                <a:ea typeface="+mj-ea"/>
                <a:cs typeface="+mn-ea"/>
                <a:sym typeface="+mn-lt"/>
              </a:rPr>
              <a:t>。</a:t>
            </a:r>
            <a:endParaRPr lang="zh-CN" altLang="en-US" sz="1000" dirty="0">
              <a:solidFill>
                <a:schemeClr val="tx1">
                  <a:lumMod val="75000"/>
                  <a:lumOff val="25000"/>
                </a:schemeClr>
              </a:solidFill>
              <a:latin typeface="+mj-ea"/>
              <a:ea typeface="+mj-ea"/>
              <a:cs typeface="+mn-ea"/>
              <a:sym typeface="+mn-lt"/>
            </a:endParaRPr>
          </a:p>
        </p:txBody>
      </p:sp>
      <p:sp>
        <p:nvSpPr>
          <p:cNvPr id="10" name="任意多边形 9"/>
          <p:cNvSpPr>
            <a:spLocks/>
          </p:cNvSpPr>
          <p:nvPr/>
        </p:nvSpPr>
        <p:spPr bwMode="auto">
          <a:xfrm>
            <a:off x="1062038" y="1831960"/>
            <a:ext cx="491640" cy="488473"/>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F35E29"/>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Tree>
    <p:extLst>
      <p:ext uri="{BB962C8B-B14F-4D97-AF65-F5344CB8AC3E}">
        <p14:creationId xmlns:p14="http://schemas.microsoft.com/office/powerpoint/2010/main" xmlns="" val="756122738"/>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arn(inVertical)">
                                      <p:cBhvr>
                                        <p:cTn id="7" dur="500"/>
                                        <p:tgtEl>
                                          <p:spTgt spid="75"/>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500" fill="hold"/>
                                        <p:tgtEl>
                                          <p:spTgt spid="10"/>
                                        </p:tgtEl>
                                        <p:attrNameLst>
                                          <p:attrName>ppt_w</p:attrName>
                                        </p:attrNameLst>
                                      </p:cBhvr>
                                      <p:tavLst>
                                        <p:tav tm="0">
                                          <p:val>
                                            <p:fltVal val="0"/>
                                          </p:val>
                                        </p:tav>
                                        <p:tav tm="100000">
                                          <p:val>
                                            <p:strVal val="#ppt_w"/>
                                          </p:val>
                                        </p:tav>
                                      </p:tavLst>
                                    </p:anim>
                                    <p:anim calcmode="lin" valueType="num">
                                      <p:cBhvr>
                                        <p:cTn id="12" dur="500" fill="hold"/>
                                        <p:tgtEl>
                                          <p:spTgt spid="10"/>
                                        </p:tgtEl>
                                        <p:attrNameLst>
                                          <p:attrName>ppt_h</p:attrName>
                                        </p:attrNameLst>
                                      </p:cBhvr>
                                      <p:tavLst>
                                        <p:tav tm="0">
                                          <p:val>
                                            <p:fltVal val="0"/>
                                          </p:val>
                                        </p:tav>
                                        <p:tav tm="100000">
                                          <p:val>
                                            <p:strVal val="#ppt_h"/>
                                          </p:val>
                                        </p:tav>
                                      </p:tavLst>
                                    </p:anim>
                                    <p:animEffect transition="in" filter="fade">
                                      <p:cBhvr>
                                        <p:cTn id="13" dur="500"/>
                                        <p:tgtEl>
                                          <p:spTgt spid="10"/>
                                        </p:tgtEl>
                                      </p:cBhvr>
                                    </p:animEffect>
                                  </p:childTnLst>
                                </p:cTn>
                              </p:par>
                              <p:par>
                                <p:cTn id="14" presetID="2" presetClass="entr" presetSubtype="2" fill="hold" grpId="0" nodeType="with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1+#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childTnLst>
                          </p:cTn>
                        </p:par>
                        <p:par>
                          <p:cTn id="18" fill="hold">
                            <p:stCondLst>
                              <p:cond delay="1350"/>
                            </p:stCondLst>
                            <p:childTnLst>
                              <p:par>
                                <p:cTn id="19" presetID="42" presetClass="entr" presetSubtype="0"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par>
                          <p:cTn id="24" fill="hold">
                            <p:stCondLst>
                              <p:cond delay="2350"/>
                            </p:stCondLst>
                            <p:childTnLst>
                              <p:par>
                                <p:cTn id="25" presetID="18" presetClass="entr" presetSubtype="6"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strips(downRight)">
                                      <p:cBhvr>
                                        <p:cTn id="27" dur="1000"/>
                                        <p:tgtEl>
                                          <p:spTgt spid="8"/>
                                        </p:tgtEl>
                                      </p:cBhvr>
                                    </p:animEffect>
                                  </p:childTnLst>
                                </p:cTn>
                              </p:par>
                              <p:par>
                                <p:cTn id="28" presetID="18" presetClass="entr" presetSubtype="6" fill="hold" grpId="0" nodeType="withEffect">
                                  <p:stCondLst>
                                    <p:cond delay="750"/>
                                  </p:stCondLst>
                                  <p:childTnLst>
                                    <p:set>
                                      <p:cBhvr>
                                        <p:cTn id="29" dur="1" fill="hold">
                                          <p:stCondLst>
                                            <p:cond delay="0"/>
                                          </p:stCondLst>
                                        </p:cTn>
                                        <p:tgtEl>
                                          <p:spTgt spid="9"/>
                                        </p:tgtEl>
                                        <p:attrNameLst>
                                          <p:attrName>style.visibility</p:attrName>
                                        </p:attrNameLst>
                                      </p:cBhvr>
                                      <p:to>
                                        <p:strVal val="visible"/>
                                      </p:to>
                                    </p:set>
                                    <p:animEffect transition="in" filter="strips(downRight)">
                                      <p:cBhvr>
                                        <p:cTn id="3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3" grpId="0" animBg="1"/>
      <p:bldP spid="7" grpId="0"/>
      <p:bldP spid="8" grpId="0"/>
      <p:bldP spid="9" grpId="0"/>
      <p:bldP spid="10"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标题 1"/>
          <p:cNvSpPr txBox="1">
            <a:spLocks/>
          </p:cNvSpPr>
          <p:nvPr/>
        </p:nvSpPr>
        <p:spPr>
          <a:xfrm>
            <a:off x="1062038" y="365125"/>
            <a:ext cx="3130583"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39" name="任意多边形 38"/>
          <p:cNvSpPr>
            <a:spLocks/>
          </p:cNvSpPr>
          <p:nvPr/>
        </p:nvSpPr>
        <p:spPr bwMode="auto">
          <a:xfrm>
            <a:off x="6724868" y="2035502"/>
            <a:ext cx="1264540" cy="3173110"/>
          </a:xfrm>
          <a:custGeom>
            <a:avLst/>
            <a:gdLst>
              <a:gd name="connsiteX0" fmla="*/ 302532 w 605064"/>
              <a:gd name="connsiteY0" fmla="*/ 0 h 1518287"/>
              <a:gd name="connsiteX1" fmla="*/ 306048 w 605064"/>
              <a:gd name="connsiteY1" fmla="*/ 118 h 1518287"/>
              <a:gd name="connsiteX2" fmla="*/ 309330 w 605064"/>
              <a:gd name="connsiteY2" fmla="*/ 235 h 1518287"/>
              <a:gd name="connsiteX3" fmla="*/ 312495 w 605064"/>
              <a:gd name="connsiteY3" fmla="*/ 469 h 1518287"/>
              <a:gd name="connsiteX4" fmla="*/ 315660 w 605064"/>
              <a:gd name="connsiteY4" fmla="*/ 821 h 1518287"/>
              <a:gd name="connsiteX5" fmla="*/ 318708 w 605064"/>
              <a:gd name="connsiteY5" fmla="*/ 1173 h 1518287"/>
              <a:gd name="connsiteX6" fmla="*/ 321521 w 605064"/>
              <a:gd name="connsiteY6" fmla="*/ 1642 h 1518287"/>
              <a:gd name="connsiteX7" fmla="*/ 324334 w 605064"/>
              <a:gd name="connsiteY7" fmla="*/ 2228 h 1518287"/>
              <a:gd name="connsiteX8" fmla="*/ 327030 w 605064"/>
              <a:gd name="connsiteY8" fmla="*/ 2815 h 1518287"/>
              <a:gd name="connsiteX9" fmla="*/ 329609 w 605064"/>
              <a:gd name="connsiteY9" fmla="*/ 3636 h 1518287"/>
              <a:gd name="connsiteX10" fmla="*/ 332070 w 605064"/>
              <a:gd name="connsiteY10" fmla="*/ 4339 h 1518287"/>
              <a:gd name="connsiteX11" fmla="*/ 334297 w 605064"/>
              <a:gd name="connsiteY11" fmla="*/ 5277 h 1518287"/>
              <a:gd name="connsiteX12" fmla="*/ 336642 w 605064"/>
              <a:gd name="connsiteY12" fmla="*/ 6216 h 1518287"/>
              <a:gd name="connsiteX13" fmla="*/ 338869 w 605064"/>
              <a:gd name="connsiteY13" fmla="*/ 7154 h 1518287"/>
              <a:gd name="connsiteX14" fmla="*/ 340861 w 605064"/>
              <a:gd name="connsiteY14" fmla="*/ 8326 h 1518287"/>
              <a:gd name="connsiteX15" fmla="*/ 342737 w 605064"/>
              <a:gd name="connsiteY15" fmla="*/ 9382 h 1518287"/>
              <a:gd name="connsiteX16" fmla="*/ 344729 w 605064"/>
              <a:gd name="connsiteY16" fmla="*/ 10672 h 1518287"/>
              <a:gd name="connsiteX17" fmla="*/ 346488 w 605064"/>
              <a:gd name="connsiteY17" fmla="*/ 11844 h 1518287"/>
              <a:gd name="connsiteX18" fmla="*/ 348246 w 605064"/>
              <a:gd name="connsiteY18" fmla="*/ 13252 h 1518287"/>
              <a:gd name="connsiteX19" fmla="*/ 350004 w 605064"/>
              <a:gd name="connsiteY19" fmla="*/ 14542 h 1518287"/>
              <a:gd name="connsiteX20" fmla="*/ 351528 w 605064"/>
              <a:gd name="connsiteY20" fmla="*/ 15949 h 1518287"/>
              <a:gd name="connsiteX21" fmla="*/ 352934 w 605064"/>
              <a:gd name="connsiteY21" fmla="*/ 17356 h 1518287"/>
              <a:gd name="connsiteX22" fmla="*/ 354341 w 605064"/>
              <a:gd name="connsiteY22" fmla="*/ 18881 h 1518287"/>
              <a:gd name="connsiteX23" fmla="*/ 355748 w 605064"/>
              <a:gd name="connsiteY23" fmla="*/ 20405 h 1518287"/>
              <a:gd name="connsiteX24" fmla="*/ 357037 w 605064"/>
              <a:gd name="connsiteY24" fmla="*/ 21930 h 1518287"/>
              <a:gd name="connsiteX25" fmla="*/ 358209 w 605064"/>
              <a:gd name="connsiteY25" fmla="*/ 23571 h 1518287"/>
              <a:gd name="connsiteX26" fmla="*/ 359381 w 605064"/>
              <a:gd name="connsiteY26" fmla="*/ 25330 h 1518287"/>
              <a:gd name="connsiteX27" fmla="*/ 361374 w 605064"/>
              <a:gd name="connsiteY27" fmla="*/ 28731 h 1518287"/>
              <a:gd name="connsiteX28" fmla="*/ 363132 w 605064"/>
              <a:gd name="connsiteY28" fmla="*/ 32249 h 1518287"/>
              <a:gd name="connsiteX29" fmla="*/ 364656 w 605064"/>
              <a:gd name="connsiteY29" fmla="*/ 35767 h 1518287"/>
              <a:gd name="connsiteX30" fmla="*/ 365945 w 605064"/>
              <a:gd name="connsiteY30" fmla="*/ 39520 h 1518287"/>
              <a:gd name="connsiteX31" fmla="*/ 367117 w 605064"/>
              <a:gd name="connsiteY31" fmla="*/ 43273 h 1518287"/>
              <a:gd name="connsiteX32" fmla="*/ 368172 w 605064"/>
              <a:gd name="connsiteY32" fmla="*/ 47025 h 1518287"/>
              <a:gd name="connsiteX33" fmla="*/ 368993 w 605064"/>
              <a:gd name="connsiteY33" fmla="*/ 50895 h 1518287"/>
              <a:gd name="connsiteX34" fmla="*/ 369579 w 605064"/>
              <a:gd name="connsiteY34" fmla="*/ 54648 h 1518287"/>
              <a:gd name="connsiteX35" fmla="*/ 369931 w 605064"/>
              <a:gd name="connsiteY35" fmla="*/ 58518 h 1518287"/>
              <a:gd name="connsiteX36" fmla="*/ 370400 w 605064"/>
              <a:gd name="connsiteY36" fmla="*/ 62270 h 1518287"/>
              <a:gd name="connsiteX37" fmla="*/ 370634 w 605064"/>
              <a:gd name="connsiteY37" fmla="*/ 65906 h 1518287"/>
              <a:gd name="connsiteX38" fmla="*/ 370868 w 605064"/>
              <a:gd name="connsiteY38" fmla="*/ 73059 h 1518287"/>
              <a:gd name="connsiteX39" fmla="*/ 370868 w 605064"/>
              <a:gd name="connsiteY39" fmla="*/ 79743 h 1518287"/>
              <a:gd name="connsiteX40" fmla="*/ 370751 w 605064"/>
              <a:gd name="connsiteY40" fmla="*/ 91353 h 1518287"/>
              <a:gd name="connsiteX41" fmla="*/ 372392 w 605064"/>
              <a:gd name="connsiteY41" fmla="*/ 91588 h 1518287"/>
              <a:gd name="connsiteX42" fmla="*/ 373916 w 605064"/>
              <a:gd name="connsiteY42" fmla="*/ 92057 h 1518287"/>
              <a:gd name="connsiteX43" fmla="*/ 375205 w 605064"/>
              <a:gd name="connsiteY43" fmla="*/ 92643 h 1518287"/>
              <a:gd name="connsiteX44" fmla="*/ 376377 w 605064"/>
              <a:gd name="connsiteY44" fmla="*/ 93464 h 1518287"/>
              <a:gd name="connsiteX45" fmla="*/ 377432 w 605064"/>
              <a:gd name="connsiteY45" fmla="*/ 94402 h 1518287"/>
              <a:gd name="connsiteX46" fmla="*/ 378136 w 605064"/>
              <a:gd name="connsiteY46" fmla="*/ 95575 h 1518287"/>
              <a:gd name="connsiteX47" fmla="*/ 378839 w 605064"/>
              <a:gd name="connsiteY47" fmla="*/ 96982 h 1518287"/>
              <a:gd name="connsiteX48" fmla="*/ 379308 w 605064"/>
              <a:gd name="connsiteY48" fmla="*/ 98507 h 1518287"/>
              <a:gd name="connsiteX49" fmla="*/ 379542 w 605064"/>
              <a:gd name="connsiteY49" fmla="*/ 100266 h 1518287"/>
              <a:gd name="connsiteX50" fmla="*/ 379659 w 605064"/>
              <a:gd name="connsiteY50" fmla="*/ 102259 h 1518287"/>
              <a:gd name="connsiteX51" fmla="*/ 379542 w 605064"/>
              <a:gd name="connsiteY51" fmla="*/ 104370 h 1518287"/>
              <a:gd name="connsiteX52" fmla="*/ 379191 w 605064"/>
              <a:gd name="connsiteY52" fmla="*/ 106715 h 1518287"/>
              <a:gd name="connsiteX53" fmla="*/ 378722 w 605064"/>
              <a:gd name="connsiteY53" fmla="*/ 109413 h 1518287"/>
              <a:gd name="connsiteX54" fmla="*/ 378018 w 605064"/>
              <a:gd name="connsiteY54" fmla="*/ 112227 h 1518287"/>
              <a:gd name="connsiteX55" fmla="*/ 377198 w 605064"/>
              <a:gd name="connsiteY55" fmla="*/ 115276 h 1518287"/>
              <a:gd name="connsiteX56" fmla="*/ 376026 w 605064"/>
              <a:gd name="connsiteY56" fmla="*/ 118794 h 1518287"/>
              <a:gd name="connsiteX57" fmla="*/ 376026 w 605064"/>
              <a:gd name="connsiteY57" fmla="*/ 121960 h 1518287"/>
              <a:gd name="connsiteX58" fmla="*/ 375674 w 605064"/>
              <a:gd name="connsiteY58" fmla="*/ 124775 h 1518287"/>
              <a:gd name="connsiteX59" fmla="*/ 375205 w 605064"/>
              <a:gd name="connsiteY59" fmla="*/ 127472 h 1518287"/>
              <a:gd name="connsiteX60" fmla="*/ 374502 w 605064"/>
              <a:gd name="connsiteY60" fmla="*/ 129700 h 1518287"/>
              <a:gd name="connsiteX61" fmla="*/ 373682 w 605064"/>
              <a:gd name="connsiteY61" fmla="*/ 131694 h 1518287"/>
              <a:gd name="connsiteX62" fmla="*/ 372744 w 605064"/>
              <a:gd name="connsiteY62" fmla="*/ 133570 h 1518287"/>
              <a:gd name="connsiteX63" fmla="*/ 371806 w 605064"/>
              <a:gd name="connsiteY63" fmla="*/ 134977 h 1518287"/>
              <a:gd name="connsiteX64" fmla="*/ 370751 w 605064"/>
              <a:gd name="connsiteY64" fmla="*/ 136267 h 1518287"/>
              <a:gd name="connsiteX65" fmla="*/ 369696 w 605064"/>
              <a:gd name="connsiteY65" fmla="*/ 137205 h 1518287"/>
              <a:gd name="connsiteX66" fmla="*/ 368641 w 605064"/>
              <a:gd name="connsiteY66" fmla="*/ 138144 h 1518287"/>
              <a:gd name="connsiteX67" fmla="*/ 367821 w 605064"/>
              <a:gd name="connsiteY67" fmla="*/ 138730 h 1518287"/>
              <a:gd name="connsiteX68" fmla="*/ 366883 w 605064"/>
              <a:gd name="connsiteY68" fmla="*/ 139316 h 1518287"/>
              <a:gd name="connsiteX69" fmla="*/ 365594 w 605064"/>
              <a:gd name="connsiteY69" fmla="*/ 139903 h 1518287"/>
              <a:gd name="connsiteX70" fmla="*/ 365125 w 605064"/>
              <a:gd name="connsiteY70" fmla="*/ 140020 h 1518287"/>
              <a:gd name="connsiteX71" fmla="*/ 364890 w 605064"/>
              <a:gd name="connsiteY71" fmla="*/ 141427 h 1518287"/>
              <a:gd name="connsiteX72" fmla="*/ 363953 w 605064"/>
              <a:gd name="connsiteY72" fmla="*/ 145180 h 1518287"/>
              <a:gd name="connsiteX73" fmla="*/ 363132 w 605064"/>
              <a:gd name="connsiteY73" fmla="*/ 147760 h 1518287"/>
              <a:gd name="connsiteX74" fmla="*/ 362312 w 605064"/>
              <a:gd name="connsiteY74" fmla="*/ 150691 h 1518287"/>
              <a:gd name="connsiteX75" fmla="*/ 361140 w 605064"/>
              <a:gd name="connsiteY75" fmla="*/ 153858 h 1518287"/>
              <a:gd name="connsiteX76" fmla="*/ 359733 w 605064"/>
              <a:gd name="connsiteY76" fmla="*/ 157376 h 1518287"/>
              <a:gd name="connsiteX77" fmla="*/ 358209 w 605064"/>
              <a:gd name="connsiteY77" fmla="*/ 161128 h 1518287"/>
              <a:gd name="connsiteX78" fmla="*/ 356334 w 605064"/>
              <a:gd name="connsiteY78" fmla="*/ 164764 h 1518287"/>
              <a:gd name="connsiteX79" fmla="*/ 354341 w 605064"/>
              <a:gd name="connsiteY79" fmla="*/ 168516 h 1518287"/>
              <a:gd name="connsiteX80" fmla="*/ 351997 w 605064"/>
              <a:gd name="connsiteY80" fmla="*/ 172269 h 1518287"/>
              <a:gd name="connsiteX81" fmla="*/ 350707 w 605064"/>
              <a:gd name="connsiteY81" fmla="*/ 174145 h 1518287"/>
              <a:gd name="connsiteX82" fmla="*/ 349418 w 605064"/>
              <a:gd name="connsiteY82" fmla="*/ 176022 h 1518287"/>
              <a:gd name="connsiteX83" fmla="*/ 348011 w 605064"/>
              <a:gd name="connsiteY83" fmla="*/ 177663 h 1518287"/>
              <a:gd name="connsiteX84" fmla="*/ 346605 w 605064"/>
              <a:gd name="connsiteY84" fmla="*/ 179305 h 1518287"/>
              <a:gd name="connsiteX85" fmla="*/ 345081 w 605064"/>
              <a:gd name="connsiteY85" fmla="*/ 180947 h 1518287"/>
              <a:gd name="connsiteX86" fmla="*/ 343557 w 605064"/>
              <a:gd name="connsiteY86" fmla="*/ 182471 h 1518287"/>
              <a:gd name="connsiteX87" fmla="*/ 341916 w 605064"/>
              <a:gd name="connsiteY87" fmla="*/ 183879 h 1518287"/>
              <a:gd name="connsiteX88" fmla="*/ 340041 w 605064"/>
              <a:gd name="connsiteY88" fmla="*/ 185286 h 1518287"/>
              <a:gd name="connsiteX89" fmla="*/ 340275 w 605064"/>
              <a:gd name="connsiteY89" fmla="*/ 188569 h 1518287"/>
              <a:gd name="connsiteX90" fmla="*/ 340510 w 605064"/>
              <a:gd name="connsiteY90" fmla="*/ 191501 h 1518287"/>
              <a:gd name="connsiteX91" fmla="*/ 340744 w 605064"/>
              <a:gd name="connsiteY91" fmla="*/ 194550 h 1518287"/>
              <a:gd name="connsiteX92" fmla="*/ 341096 w 605064"/>
              <a:gd name="connsiteY92" fmla="*/ 197365 h 1518287"/>
              <a:gd name="connsiteX93" fmla="*/ 341682 w 605064"/>
              <a:gd name="connsiteY93" fmla="*/ 200179 h 1518287"/>
              <a:gd name="connsiteX94" fmla="*/ 342268 w 605064"/>
              <a:gd name="connsiteY94" fmla="*/ 202876 h 1518287"/>
              <a:gd name="connsiteX95" fmla="*/ 342971 w 605064"/>
              <a:gd name="connsiteY95" fmla="*/ 205574 h 1518287"/>
              <a:gd name="connsiteX96" fmla="*/ 343674 w 605064"/>
              <a:gd name="connsiteY96" fmla="*/ 208153 h 1518287"/>
              <a:gd name="connsiteX97" fmla="*/ 344495 w 605064"/>
              <a:gd name="connsiteY97" fmla="*/ 210616 h 1518287"/>
              <a:gd name="connsiteX98" fmla="*/ 345315 w 605064"/>
              <a:gd name="connsiteY98" fmla="*/ 213079 h 1518287"/>
              <a:gd name="connsiteX99" fmla="*/ 346370 w 605064"/>
              <a:gd name="connsiteY99" fmla="*/ 215307 h 1518287"/>
              <a:gd name="connsiteX100" fmla="*/ 347425 w 605064"/>
              <a:gd name="connsiteY100" fmla="*/ 217652 h 1518287"/>
              <a:gd name="connsiteX101" fmla="*/ 348598 w 605064"/>
              <a:gd name="connsiteY101" fmla="*/ 219880 h 1518287"/>
              <a:gd name="connsiteX102" fmla="*/ 349652 w 605064"/>
              <a:gd name="connsiteY102" fmla="*/ 221991 h 1518287"/>
              <a:gd name="connsiteX103" fmla="*/ 350942 w 605064"/>
              <a:gd name="connsiteY103" fmla="*/ 224102 h 1518287"/>
              <a:gd name="connsiteX104" fmla="*/ 352231 w 605064"/>
              <a:gd name="connsiteY104" fmla="*/ 226096 h 1518287"/>
              <a:gd name="connsiteX105" fmla="*/ 353638 w 605064"/>
              <a:gd name="connsiteY105" fmla="*/ 228089 h 1518287"/>
              <a:gd name="connsiteX106" fmla="*/ 355044 w 605064"/>
              <a:gd name="connsiteY106" fmla="*/ 229848 h 1518287"/>
              <a:gd name="connsiteX107" fmla="*/ 356685 w 605064"/>
              <a:gd name="connsiteY107" fmla="*/ 231725 h 1518287"/>
              <a:gd name="connsiteX108" fmla="*/ 358209 w 605064"/>
              <a:gd name="connsiteY108" fmla="*/ 233366 h 1518287"/>
              <a:gd name="connsiteX109" fmla="*/ 361491 w 605064"/>
              <a:gd name="connsiteY109" fmla="*/ 236884 h 1518287"/>
              <a:gd name="connsiteX110" fmla="*/ 365008 w 605064"/>
              <a:gd name="connsiteY110" fmla="*/ 239933 h 1518287"/>
              <a:gd name="connsiteX111" fmla="*/ 368641 w 605064"/>
              <a:gd name="connsiteY111" fmla="*/ 242865 h 1518287"/>
              <a:gd name="connsiteX112" fmla="*/ 372627 w 605064"/>
              <a:gd name="connsiteY112" fmla="*/ 245680 h 1518287"/>
              <a:gd name="connsiteX113" fmla="*/ 376612 w 605064"/>
              <a:gd name="connsiteY113" fmla="*/ 248377 h 1518287"/>
              <a:gd name="connsiteX114" fmla="*/ 380832 w 605064"/>
              <a:gd name="connsiteY114" fmla="*/ 250840 h 1518287"/>
              <a:gd name="connsiteX115" fmla="*/ 385051 w 605064"/>
              <a:gd name="connsiteY115" fmla="*/ 253185 h 1518287"/>
              <a:gd name="connsiteX116" fmla="*/ 389623 w 605064"/>
              <a:gd name="connsiteY116" fmla="*/ 255530 h 1518287"/>
              <a:gd name="connsiteX117" fmla="*/ 394077 w 605064"/>
              <a:gd name="connsiteY117" fmla="*/ 257524 h 1518287"/>
              <a:gd name="connsiteX118" fmla="*/ 398648 w 605064"/>
              <a:gd name="connsiteY118" fmla="*/ 259635 h 1518287"/>
              <a:gd name="connsiteX119" fmla="*/ 403337 w 605064"/>
              <a:gd name="connsiteY119" fmla="*/ 261511 h 1518287"/>
              <a:gd name="connsiteX120" fmla="*/ 408026 w 605064"/>
              <a:gd name="connsiteY120" fmla="*/ 263387 h 1518287"/>
              <a:gd name="connsiteX121" fmla="*/ 417520 w 605064"/>
              <a:gd name="connsiteY121" fmla="*/ 267140 h 1518287"/>
              <a:gd name="connsiteX122" fmla="*/ 426897 w 605064"/>
              <a:gd name="connsiteY122" fmla="*/ 270775 h 1518287"/>
              <a:gd name="connsiteX123" fmla="*/ 436274 w 605064"/>
              <a:gd name="connsiteY123" fmla="*/ 274293 h 1518287"/>
              <a:gd name="connsiteX124" fmla="*/ 440729 w 605064"/>
              <a:gd name="connsiteY124" fmla="*/ 276287 h 1518287"/>
              <a:gd name="connsiteX125" fmla="*/ 445183 w 605064"/>
              <a:gd name="connsiteY125" fmla="*/ 278163 h 1518287"/>
              <a:gd name="connsiteX126" fmla="*/ 449754 w 605064"/>
              <a:gd name="connsiteY126" fmla="*/ 280040 h 1518287"/>
              <a:gd name="connsiteX127" fmla="*/ 453974 w 605064"/>
              <a:gd name="connsiteY127" fmla="*/ 282150 h 1518287"/>
              <a:gd name="connsiteX128" fmla="*/ 455966 w 605064"/>
              <a:gd name="connsiteY128" fmla="*/ 283323 h 1518287"/>
              <a:gd name="connsiteX129" fmla="*/ 457959 w 605064"/>
              <a:gd name="connsiteY129" fmla="*/ 284496 h 1518287"/>
              <a:gd name="connsiteX130" fmla="*/ 459835 w 605064"/>
              <a:gd name="connsiteY130" fmla="*/ 285669 h 1518287"/>
              <a:gd name="connsiteX131" fmla="*/ 461710 w 605064"/>
              <a:gd name="connsiteY131" fmla="*/ 286841 h 1518287"/>
              <a:gd name="connsiteX132" fmla="*/ 463468 w 605064"/>
              <a:gd name="connsiteY132" fmla="*/ 288131 h 1518287"/>
              <a:gd name="connsiteX133" fmla="*/ 465226 w 605064"/>
              <a:gd name="connsiteY133" fmla="*/ 289538 h 1518287"/>
              <a:gd name="connsiteX134" fmla="*/ 466750 w 605064"/>
              <a:gd name="connsiteY134" fmla="*/ 290946 h 1518287"/>
              <a:gd name="connsiteX135" fmla="*/ 468274 w 605064"/>
              <a:gd name="connsiteY135" fmla="*/ 292587 h 1518287"/>
              <a:gd name="connsiteX136" fmla="*/ 469798 w 605064"/>
              <a:gd name="connsiteY136" fmla="*/ 294112 h 1518287"/>
              <a:gd name="connsiteX137" fmla="*/ 471204 w 605064"/>
              <a:gd name="connsiteY137" fmla="*/ 295636 h 1518287"/>
              <a:gd name="connsiteX138" fmla="*/ 472611 w 605064"/>
              <a:gd name="connsiteY138" fmla="*/ 297278 h 1518287"/>
              <a:gd name="connsiteX139" fmla="*/ 473900 w 605064"/>
              <a:gd name="connsiteY139" fmla="*/ 298920 h 1518287"/>
              <a:gd name="connsiteX140" fmla="*/ 476245 w 605064"/>
              <a:gd name="connsiteY140" fmla="*/ 302438 h 1518287"/>
              <a:gd name="connsiteX141" fmla="*/ 478355 w 605064"/>
              <a:gd name="connsiteY141" fmla="*/ 306073 h 1518287"/>
              <a:gd name="connsiteX142" fmla="*/ 480464 w 605064"/>
              <a:gd name="connsiteY142" fmla="*/ 309943 h 1518287"/>
              <a:gd name="connsiteX143" fmla="*/ 482105 w 605064"/>
              <a:gd name="connsiteY143" fmla="*/ 313930 h 1518287"/>
              <a:gd name="connsiteX144" fmla="*/ 483629 w 605064"/>
              <a:gd name="connsiteY144" fmla="*/ 318152 h 1518287"/>
              <a:gd name="connsiteX145" fmla="*/ 485036 w 605064"/>
              <a:gd name="connsiteY145" fmla="*/ 322491 h 1518287"/>
              <a:gd name="connsiteX146" fmla="*/ 486208 w 605064"/>
              <a:gd name="connsiteY146" fmla="*/ 327065 h 1518287"/>
              <a:gd name="connsiteX147" fmla="*/ 487263 w 605064"/>
              <a:gd name="connsiteY147" fmla="*/ 331638 h 1518287"/>
              <a:gd name="connsiteX148" fmla="*/ 488201 w 605064"/>
              <a:gd name="connsiteY148" fmla="*/ 336446 h 1518287"/>
              <a:gd name="connsiteX149" fmla="*/ 488787 w 605064"/>
              <a:gd name="connsiteY149" fmla="*/ 341137 h 1518287"/>
              <a:gd name="connsiteX150" fmla="*/ 489490 w 605064"/>
              <a:gd name="connsiteY150" fmla="*/ 346180 h 1518287"/>
              <a:gd name="connsiteX151" fmla="*/ 489842 w 605064"/>
              <a:gd name="connsiteY151" fmla="*/ 351222 h 1518287"/>
              <a:gd name="connsiteX152" fmla="*/ 490193 w 605064"/>
              <a:gd name="connsiteY152" fmla="*/ 356382 h 1518287"/>
              <a:gd name="connsiteX153" fmla="*/ 490428 w 605064"/>
              <a:gd name="connsiteY153" fmla="*/ 361659 h 1518287"/>
              <a:gd name="connsiteX154" fmla="*/ 490545 w 605064"/>
              <a:gd name="connsiteY154" fmla="*/ 366936 h 1518287"/>
              <a:gd name="connsiteX155" fmla="*/ 490662 w 605064"/>
              <a:gd name="connsiteY155" fmla="*/ 372331 h 1518287"/>
              <a:gd name="connsiteX156" fmla="*/ 490662 w 605064"/>
              <a:gd name="connsiteY156" fmla="*/ 383354 h 1518287"/>
              <a:gd name="connsiteX157" fmla="*/ 490428 w 605064"/>
              <a:gd name="connsiteY157" fmla="*/ 394495 h 1518287"/>
              <a:gd name="connsiteX158" fmla="*/ 490193 w 605064"/>
              <a:gd name="connsiteY158" fmla="*/ 405635 h 1518287"/>
              <a:gd name="connsiteX159" fmla="*/ 489959 w 605064"/>
              <a:gd name="connsiteY159" fmla="*/ 417010 h 1518287"/>
              <a:gd name="connsiteX160" fmla="*/ 489842 w 605064"/>
              <a:gd name="connsiteY160" fmla="*/ 428385 h 1518287"/>
              <a:gd name="connsiteX161" fmla="*/ 489842 w 605064"/>
              <a:gd name="connsiteY161" fmla="*/ 434014 h 1518287"/>
              <a:gd name="connsiteX162" fmla="*/ 489959 w 605064"/>
              <a:gd name="connsiteY162" fmla="*/ 439526 h 1518287"/>
              <a:gd name="connsiteX163" fmla="*/ 490076 w 605064"/>
              <a:gd name="connsiteY163" fmla="*/ 445038 h 1518287"/>
              <a:gd name="connsiteX164" fmla="*/ 490428 w 605064"/>
              <a:gd name="connsiteY164" fmla="*/ 450549 h 1518287"/>
              <a:gd name="connsiteX165" fmla="*/ 490897 w 605064"/>
              <a:gd name="connsiteY165" fmla="*/ 456061 h 1518287"/>
              <a:gd name="connsiteX166" fmla="*/ 491248 w 605064"/>
              <a:gd name="connsiteY166" fmla="*/ 461573 h 1518287"/>
              <a:gd name="connsiteX167" fmla="*/ 491717 w 605064"/>
              <a:gd name="connsiteY167" fmla="*/ 466967 h 1518287"/>
              <a:gd name="connsiteX168" fmla="*/ 492420 w 605064"/>
              <a:gd name="connsiteY168" fmla="*/ 472361 h 1518287"/>
              <a:gd name="connsiteX169" fmla="*/ 493827 w 605064"/>
              <a:gd name="connsiteY169" fmla="*/ 483150 h 1518287"/>
              <a:gd name="connsiteX170" fmla="*/ 495585 w 605064"/>
              <a:gd name="connsiteY170" fmla="*/ 493822 h 1518287"/>
              <a:gd name="connsiteX171" fmla="*/ 497461 w 605064"/>
              <a:gd name="connsiteY171" fmla="*/ 504493 h 1518287"/>
              <a:gd name="connsiteX172" fmla="*/ 499570 w 605064"/>
              <a:gd name="connsiteY172" fmla="*/ 515165 h 1518287"/>
              <a:gd name="connsiteX173" fmla="*/ 501915 w 605064"/>
              <a:gd name="connsiteY173" fmla="*/ 525954 h 1518287"/>
              <a:gd name="connsiteX174" fmla="*/ 504494 w 605064"/>
              <a:gd name="connsiteY174" fmla="*/ 536742 h 1518287"/>
              <a:gd name="connsiteX175" fmla="*/ 506955 w 605064"/>
              <a:gd name="connsiteY175" fmla="*/ 547648 h 1518287"/>
              <a:gd name="connsiteX176" fmla="*/ 509651 w 605064"/>
              <a:gd name="connsiteY176" fmla="*/ 558554 h 1518287"/>
              <a:gd name="connsiteX177" fmla="*/ 515160 w 605064"/>
              <a:gd name="connsiteY177" fmla="*/ 580836 h 1518287"/>
              <a:gd name="connsiteX178" fmla="*/ 520786 w 605064"/>
              <a:gd name="connsiteY178" fmla="*/ 603938 h 1518287"/>
              <a:gd name="connsiteX179" fmla="*/ 523482 w 605064"/>
              <a:gd name="connsiteY179" fmla="*/ 615313 h 1518287"/>
              <a:gd name="connsiteX180" fmla="*/ 525944 w 605064"/>
              <a:gd name="connsiteY180" fmla="*/ 625984 h 1518287"/>
              <a:gd name="connsiteX181" fmla="*/ 528054 w 605064"/>
              <a:gd name="connsiteY181" fmla="*/ 636069 h 1518287"/>
              <a:gd name="connsiteX182" fmla="*/ 529929 w 605064"/>
              <a:gd name="connsiteY182" fmla="*/ 645451 h 1518287"/>
              <a:gd name="connsiteX183" fmla="*/ 531570 w 605064"/>
              <a:gd name="connsiteY183" fmla="*/ 654129 h 1518287"/>
              <a:gd name="connsiteX184" fmla="*/ 532977 w 605064"/>
              <a:gd name="connsiteY184" fmla="*/ 662338 h 1518287"/>
              <a:gd name="connsiteX185" fmla="*/ 535438 w 605064"/>
              <a:gd name="connsiteY185" fmla="*/ 676879 h 1518287"/>
              <a:gd name="connsiteX186" fmla="*/ 537548 w 605064"/>
              <a:gd name="connsiteY186" fmla="*/ 688958 h 1518287"/>
              <a:gd name="connsiteX187" fmla="*/ 539189 w 605064"/>
              <a:gd name="connsiteY187" fmla="*/ 698926 h 1518287"/>
              <a:gd name="connsiteX188" fmla="*/ 539892 w 605064"/>
              <a:gd name="connsiteY188" fmla="*/ 703030 h 1518287"/>
              <a:gd name="connsiteX189" fmla="*/ 540713 w 605064"/>
              <a:gd name="connsiteY189" fmla="*/ 706666 h 1518287"/>
              <a:gd name="connsiteX190" fmla="*/ 541533 w 605064"/>
              <a:gd name="connsiteY190" fmla="*/ 709832 h 1518287"/>
              <a:gd name="connsiteX191" fmla="*/ 542237 w 605064"/>
              <a:gd name="connsiteY191" fmla="*/ 712529 h 1518287"/>
              <a:gd name="connsiteX192" fmla="*/ 542706 w 605064"/>
              <a:gd name="connsiteY192" fmla="*/ 713702 h 1518287"/>
              <a:gd name="connsiteX193" fmla="*/ 543292 w 605064"/>
              <a:gd name="connsiteY193" fmla="*/ 714875 h 1518287"/>
              <a:gd name="connsiteX194" fmla="*/ 543878 w 605064"/>
              <a:gd name="connsiteY194" fmla="*/ 715813 h 1518287"/>
              <a:gd name="connsiteX195" fmla="*/ 544581 w 605064"/>
              <a:gd name="connsiteY195" fmla="*/ 716868 h 1518287"/>
              <a:gd name="connsiteX196" fmla="*/ 546222 w 605064"/>
              <a:gd name="connsiteY196" fmla="*/ 718862 h 1518287"/>
              <a:gd name="connsiteX197" fmla="*/ 547980 w 605064"/>
              <a:gd name="connsiteY197" fmla="*/ 720621 h 1518287"/>
              <a:gd name="connsiteX198" fmla="*/ 550090 w 605064"/>
              <a:gd name="connsiteY198" fmla="*/ 722380 h 1518287"/>
              <a:gd name="connsiteX199" fmla="*/ 552200 w 605064"/>
              <a:gd name="connsiteY199" fmla="*/ 724022 h 1518287"/>
              <a:gd name="connsiteX200" fmla="*/ 557006 w 605064"/>
              <a:gd name="connsiteY200" fmla="*/ 727657 h 1518287"/>
              <a:gd name="connsiteX201" fmla="*/ 559585 w 605064"/>
              <a:gd name="connsiteY201" fmla="*/ 729533 h 1518287"/>
              <a:gd name="connsiteX202" fmla="*/ 562163 w 605064"/>
              <a:gd name="connsiteY202" fmla="*/ 731761 h 1518287"/>
              <a:gd name="connsiteX203" fmla="*/ 564508 w 605064"/>
              <a:gd name="connsiteY203" fmla="*/ 734107 h 1518287"/>
              <a:gd name="connsiteX204" fmla="*/ 567086 w 605064"/>
              <a:gd name="connsiteY204" fmla="*/ 736687 h 1518287"/>
              <a:gd name="connsiteX205" fmla="*/ 569431 w 605064"/>
              <a:gd name="connsiteY205" fmla="*/ 739501 h 1518287"/>
              <a:gd name="connsiteX206" fmla="*/ 570603 w 605064"/>
              <a:gd name="connsiteY206" fmla="*/ 741143 h 1518287"/>
              <a:gd name="connsiteX207" fmla="*/ 571775 w 605064"/>
              <a:gd name="connsiteY207" fmla="*/ 742785 h 1518287"/>
              <a:gd name="connsiteX208" fmla="*/ 572713 w 605064"/>
              <a:gd name="connsiteY208" fmla="*/ 744426 h 1518287"/>
              <a:gd name="connsiteX209" fmla="*/ 573768 w 605064"/>
              <a:gd name="connsiteY209" fmla="*/ 746420 h 1518287"/>
              <a:gd name="connsiteX210" fmla="*/ 574823 w 605064"/>
              <a:gd name="connsiteY210" fmla="*/ 748296 h 1518287"/>
              <a:gd name="connsiteX211" fmla="*/ 575760 w 605064"/>
              <a:gd name="connsiteY211" fmla="*/ 750524 h 1518287"/>
              <a:gd name="connsiteX212" fmla="*/ 579159 w 605064"/>
              <a:gd name="connsiteY212" fmla="*/ 757912 h 1518287"/>
              <a:gd name="connsiteX213" fmla="*/ 580800 w 605064"/>
              <a:gd name="connsiteY213" fmla="*/ 761430 h 1518287"/>
              <a:gd name="connsiteX214" fmla="*/ 582559 w 605064"/>
              <a:gd name="connsiteY214" fmla="*/ 764831 h 1518287"/>
              <a:gd name="connsiteX215" fmla="*/ 584317 w 605064"/>
              <a:gd name="connsiteY215" fmla="*/ 768232 h 1518287"/>
              <a:gd name="connsiteX216" fmla="*/ 586192 w 605064"/>
              <a:gd name="connsiteY216" fmla="*/ 771516 h 1518287"/>
              <a:gd name="connsiteX217" fmla="*/ 588537 w 605064"/>
              <a:gd name="connsiteY217" fmla="*/ 774682 h 1518287"/>
              <a:gd name="connsiteX218" fmla="*/ 591115 w 605064"/>
              <a:gd name="connsiteY218" fmla="*/ 778083 h 1518287"/>
              <a:gd name="connsiteX219" fmla="*/ 593577 w 605064"/>
              <a:gd name="connsiteY219" fmla="*/ 780780 h 1518287"/>
              <a:gd name="connsiteX220" fmla="*/ 596273 w 605064"/>
              <a:gd name="connsiteY220" fmla="*/ 783712 h 1518287"/>
              <a:gd name="connsiteX221" fmla="*/ 599086 w 605064"/>
              <a:gd name="connsiteY221" fmla="*/ 786761 h 1518287"/>
              <a:gd name="connsiteX222" fmla="*/ 601548 w 605064"/>
              <a:gd name="connsiteY222" fmla="*/ 789692 h 1518287"/>
              <a:gd name="connsiteX223" fmla="*/ 602720 w 605064"/>
              <a:gd name="connsiteY223" fmla="*/ 791334 h 1518287"/>
              <a:gd name="connsiteX224" fmla="*/ 603657 w 605064"/>
              <a:gd name="connsiteY224" fmla="*/ 792741 h 1518287"/>
              <a:gd name="connsiteX225" fmla="*/ 604478 w 605064"/>
              <a:gd name="connsiteY225" fmla="*/ 794149 h 1518287"/>
              <a:gd name="connsiteX226" fmla="*/ 604830 w 605064"/>
              <a:gd name="connsiteY226" fmla="*/ 795321 h 1518287"/>
              <a:gd name="connsiteX227" fmla="*/ 605064 w 605064"/>
              <a:gd name="connsiteY227" fmla="*/ 796611 h 1518287"/>
              <a:gd name="connsiteX228" fmla="*/ 605064 w 605064"/>
              <a:gd name="connsiteY228" fmla="*/ 797315 h 1518287"/>
              <a:gd name="connsiteX229" fmla="*/ 604947 w 605064"/>
              <a:gd name="connsiteY229" fmla="*/ 797901 h 1518287"/>
              <a:gd name="connsiteX230" fmla="*/ 604712 w 605064"/>
              <a:gd name="connsiteY230" fmla="*/ 798488 h 1518287"/>
              <a:gd name="connsiteX231" fmla="*/ 604478 w 605064"/>
              <a:gd name="connsiteY231" fmla="*/ 798957 h 1518287"/>
              <a:gd name="connsiteX232" fmla="*/ 604009 w 605064"/>
              <a:gd name="connsiteY232" fmla="*/ 799426 h 1518287"/>
              <a:gd name="connsiteX233" fmla="*/ 603540 w 605064"/>
              <a:gd name="connsiteY233" fmla="*/ 800012 h 1518287"/>
              <a:gd name="connsiteX234" fmla="*/ 602837 w 605064"/>
              <a:gd name="connsiteY234" fmla="*/ 800481 h 1518287"/>
              <a:gd name="connsiteX235" fmla="*/ 602134 w 605064"/>
              <a:gd name="connsiteY235" fmla="*/ 800716 h 1518287"/>
              <a:gd name="connsiteX236" fmla="*/ 601430 w 605064"/>
              <a:gd name="connsiteY236" fmla="*/ 801068 h 1518287"/>
              <a:gd name="connsiteX237" fmla="*/ 600727 w 605064"/>
              <a:gd name="connsiteY237" fmla="*/ 801185 h 1518287"/>
              <a:gd name="connsiteX238" fmla="*/ 599907 w 605064"/>
              <a:gd name="connsiteY238" fmla="*/ 801068 h 1518287"/>
              <a:gd name="connsiteX239" fmla="*/ 599086 w 605064"/>
              <a:gd name="connsiteY239" fmla="*/ 800950 h 1518287"/>
              <a:gd name="connsiteX240" fmla="*/ 598266 w 605064"/>
              <a:gd name="connsiteY240" fmla="*/ 800716 h 1518287"/>
              <a:gd name="connsiteX241" fmla="*/ 597328 w 605064"/>
              <a:gd name="connsiteY241" fmla="*/ 800364 h 1518287"/>
              <a:gd name="connsiteX242" fmla="*/ 595687 w 605064"/>
              <a:gd name="connsiteY242" fmla="*/ 799660 h 1518287"/>
              <a:gd name="connsiteX243" fmla="*/ 593929 w 605064"/>
              <a:gd name="connsiteY243" fmla="*/ 798488 h 1518287"/>
              <a:gd name="connsiteX244" fmla="*/ 592170 w 605064"/>
              <a:gd name="connsiteY244" fmla="*/ 797080 h 1518287"/>
              <a:gd name="connsiteX245" fmla="*/ 590295 w 605064"/>
              <a:gd name="connsiteY245" fmla="*/ 795556 h 1518287"/>
              <a:gd name="connsiteX246" fmla="*/ 588654 w 605064"/>
              <a:gd name="connsiteY246" fmla="*/ 793797 h 1518287"/>
              <a:gd name="connsiteX247" fmla="*/ 587013 w 605064"/>
              <a:gd name="connsiteY247" fmla="*/ 792155 h 1518287"/>
              <a:gd name="connsiteX248" fmla="*/ 583965 w 605064"/>
              <a:gd name="connsiteY248" fmla="*/ 788872 h 1518287"/>
              <a:gd name="connsiteX249" fmla="*/ 581504 w 605064"/>
              <a:gd name="connsiteY249" fmla="*/ 785705 h 1518287"/>
              <a:gd name="connsiteX250" fmla="*/ 579863 w 605064"/>
              <a:gd name="connsiteY250" fmla="*/ 783594 h 1518287"/>
              <a:gd name="connsiteX251" fmla="*/ 579159 w 605064"/>
              <a:gd name="connsiteY251" fmla="*/ 782774 h 1518287"/>
              <a:gd name="connsiteX252" fmla="*/ 578573 w 605064"/>
              <a:gd name="connsiteY252" fmla="*/ 782187 h 1518287"/>
              <a:gd name="connsiteX253" fmla="*/ 577870 w 605064"/>
              <a:gd name="connsiteY253" fmla="*/ 781601 h 1518287"/>
              <a:gd name="connsiteX254" fmla="*/ 577284 w 605064"/>
              <a:gd name="connsiteY254" fmla="*/ 781249 h 1518287"/>
              <a:gd name="connsiteX255" fmla="*/ 576581 w 605064"/>
              <a:gd name="connsiteY255" fmla="*/ 781014 h 1518287"/>
              <a:gd name="connsiteX256" fmla="*/ 575995 w 605064"/>
              <a:gd name="connsiteY256" fmla="*/ 780897 h 1518287"/>
              <a:gd name="connsiteX257" fmla="*/ 575409 w 605064"/>
              <a:gd name="connsiteY257" fmla="*/ 780897 h 1518287"/>
              <a:gd name="connsiteX258" fmla="*/ 574940 w 605064"/>
              <a:gd name="connsiteY258" fmla="*/ 781014 h 1518287"/>
              <a:gd name="connsiteX259" fmla="*/ 574588 w 605064"/>
              <a:gd name="connsiteY259" fmla="*/ 781249 h 1518287"/>
              <a:gd name="connsiteX260" fmla="*/ 574354 w 605064"/>
              <a:gd name="connsiteY260" fmla="*/ 781601 h 1518287"/>
              <a:gd name="connsiteX261" fmla="*/ 574119 w 605064"/>
              <a:gd name="connsiteY261" fmla="*/ 782187 h 1518287"/>
              <a:gd name="connsiteX262" fmla="*/ 574002 w 605064"/>
              <a:gd name="connsiteY262" fmla="*/ 782774 h 1518287"/>
              <a:gd name="connsiteX263" fmla="*/ 574119 w 605064"/>
              <a:gd name="connsiteY263" fmla="*/ 783477 h 1518287"/>
              <a:gd name="connsiteX264" fmla="*/ 574471 w 605064"/>
              <a:gd name="connsiteY264" fmla="*/ 784298 h 1518287"/>
              <a:gd name="connsiteX265" fmla="*/ 574823 w 605064"/>
              <a:gd name="connsiteY265" fmla="*/ 785236 h 1518287"/>
              <a:gd name="connsiteX266" fmla="*/ 575291 w 605064"/>
              <a:gd name="connsiteY266" fmla="*/ 786409 h 1518287"/>
              <a:gd name="connsiteX267" fmla="*/ 577284 w 605064"/>
              <a:gd name="connsiteY267" fmla="*/ 789810 h 1518287"/>
              <a:gd name="connsiteX268" fmla="*/ 580097 w 605064"/>
              <a:gd name="connsiteY268" fmla="*/ 795204 h 1518287"/>
              <a:gd name="connsiteX269" fmla="*/ 583496 w 605064"/>
              <a:gd name="connsiteY269" fmla="*/ 802123 h 1518287"/>
              <a:gd name="connsiteX270" fmla="*/ 587247 w 605064"/>
              <a:gd name="connsiteY270" fmla="*/ 809863 h 1518287"/>
              <a:gd name="connsiteX271" fmla="*/ 590998 w 605064"/>
              <a:gd name="connsiteY271" fmla="*/ 817837 h 1518287"/>
              <a:gd name="connsiteX272" fmla="*/ 594397 w 605064"/>
              <a:gd name="connsiteY272" fmla="*/ 825460 h 1518287"/>
              <a:gd name="connsiteX273" fmla="*/ 597211 w 605064"/>
              <a:gd name="connsiteY273" fmla="*/ 832261 h 1518287"/>
              <a:gd name="connsiteX274" fmla="*/ 598383 w 605064"/>
              <a:gd name="connsiteY274" fmla="*/ 835193 h 1518287"/>
              <a:gd name="connsiteX275" fmla="*/ 599203 w 605064"/>
              <a:gd name="connsiteY275" fmla="*/ 837538 h 1518287"/>
              <a:gd name="connsiteX276" fmla="*/ 599672 w 605064"/>
              <a:gd name="connsiteY276" fmla="*/ 839766 h 1518287"/>
              <a:gd name="connsiteX277" fmla="*/ 599789 w 605064"/>
              <a:gd name="connsiteY277" fmla="*/ 841525 h 1518287"/>
              <a:gd name="connsiteX278" fmla="*/ 599672 w 605064"/>
              <a:gd name="connsiteY278" fmla="*/ 843167 h 1518287"/>
              <a:gd name="connsiteX279" fmla="*/ 599320 w 605064"/>
              <a:gd name="connsiteY279" fmla="*/ 844574 h 1518287"/>
              <a:gd name="connsiteX280" fmla="*/ 598734 w 605064"/>
              <a:gd name="connsiteY280" fmla="*/ 845864 h 1518287"/>
              <a:gd name="connsiteX281" fmla="*/ 598031 w 605064"/>
              <a:gd name="connsiteY281" fmla="*/ 846803 h 1518287"/>
              <a:gd name="connsiteX282" fmla="*/ 596976 w 605064"/>
              <a:gd name="connsiteY282" fmla="*/ 847623 h 1518287"/>
              <a:gd name="connsiteX283" fmla="*/ 595921 w 605064"/>
              <a:gd name="connsiteY283" fmla="*/ 848093 h 1518287"/>
              <a:gd name="connsiteX284" fmla="*/ 594866 w 605064"/>
              <a:gd name="connsiteY284" fmla="*/ 848327 h 1518287"/>
              <a:gd name="connsiteX285" fmla="*/ 593694 w 605064"/>
              <a:gd name="connsiteY285" fmla="*/ 848444 h 1518287"/>
              <a:gd name="connsiteX286" fmla="*/ 592405 w 605064"/>
              <a:gd name="connsiteY286" fmla="*/ 848210 h 1518287"/>
              <a:gd name="connsiteX287" fmla="*/ 591233 w 605064"/>
              <a:gd name="connsiteY287" fmla="*/ 847858 h 1518287"/>
              <a:gd name="connsiteX288" fmla="*/ 590060 w 605064"/>
              <a:gd name="connsiteY288" fmla="*/ 847037 h 1518287"/>
              <a:gd name="connsiteX289" fmla="*/ 589006 w 605064"/>
              <a:gd name="connsiteY289" fmla="*/ 846216 h 1518287"/>
              <a:gd name="connsiteX290" fmla="*/ 588068 w 605064"/>
              <a:gd name="connsiteY290" fmla="*/ 845044 h 1518287"/>
              <a:gd name="connsiteX291" fmla="*/ 587247 w 605064"/>
              <a:gd name="connsiteY291" fmla="*/ 843636 h 1518287"/>
              <a:gd name="connsiteX292" fmla="*/ 579863 w 605064"/>
              <a:gd name="connsiteY292" fmla="*/ 826280 h 1518287"/>
              <a:gd name="connsiteX293" fmla="*/ 572127 w 605064"/>
              <a:gd name="connsiteY293" fmla="*/ 808573 h 1518287"/>
              <a:gd name="connsiteX294" fmla="*/ 571072 w 605064"/>
              <a:gd name="connsiteY294" fmla="*/ 806696 h 1518287"/>
              <a:gd name="connsiteX295" fmla="*/ 570603 w 605064"/>
              <a:gd name="connsiteY295" fmla="*/ 805876 h 1518287"/>
              <a:gd name="connsiteX296" fmla="*/ 570251 w 605064"/>
              <a:gd name="connsiteY296" fmla="*/ 805406 h 1518287"/>
              <a:gd name="connsiteX297" fmla="*/ 569665 w 605064"/>
              <a:gd name="connsiteY297" fmla="*/ 805055 h 1518287"/>
              <a:gd name="connsiteX298" fmla="*/ 569196 w 605064"/>
              <a:gd name="connsiteY298" fmla="*/ 804586 h 1518287"/>
              <a:gd name="connsiteX299" fmla="*/ 568845 w 605064"/>
              <a:gd name="connsiteY299" fmla="*/ 804468 h 1518287"/>
              <a:gd name="connsiteX300" fmla="*/ 568376 w 605064"/>
              <a:gd name="connsiteY300" fmla="*/ 804468 h 1518287"/>
              <a:gd name="connsiteX301" fmla="*/ 568141 w 605064"/>
              <a:gd name="connsiteY301" fmla="*/ 804586 h 1518287"/>
              <a:gd name="connsiteX302" fmla="*/ 567907 w 605064"/>
              <a:gd name="connsiteY302" fmla="*/ 805055 h 1518287"/>
              <a:gd name="connsiteX303" fmla="*/ 567672 w 605064"/>
              <a:gd name="connsiteY303" fmla="*/ 805406 h 1518287"/>
              <a:gd name="connsiteX304" fmla="*/ 567555 w 605064"/>
              <a:gd name="connsiteY304" fmla="*/ 805876 h 1518287"/>
              <a:gd name="connsiteX305" fmla="*/ 567321 w 605064"/>
              <a:gd name="connsiteY305" fmla="*/ 806579 h 1518287"/>
              <a:gd name="connsiteX306" fmla="*/ 567321 w 605064"/>
              <a:gd name="connsiteY306" fmla="*/ 807400 h 1518287"/>
              <a:gd name="connsiteX307" fmla="*/ 567555 w 605064"/>
              <a:gd name="connsiteY307" fmla="*/ 808338 h 1518287"/>
              <a:gd name="connsiteX308" fmla="*/ 567672 w 605064"/>
              <a:gd name="connsiteY308" fmla="*/ 809394 h 1518287"/>
              <a:gd name="connsiteX309" fmla="*/ 568493 w 605064"/>
              <a:gd name="connsiteY309" fmla="*/ 812677 h 1518287"/>
              <a:gd name="connsiteX310" fmla="*/ 569548 w 605064"/>
              <a:gd name="connsiteY310" fmla="*/ 817016 h 1518287"/>
              <a:gd name="connsiteX311" fmla="*/ 572361 w 605064"/>
              <a:gd name="connsiteY311" fmla="*/ 827336 h 1518287"/>
              <a:gd name="connsiteX312" fmla="*/ 575409 w 605064"/>
              <a:gd name="connsiteY312" fmla="*/ 838242 h 1518287"/>
              <a:gd name="connsiteX313" fmla="*/ 576698 w 605064"/>
              <a:gd name="connsiteY313" fmla="*/ 843167 h 1518287"/>
              <a:gd name="connsiteX314" fmla="*/ 577753 w 605064"/>
              <a:gd name="connsiteY314" fmla="*/ 847623 h 1518287"/>
              <a:gd name="connsiteX315" fmla="*/ 578105 w 605064"/>
              <a:gd name="connsiteY315" fmla="*/ 849383 h 1518287"/>
              <a:gd name="connsiteX316" fmla="*/ 578105 w 605064"/>
              <a:gd name="connsiteY316" fmla="*/ 851142 h 1518287"/>
              <a:gd name="connsiteX317" fmla="*/ 577870 w 605064"/>
              <a:gd name="connsiteY317" fmla="*/ 852549 h 1518287"/>
              <a:gd name="connsiteX318" fmla="*/ 577518 w 605064"/>
              <a:gd name="connsiteY318" fmla="*/ 853956 h 1518287"/>
              <a:gd name="connsiteX319" fmla="*/ 576932 w 605064"/>
              <a:gd name="connsiteY319" fmla="*/ 855129 h 1518287"/>
              <a:gd name="connsiteX320" fmla="*/ 576229 w 605064"/>
              <a:gd name="connsiteY320" fmla="*/ 856067 h 1518287"/>
              <a:gd name="connsiteX321" fmla="*/ 575409 w 605064"/>
              <a:gd name="connsiteY321" fmla="*/ 856653 h 1518287"/>
              <a:gd name="connsiteX322" fmla="*/ 574471 w 605064"/>
              <a:gd name="connsiteY322" fmla="*/ 857240 h 1518287"/>
              <a:gd name="connsiteX323" fmla="*/ 573533 w 605064"/>
              <a:gd name="connsiteY323" fmla="*/ 857591 h 1518287"/>
              <a:gd name="connsiteX324" fmla="*/ 572478 w 605064"/>
              <a:gd name="connsiteY324" fmla="*/ 857591 h 1518287"/>
              <a:gd name="connsiteX325" fmla="*/ 571423 w 605064"/>
              <a:gd name="connsiteY325" fmla="*/ 857474 h 1518287"/>
              <a:gd name="connsiteX326" fmla="*/ 570603 w 605064"/>
              <a:gd name="connsiteY326" fmla="*/ 857122 h 1518287"/>
              <a:gd name="connsiteX327" fmla="*/ 569665 w 605064"/>
              <a:gd name="connsiteY327" fmla="*/ 856419 h 1518287"/>
              <a:gd name="connsiteX328" fmla="*/ 568962 w 605064"/>
              <a:gd name="connsiteY328" fmla="*/ 855481 h 1518287"/>
              <a:gd name="connsiteX329" fmla="*/ 568141 w 605064"/>
              <a:gd name="connsiteY329" fmla="*/ 854425 h 1518287"/>
              <a:gd name="connsiteX330" fmla="*/ 567672 w 605064"/>
              <a:gd name="connsiteY330" fmla="*/ 853018 h 1518287"/>
              <a:gd name="connsiteX331" fmla="*/ 565563 w 605064"/>
              <a:gd name="connsiteY331" fmla="*/ 845630 h 1518287"/>
              <a:gd name="connsiteX332" fmla="*/ 562984 w 605064"/>
              <a:gd name="connsiteY332" fmla="*/ 837656 h 1518287"/>
              <a:gd name="connsiteX333" fmla="*/ 560405 w 605064"/>
              <a:gd name="connsiteY333" fmla="*/ 828743 h 1518287"/>
              <a:gd name="connsiteX334" fmla="*/ 559116 w 605064"/>
              <a:gd name="connsiteY334" fmla="*/ 823818 h 1518287"/>
              <a:gd name="connsiteX335" fmla="*/ 557709 w 605064"/>
              <a:gd name="connsiteY335" fmla="*/ 818775 h 1518287"/>
              <a:gd name="connsiteX336" fmla="*/ 557240 w 605064"/>
              <a:gd name="connsiteY336" fmla="*/ 816664 h 1518287"/>
              <a:gd name="connsiteX337" fmla="*/ 556771 w 605064"/>
              <a:gd name="connsiteY337" fmla="*/ 814905 h 1518287"/>
              <a:gd name="connsiteX338" fmla="*/ 556185 w 605064"/>
              <a:gd name="connsiteY338" fmla="*/ 813498 h 1518287"/>
              <a:gd name="connsiteX339" fmla="*/ 555716 w 605064"/>
              <a:gd name="connsiteY339" fmla="*/ 812325 h 1518287"/>
              <a:gd name="connsiteX340" fmla="*/ 555365 w 605064"/>
              <a:gd name="connsiteY340" fmla="*/ 811387 h 1518287"/>
              <a:gd name="connsiteX341" fmla="*/ 554779 w 605064"/>
              <a:gd name="connsiteY341" fmla="*/ 810801 h 1518287"/>
              <a:gd name="connsiteX342" fmla="*/ 554310 w 605064"/>
              <a:gd name="connsiteY342" fmla="*/ 810215 h 1518287"/>
              <a:gd name="connsiteX343" fmla="*/ 553958 w 605064"/>
              <a:gd name="connsiteY343" fmla="*/ 809980 h 1518287"/>
              <a:gd name="connsiteX344" fmla="*/ 553489 w 605064"/>
              <a:gd name="connsiteY344" fmla="*/ 809863 h 1518287"/>
              <a:gd name="connsiteX345" fmla="*/ 553138 w 605064"/>
              <a:gd name="connsiteY345" fmla="*/ 809980 h 1518287"/>
              <a:gd name="connsiteX346" fmla="*/ 552903 w 605064"/>
              <a:gd name="connsiteY346" fmla="*/ 810097 h 1518287"/>
              <a:gd name="connsiteX347" fmla="*/ 552552 w 605064"/>
              <a:gd name="connsiteY347" fmla="*/ 810332 h 1518287"/>
              <a:gd name="connsiteX348" fmla="*/ 552434 w 605064"/>
              <a:gd name="connsiteY348" fmla="*/ 810801 h 1518287"/>
              <a:gd name="connsiteX349" fmla="*/ 552200 w 605064"/>
              <a:gd name="connsiteY349" fmla="*/ 811153 h 1518287"/>
              <a:gd name="connsiteX350" fmla="*/ 551966 w 605064"/>
              <a:gd name="connsiteY350" fmla="*/ 812091 h 1518287"/>
              <a:gd name="connsiteX351" fmla="*/ 552083 w 605064"/>
              <a:gd name="connsiteY351" fmla="*/ 813498 h 1518287"/>
              <a:gd name="connsiteX352" fmla="*/ 552434 w 605064"/>
              <a:gd name="connsiteY352" fmla="*/ 816195 h 1518287"/>
              <a:gd name="connsiteX353" fmla="*/ 553372 w 605064"/>
              <a:gd name="connsiteY353" fmla="*/ 824052 h 1518287"/>
              <a:gd name="connsiteX354" fmla="*/ 554896 w 605064"/>
              <a:gd name="connsiteY354" fmla="*/ 834958 h 1518287"/>
              <a:gd name="connsiteX355" fmla="*/ 556771 w 605064"/>
              <a:gd name="connsiteY355" fmla="*/ 847741 h 1518287"/>
              <a:gd name="connsiteX356" fmla="*/ 557006 w 605064"/>
              <a:gd name="connsiteY356" fmla="*/ 849734 h 1518287"/>
              <a:gd name="connsiteX357" fmla="*/ 557006 w 605064"/>
              <a:gd name="connsiteY357" fmla="*/ 851493 h 1518287"/>
              <a:gd name="connsiteX358" fmla="*/ 556771 w 605064"/>
              <a:gd name="connsiteY358" fmla="*/ 853018 h 1518287"/>
              <a:gd name="connsiteX359" fmla="*/ 556303 w 605064"/>
              <a:gd name="connsiteY359" fmla="*/ 854191 h 1518287"/>
              <a:gd name="connsiteX360" fmla="*/ 555834 w 605064"/>
              <a:gd name="connsiteY360" fmla="*/ 855129 h 1518287"/>
              <a:gd name="connsiteX361" fmla="*/ 555248 w 605064"/>
              <a:gd name="connsiteY361" fmla="*/ 855832 h 1518287"/>
              <a:gd name="connsiteX362" fmla="*/ 554427 w 605064"/>
              <a:gd name="connsiteY362" fmla="*/ 856184 h 1518287"/>
              <a:gd name="connsiteX363" fmla="*/ 553607 w 605064"/>
              <a:gd name="connsiteY363" fmla="*/ 856301 h 1518287"/>
              <a:gd name="connsiteX364" fmla="*/ 552786 w 605064"/>
              <a:gd name="connsiteY364" fmla="*/ 856301 h 1518287"/>
              <a:gd name="connsiteX365" fmla="*/ 551966 w 605064"/>
              <a:gd name="connsiteY365" fmla="*/ 856067 h 1518287"/>
              <a:gd name="connsiteX366" fmla="*/ 551145 w 605064"/>
              <a:gd name="connsiteY366" fmla="*/ 855598 h 1518287"/>
              <a:gd name="connsiteX367" fmla="*/ 550325 w 605064"/>
              <a:gd name="connsiteY367" fmla="*/ 855011 h 1518287"/>
              <a:gd name="connsiteX368" fmla="*/ 549504 w 605064"/>
              <a:gd name="connsiteY368" fmla="*/ 854191 h 1518287"/>
              <a:gd name="connsiteX369" fmla="*/ 548918 w 605064"/>
              <a:gd name="connsiteY369" fmla="*/ 853370 h 1518287"/>
              <a:gd name="connsiteX370" fmla="*/ 548449 w 605064"/>
              <a:gd name="connsiteY370" fmla="*/ 852314 h 1518287"/>
              <a:gd name="connsiteX371" fmla="*/ 547980 w 605064"/>
              <a:gd name="connsiteY371" fmla="*/ 851142 h 1518287"/>
              <a:gd name="connsiteX372" fmla="*/ 547394 w 605064"/>
              <a:gd name="connsiteY372" fmla="*/ 847975 h 1518287"/>
              <a:gd name="connsiteX373" fmla="*/ 546691 w 605064"/>
              <a:gd name="connsiteY373" fmla="*/ 844105 h 1518287"/>
              <a:gd name="connsiteX374" fmla="*/ 545402 w 605064"/>
              <a:gd name="connsiteY374" fmla="*/ 834841 h 1518287"/>
              <a:gd name="connsiteX375" fmla="*/ 544698 w 605064"/>
              <a:gd name="connsiteY375" fmla="*/ 829799 h 1518287"/>
              <a:gd name="connsiteX376" fmla="*/ 543761 w 605064"/>
              <a:gd name="connsiteY376" fmla="*/ 824404 h 1518287"/>
              <a:gd name="connsiteX377" fmla="*/ 542940 w 605064"/>
              <a:gd name="connsiteY377" fmla="*/ 819010 h 1518287"/>
              <a:gd name="connsiteX378" fmla="*/ 541768 w 605064"/>
              <a:gd name="connsiteY378" fmla="*/ 813498 h 1518287"/>
              <a:gd name="connsiteX379" fmla="*/ 541299 w 605064"/>
              <a:gd name="connsiteY379" fmla="*/ 812208 h 1518287"/>
              <a:gd name="connsiteX380" fmla="*/ 540947 w 605064"/>
              <a:gd name="connsiteY380" fmla="*/ 811035 h 1518287"/>
              <a:gd name="connsiteX381" fmla="*/ 540596 w 605064"/>
              <a:gd name="connsiteY381" fmla="*/ 810097 h 1518287"/>
              <a:gd name="connsiteX382" fmla="*/ 540127 w 605064"/>
              <a:gd name="connsiteY382" fmla="*/ 809394 h 1518287"/>
              <a:gd name="connsiteX383" fmla="*/ 539658 w 605064"/>
              <a:gd name="connsiteY383" fmla="*/ 808807 h 1518287"/>
              <a:gd name="connsiteX384" fmla="*/ 539189 w 605064"/>
              <a:gd name="connsiteY384" fmla="*/ 808456 h 1518287"/>
              <a:gd name="connsiteX385" fmla="*/ 538603 w 605064"/>
              <a:gd name="connsiteY385" fmla="*/ 808221 h 1518287"/>
              <a:gd name="connsiteX386" fmla="*/ 538251 w 605064"/>
              <a:gd name="connsiteY386" fmla="*/ 808221 h 1518287"/>
              <a:gd name="connsiteX387" fmla="*/ 537783 w 605064"/>
              <a:gd name="connsiteY387" fmla="*/ 808456 h 1518287"/>
              <a:gd name="connsiteX388" fmla="*/ 537431 w 605064"/>
              <a:gd name="connsiteY388" fmla="*/ 808690 h 1518287"/>
              <a:gd name="connsiteX389" fmla="*/ 537079 w 605064"/>
              <a:gd name="connsiteY389" fmla="*/ 809276 h 1518287"/>
              <a:gd name="connsiteX390" fmla="*/ 536845 w 605064"/>
              <a:gd name="connsiteY390" fmla="*/ 809863 h 1518287"/>
              <a:gd name="connsiteX391" fmla="*/ 536610 w 605064"/>
              <a:gd name="connsiteY391" fmla="*/ 810684 h 1518287"/>
              <a:gd name="connsiteX392" fmla="*/ 536493 w 605064"/>
              <a:gd name="connsiteY392" fmla="*/ 811505 h 1518287"/>
              <a:gd name="connsiteX393" fmla="*/ 536493 w 605064"/>
              <a:gd name="connsiteY393" fmla="*/ 812560 h 1518287"/>
              <a:gd name="connsiteX394" fmla="*/ 536610 w 605064"/>
              <a:gd name="connsiteY394" fmla="*/ 813850 h 1518287"/>
              <a:gd name="connsiteX395" fmla="*/ 537431 w 605064"/>
              <a:gd name="connsiteY395" fmla="*/ 819362 h 1518287"/>
              <a:gd name="connsiteX396" fmla="*/ 538369 w 605064"/>
              <a:gd name="connsiteY396" fmla="*/ 826398 h 1518287"/>
              <a:gd name="connsiteX397" fmla="*/ 539424 w 605064"/>
              <a:gd name="connsiteY397" fmla="*/ 834020 h 1518287"/>
              <a:gd name="connsiteX398" fmla="*/ 540361 w 605064"/>
              <a:gd name="connsiteY398" fmla="*/ 840939 h 1518287"/>
              <a:gd name="connsiteX399" fmla="*/ 540479 w 605064"/>
              <a:gd name="connsiteY399" fmla="*/ 842581 h 1518287"/>
              <a:gd name="connsiteX400" fmla="*/ 540361 w 605064"/>
              <a:gd name="connsiteY400" fmla="*/ 843988 h 1518287"/>
              <a:gd name="connsiteX401" fmla="*/ 540244 w 605064"/>
              <a:gd name="connsiteY401" fmla="*/ 845161 h 1518287"/>
              <a:gd name="connsiteX402" fmla="*/ 539775 w 605064"/>
              <a:gd name="connsiteY402" fmla="*/ 846216 h 1518287"/>
              <a:gd name="connsiteX403" fmla="*/ 539306 w 605064"/>
              <a:gd name="connsiteY403" fmla="*/ 846920 h 1518287"/>
              <a:gd name="connsiteX404" fmla="*/ 538838 w 605064"/>
              <a:gd name="connsiteY404" fmla="*/ 847623 h 1518287"/>
              <a:gd name="connsiteX405" fmla="*/ 538134 w 605064"/>
              <a:gd name="connsiteY405" fmla="*/ 847975 h 1518287"/>
              <a:gd name="connsiteX406" fmla="*/ 537548 w 605064"/>
              <a:gd name="connsiteY406" fmla="*/ 848093 h 1518287"/>
              <a:gd name="connsiteX407" fmla="*/ 536845 w 605064"/>
              <a:gd name="connsiteY407" fmla="*/ 848093 h 1518287"/>
              <a:gd name="connsiteX408" fmla="*/ 536142 w 605064"/>
              <a:gd name="connsiteY408" fmla="*/ 847975 h 1518287"/>
              <a:gd name="connsiteX409" fmla="*/ 535438 w 605064"/>
              <a:gd name="connsiteY409" fmla="*/ 847623 h 1518287"/>
              <a:gd name="connsiteX410" fmla="*/ 534735 w 605064"/>
              <a:gd name="connsiteY410" fmla="*/ 847037 h 1518287"/>
              <a:gd name="connsiteX411" fmla="*/ 534149 w 605064"/>
              <a:gd name="connsiteY411" fmla="*/ 846451 h 1518287"/>
              <a:gd name="connsiteX412" fmla="*/ 533563 w 605064"/>
              <a:gd name="connsiteY412" fmla="*/ 845513 h 1518287"/>
              <a:gd name="connsiteX413" fmla="*/ 532977 w 605064"/>
              <a:gd name="connsiteY413" fmla="*/ 844457 h 1518287"/>
              <a:gd name="connsiteX414" fmla="*/ 532625 w 605064"/>
              <a:gd name="connsiteY414" fmla="*/ 843285 h 1518287"/>
              <a:gd name="connsiteX415" fmla="*/ 530281 w 605064"/>
              <a:gd name="connsiteY415" fmla="*/ 834489 h 1518287"/>
              <a:gd name="connsiteX416" fmla="*/ 528405 w 605064"/>
              <a:gd name="connsiteY416" fmla="*/ 827336 h 1518287"/>
              <a:gd name="connsiteX417" fmla="*/ 526647 w 605064"/>
              <a:gd name="connsiteY417" fmla="*/ 821238 h 1518287"/>
              <a:gd name="connsiteX418" fmla="*/ 524772 w 605064"/>
              <a:gd name="connsiteY418" fmla="*/ 816195 h 1518287"/>
              <a:gd name="connsiteX419" fmla="*/ 523013 w 605064"/>
              <a:gd name="connsiteY419" fmla="*/ 811387 h 1518287"/>
              <a:gd name="connsiteX420" fmla="*/ 521021 w 605064"/>
              <a:gd name="connsiteY420" fmla="*/ 806814 h 1518287"/>
              <a:gd name="connsiteX421" fmla="*/ 518559 w 605064"/>
              <a:gd name="connsiteY421" fmla="*/ 801771 h 1518287"/>
              <a:gd name="connsiteX422" fmla="*/ 515629 w 605064"/>
              <a:gd name="connsiteY422" fmla="*/ 796025 h 1518287"/>
              <a:gd name="connsiteX423" fmla="*/ 514222 w 605064"/>
              <a:gd name="connsiteY423" fmla="*/ 792976 h 1518287"/>
              <a:gd name="connsiteX424" fmla="*/ 512933 w 605064"/>
              <a:gd name="connsiteY424" fmla="*/ 789810 h 1518287"/>
              <a:gd name="connsiteX425" fmla="*/ 511761 w 605064"/>
              <a:gd name="connsiteY425" fmla="*/ 786643 h 1518287"/>
              <a:gd name="connsiteX426" fmla="*/ 510823 w 605064"/>
              <a:gd name="connsiteY426" fmla="*/ 783477 h 1518287"/>
              <a:gd name="connsiteX427" fmla="*/ 510120 w 605064"/>
              <a:gd name="connsiteY427" fmla="*/ 780428 h 1518287"/>
              <a:gd name="connsiteX428" fmla="*/ 509417 w 605064"/>
              <a:gd name="connsiteY428" fmla="*/ 777145 h 1518287"/>
              <a:gd name="connsiteX429" fmla="*/ 509065 w 605064"/>
              <a:gd name="connsiteY429" fmla="*/ 773978 h 1518287"/>
              <a:gd name="connsiteX430" fmla="*/ 508713 w 605064"/>
              <a:gd name="connsiteY430" fmla="*/ 770812 h 1518287"/>
              <a:gd name="connsiteX431" fmla="*/ 508362 w 605064"/>
              <a:gd name="connsiteY431" fmla="*/ 767528 h 1518287"/>
              <a:gd name="connsiteX432" fmla="*/ 508127 w 605064"/>
              <a:gd name="connsiteY432" fmla="*/ 764362 h 1518287"/>
              <a:gd name="connsiteX433" fmla="*/ 508010 w 605064"/>
              <a:gd name="connsiteY433" fmla="*/ 757912 h 1518287"/>
              <a:gd name="connsiteX434" fmla="*/ 507893 w 605064"/>
              <a:gd name="connsiteY434" fmla="*/ 751463 h 1518287"/>
              <a:gd name="connsiteX435" fmla="*/ 508010 w 605064"/>
              <a:gd name="connsiteY435" fmla="*/ 745247 h 1518287"/>
              <a:gd name="connsiteX436" fmla="*/ 507893 w 605064"/>
              <a:gd name="connsiteY436" fmla="*/ 742081 h 1518287"/>
              <a:gd name="connsiteX437" fmla="*/ 507658 w 605064"/>
              <a:gd name="connsiteY437" fmla="*/ 738680 h 1518287"/>
              <a:gd name="connsiteX438" fmla="*/ 507072 w 605064"/>
              <a:gd name="connsiteY438" fmla="*/ 735397 h 1518287"/>
              <a:gd name="connsiteX439" fmla="*/ 506486 w 605064"/>
              <a:gd name="connsiteY439" fmla="*/ 731761 h 1518287"/>
              <a:gd name="connsiteX440" fmla="*/ 505548 w 605064"/>
              <a:gd name="connsiteY440" fmla="*/ 727891 h 1518287"/>
              <a:gd name="connsiteX441" fmla="*/ 504494 w 605064"/>
              <a:gd name="connsiteY441" fmla="*/ 723904 h 1518287"/>
              <a:gd name="connsiteX442" fmla="*/ 503204 w 605064"/>
              <a:gd name="connsiteY442" fmla="*/ 719565 h 1518287"/>
              <a:gd name="connsiteX443" fmla="*/ 501798 w 605064"/>
              <a:gd name="connsiteY443" fmla="*/ 714992 h 1518287"/>
              <a:gd name="connsiteX444" fmla="*/ 498164 w 605064"/>
              <a:gd name="connsiteY444" fmla="*/ 704555 h 1518287"/>
              <a:gd name="connsiteX445" fmla="*/ 493710 w 605064"/>
              <a:gd name="connsiteY445" fmla="*/ 692359 h 1518287"/>
              <a:gd name="connsiteX446" fmla="*/ 482105 w 605064"/>
              <a:gd name="connsiteY446" fmla="*/ 661282 h 1518287"/>
              <a:gd name="connsiteX447" fmla="*/ 478706 w 605064"/>
              <a:gd name="connsiteY447" fmla="*/ 651549 h 1518287"/>
              <a:gd name="connsiteX448" fmla="*/ 475073 w 605064"/>
              <a:gd name="connsiteY448" fmla="*/ 640408 h 1518287"/>
              <a:gd name="connsiteX449" fmla="*/ 471322 w 605064"/>
              <a:gd name="connsiteY449" fmla="*/ 628564 h 1518287"/>
              <a:gd name="connsiteX450" fmla="*/ 467336 w 605064"/>
              <a:gd name="connsiteY450" fmla="*/ 615547 h 1518287"/>
              <a:gd name="connsiteX451" fmla="*/ 463585 w 605064"/>
              <a:gd name="connsiteY451" fmla="*/ 602061 h 1518287"/>
              <a:gd name="connsiteX452" fmla="*/ 459600 w 605064"/>
              <a:gd name="connsiteY452" fmla="*/ 587989 h 1518287"/>
              <a:gd name="connsiteX453" fmla="*/ 455732 w 605064"/>
              <a:gd name="connsiteY453" fmla="*/ 573682 h 1518287"/>
              <a:gd name="connsiteX454" fmla="*/ 451864 w 605064"/>
              <a:gd name="connsiteY454" fmla="*/ 559141 h 1518287"/>
              <a:gd name="connsiteX455" fmla="*/ 448230 w 605064"/>
              <a:gd name="connsiteY455" fmla="*/ 544834 h 1518287"/>
              <a:gd name="connsiteX456" fmla="*/ 444831 w 605064"/>
              <a:gd name="connsiteY456" fmla="*/ 530527 h 1518287"/>
              <a:gd name="connsiteX457" fmla="*/ 441666 w 605064"/>
              <a:gd name="connsiteY457" fmla="*/ 516689 h 1518287"/>
              <a:gd name="connsiteX458" fmla="*/ 438619 w 605064"/>
              <a:gd name="connsiteY458" fmla="*/ 503555 h 1518287"/>
              <a:gd name="connsiteX459" fmla="*/ 436040 w 605064"/>
              <a:gd name="connsiteY459" fmla="*/ 491007 h 1518287"/>
              <a:gd name="connsiteX460" fmla="*/ 433696 w 605064"/>
              <a:gd name="connsiteY460" fmla="*/ 479632 h 1518287"/>
              <a:gd name="connsiteX461" fmla="*/ 431937 w 605064"/>
              <a:gd name="connsiteY461" fmla="*/ 469312 h 1518287"/>
              <a:gd name="connsiteX462" fmla="*/ 430414 w 605064"/>
              <a:gd name="connsiteY462" fmla="*/ 460165 h 1518287"/>
              <a:gd name="connsiteX463" fmla="*/ 428421 w 605064"/>
              <a:gd name="connsiteY463" fmla="*/ 444451 h 1518287"/>
              <a:gd name="connsiteX464" fmla="*/ 426780 w 605064"/>
              <a:gd name="connsiteY464" fmla="*/ 430965 h 1518287"/>
              <a:gd name="connsiteX465" fmla="*/ 425139 w 605064"/>
              <a:gd name="connsiteY465" fmla="*/ 419825 h 1518287"/>
              <a:gd name="connsiteX466" fmla="*/ 424436 w 605064"/>
              <a:gd name="connsiteY466" fmla="*/ 415368 h 1518287"/>
              <a:gd name="connsiteX467" fmla="*/ 423732 w 605064"/>
              <a:gd name="connsiteY467" fmla="*/ 411850 h 1518287"/>
              <a:gd name="connsiteX468" fmla="*/ 422912 w 605064"/>
              <a:gd name="connsiteY468" fmla="*/ 409153 h 1518287"/>
              <a:gd name="connsiteX469" fmla="*/ 422560 w 605064"/>
              <a:gd name="connsiteY469" fmla="*/ 408098 h 1518287"/>
              <a:gd name="connsiteX470" fmla="*/ 421974 w 605064"/>
              <a:gd name="connsiteY470" fmla="*/ 407277 h 1518287"/>
              <a:gd name="connsiteX471" fmla="*/ 421622 w 605064"/>
              <a:gd name="connsiteY471" fmla="*/ 406808 h 1518287"/>
              <a:gd name="connsiteX472" fmla="*/ 421271 w 605064"/>
              <a:gd name="connsiteY472" fmla="*/ 406573 h 1518287"/>
              <a:gd name="connsiteX473" fmla="*/ 420685 w 605064"/>
              <a:gd name="connsiteY473" fmla="*/ 406573 h 1518287"/>
              <a:gd name="connsiteX474" fmla="*/ 420333 w 605064"/>
              <a:gd name="connsiteY474" fmla="*/ 406808 h 1518287"/>
              <a:gd name="connsiteX475" fmla="*/ 419864 w 605064"/>
              <a:gd name="connsiteY475" fmla="*/ 407277 h 1518287"/>
              <a:gd name="connsiteX476" fmla="*/ 419278 w 605064"/>
              <a:gd name="connsiteY476" fmla="*/ 408215 h 1518287"/>
              <a:gd name="connsiteX477" fmla="*/ 418692 w 605064"/>
              <a:gd name="connsiteY477" fmla="*/ 409270 h 1518287"/>
              <a:gd name="connsiteX478" fmla="*/ 418106 w 605064"/>
              <a:gd name="connsiteY478" fmla="*/ 410678 h 1518287"/>
              <a:gd name="connsiteX479" fmla="*/ 416934 w 605064"/>
              <a:gd name="connsiteY479" fmla="*/ 414313 h 1518287"/>
              <a:gd name="connsiteX480" fmla="*/ 415645 w 605064"/>
              <a:gd name="connsiteY480" fmla="*/ 419473 h 1518287"/>
              <a:gd name="connsiteX481" fmla="*/ 414238 w 605064"/>
              <a:gd name="connsiteY481" fmla="*/ 425688 h 1518287"/>
              <a:gd name="connsiteX482" fmla="*/ 412831 w 605064"/>
              <a:gd name="connsiteY482" fmla="*/ 432842 h 1518287"/>
              <a:gd name="connsiteX483" fmla="*/ 411659 w 605064"/>
              <a:gd name="connsiteY483" fmla="*/ 440816 h 1518287"/>
              <a:gd name="connsiteX484" fmla="*/ 410370 w 605064"/>
              <a:gd name="connsiteY484" fmla="*/ 449611 h 1518287"/>
              <a:gd name="connsiteX485" fmla="*/ 409315 w 605064"/>
              <a:gd name="connsiteY485" fmla="*/ 458993 h 1518287"/>
              <a:gd name="connsiteX486" fmla="*/ 408260 w 605064"/>
              <a:gd name="connsiteY486" fmla="*/ 468843 h 1518287"/>
              <a:gd name="connsiteX487" fmla="*/ 407322 w 605064"/>
              <a:gd name="connsiteY487" fmla="*/ 479163 h 1518287"/>
              <a:gd name="connsiteX488" fmla="*/ 406502 w 605064"/>
              <a:gd name="connsiteY488" fmla="*/ 489717 h 1518287"/>
              <a:gd name="connsiteX489" fmla="*/ 405681 w 605064"/>
              <a:gd name="connsiteY489" fmla="*/ 500389 h 1518287"/>
              <a:gd name="connsiteX490" fmla="*/ 404978 w 605064"/>
              <a:gd name="connsiteY490" fmla="*/ 511178 h 1518287"/>
              <a:gd name="connsiteX491" fmla="*/ 404392 w 605064"/>
              <a:gd name="connsiteY491" fmla="*/ 521849 h 1518287"/>
              <a:gd name="connsiteX492" fmla="*/ 403923 w 605064"/>
              <a:gd name="connsiteY492" fmla="*/ 532403 h 1518287"/>
              <a:gd name="connsiteX493" fmla="*/ 403571 w 605064"/>
              <a:gd name="connsiteY493" fmla="*/ 542488 h 1518287"/>
              <a:gd name="connsiteX494" fmla="*/ 403337 w 605064"/>
              <a:gd name="connsiteY494" fmla="*/ 552222 h 1518287"/>
              <a:gd name="connsiteX495" fmla="*/ 403220 w 605064"/>
              <a:gd name="connsiteY495" fmla="*/ 561486 h 1518287"/>
              <a:gd name="connsiteX496" fmla="*/ 402985 w 605064"/>
              <a:gd name="connsiteY496" fmla="*/ 570047 h 1518287"/>
              <a:gd name="connsiteX497" fmla="*/ 403220 w 605064"/>
              <a:gd name="connsiteY497" fmla="*/ 574269 h 1518287"/>
              <a:gd name="connsiteX498" fmla="*/ 403571 w 605064"/>
              <a:gd name="connsiteY498" fmla="*/ 578725 h 1518287"/>
              <a:gd name="connsiteX499" fmla="*/ 404040 w 605064"/>
              <a:gd name="connsiteY499" fmla="*/ 583533 h 1518287"/>
              <a:gd name="connsiteX500" fmla="*/ 404861 w 605064"/>
              <a:gd name="connsiteY500" fmla="*/ 588341 h 1518287"/>
              <a:gd name="connsiteX501" fmla="*/ 405681 w 605064"/>
              <a:gd name="connsiteY501" fmla="*/ 593618 h 1518287"/>
              <a:gd name="connsiteX502" fmla="*/ 406853 w 605064"/>
              <a:gd name="connsiteY502" fmla="*/ 599012 h 1518287"/>
              <a:gd name="connsiteX503" fmla="*/ 408143 w 605064"/>
              <a:gd name="connsiteY503" fmla="*/ 604524 h 1518287"/>
              <a:gd name="connsiteX504" fmla="*/ 409432 w 605064"/>
              <a:gd name="connsiteY504" fmla="*/ 610270 h 1518287"/>
              <a:gd name="connsiteX505" fmla="*/ 412597 w 605064"/>
              <a:gd name="connsiteY505" fmla="*/ 622349 h 1518287"/>
              <a:gd name="connsiteX506" fmla="*/ 416113 w 605064"/>
              <a:gd name="connsiteY506" fmla="*/ 634897 h 1518287"/>
              <a:gd name="connsiteX507" fmla="*/ 423732 w 605064"/>
              <a:gd name="connsiteY507" fmla="*/ 660931 h 1518287"/>
              <a:gd name="connsiteX508" fmla="*/ 427483 w 605064"/>
              <a:gd name="connsiteY508" fmla="*/ 674417 h 1518287"/>
              <a:gd name="connsiteX509" fmla="*/ 431234 w 605064"/>
              <a:gd name="connsiteY509" fmla="*/ 687903 h 1518287"/>
              <a:gd name="connsiteX510" fmla="*/ 434751 w 605064"/>
              <a:gd name="connsiteY510" fmla="*/ 701271 h 1518287"/>
              <a:gd name="connsiteX511" fmla="*/ 436274 w 605064"/>
              <a:gd name="connsiteY511" fmla="*/ 707956 h 1518287"/>
              <a:gd name="connsiteX512" fmla="*/ 437798 w 605064"/>
              <a:gd name="connsiteY512" fmla="*/ 714405 h 1518287"/>
              <a:gd name="connsiteX513" fmla="*/ 439205 w 605064"/>
              <a:gd name="connsiteY513" fmla="*/ 720855 h 1518287"/>
              <a:gd name="connsiteX514" fmla="*/ 440494 w 605064"/>
              <a:gd name="connsiteY514" fmla="*/ 727305 h 1518287"/>
              <a:gd name="connsiteX515" fmla="*/ 441549 w 605064"/>
              <a:gd name="connsiteY515" fmla="*/ 733520 h 1518287"/>
              <a:gd name="connsiteX516" fmla="*/ 442370 w 605064"/>
              <a:gd name="connsiteY516" fmla="*/ 739736 h 1518287"/>
              <a:gd name="connsiteX517" fmla="*/ 443190 w 605064"/>
              <a:gd name="connsiteY517" fmla="*/ 745716 h 1518287"/>
              <a:gd name="connsiteX518" fmla="*/ 443776 w 605064"/>
              <a:gd name="connsiteY518" fmla="*/ 751697 h 1518287"/>
              <a:gd name="connsiteX519" fmla="*/ 444011 w 605064"/>
              <a:gd name="connsiteY519" fmla="*/ 757443 h 1518287"/>
              <a:gd name="connsiteX520" fmla="*/ 444128 w 605064"/>
              <a:gd name="connsiteY520" fmla="*/ 762955 h 1518287"/>
              <a:gd name="connsiteX521" fmla="*/ 444128 w 605064"/>
              <a:gd name="connsiteY521" fmla="*/ 768584 h 1518287"/>
              <a:gd name="connsiteX522" fmla="*/ 443893 w 605064"/>
              <a:gd name="connsiteY522" fmla="*/ 774447 h 1518287"/>
              <a:gd name="connsiteX523" fmla="*/ 443659 w 605064"/>
              <a:gd name="connsiteY523" fmla="*/ 780663 h 1518287"/>
              <a:gd name="connsiteX524" fmla="*/ 443307 w 605064"/>
              <a:gd name="connsiteY524" fmla="*/ 786995 h 1518287"/>
              <a:gd name="connsiteX525" fmla="*/ 442604 w 605064"/>
              <a:gd name="connsiteY525" fmla="*/ 793680 h 1518287"/>
              <a:gd name="connsiteX526" fmla="*/ 442135 w 605064"/>
              <a:gd name="connsiteY526" fmla="*/ 800481 h 1518287"/>
              <a:gd name="connsiteX527" fmla="*/ 440611 w 605064"/>
              <a:gd name="connsiteY527" fmla="*/ 814788 h 1518287"/>
              <a:gd name="connsiteX528" fmla="*/ 438853 w 605064"/>
              <a:gd name="connsiteY528" fmla="*/ 829564 h 1518287"/>
              <a:gd name="connsiteX529" fmla="*/ 436860 w 605064"/>
              <a:gd name="connsiteY529" fmla="*/ 844926 h 1518287"/>
              <a:gd name="connsiteX530" fmla="*/ 434751 w 605064"/>
              <a:gd name="connsiteY530" fmla="*/ 860289 h 1518287"/>
              <a:gd name="connsiteX531" fmla="*/ 432523 w 605064"/>
              <a:gd name="connsiteY531" fmla="*/ 875768 h 1518287"/>
              <a:gd name="connsiteX532" fmla="*/ 428069 w 605064"/>
              <a:gd name="connsiteY532" fmla="*/ 906493 h 1518287"/>
              <a:gd name="connsiteX533" fmla="*/ 425842 w 605064"/>
              <a:gd name="connsiteY533" fmla="*/ 921034 h 1518287"/>
              <a:gd name="connsiteX534" fmla="*/ 423967 w 605064"/>
              <a:gd name="connsiteY534" fmla="*/ 935106 h 1518287"/>
              <a:gd name="connsiteX535" fmla="*/ 422209 w 605064"/>
              <a:gd name="connsiteY535" fmla="*/ 948358 h 1518287"/>
              <a:gd name="connsiteX536" fmla="*/ 420802 w 605064"/>
              <a:gd name="connsiteY536" fmla="*/ 960671 h 1518287"/>
              <a:gd name="connsiteX537" fmla="*/ 419864 w 605064"/>
              <a:gd name="connsiteY537" fmla="*/ 971812 h 1518287"/>
              <a:gd name="connsiteX538" fmla="*/ 419395 w 605064"/>
              <a:gd name="connsiteY538" fmla="*/ 976972 h 1518287"/>
              <a:gd name="connsiteX539" fmla="*/ 419161 w 605064"/>
              <a:gd name="connsiteY539" fmla="*/ 981662 h 1518287"/>
              <a:gd name="connsiteX540" fmla="*/ 418927 w 605064"/>
              <a:gd name="connsiteY540" fmla="*/ 991748 h 1518287"/>
              <a:gd name="connsiteX541" fmla="*/ 418809 w 605064"/>
              <a:gd name="connsiteY541" fmla="*/ 1003123 h 1518287"/>
              <a:gd name="connsiteX542" fmla="*/ 418809 w 605064"/>
              <a:gd name="connsiteY542" fmla="*/ 1015788 h 1518287"/>
              <a:gd name="connsiteX543" fmla="*/ 418927 w 605064"/>
              <a:gd name="connsiteY543" fmla="*/ 1029626 h 1518287"/>
              <a:gd name="connsiteX544" fmla="*/ 419395 w 605064"/>
              <a:gd name="connsiteY544" fmla="*/ 1059764 h 1518287"/>
              <a:gd name="connsiteX545" fmla="*/ 420099 w 605064"/>
              <a:gd name="connsiteY545" fmla="*/ 1091896 h 1518287"/>
              <a:gd name="connsiteX546" fmla="*/ 420568 w 605064"/>
              <a:gd name="connsiteY546" fmla="*/ 1124379 h 1518287"/>
              <a:gd name="connsiteX547" fmla="*/ 420685 w 605064"/>
              <a:gd name="connsiteY547" fmla="*/ 1140211 h 1518287"/>
              <a:gd name="connsiteX548" fmla="*/ 420802 w 605064"/>
              <a:gd name="connsiteY548" fmla="*/ 1155573 h 1518287"/>
              <a:gd name="connsiteX549" fmla="*/ 420685 w 605064"/>
              <a:gd name="connsiteY549" fmla="*/ 1170349 h 1518287"/>
              <a:gd name="connsiteX550" fmla="*/ 420333 w 605064"/>
              <a:gd name="connsiteY550" fmla="*/ 1184187 h 1518287"/>
              <a:gd name="connsiteX551" fmla="*/ 419981 w 605064"/>
              <a:gd name="connsiteY551" fmla="*/ 1197086 h 1518287"/>
              <a:gd name="connsiteX552" fmla="*/ 419630 w 605064"/>
              <a:gd name="connsiteY552" fmla="*/ 1203067 h 1518287"/>
              <a:gd name="connsiteX553" fmla="*/ 419161 w 605064"/>
              <a:gd name="connsiteY553" fmla="*/ 1208579 h 1518287"/>
              <a:gd name="connsiteX554" fmla="*/ 418106 w 605064"/>
              <a:gd name="connsiteY554" fmla="*/ 1220423 h 1518287"/>
              <a:gd name="connsiteX555" fmla="*/ 416699 w 605064"/>
              <a:gd name="connsiteY555" fmla="*/ 1234026 h 1518287"/>
              <a:gd name="connsiteX556" fmla="*/ 414941 w 605064"/>
              <a:gd name="connsiteY556" fmla="*/ 1248919 h 1518287"/>
              <a:gd name="connsiteX557" fmla="*/ 412949 w 605064"/>
              <a:gd name="connsiteY557" fmla="*/ 1265220 h 1518287"/>
              <a:gd name="connsiteX558" fmla="*/ 408260 w 605064"/>
              <a:gd name="connsiteY558" fmla="*/ 1300049 h 1518287"/>
              <a:gd name="connsiteX559" fmla="*/ 403454 w 605064"/>
              <a:gd name="connsiteY559" fmla="*/ 1336285 h 1518287"/>
              <a:gd name="connsiteX560" fmla="*/ 398648 w 605064"/>
              <a:gd name="connsiteY560" fmla="*/ 1371583 h 1518287"/>
              <a:gd name="connsiteX561" fmla="*/ 396656 w 605064"/>
              <a:gd name="connsiteY561" fmla="*/ 1388235 h 1518287"/>
              <a:gd name="connsiteX562" fmla="*/ 394663 w 605064"/>
              <a:gd name="connsiteY562" fmla="*/ 1403598 h 1518287"/>
              <a:gd name="connsiteX563" fmla="*/ 393139 w 605064"/>
              <a:gd name="connsiteY563" fmla="*/ 1417905 h 1518287"/>
              <a:gd name="connsiteX564" fmla="*/ 391967 w 605064"/>
              <a:gd name="connsiteY564" fmla="*/ 1430335 h 1518287"/>
              <a:gd name="connsiteX565" fmla="*/ 391498 w 605064"/>
              <a:gd name="connsiteY565" fmla="*/ 1435847 h 1518287"/>
              <a:gd name="connsiteX566" fmla="*/ 391264 w 605064"/>
              <a:gd name="connsiteY566" fmla="*/ 1440772 h 1518287"/>
              <a:gd name="connsiteX567" fmla="*/ 391029 w 605064"/>
              <a:gd name="connsiteY567" fmla="*/ 1445346 h 1518287"/>
              <a:gd name="connsiteX568" fmla="*/ 391029 w 605064"/>
              <a:gd name="connsiteY568" fmla="*/ 1449216 h 1518287"/>
              <a:gd name="connsiteX569" fmla="*/ 391029 w 605064"/>
              <a:gd name="connsiteY569" fmla="*/ 1452616 h 1518287"/>
              <a:gd name="connsiteX570" fmla="*/ 391147 w 605064"/>
              <a:gd name="connsiteY570" fmla="*/ 1456017 h 1518287"/>
              <a:gd name="connsiteX571" fmla="*/ 391381 w 605064"/>
              <a:gd name="connsiteY571" fmla="*/ 1459066 h 1518287"/>
              <a:gd name="connsiteX572" fmla="*/ 391733 w 605064"/>
              <a:gd name="connsiteY572" fmla="*/ 1461998 h 1518287"/>
              <a:gd name="connsiteX573" fmla="*/ 392319 w 605064"/>
              <a:gd name="connsiteY573" fmla="*/ 1464695 h 1518287"/>
              <a:gd name="connsiteX574" fmla="*/ 392670 w 605064"/>
              <a:gd name="connsiteY574" fmla="*/ 1467392 h 1518287"/>
              <a:gd name="connsiteX575" fmla="*/ 393256 w 605064"/>
              <a:gd name="connsiteY575" fmla="*/ 1469855 h 1518287"/>
              <a:gd name="connsiteX576" fmla="*/ 393960 w 605064"/>
              <a:gd name="connsiteY576" fmla="*/ 1472200 h 1518287"/>
              <a:gd name="connsiteX577" fmla="*/ 394546 w 605064"/>
              <a:gd name="connsiteY577" fmla="*/ 1474428 h 1518287"/>
              <a:gd name="connsiteX578" fmla="*/ 395366 w 605064"/>
              <a:gd name="connsiteY578" fmla="*/ 1476422 h 1518287"/>
              <a:gd name="connsiteX579" fmla="*/ 396070 w 605064"/>
              <a:gd name="connsiteY579" fmla="*/ 1478416 h 1518287"/>
              <a:gd name="connsiteX580" fmla="*/ 397007 w 605064"/>
              <a:gd name="connsiteY580" fmla="*/ 1480292 h 1518287"/>
              <a:gd name="connsiteX581" fmla="*/ 398648 w 605064"/>
              <a:gd name="connsiteY581" fmla="*/ 1483693 h 1518287"/>
              <a:gd name="connsiteX582" fmla="*/ 400524 w 605064"/>
              <a:gd name="connsiteY582" fmla="*/ 1486742 h 1518287"/>
              <a:gd name="connsiteX583" fmla="*/ 402282 w 605064"/>
              <a:gd name="connsiteY583" fmla="*/ 1489556 h 1518287"/>
              <a:gd name="connsiteX584" fmla="*/ 403923 w 605064"/>
              <a:gd name="connsiteY584" fmla="*/ 1492019 h 1518287"/>
              <a:gd name="connsiteX585" fmla="*/ 405447 w 605064"/>
              <a:gd name="connsiteY585" fmla="*/ 1494364 h 1518287"/>
              <a:gd name="connsiteX586" fmla="*/ 406971 w 605064"/>
              <a:gd name="connsiteY586" fmla="*/ 1496592 h 1518287"/>
              <a:gd name="connsiteX587" fmla="*/ 408143 w 605064"/>
              <a:gd name="connsiteY587" fmla="*/ 1498703 h 1518287"/>
              <a:gd name="connsiteX588" fmla="*/ 409080 w 605064"/>
              <a:gd name="connsiteY588" fmla="*/ 1500814 h 1518287"/>
              <a:gd name="connsiteX589" fmla="*/ 409432 w 605064"/>
              <a:gd name="connsiteY589" fmla="*/ 1501869 h 1518287"/>
              <a:gd name="connsiteX590" fmla="*/ 409667 w 605064"/>
              <a:gd name="connsiteY590" fmla="*/ 1503042 h 1518287"/>
              <a:gd name="connsiteX591" fmla="*/ 409784 w 605064"/>
              <a:gd name="connsiteY591" fmla="*/ 1504215 h 1518287"/>
              <a:gd name="connsiteX592" fmla="*/ 409901 w 605064"/>
              <a:gd name="connsiteY592" fmla="*/ 1505388 h 1518287"/>
              <a:gd name="connsiteX593" fmla="*/ 409784 w 605064"/>
              <a:gd name="connsiteY593" fmla="*/ 1506326 h 1518287"/>
              <a:gd name="connsiteX594" fmla="*/ 409667 w 605064"/>
              <a:gd name="connsiteY594" fmla="*/ 1507498 h 1518287"/>
              <a:gd name="connsiteX595" fmla="*/ 409432 w 605064"/>
              <a:gd name="connsiteY595" fmla="*/ 1508437 h 1518287"/>
              <a:gd name="connsiteX596" fmla="*/ 409080 w 605064"/>
              <a:gd name="connsiteY596" fmla="*/ 1509492 h 1518287"/>
              <a:gd name="connsiteX597" fmla="*/ 408494 w 605064"/>
              <a:gd name="connsiteY597" fmla="*/ 1510196 h 1518287"/>
              <a:gd name="connsiteX598" fmla="*/ 407908 w 605064"/>
              <a:gd name="connsiteY598" fmla="*/ 1511134 h 1518287"/>
              <a:gd name="connsiteX599" fmla="*/ 407322 w 605064"/>
              <a:gd name="connsiteY599" fmla="*/ 1511720 h 1518287"/>
              <a:gd name="connsiteX600" fmla="*/ 406502 w 605064"/>
              <a:gd name="connsiteY600" fmla="*/ 1512424 h 1518287"/>
              <a:gd name="connsiteX601" fmla="*/ 405564 w 605064"/>
              <a:gd name="connsiteY601" fmla="*/ 1513010 h 1518287"/>
              <a:gd name="connsiteX602" fmla="*/ 404744 w 605064"/>
              <a:gd name="connsiteY602" fmla="*/ 1513714 h 1518287"/>
              <a:gd name="connsiteX603" fmla="*/ 402634 w 605064"/>
              <a:gd name="connsiteY603" fmla="*/ 1514535 h 1518287"/>
              <a:gd name="connsiteX604" fmla="*/ 400172 w 605064"/>
              <a:gd name="connsiteY604" fmla="*/ 1515473 h 1518287"/>
              <a:gd name="connsiteX605" fmla="*/ 397711 w 605064"/>
              <a:gd name="connsiteY605" fmla="*/ 1515942 h 1518287"/>
              <a:gd name="connsiteX606" fmla="*/ 394780 w 605064"/>
              <a:gd name="connsiteY606" fmla="*/ 1516528 h 1518287"/>
              <a:gd name="connsiteX607" fmla="*/ 391733 w 605064"/>
              <a:gd name="connsiteY607" fmla="*/ 1516880 h 1518287"/>
              <a:gd name="connsiteX608" fmla="*/ 388685 w 605064"/>
              <a:gd name="connsiteY608" fmla="*/ 1517114 h 1518287"/>
              <a:gd name="connsiteX609" fmla="*/ 385520 w 605064"/>
              <a:gd name="connsiteY609" fmla="*/ 1517232 h 1518287"/>
              <a:gd name="connsiteX610" fmla="*/ 378722 w 605064"/>
              <a:gd name="connsiteY610" fmla="*/ 1517349 h 1518287"/>
              <a:gd name="connsiteX611" fmla="*/ 372041 w 605064"/>
              <a:gd name="connsiteY611" fmla="*/ 1517349 h 1518287"/>
              <a:gd name="connsiteX612" fmla="*/ 365711 w 605064"/>
              <a:gd name="connsiteY612" fmla="*/ 1517466 h 1518287"/>
              <a:gd name="connsiteX613" fmla="*/ 359967 w 605064"/>
              <a:gd name="connsiteY613" fmla="*/ 1517818 h 1518287"/>
              <a:gd name="connsiteX614" fmla="*/ 354927 w 605064"/>
              <a:gd name="connsiteY614" fmla="*/ 1518053 h 1518287"/>
              <a:gd name="connsiteX615" fmla="*/ 350590 w 605064"/>
              <a:gd name="connsiteY615" fmla="*/ 1518287 h 1518287"/>
              <a:gd name="connsiteX616" fmla="*/ 348598 w 605064"/>
              <a:gd name="connsiteY616" fmla="*/ 1518287 h 1518287"/>
              <a:gd name="connsiteX617" fmla="*/ 346722 w 605064"/>
              <a:gd name="connsiteY617" fmla="*/ 1518170 h 1518287"/>
              <a:gd name="connsiteX618" fmla="*/ 344964 w 605064"/>
              <a:gd name="connsiteY618" fmla="*/ 1517935 h 1518287"/>
              <a:gd name="connsiteX619" fmla="*/ 343440 w 605064"/>
              <a:gd name="connsiteY619" fmla="*/ 1517466 h 1518287"/>
              <a:gd name="connsiteX620" fmla="*/ 342033 w 605064"/>
              <a:gd name="connsiteY620" fmla="*/ 1517114 h 1518287"/>
              <a:gd name="connsiteX621" fmla="*/ 340744 w 605064"/>
              <a:gd name="connsiteY621" fmla="*/ 1516411 h 1518287"/>
              <a:gd name="connsiteX622" fmla="*/ 339572 w 605064"/>
              <a:gd name="connsiteY622" fmla="*/ 1515590 h 1518287"/>
              <a:gd name="connsiteX623" fmla="*/ 338517 w 605064"/>
              <a:gd name="connsiteY623" fmla="*/ 1514535 h 1518287"/>
              <a:gd name="connsiteX624" fmla="*/ 338048 w 605064"/>
              <a:gd name="connsiteY624" fmla="*/ 1513948 h 1518287"/>
              <a:gd name="connsiteX625" fmla="*/ 337697 w 605064"/>
              <a:gd name="connsiteY625" fmla="*/ 1513245 h 1518287"/>
              <a:gd name="connsiteX626" fmla="*/ 337228 w 605064"/>
              <a:gd name="connsiteY626" fmla="*/ 1512541 h 1518287"/>
              <a:gd name="connsiteX627" fmla="*/ 336993 w 605064"/>
              <a:gd name="connsiteY627" fmla="*/ 1511603 h 1518287"/>
              <a:gd name="connsiteX628" fmla="*/ 336642 w 605064"/>
              <a:gd name="connsiteY628" fmla="*/ 1509727 h 1518287"/>
              <a:gd name="connsiteX629" fmla="*/ 336524 w 605064"/>
              <a:gd name="connsiteY629" fmla="*/ 1507381 h 1518287"/>
              <a:gd name="connsiteX630" fmla="*/ 336524 w 605064"/>
              <a:gd name="connsiteY630" fmla="*/ 1504801 h 1518287"/>
              <a:gd name="connsiteX631" fmla="*/ 336759 w 605064"/>
              <a:gd name="connsiteY631" fmla="*/ 1501752 h 1518287"/>
              <a:gd name="connsiteX632" fmla="*/ 337228 w 605064"/>
              <a:gd name="connsiteY632" fmla="*/ 1498234 h 1518287"/>
              <a:gd name="connsiteX633" fmla="*/ 337814 w 605064"/>
              <a:gd name="connsiteY633" fmla="*/ 1494481 h 1518287"/>
              <a:gd name="connsiteX634" fmla="*/ 339572 w 605064"/>
              <a:gd name="connsiteY634" fmla="*/ 1485452 h 1518287"/>
              <a:gd name="connsiteX635" fmla="*/ 341916 w 605064"/>
              <a:gd name="connsiteY635" fmla="*/ 1474546 h 1518287"/>
              <a:gd name="connsiteX636" fmla="*/ 344612 w 605064"/>
              <a:gd name="connsiteY636" fmla="*/ 1461763 h 1518287"/>
              <a:gd name="connsiteX637" fmla="*/ 347777 w 605064"/>
              <a:gd name="connsiteY637" fmla="*/ 1446753 h 1518287"/>
              <a:gd name="connsiteX638" fmla="*/ 348598 w 605064"/>
              <a:gd name="connsiteY638" fmla="*/ 1442766 h 1518287"/>
              <a:gd name="connsiteX639" fmla="*/ 349301 w 605064"/>
              <a:gd name="connsiteY639" fmla="*/ 1438661 h 1518287"/>
              <a:gd name="connsiteX640" fmla="*/ 349887 w 605064"/>
              <a:gd name="connsiteY640" fmla="*/ 1434557 h 1518287"/>
              <a:gd name="connsiteX641" fmla="*/ 350356 w 605064"/>
              <a:gd name="connsiteY641" fmla="*/ 1430335 h 1518287"/>
              <a:gd name="connsiteX642" fmla="*/ 350825 w 605064"/>
              <a:gd name="connsiteY642" fmla="*/ 1426113 h 1518287"/>
              <a:gd name="connsiteX643" fmla="*/ 351293 w 605064"/>
              <a:gd name="connsiteY643" fmla="*/ 1421774 h 1518287"/>
              <a:gd name="connsiteX644" fmla="*/ 351528 w 605064"/>
              <a:gd name="connsiteY644" fmla="*/ 1417435 h 1518287"/>
              <a:gd name="connsiteX645" fmla="*/ 351762 w 605064"/>
              <a:gd name="connsiteY645" fmla="*/ 1413097 h 1518287"/>
              <a:gd name="connsiteX646" fmla="*/ 351880 w 605064"/>
              <a:gd name="connsiteY646" fmla="*/ 1404184 h 1518287"/>
              <a:gd name="connsiteX647" fmla="*/ 351880 w 605064"/>
              <a:gd name="connsiteY647" fmla="*/ 1395154 h 1518287"/>
              <a:gd name="connsiteX648" fmla="*/ 351645 w 605064"/>
              <a:gd name="connsiteY648" fmla="*/ 1385890 h 1518287"/>
              <a:gd name="connsiteX649" fmla="*/ 350942 w 605064"/>
              <a:gd name="connsiteY649" fmla="*/ 1376508 h 1518287"/>
              <a:gd name="connsiteX650" fmla="*/ 350356 w 605064"/>
              <a:gd name="connsiteY650" fmla="*/ 1367010 h 1518287"/>
              <a:gd name="connsiteX651" fmla="*/ 349418 w 605064"/>
              <a:gd name="connsiteY651" fmla="*/ 1357394 h 1518287"/>
              <a:gd name="connsiteX652" fmla="*/ 348246 w 605064"/>
              <a:gd name="connsiteY652" fmla="*/ 1347426 h 1518287"/>
              <a:gd name="connsiteX653" fmla="*/ 347191 w 605064"/>
              <a:gd name="connsiteY653" fmla="*/ 1337575 h 1518287"/>
              <a:gd name="connsiteX654" fmla="*/ 345784 w 605064"/>
              <a:gd name="connsiteY654" fmla="*/ 1327490 h 1518287"/>
              <a:gd name="connsiteX655" fmla="*/ 344378 w 605064"/>
              <a:gd name="connsiteY655" fmla="*/ 1317287 h 1518287"/>
              <a:gd name="connsiteX656" fmla="*/ 341096 w 605064"/>
              <a:gd name="connsiteY656" fmla="*/ 1296531 h 1518287"/>
              <a:gd name="connsiteX657" fmla="*/ 340392 w 605064"/>
              <a:gd name="connsiteY657" fmla="*/ 1291254 h 1518287"/>
              <a:gd name="connsiteX658" fmla="*/ 339689 w 605064"/>
              <a:gd name="connsiteY658" fmla="*/ 1286094 h 1518287"/>
              <a:gd name="connsiteX659" fmla="*/ 339103 w 605064"/>
              <a:gd name="connsiteY659" fmla="*/ 1280699 h 1518287"/>
              <a:gd name="connsiteX660" fmla="*/ 338517 w 605064"/>
              <a:gd name="connsiteY660" fmla="*/ 1275305 h 1518287"/>
              <a:gd name="connsiteX661" fmla="*/ 337814 w 605064"/>
              <a:gd name="connsiteY661" fmla="*/ 1264399 h 1518287"/>
              <a:gd name="connsiteX662" fmla="*/ 337228 w 605064"/>
              <a:gd name="connsiteY662" fmla="*/ 1253376 h 1518287"/>
              <a:gd name="connsiteX663" fmla="*/ 336993 w 605064"/>
              <a:gd name="connsiteY663" fmla="*/ 1242352 h 1518287"/>
              <a:gd name="connsiteX664" fmla="*/ 336993 w 605064"/>
              <a:gd name="connsiteY664" fmla="*/ 1231094 h 1518287"/>
              <a:gd name="connsiteX665" fmla="*/ 336993 w 605064"/>
              <a:gd name="connsiteY665" fmla="*/ 1220071 h 1518287"/>
              <a:gd name="connsiteX666" fmla="*/ 337462 w 605064"/>
              <a:gd name="connsiteY666" fmla="*/ 1208930 h 1518287"/>
              <a:gd name="connsiteX667" fmla="*/ 337697 w 605064"/>
              <a:gd name="connsiteY667" fmla="*/ 1197907 h 1518287"/>
              <a:gd name="connsiteX668" fmla="*/ 338165 w 605064"/>
              <a:gd name="connsiteY668" fmla="*/ 1187001 h 1518287"/>
              <a:gd name="connsiteX669" fmla="*/ 339220 w 605064"/>
              <a:gd name="connsiteY669" fmla="*/ 1165775 h 1518287"/>
              <a:gd name="connsiteX670" fmla="*/ 340275 w 605064"/>
              <a:gd name="connsiteY670" fmla="*/ 1145488 h 1518287"/>
              <a:gd name="connsiteX671" fmla="*/ 340627 w 605064"/>
              <a:gd name="connsiteY671" fmla="*/ 1135637 h 1518287"/>
              <a:gd name="connsiteX672" fmla="*/ 340861 w 605064"/>
              <a:gd name="connsiteY672" fmla="*/ 1126256 h 1518287"/>
              <a:gd name="connsiteX673" fmla="*/ 341096 w 605064"/>
              <a:gd name="connsiteY673" fmla="*/ 1117226 h 1518287"/>
              <a:gd name="connsiteX674" fmla="*/ 341096 w 605064"/>
              <a:gd name="connsiteY674" fmla="*/ 1108665 h 1518287"/>
              <a:gd name="connsiteX675" fmla="*/ 341096 w 605064"/>
              <a:gd name="connsiteY675" fmla="*/ 1100574 h 1518287"/>
              <a:gd name="connsiteX676" fmla="*/ 340861 w 605064"/>
              <a:gd name="connsiteY676" fmla="*/ 1092834 h 1518287"/>
              <a:gd name="connsiteX677" fmla="*/ 340627 w 605064"/>
              <a:gd name="connsiteY677" fmla="*/ 1085446 h 1518287"/>
              <a:gd name="connsiteX678" fmla="*/ 340275 w 605064"/>
              <a:gd name="connsiteY678" fmla="*/ 1078292 h 1518287"/>
              <a:gd name="connsiteX679" fmla="*/ 339689 w 605064"/>
              <a:gd name="connsiteY679" fmla="*/ 1071491 h 1518287"/>
              <a:gd name="connsiteX680" fmla="*/ 339103 w 605064"/>
              <a:gd name="connsiteY680" fmla="*/ 1064806 h 1518287"/>
              <a:gd name="connsiteX681" fmla="*/ 338283 w 605064"/>
              <a:gd name="connsiteY681" fmla="*/ 1058239 h 1518287"/>
              <a:gd name="connsiteX682" fmla="*/ 337462 w 605064"/>
              <a:gd name="connsiteY682" fmla="*/ 1052024 h 1518287"/>
              <a:gd name="connsiteX683" fmla="*/ 336407 w 605064"/>
              <a:gd name="connsiteY683" fmla="*/ 1045809 h 1518287"/>
              <a:gd name="connsiteX684" fmla="*/ 335352 w 605064"/>
              <a:gd name="connsiteY684" fmla="*/ 1039711 h 1518287"/>
              <a:gd name="connsiteX685" fmla="*/ 334063 w 605064"/>
              <a:gd name="connsiteY685" fmla="*/ 1033495 h 1518287"/>
              <a:gd name="connsiteX686" fmla="*/ 332656 w 605064"/>
              <a:gd name="connsiteY686" fmla="*/ 1027397 h 1518287"/>
              <a:gd name="connsiteX687" fmla="*/ 331250 w 605064"/>
              <a:gd name="connsiteY687" fmla="*/ 1021065 h 1518287"/>
              <a:gd name="connsiteX688" fmla="*/ 329609 w 605064"/>
              <a:gd name="connsiteY688" fmla="*/ 1014850 h 1518287"/>
              <a:gd name="connsiteX689" fmla="*/ 327968 w 605064"/>
              <a:gd name="connsiteY689" fmla="*/ 1008048 h 1518287"/>
              <a:gd name="connsiteX690" fmla="*/ 326209 w 605064"/>
              <a:gd name="connsiteY690" fmla="*/ 1000074 h 1518287"/>
              <a:gd name="connsiteX691" fmla="*/ 324686 w 605064"/>
              <a:gd name="connsiteY691" fmla="*/ 991279 h 1518287"/>
              <a:gd name="connsiteX692" fmla="*/ 323045 w 605064"/>
              <a:gd name="connsiteY692" fmla="*/ 982014 h 1518287"/>
              <a:gd name="connsiteX693" fmla="*/ 321521 w 605064"/>
              <a:gd name="connsiteY693" fmla="*/ 972046 h 1518287"/>
              <a:gd name="connsiteX694" fmla="*/ 319997 w 605064"/>
              <a:gd name="connsiteY694" fmla="*/ 961727 h 1518287"/>
              <a:gd name="connsiteX695" fmla="*/ 318590 w 605064"/>
              <a:gd name="connsiteY695" fmla="*/ 951055 h 1518287"/>
              <a:gd name="connsiteX696" fmla="*/ 317184 w 605064"/>
              <a:gd name="connsiteY696" fmla="*/ 940149 h 1518287"/>
              <a:gd name="connsiteX697" fmla="*/ 314605 w 605064"/>
              <a:gd name="connsiteY697" fmla="*/ 918571 h 1518287"/>
              <a:gd name="connsiteX698" fmla="*/ 312378 w 605064"/>
              <a:gd name="connsiteY698" fmla="*/ 898284 h 1518287"/>
              <a:gd name="connsiteX699" fmla="*/ 310620 w 605064"/>
              <a:gd name="connsiteY699" fmla="*/ 879755 h 1518287"/>
              <a:gd name="connsiteX700" fmla="*/ 309448 w 605064"/>
              <a:gd name="connsiteY700" fmla="*/ 864628 h 1518287"/>
              <a:gd name="connsiteX701" fmla="*/ 309096 w 605064"/>
              <a:gd name="connsiteY701" fmla="*/ 858060 h 1518287"/>
              <a:gd name="connsiteX702" fmla="*/ 308744 w 605064"/>
              <a:gd name="connsiteY702" fmla="*/ 851376 h 1518287"/>
              <a:gd name="connsiteX703" fmla="*/ 308276 w 605064"/>
              <a:gd name="connsiteY703" fmla="*/ 838242 h 1518287"/>
              <a:gd name="connsiteX704" fmla="*/ 307924 w 605064"/>
              <a:gd name="connsiteY704" fmla="*/ 825694 h 1518287"/>
              <a:gd name="connsiteX705" fmla="*/ 307572 w 605064"/>
              <a:gd name="connsiteY705" fmla="*/ 814202 h 1518287"/>
              <a:gd name="connsiteX706" fmla="*/ 307221 w 605064"/>
              <a:gd name="connsiteY706" fmla="*/ 808925 h 1518287"/>
              <a:gd name="connsiteX707" fmla="*/ 306986 w 605064"/>
              <a:gd name="connsiteY707" fmla="*/ 804351 h 1518287"/>
              <a:gd name="connsiteX708" fmla="*/ 306517 w 605064"/>
              <a:gd name="connsiteY708" fmla="*/ 800247 h 1518287"/>
              <a:gd name="connsiteX709" fmla="*/ 306048 w 605064"/>
              <a:gd name="connsiteY709" fmla="*/ 796846 h 1518287"/>
              <a:gd name="connsiteX710" fmla="*/ 305345 w 605064"/>
              <a:gd name="connsiteY710" fmla="*/ 793797 h 1518287"/>
              <a:gd name="connsiteX711" fmla="*/ 305111 w 605064"/>
              <a:gd name="connsiteY711" fmla="*/ 792741 h 1518287"/>
              <a:gd name="connsiteX712" fmla="*/ 304642 w 605064"/>
              <a:gd name="connsiteY712" fmla="*/ 791803 h 1518287"/>
              <a:gd name="connsiteX713" fmla="*/ 304173 w 605064"/>
              <a:gd name="connsiteY713" fmla="*/ 790982 h 1518287"/>
              <a:gd name="connsiteX714" fmla="*/ 303704 w 605064"/>
              <a:gd name="connsiteY714" fmla="*/ 790513 h 1518287"/>
              <a:gd name="connsiteX715" fmla="*/ 303235 w 605064"/>
              <a:gd name="connsiteY715" fmla="*/ 790161 h 1518287"/>
              <a:gd name="connsiteX716" fmla="*/ 302532 w 605064"/>
              <a:gd name="connsiteY716" fmla="*/ 790044 h 1518287"/>
              <a:gd name="connsiteX717" fmla="*/ 302063 w 605064"/>
              <a:gd name="connsiteY717" fmla="*/ 790161 h 1518287"/>
              <a:gd name="connsiteX718" fmla="*/ 301477 w 605064"/>
              <a:gd name="connsiteY718" fmla="*/ 790513 h 1518287"/>
              <a:gd name="connsiteX719" fmla="*/ 301008 w 605064"/>
              <a:gd name="connsiteY719" fmla="*/ 790982 h 1518287"/>
              <a:gd name="connsiteX720" fmla="*/ 300539 w 605064"/>
              <a:gd name="connsiteY720" fmla="*/ 791803 h 1518287"/>
              <a:gd name="connsiteX721" fmla="*/ 300070 w 605064"/>
              <a:gd name="connsiteY721" fmla="*/ 792741 h 1518287"/>
              <a:gd name="connsiteX722" fmla="*/ 299718 w 605064"/>
              <a:gd name="connsiteY722" fmla="*/ 793797 h 1518287"/>
              <a:gd name="connsiteX723" fmla="*/ 299249 w 605064"/>
              <a:gd name="connsiteY723" fmla="*/ 796846 h 1518287"/>
              <a:gd name="connsiteX724" fmla="*/ 298662 w 605064"/>
              <a:gd name="connsiteY724" fmla="*/ 800247 h 1518287"/>
              <a:gd name="connsiteX725" fmla="*/ 298193 w 605064"/>
              <a:gd name="connsiteY725" fmla="*/ 804351 h 1518287"/>
              <a:gd name="connsiteX726" fmla="*/ 297959 w 605064"/>
              <a:gd name="connsiteY726" fmla="*/ 808925 h 1518287"/>
              <a:gd name="connsiteX727" fmla="*/ 297607 w 605064"/>
              <a:gd name="connsiteY727" fmla="*/ 814202 h 1518287"/>
              <a:gd name="connsiteX728" fmla="*/ 297255 w 605064"/>
              <a:gd name="connsiteY728" fmla="*/ 825694 h 1518287"/>
              <a:gd name="connsiteX729" fmla="*/ 296904 w 605064"/>
              <a:gd name="connsiteY729" fmla="*/ 838242 h 1518287"/>
              <a:gd name="connsiteX730" fmla="*/ 296552 w 605064"/>
              <a:gd name="connsiteY730" fmla="*/ 851376 h 1518287"/>
              <a:gd name="connsiteX731" fmla="*/ 296083 w 605064"/>
              <a:gd name="connsiteY731" fmla="*/ 858060 h 1518287"/>
              <a:gd name="connsiteX732" fmla="*/ 295731 w 605064"/>
              <a:gd name="connsiteY732" fmla="*/ 864628 h 1518287"/>
              <a:gd name="connsiteX733" fmla="*/ 294558 w 605064"/>
              <a:gd name="connsiteY733" fmla="*/ 879755 h 1518287"/>
              <a:gd name="connsiteX734" fmla="*/ 292799 w 605064"/>
              <a:gd name="connsiteY734" fmla="*/ 898284 h 1518287"/>
              <a:gd name="connsiteX735" fmla="*/ 290571 w 605064"/>
              <a:gd name="connsiteY735" fmla="*/ 918571 h 1518287"/>
              <a:gd name="connsiteX736" fmla="*/ 287992 w 605064"/>
              <a:gd name="connsiteY736" fmla="*/ 940149 h 1518287"/>
              <a:gd name="connsiteX737" fmla="*/ 286585 w 605064"/>
              <a:gd name="connsiteY737" fmla="*/ 951055 h 1518287"/>
              <a:gd name="connsiteX738" fmla="*/ 285177 w 605064"/>
              <a:gd name="connsiteY738" fmla="*/ 961727 h 1518287"/>
              <a:gd name="connsiteX739" fmla="*/ 283653 w 605064"/>
              <a:gd name="connsiteY739" fmla="*/ 972046 h 1518287"/>
              <a:gd name="connsiteX740" fmla="*/ 282129 w 605064"/>
              <a:gd name="connsiteY740" fmla="*/ 982014 h 1518287"/>
              <a:gd name="connsiteX741" fmla="*/ 280487 w 605064"/>
              <a:gd name="connsiteY741" fmla="*/ 991279 h 1518287"/>
              <a:gd name="connsiteX742" fmla="*/ 278845 w 605064"/>
              <a:gd name="connsiteY742" fmla="*/ 1000074 h 1518287"/>
              <a:gd name="connsiteX743" fmla="*/ 277321 w 605064"/>
              <a:gd name="connsiteY743" fmla="*/ 1008048 h 1518287"/>
              <a:gd name="connsiteX744" fmla="*/ 275562 w 605064"/>
              <a:gd name="connsiteY744" fmla="*/ 1014850 h 1518287"/>
              <a:gd name="connsiteX745" fmla="*/ 273920 w 605064"/>
              <a:gd name="connsiteY745" fmla="*/ 1021065 h 1518287"/>
              <a:gd name="connsiteX746" fmla="*/ 272513 w 605064"/>
              <a:gd name="connsiteY746" fmla="*/ 1027397 h 1518287"/>
              <a:gd name="connsiteX747" fmla="*/ 271106 w 605064"/>
              <a:gd name="connsiteY747" fmla="*/ 1033495 h 1518287"/>
              <a:gd name="connsiteX748" fmla="*/ 269816 w 605064"/>
              <a:gd name="connsiteY748" fmla="*/ 1039711 h 1518287"/>
              <a:gd name="connsiteX749" fmla="*/ 268761 w 605064"/>
              <a:gd name="connsiteY749" fmla="*/ 1045809 h 1518287"/>
              <a:gd name="connsiteX750" fmla="*/ 267823 w 605064"/>
              <a:gd name="connsiteY750" fmla="*/ 1052024 h 1518287"/>
              <a:gd name="connsiteX751" fmla="*/ 266885 w 605064"/>
              <a:gd name="connsiteY751" fmla="*/ 1058239 h 1518287"/>
              <a:gd name="connsiteX752" fmla="*/ 266064 w 605064"/>
              <a:gd name="connsiteY752" fmla="*/ 1064806 h 1518287"/>
              <a:gd name="connsiteX753" fmla="*/ 265478 w 605064"/>
              <a:gd name="connsiteY753" fmla="*/ 1071491 h 1518287"/>
              <a:gd name="connsiteX754" fmla="*/ 265009 w 605064"/>
              <a:gd name="connsiteY754" fmla="*/ 1078292 h 1518287"/>
              <a:gd name="connsiteX755" fmla="*/ 264540 w 605064"/>
              <a:gd name="connsiteY755" fmla="*/ 1085446 h 1518287"/>
              <a:gd name="connsiteX756" fmla="*/ 264305 w 605064"/>
              <a:gd name="connsiteY756" fmla="*/ 1092834 h 1518287"/>
              <a:gd name="connsiteX757" fmla="*/ 264071 w 605064"/>
              <a:gd name="connsiteY757" fmla="*/ 1100574 h 1518287"/>
              <a:gd name="connsiteX758" fmla="*/ 264071 w 605064"/>
              <a:gd name="connsiteY758" fmla="*/ 1108665 h 1518287"/>
              <a:gd name="connsiteX759" fmla="*/ 264071 w 605064"/>
              <a:gd name="connsiteY759" fmla="*/ 1117226 h 1518287"/>
              <a:gd name="connsiteX760" fmla="*/ 264188 w 605064"/>
              <a:gd name="connsiteY760" fmla="*/ 1126256 h 1518287"/>
              <a:gd name="connsiteX761" fmla="*/ 264540 w 605064"/>
              <a:gd name="connsiteY761" fmla="*/ 1135637 h 1518287"/>
              <a:gd name="connsiteX762" fmla="*/ 265009 w 605064"/>
              <a:gd name="connsiteY762" fmla="*/ 1145488 h 1518287"/>
              <a:gd name="connsiteX763" fmla="*/ 265947 w 605064"/>
              <a:gd name="connsiteY763" fmla="*/ 1165775 h 1518287"/>
              <a:gd name="connsiteX764" fmla="*/ 267002 w 605064"/>
              <a:gd name="connsiteY764" fmla="*/ 1187001 h 1518287"/>
              <a:gd name="connsiteX765" fmla="*/ 267354 w 605064"/>
              <a:gd name="connsiteY765" fmla="*/ 1197907 h 1518287"/>
              <a:gd name="connsiteX766" fmla="*/ 267823 w 605064"/>
              <a:gd name="connsiteY766" fmla="*/ 1208930 h 1518287"/>
              <a:gd name="connsiteX767" fmla="*/ 268057 w 605064"/>
              <a:gd name="connsiteY767" fmla="*/ 1220071 h 1518287"/>
              <a:gd name="connsiteX768" fmla="*/ 268175 w 605064"/>
              <a:gd name="connsiteY768" fmla="*/ 1231094 h 1518287"/>
              <a:gd name="connsiteX769" fmla="*/ 268175 w 605064"/>
              <a:gd name="connsiteY769" fmla="*/ 1242352 h 1518287"/>
              <a:gd name="connsiteX770" fmla="*/ 267940 w 605064"/>
              <a:gd name="connsiteY770" fmla="*/ 1253376 h 1518287"/>
              <a:gd name="connsiteX771" fmla="*/ 267354 w 605064"/>
              <a:gd name="connsiteY771" fmla="*/ 1264399 h 1518287"/>
              <a:gd name="connsiteX772" fmla="*/ 266650 w 605064"/>
              <a:gd name="connsiteY772" fmla="*/ 1275305 h 1518287"/>
              <a:gd name="connsiteX773" fmla="*/ 266064 w 605064"/>
              <a:gd name="connsiteY773" fmla="*/ 1280699 h 1518287"/>
              <a:gd name="connsiteX774" fmla="*/ 265478 w 605064"/>
              <a:gd name="connsiteY774" fmla="*/ 1286094 h 1518287"/>
              <a:gd name="connsiteX775" fmla="*/ 264891 w 605064"/>
              <a:gd name="connsiteY775" fmla="*/ 1291254 h 1518287"/>
              <a:gd name="connsiteX776" fmla="*/ 264071 w 605064"/>
              <a:gd name="connsiteY776" fmla="*/ 1296531 h 1518287"/>
              <a:gd name="connsiteX777" fmla="*/ 260905 w 605064"/>
              <a:gd name="connsiteY777" fmla="*/ 1317287 h 1518287"/>
              <a:gd name="connsiteX778" fmla="*/ 259497 w 605064"/>
              <a:gd name="connsiteY778" fmla="*/ 1327490 h 1518287"/>
              <a:gd name="connsiteX779" fmla="*/ 258090 w 605064"/>
              <a:gd name="connsiteY779" fmla="*/ 1337575 h 1518287"/>
              <a:gd name="connsiteX780" fmla="*/ 256918 w 605064"/>
              <a:gd name="connsiteY780" fmla="*/ 1347426 h 1518287"/>
              <a:gd name="connsiteX781" fmla="*/ 255745 w 605064"/>
              <a:gd name="connsiteY781" fmla="*/ 1357394 h 1518287"/>
              <a:gd name="connsiteX782" fmla="*/ 254807 w 605064"/>
              <a:gd name="connsiteY782" fmla="*/ 1367010 h 1518287"/>
              <a:gd name="connsiteX783" fmla="*/ 254221 w 605064"/>
              <a:gd name="connsiteY783" fmla="*/ 1376508 h 1518287"/>
              <a:gd name="connsiteX784" fmla="*/ 253517 w 605064"/>
              <a:gd name="connsiteY784" fmla="*/ 1385890 h 1518287"/>
              <a:gd name="connsiteX785" fmla="*/ 253283 w 605064"/>
              <a:gd name="connsiteY785" fmla="*/ 1395154 h 1518287"/>
              <a:gd name="connsiteX786" fmla="*/ 253283 w 605064"/>
              <a:gd name="connsiteY786" fmla="*/ 1404184 h 1518287"/>
              <a:gd name="connsiteX787" fmla="*/ 253400 w 605064"/>
              <a:gd name="connsiteY787" fmla="*/ 1413097 h 1518287"/>
              <a:gd name="connsiteX788" fmla="*/ 253634 w 605064"/>
              <a:gd name="connsiteY788" fmla="*/ 1417435 h 1518287"/>
              <a:gd name="connsiteX789" fmla="*/ 253986 w 605064"/>
              <a:gd name="connsiteY789" fmla="*/ 1421774 h 1518287"/>
              <a:gd name="connsiteX790" fmla="*/ 254338 w 605064"/>
              <a:gd name="connsiteY790" fmla="*/ 1426113 h 1518287"/>
              <a:gd name="connsiteX791" fmla="*/ 254807 w 605064"/>
              <a:gd name="connsiteY791" fmla="*/ 1430335 h 1518287"/>
              <a:gd name="connsiteX792" fmla="*/ 255393 w 605064"/>
              <a:gd name="connsiteY792" fmla="*/ 1434557 h 1518287"/>
              <a:gd name="connsiteX793" fmla="*/ 255862 w 605064"/>
              <a:gd name="connsiteY793" fmla="*/ 1438661 h 1518287"/>
              <a:gd name="connsiteX794" fmla="*/ 256683 w 605064"/>
              <a:gd name="connsiteY794" fmla="*/ 1442766 h 1518287"/>
              <a:gd name="connsiteX795" fmla="*/ 257387 w 605064"/>
              <a:gd name="connsiteY795" fmla="*/ 1446753 h 1518287"/>
              <a:gd name="connsiteX796" fmla="*/ 260553 w 605064"/>
              <a:gd name="connsiteY796" fmla="*/ 1461763 h 1518287"/>
              <a:gd name="connsiteX797" fmla="*/ 263250 w 605064"/>
              <a:gd name="connsiteY797" fmla="*/ 1474546 h 1518287"/>
              <a:gd name="connsiteX798" fmla="*/ 265595 w 605064"/>
              <a:gd name="connsiteY798" fmla="*/ 1485452 h 1518287"/>
              <a:gd name="connsiteX799" fmla="*/ 267237 w 605064"/>
              <a:gd name="connsiteY799" fmla="*/ 1494481 h 1518287"/>
              <a:gd name="connsiteX800" fmla="*/ 267940 w 605064"/>
              <a:gd name="connsiteY800" fmla="*/ 1498234 h 1518287"/>
              <a:gd name="connsiteX801" fmla="*/ 268409 w 605064"/>
              <a:gd name="connsiteY801" fmla="*/ 1501752 h 1518287"/>
              <a:gd name="connsiteX802" fmla="*/ 268644 w 605064"/>
              <a:gd name="connsiteY802" fmla="*/ 1504801 h 1518287"/>
              <a:gd name="connsiteX803" fmla="*/ 268644 w 605064"/>
              <a:gd name="connsiteY803" fmla="*/ 1507381 h 1518287"/>
              <a:gd name="connsiteX804" fmla="*/ 268526 w 605064"/>
              <a:gd name="connsiteY804" fmla="*/ 1509727 h 1518287"/>
              <a:gd name="connsiteX805" fmla="*/ 268175 w 605064"/>
              <a:gd name="connsiteY805" fmla="*/ 1511603 h 1518287"/>
              <a:gd name="connsiteX806" fmla="*/ 267940 w 605064"/>
              <a:gd name="connsiteY806" fmla="*/ 1512541 h 1518287"/>
              <a:gd name="connsiteX807" fmla="*/ 267471 w 605064"/>
              <a:gd name="connsiteY807" fmla="*/ 1513245 h 1518287"/>
              <a:gd name="connsiteX808" fmla="*/ 267119 w 605064"/>
              <a:gd name="connsiteY808" fmla="*/ 1513948 h 1518287"/>
              <a:gd name="connsiteX809" fmla="*/ 266650 w 605064"/>
              <a:gd name="connsiteY809" fmla="*/ 1514535 h 1518287"/>
              <a:gd name="connsiteX810" fmla="*/ 265595 w 605064"/>
              <a:gd name="connsiteY810" fmla="*/ 1515590 h 1518287"/>
              <a:gd name="connsiteX811" fmla="*/ 264422 w 605064"/>
              <a:gd name="connsiteY811" fmla="*/ 1516411 h 1518287"/>
              <a:gd name="connsiteX812" fmla="*/ 263132 w 605064"/>
              <a:gd name="connsiteY812" fmla="*/ 1517114 h 1518287"/>
              <a:gd name="connsiteX813" fmla="*/ 261725 w 605064"/>
              <a:gd name="connsiteY813" fmla="*/ 1517466 h 1518287"/>
              <a:gd name="connsiteX814" fmla="*/ 260201 w 605064"/>
              <a:gd name="connsiteY814" fmla="*/ 1517935 h 1518287"/>
              <a:gd name="connsiteX815" fmla="*/ 258442 w 605064"/>
              <a:gd name="connsiteY815" fmla="*/ 1518170 h 1518287"/>
              <a:gd name="connsiteX816" fmla="*/ 256683 w 605064"/>
              <a:gd name="connsiteY816" fmla="*/ 1518287 h 1518287"/>
              <a:gd name="connsiteX817" fmla="*/ 254572 w 605064"/>
              <a:gd name="connsiteY817" fmla="*/ 1518287 h 1518287"/>
              <a:gd name="connsiteX818" fmla="*/ 250234 w 605064"/>
              <a:gd name="connsiteY818" fmla="*/ 1518053 h 1518287"/>
              <a:gd name="connsiteX819" fmla="*/ 245192 w 605064"/>
              <a:gd name="connsiteY819" fmla="*/ 1517818 h 1518287"/>
              <a:gd name="connsiteX820" fmla="*/ 239446 w 605064"/>
              <a:gd name="connsiteY820" fmla="*/ 1517466 h 1518287"/>
              <a:gd name="connsiteX821" fmla="*/ 233114 w 605064"/>
              <a:gd name="connsiteY821" fmla="*/ 1517349 h 1518287"/>
              <a:gd name="connsiteX822" fmla="*/ 226547 w 605064"/>
              <a:gd name="connsiteY822" fmla="*/ 1517349 h 1518287"/>
              <a:gd name="connsiteX823" fmla="*/ 219746 w 605064"/>
              <a:gd name="connsiteY823" fmla="*/ 1517232 h 1518287"/>
              <a:gd name="connsiteX824" fmla="*/ 216463 w 605064"/>
              <a:gd name="connsiteY824" fmla="*/ 1517114 h 1518287"/>
              <a:gd name="connsiteX825" fmla="*/ 213414 w 605064"/>
              <a:gd name="connsiteY825" fmla="*/ 1516880 h 1518287"/>
              <a:gd name="connsiteX826" fmla="*/ 210365 w 605064"/>
              <a:gd name="connsiteY826" fmla="*/ 1516528 h 1518287"/>
              <a:gd name="connsiteX827" fmla="*/ 207551 w 605064"/>
              <a:gd name="connsiteY827" fmla="*/ 1515942 h 1518287"/>
              <a:gd name="connsiteX828" fmla="*/ 204971 w 605064"/>
              <a:gd name="connsiteY828" fmla="*/ 1515473 h 1518287"/>
              <a:gd name="connsiteX829" fmla="*/ 202509 w 605064"/>
              <a:gd name="connsiteY829" fmla="*/ 1514535 h 1518287"/>
              <a:gd name="connsiteX830" fmla="*/ 200515 w 605064"/>
              <a:gd name="connsiteY830" fmla="*/ 1513714 h 1518287"/>
              <a:gd name="connsiteX831" fmla="*/ 199577 w 605064"/>
              <a:gd name="connsiteY831" fmla="*/ 1513010 h 1518287"/>
              <a:gd name="connsiteX832" fmla="*/ 198639 w 605064"/>
              <a:gd name="connsiteY832" fmla="*/ 1512424 h 1518287"/>
              <a:gd name="connsiteX833" fmla="*/ 197936 w 605064"/>
              <a:gd name="connsiteY833" fmla="*/ 1511720 h 1518287"/>
              <a:gd name="connsiteX834" fmla="*/ 197232 w 605064"/>
              <a:gd name="connsiteY834" fmla="*/ 1511134 h 1518287"/>
              <a:gd name="connsiteX835" fmla="*/ 196646 w 605064"/>
              <a:gd name="connsiteY835" fmla="*/ 1510196 h 1518287"/>
              <a:gd name="connsiteX836" fmla="*/ 196060 w 605064"/>
              <a:gd name="connsiteY836" fmla="*/ 1509492 h 1518287"/>
              <a:gd name="connsiteX837" fmla="*/ 195708 w 605064"/>
              <a:gd name="connsiteY837" fmla="*/ 1508437 h 1518287"/>
              <a:gd name="connsiteX838" fmla="*/ 195473 w 605064"/>
              <a:gd name="connsiteY838" fmla="*/ 1507498 h 1518287"/>
              <a:gd name="connsiteX839" fmla="*/ 195356 w 605064"/>
              <a:gd name="connsiteY839" fmla="*/ 1506326 h 1518287"/>
              <a:gd name="connsiteX840" fmla="*/ 195239 w 605064"/>
              <a:gd name="connsiteY840" fmla="*/ 1505388 h 1518287"/>
              <a:gd name="connsiteX841" fmla="*/ 195356 w 605064"/>
              <a:gd name="connsiteY841" fmla="*/ 1504215 h 1518287"/>
              <a:gd name="connsiteX842" fmla="*/ 195473 w 605064"/>
              <a:gd name="connsiteY842" fmla="*/ 1503042 h 1518287"/>
              <a:gd name="connsiteX843" fmla="*/ 195708 w 605064"/>
              <a:gd name="connsiteY843" fmla="*/ 1501869 h 1518287"/>
              <a:gd name="connsiteX844" fmla="*/ 196060 w 605064"/>
              <a:gd name="connsiteY844" fmla="*/ 1500814 h 1518287"/>
              <a:gd name="connsiteX845" fmla="*/ 196998 w 605064"/>
              <a:gd name="connsiteY845" fmla="*/ 1498703 h 1518287"/>
              <a:gd name="connsiteX846" fmla="*/ 198170 w 605064"/>
              <a:gd name="connsiteY846" fmla="*/ 1496592 h 1518287"/>
              <a:gd name="connsiteX847" fmla="*/ 199695 w 605064"/>
              <a:gd name="connsiteY847" fmla="*/ 1494364 h 1518287"/>
              <a:gd name="connsiteX848" fmla="*/ 201219 w 605064"/>
              <a:gd name="connsiteY848" fmla="*/ 1492019 h 1518287"/>
              <a:gd name="connsiteX849" fmla="*/ 202861 w 605064"/>
              <a:gd name="connsiteY849" fmla="*/ 1489556 h 1518287"/>
              <a:gd name="connsiteX850" fmla="*/ 204737 w 605064"/>
              <a:gd name="connsiteY850" fmla="*/ 1486742 h 1518287"/>
              <a:gd name="connsiteX851" fmla="*/ 206496 w 605064"/>
              <a:gd name="connsiteY851" fmla="*/ 1483693 h 1518287"/>
              <a:gd name="connsiteX852" fmla="*/ 208137 w 605064"/>
              <a:gd name="connsiteY852" fmla="*/ 1480292 h 1518287"/>
              <a:gd name="connsiteX853" fmla="*/ 209075 w 605064"/>
              <a:gd name="connsiteY853" fmla="*/ 1478416 h 1518287"/>
              <a:gd name="connsiteX854" fmla="*/ 209779 w 605064"/>
              <a:gd name="connsiteY854" fmla="*/ 1476422 h 1518287"/>
              <a:gd name="connsiteX855" fmla="*/ 210600 w 605064"/>
              <a:gd name="connsiteY855" fmla="*/ 1474428 h 1518287"/>
              <a:gd name="connsiteX856" fmla="*/ 211186 w 605064"/>
              <a:gd name="connsiteY856" fmla="*/ 1472200 h 1518287"/>
              <a:gd name="connsiteX857" fmla="*/ 211890 w 605064"/>
              <a:gd name="connsiteY857" fmla="*/ 1469855 h 1518287"/>
              <a:gd name="connsiteX858" fmla="*/ 212476 w 605064"/>
              <a:gd name="connsiteY858" fmla="*/ 1467392 h 1518287"/>
              <a:gd name="connsiteX859" fmla="*/ 212945 w 605064"/>
              <a:gd name="connsiteY859" fmla="*/ 1464695 h 1518287"/>
              <a:gd name="connsiteX860" fmla="*/ 213414 w 605064"/>
              <a:gd name="connsiteY860" fmla="*/ 1461998 h 1518287"/>
              <a:gd name="connsiteX861" fmla="*/ 213649 w 605064"/>
              <a:gd name="connsiteY861" fmla="*/ 1459066 h 1518287"/>
              <a:gd name="connsiteX862" fmla="*/ 213883 w 605064"/>
              <a:gd name="connsiteY862" fmla="*/ 1456017 h 1518287"/>
              <a:gd name="connsiteX863" fmla="*/ 214235 w 605064"/>
              <a:gd name="connsiteY863" fmla="*/ 1452616 h 1518287"/>
              <a:gd name="connsiteX864" fmla="*/ 214235 w 605064"/>
              <a:gd name="connsiteY864" fmla="*/ 1449216 h 1518287"/>
              <a:gd name="connsiteX865" fmla="*/ 214235 w 605064"/>
              <a:gd name="connsiteY865" fmla="*/ 1445346 h 1518287"/>
              <a:gd name="connsiteX866" fmla="*/ 213883 w 605064"/>
              <a:gd name="connsiteY866" fmla="*/ 1440772 h 1518287"/>
              <a:gd name="connsiteX867" fmla="*/ 213649 w 605064"/>
              <a:gd name="connsiteY867" fmla="*/ 1435847 h 1518287"/>
              <a:gd name="connsiteX868" fmla="*/ 213180 w 605064"/>
              <a:gd name="connsiteY868" fmla="*/ 1430335 h 1518287"/>
              <a:gd name="connsiteX869" fmla="*/ 212007 w 605064"/>
              <a:gd name="connsiteY869" fmla="*/ 1417905 h 1518287"/>
              <a:gd name="connsiteX870" fmla="*/ 210483 w 605064"/>
              <a:gd name="connsiteY870" fmla="*/ 1403598 h 1518287"/>
              <a:gd name="connsiteX871" fmla="*/ 208489 w 605064"/>
              <a:gd name="connsiteY871" fmla="*/ 1388235 h 1518287"/>
              <a:gd name="connsiteX872" fmla="*/ 206496 w 605064"/>
              <a:gd name="connsiteY872" fmla="*/ 1371583 h 1518287"/>
              <a:gd name="connsiteX873" fmla="*/ 201688 w 605064"/>
              <a:gd name="connsiteY873" fmla="*/ 1336285 h 1518287"/>
              <a:gd name="connsiteX874" fmla="*/ 196880 w 605064"/>
              <a:gd name="connsiteY874" fmla="*/ 1300049 h 1518287"/>
              <a:gd name="connsiteX875" fmla="*/ 192307 w 605064"/>
              <a:gd name="connsiteY875" fmla="*/ 1265220 h 1518287"/>
              <a:gd name="connsiteX876" fmla="*/ 190196 w 605064"/>
              <a:gd name="connsiteY876" fmla="*/ 1248919 h 1518287"/>
              <a:gd name="connsiteX877" fmla="*/ 188438 w 605064"/>
              <a:gd name="connsiteY877" fmla="*/ 1234026 h 1518287"/>
              <a:gd name="connsiteX878" fmla="*/ 187030 w 605064"/>
              <a:gd name="connsiteY878" fmla="*/ 1220423 h 1518287"/>
              <a:gd name="connsiteX879" fmla="*/ 185975 w 605064"/>
              <a:gd name="connsiteY879" fmla="*/ 1208579 h 1518287"/>
              <a:gd name="connsiteX880" fmla="*/ 185623 w 605064"/>
              <a:gd name="connsiteY880" fmla="*/ 1203067 h 1518287"/>
              <a:gd name="connsiteX881" fmla="*/ 185154 w 605064"/>
              <a:gd name="connsiteY881" fmla="*/ 1197086 h 1518287"/>
              <a:gd name="connsiteX882" fmla="*/ 184802 w 605064"/>
              <a:gd name="connsiteY882" fmla="*/ 1184187 h 1518287"/>
              <a:gd name="connsiteX883" fmla="*/ 184451 w 605064"/>
              <a:gd name="connsiteY883" fmla="*/ 1170349 h 1518287"/>
              <a:gd name="connsiteX884" fmla="*/ 184333 w 605064"/>
              <a:gd name="connsiteY884" fmla="*/ 1155573 h 1518287"/>
              <a:gd name="connsiteX885" fmla="*/ 184451 w 605064"/>
              <a:gd name="connsiteY885" fmla="*/ 1140211 h 1518287"/>
              <a:gd name="connsiteX886" fmla="*/ 184568 w 605064"/>
              <a:gd name="connsiteY886" fmla="*/ 1124379 h 1518287"/>
              <a:gd name="connsiteX887" fmla="*/ 185037 w 605064"/>
              <a:gd name="connsiteY887" fmla="*/ 1091896 h 1518287"/>
              <a:gd name="connsiteX888" fmla="*/ 185741 w 605064"/>
              <a:gd name="connsiteY888" fmla="*/ 1059764 h 1518287"/>
              <a:gd name="connsiteX889" fmla="*/ 186210 w 605064"/>
              <a:gd name="connsiteY889" fmla="*/ 1029626 h 1518287"/>
              <a:gd name="connsiteX890" fmla="*/ 186327 w 605064"/>
              <a:gd name="connsiteY890" fmla="*/ 1015788 h 1518287"/>
              <a:gd name="connsiteX891" fmla="*/ 186327 w 605064"/>
              <a:gd name="connsiteY891" fmla="*/ 1003123 h 1518287"/>
              <a:gd name="connsiteX892" fmla="*/ 186210 w 605064"/>
              <a:gd name="connsiteY892" fmla="*/ 991748 h 1518287"/>
              <a:gd name="connsiteX893" fmla="*/ 185975 w 605064"/>
              <a:gd name="connsiteY893" fmla="*/ 981662 h 1518287"/>
              <a:gd name="connsiteX894" fmla="*/ 185741 w 605064"/>
              <a:gd name="connsiteY894" fmla="*/ 976972 h 1518287"/>
              <a:gd name="connsiteX895" fmla="*/ 185272 w 605064"/>
              <a:gd name="connsiteY895" fmla="*/ 971812 h 1518287"/>
              <a:gd name="connsiteX896" fmla="*/ 184333 w 605064"/>
              <a:gd name="connsiteY896" fmla="*/ 960671 h 1518287"/>
              <a:gd name="connsiteX897" fmla="*/ 182926 w 605064"/>
              <a:gd name="connsiteY897" fmla="*/ 948358 h 1518287"/>
              <a:gd name="connsiteX898" fmla="*/ 181167 w 605064"/>
              <a:gd name="connsiteY898" fmla="*/ 935106 h 1518287"/>
              <a:gd name="connsiteX899" fmla="*/ 179291 w 605064"/>
              <a:gd name="connsiteY899" fmla="*/ 921034 h 1518287"/>
              <a:gd name="connsiteX900" fmla="*/ 177063 w 605064"/>
              <a:gd name="connsiteY900" fmla="*/ 906493 h 1518287"/>
              <a:gd name="connsiteX901" fmla="*/ 172607 w 605064"/>
              <a:gd name="connsiteY901" fmla="*/ 875768 h 1518287"/>
              <a:gd name="connsiteX902" fmla="*/ 170497 w 605064"/>
              <a:gd name="connsiteY902" fmla="*/ 860289 h 1518287"/>
              <a:gd name="connsiteX903" fmla="*/ 168269 w 605064"/>
              <a:gd name="connsiteY903" fmla="*/ 844926 h 1518287"/>
              <a:gd name="connsiteX904" fmla="*/ 166393 w 605064"/>
              <a:gd name="connsiteY904" fmla="*/ 829564 h 1518287"/>
              <a:gd name="connsiteX905" fmla="*/ 164516 w 605064"/>
              <a:gd name="connsiteY905" fmla="*/ 814788 h 1518287"/>
              <a:gd name="connsiteX906" fmla="*/ 162992 w 605064"/>
              <a:gd name="connsiteY906" fmla="*/ 800481 h 1518287"/>
              <a:gd name="connsiteX907" fmla="*/ 162523 w 605064"/>
              <a:gd name="connsiteY907" fmla="*/ 793680 h 1518287"/>
              <a:gd name="connsiteX908" fmla="*/ 161819 w 605064"/>
              <a:gd name="connsiteY908" fmla="*/ 786995 h 1518287"/>
              <a:gd name="connsiteX909" fmla="*/ 161468 w 605064"/>
              <a:gd name="connsiteY909" fmla="*/ 780663 h 1518287"/>
              <a:gd name="connsiteX910" fmla="*/ 161233 w 605064"/>
              <a:gd name="connsiteY910" fmla="*/ 774447 h 1518287"/>
              <a:gd name="connsiteX911" fmla="*/ 160999 w 605064"/>
              <a:gd name="connsiteY911" fmla="*/ 768584 h 1518287"/>
              <a:gd name="connsiteX912" fmla="*/ 160999 w 605064"/>
              <a:gd name="connsiteY912" fmla="*/ 762955 h 1518287"/>
              <a:gd name="connsiteX913" fmla="*/ 161116 w 605064"/>
              <a:gd name="connsiteY913" fmla="*/ 757443 h 1518287"/>
              <a:gd name="connsiteX914" fmla="*/ 161350 w 605064"/>
              <a:gd name="connsiteY914" fmla="*/ 751697 h 1518287"/>
              <a:gd name="connsiteX915" fmla="*/ 161937 w 605064"/>
              <a:gd name="connsiteY915" fmla="*/ 745716 h 1518287"/>
              <a:gd name="connsiteX916" fmla="*/ 162640 w 605064"/>
              <a:gd name="connsiteY916" fmla="*/ 739736 h 1518287"/>
              <a:gd name="connsiteX917" fmla="*/ 163696 w 605064"/>
              <a:gd name="connsiteY917" fmla="*/ 733520 h 1518287"/>
              <a:gd name="connsiteX918" fmla="*/ 164634 w 605064"/>
              <a:gd name="connsiteY918" fmla="*/ 727305 h 1518287"/>
              <a:gd name="connsiteX919" fmla="*/ 165924 w 605064"/>
              <a:gd name="connsiteY919" fmla="*/ 720855 h 1518287"/>
              <a:gd name="connsiteX920" fmla="*/ 167331 w 605064"/>
              <a:gd name="connsiteY920" fmla="*/ 714405 h 1518287"/>
              <a:gd name="connsiteX921" fmla="*/ 168855 w 605064"/>
              <a:gd name="connsiteY921" fmla="*/ 707956 h 1518287"/>
              <a:gd name="connsiteX922" fmla="*/ 170497 w 605064"/>
              <a:gd name="connsiteY922" fmla="*/ 701271 h 1518287"/>
              <a:gd name="connsiteX923" fmla="*/ 173897 w 605064"/>
              <a:gd name="connsiteY923" fmla="*/ 687903 h 1518287"/>
              <a:gd name="connsiteX924" fmla="*/ 177650 w 605064"/>
              <a:gd name="connsiteY924" fmla="*/ 674417 h 1518287"/>
              <a:gd name="connsiteX925" fmla="*/ 181519 w 605064"/>
              <a:gd name="connsiteY925" fmla="*/ 660931 h 1518287"/>
              <a:gd name="connsiteX926" fmla="*/ 189024 w 605064"/>
              <a:gd name="connsiteY926" fmla="*/ 634897 h 1518287"/>
              <a:gd name="connsiteX927" fmla="*/ 192542 w 605064"/>
              <a:gd name="connsiteY927" fmla="*/ 622349 h 1518287"/>
              <a:gd name="connsiteX928" fmla="*/ 195708 w 605064"/>
              <a:gd name="connsiteY928" fmla="*/ 610270 h 1518287"/>
              <a:gd name="connsiteX929" fmla="*/ 196998 w 605064"/>
              <a:gd name="connsiteY929" fmla="*/ 604524 h 1518287"/>
              <a:gd name="connsiteX930" fmla="*/ 198287 w 605064"/>
              <a:gd name="connsiteY930" fmla="*/ 599012 h 1518287"/>
              <a:gd name="connsiteX931" fmla="*/ 199460 w 605064"/>
              <a:gd name="connsiteY931" fmla="*/ 593618 h 1518287"/>
              <a:gd name="connsiteX932" fmla="*/ 200281 w 605064"/>
              <a:gd name="connsiteY932" fmla="*/ 588341 h 1518287"/>
              <a:gd name="connsiteX933" fmla="*/ 201102 w 605064"/>
              <a:gd name="connsiteY933" fmla="*/ 583533 h 1518287"/>
              <a:gd name="connsiteX934" fmla="*/ 201571 w 605064"/>
              <a:gd name="connsiteY934" fmla="*/ 578725 h 1518287"/>
              <a:gd name="connsiteX935" fmla="*/ 202040 w 605064"/>
              <a:gd name="connsiteY935" fmla="*/ 574269 h 1518287"/>
              <a:gd name="connsiteX936" fmla="*/ 202157 w 605064"/>
              <a:gd name="connsiteY936" fmla="*/ 570047 h 1518287"/>
              <a:gd name="connsiteX937" fmla="*/ 202040 w 605064"/>
              <a:gd name="connsiteY937" fmla="*/ 561486 h 1518287"/>
              <a:gd name="connsiteX938" fmla="*/ 201923 w 605064"/>
              <a:gd name="connsiteY938" fmla="*/ 552222 h 1518287"/>
              <a:gd name="connsiteX939" fmla="*/ 201571 w 605064"/>
              <a:gd name="connsiteY939" fmla="*/ 542488 h 1518287"/>
              <a:gd name="connsiteX940" fmla="*/ 201219 w 605064"/>
              <a:gd name="connsiteY940" fmla="*/ 532403 h 1518287"/>
              <a:gd name="connsiteX941" fmla="*/ 200750 w 605064"/>
              <a:gd name="connsiteY941" fmla="*/ 521849 h 1518287"/>
              <a:gd name="connsiteX942" fmla="*/ 200164 w 605064"/>
              <a:gd name="connsiteY942" fmla="*/ 511178 h 1518287"/>
              <a:gd name="connsiteX943" fmla="*/ 199460 w 605064"/>
              <a:gd name="connsiteY943" fmla="*/ 500389 h 1518287"/>
              <a:gd name="connsiteX944" fmla="*/ 198639 w 605064"/>
              <a:gd name="connsiteY944" fmla="*/ 489717 h 1518287"/>
              <a:gd name="connsiteX945" fmla="*/ 197936 w 605064"/>
              <a:gd name="connsiteY945" fmla="*/ 479163 h 1518287"/>
              <a:gd name="connsiteX946" fmla="*/ 196880 w 605064"/>
              <a:gd name="connsiteY946" fmla="*/ 468843 h 1518287"/>
              <a:gd name="connsiteX947" fmla="*/ 195825 w 605064"/>
              <a:gd name="connsiteY947" fmla="*/ 458993 h 1518287"/>
              <a:gd name="connsiteX948" fmla="*/ 194770 w 605064"/>
              <a:gd name="connsiteY948" fmla="*/ 449611 h 1518287"/>
              <a:gd name="connsiteX949" fmla="*/ 193480 w 605064"/>
              <a:gd name="connsiteY949" fmla="*/ 440816 h 1518287"/>
              <a:gd name="connsiteX950" fmla="*/ 192424 w 605064"/>
              <a:gd name="connsiteY950" fmla="*/ 432842 h 1518287"/>
              <a:gd name="connsiteX951" fmla="*/ 191017 w 605064"/>
              <a:gd name="connsiteY951" fmla="*/ 425688 h 1518287"/>
              <a:gd name="connsiteX952" fmla="*/ 189610 w 605064"/>
              <a:gd name="connsiteY952" fmla="*/ 419473 h 1518287"/>
              <a:gd name="connsiteX953" fmla="*/ 188320 w 605064"/>
              <a:gd name="connsiteY953" fmla="*/ 414313 h 1518287"/>
              <a:gd name="connsiteX954" fmla="*/ 187030 w 605064"/>
              <a:gd name="connsiteY954" fmla="*/ 410678 h 1518287"/>
              <a:gd name="connsiteX955" fmla="*/ 186327 w 605064"/>
              <a:gd name="connsiteY955" fmla="*/ 409270 h 1518287"/>
              <a:gd name="connsiteX956" fmla="*/ 185858 w 605064"/>
              <a:gd name="connsiteY956" fmla="*/ 408215 h 1518287"/>
              <a:gd name="connsiteX957" fmla="*/ 185272 w 605064"/>
              <a:gd name="connsiteY957" fmla="*/ 407277 h 1518287"/>
              <a:gd name="connsiteX958" fmla="*/ 184802 w 605064"/>
              <a:gd name="connsiteY958" fmla="*/ 406808 h 1518287"/>
              <a:gd name="connsiteX959" fmla="*/ 184451 w 605064"/>
              <a:gd name="connsiteY959" fmla="*/ 406573 h 1518287"/>
              <a:gd name="connsiteX960" fmla="*/ 183864 w 605064"/>
              <a:gd name="connsiteY960" fmla="*/ 406573 h 1518287"/>
              <a:gd name="connsiteX961" fmla="*/ 183513 w 605064"/>
              <a:gd name="connsiteY961" fmla="*/ 406808 h 1518287"/>
              <a:gd name="connsiteX962" fmla="*/ 183044 w 605064"/>
              <a:gd name="connsiteY962" fmla="*/ 407277 h 1518287"/>
              <a:gd name="connsiteX963" fmla="*/ 182575 w 605064"/>
              <a:gd name="connsiteY963" fmla="*/ 408098 h 1518287"/>
              <a:gd name="connsiteX964" fmla="*/ 182223 w 605064"/>
              <a:gd name="connsiteY964" fmla="*/ 409153 h 1518287"/>
              <a:gd name="connsiteX965" fmla="*/ 181519 w 605064"/>
              <a:gd name="connsiteY965" fmla="*/ 411850 h 1518287"/>
              <a:gd name="connsiteX966" fmla="*/ 180698 w 605064"/>
              <a:gd name="connsiteY966" fmla="*/ 415368 h 1518287"/>
              <a:gd name="connsiteX967" fmla="*/ 180112 w 605064"/>
              <a:gd name="connsiteY967" fmla="*/ 419825 h 1518287"/>
              <a:gd name="connsiteX968" fmla="*/ 178353 w 605064"/>
              <a:gd name="connsiteY968" fmla="*/ 430965 h 1518287"/>
              <a:gd name="connsiteX969" fmla="*/ 176712 w 605064"/>
              <a:gd name="connsiteY969" fmla="*/ 444451 h 1518287"/>
              <a:gd name="connsiteX970" fmla="*/ 174718 w 605064"/>
              <a:gd name="connsiteY970" fmla="*/ 460165 h 1518287"/>
              <a:gd name="connsiteX971" fmla="*/ 173311 w 605064"/>
              <a:gd name="connsiteY971" fmla="*/ 469312 h 1518287"/>
              <a:gd name="connsiteX972" fmla="*/ 171435 w 605064"/>
              <a:gd name="connsiteY972" fmla="*/ 479632 h 1518287"/>
              <a:gd name="connsiteX973" fmla="*/ 169207 w 605064"/>
              <a:gd name="connsiteY973" fmla="*/ 491007 h 1518287"/>
              <a:gd name="connsiteX974" fmla="*/ 166510 w 605064"/>
              <a:gd name="connsiteY974" fmla="*/ 503555 h 1518287"/>
              <a:gd name="connsiteX975" fmla="*/ 163578 w 605064"/>
              <a:gd name="connsiteY975" fmla="*/ 516689 h 1518287"/>
              <a:gd name="connsiteX976" fmla="*/ 160295 w 605064"/>
              <a:gd name="connsiteY976" fmla="*/ 530527 h 1518287"/>
              <a:gd name="connsiteX977" fmla="*/ 156894 w 605064"/>
              <a:gd name="connsiteY977" fmla="*/ 544834 h 1518287"/>
              <a:gd name="connsiteX978" fmla="*/ 153142 w 605064"/>
              <a:gd name="connsiteY978" fmla="*/ 559141 h 1518287"/>
              <a:gd name="connsiteX979" fmla="*/ 149390 w 605064"/>
              <a:gd name="connsiteY979" fmla="*/ 573682 h 1518287"/>
              <a:gd name="connsiteX980" fmla="*/ 145520 w 605064"/>
              <a:gd name="connsiteY980" fmla="*/ 587989 h 1518287"/>
              <a:gd name="connsiteX981" fmla="*/ 141651 w 605064"/>
              <a:gd name="connsiteY981" fmla="*/ 602061 h 1518287"/>
              <a:gd name="connsiteX982" fmla="*/ 137781 w 605064"/>
              <a:gd name="connsiteY982" fmla="*/ 615547 h 1518287"/>
              <a:gd name="connsiteX983" fmla="*/ 133794 w 605064"/>
              <a:gd name="connsiteY983" fmla="*/ 628564 h 1518287"/>
              <a:gd name="connsiteX984" fmla="*/ 130042 w 605064"/>
              <a:gd name="connsiteY984" fmla="*/ 640408 h 1518287"/>
              <a:gd name="connsiteX985" fmla="*/ 126407 w 605064"/>
              <a:gd name="connsiteY985" fmla="*/ 651549 h 1518287"/>
              <a:gd name="connsiteX986" fmla="*/ 123006 w 605064"/>
              <a:gd name="connsiteY986" fmla="*/ 661282 h 1518287"/>
              <a:gd name="connsiteX987" fmla="*/ 111515 w 605064"/>
              <a:gd name="connsiteY987" fmla="*/ 692359 h 1518287"/>
              <a:gd name="connsiteX988" fmla="*/ 106942 w 605064"/>
              <a:gd name="connsiteY988" fmla="*/ 704555 h 1518287"/>
              <a:gd name="connsiteX989" fmla="*/ 103424 w 605064"/>
              <a:gd name="connsiteY989" fmla="*/ 714992 h 1518287"/>
              <a:gd name="connsiteX990" fmla="*/ 102017 w 605064"/>
              <a:gd name="connsiteY990" fmla="*/ 719565 h 1518287"/>
              <a:gd name="connsiteX991" fmla="*/ 100727 w 605064"/>
              <a:gd name="connsiteY991" fmla="*/ 723904 h 1518287"/>
              <a:gd name="connsiteX992" fmla="*/ 99554 w 605064"/>
              <a:gd name="connsiteY992" fmla="*/ 727891 h 1518287"/>
              <a:gd name="connsiteX993" fmla="*/ 98616 w 605064"/>
              <a:gd name="connsiteY993" fmla="*/ 731761 h 1518287"/>
              <a:gd name="connsiteX994" fmla="*/ 98030 w 605064"/>
              <a:gd name="connsiteY994" fmla="*/ 735397 h 1518287"/>
              <a:gd name="connsiteX995" fmla="*/ 97443 w 605064"/>
              <a:gd name="connsiteY995" fmla="*/ 738680 h 1518287"/>
              <a:gd name="connsiteX996" fmla="*/ 97209 w 605064"/>
              <a:gd name="connsiteY996" fmla="*/ 742081 h 1518287"/>
              <a:gd name="connsiteX997" fmla="*/ 97092 w 605064"/>
              <a:gd name="connsiteY997" fmla="*/ 745247 h 1518287"/>
              <a:gd name="connsiteX998" fmla="*/ 97092 w 605064"/>
              <a:gd name="connsiteY998" fmla="*/ 751463 h 1518287"/>
              <a:gd name="connsiteX999" fmla="*/ 97092 w 605064"/>
              <a:gd name="connsiteY999" fmla="*/ 757912 h 1518287"/>
              <a:gd name="connsiteX1000" fmla="*/ 96974 w 605064"/>
              <a:gd name="connsiteY1000" fmla="*/ 764362 h 1518287"/>
              <a:gd name="connsiteX1001" fmla="*/ 96740 w 605064"/>
              <a:gd name="connsiteY1001" fmla="*/ 767528 h 1518287"/>
              <a:gd name="connsiteX1002" fmla="*/ 96505 w 605064"/>
              <a:gd name="connsiteY1002" fmla="*/ 770812 h 1518287"/>
              <a:gd name="connsiteX1003" fmla="*/ 96036 w 605064"/>
              <a:gd name="connsiteY1003" fmla="*/ 773978 h 1518287"/>
              <a:gd name="connsiteX1004" fmla="*/ 95685 w 605064"/>
              <a:gd name="connsiteY1004" fmla="*/ 777145 h 1518287"/>
              <a:gd name="connsiteX1005" fmla="*/ 95098 w 605064"/>
              <a:gd name="connsiteY1005" fmla="*/ 780428 h 1518287"/>
              <a:gd name="connsiteX1006" fmla="*/ 94277 w 605064"/>
              <a:gd name="connsiteY1006" fmla="*/ 783477 h 1518287"/>
              <a:gd name="connsiteX1007" fmla="*/ 93339 w 605064"/>
              <a:gd name="connsiteY1007" fmla="*/ 786643 h 1518287"/>
              <a:gd name="connsiteX1008" fmla="*/ 92167 w 605064"/>
              <a:gd name="connsiteY1008" fmla="*/ 789810 h 1518287"/>
              <a:gd name="connsiteX1009" fmla="*/ 90994 w 605064"/>
              <a:gd name="connsiteY1009" fmla="*/ 792976 h 1518287"/>
              <a:gd name="connsiteX1010" fmla="*/ 89587 w 605064"/>
              <a:gd name="connsiteY1010" fmla="*/ 796025 h 1518287"/>
              <a:gd name="connsiteX1011" fmla="*/ 86538 w 605064"/>
              <a:gd name="connsiteY1011" fmla="*/ 801771 h 1518287"/>
              <a:gd name="connsiteX1012" fmla="*/ 84193 w 605064"/>
              <a:gd name="connsiteY1012" fmla="*/ 806814 h 1518287"/>
              <a:gd name="connsiteX1013" fmla="*/ 82082 w 605064"/>
              <a:gd name="connsiteY1013" fmla="*/ 811387 h 1518287"/>
              <a:gd name="connsiteX1014" fmla="*/ 80323 w 605064"/>
              <a:gd name="connsiteY1014" fmla="*/ 816195 h 1518287"/>
              <a:gd name="connsiteX1015" fmla="*/ 78447 w 605064"/>
              <a:gd name="connsiteY1015" fmla="*/ 821238 h 1518287"/>
              <a:gd name="connsiteX1016" fmla="*/ 76688 w 605064"/>
              <a:gd name="connsiteY1016" fmla="*/ 827336 h 1518287"/>
              <a:gd name="connsiteX1017" fmla="*/ 74812 w 605064"/>
              <a:gd name="connsiteY1017" fmla="*/ 834489 h 1518287"/>
              <a:gd name="connsiteX1018" fmla="*/ 72467 w 605064"/>
              <a:gd name="connsiteY1018" fmla="*/ 843285 h 1518287"/>
              <a:gd name="connsiteX1019" fmla="*/ 72115 w 605064"/>
              <a:gd name="connsiteY1019" fmla="*/ 844457 h 1518287"/>
              <a:gd name="connsiteX1020" fmla="*/ 71529 w 605064"/>
              <a:gd name="connsiteY1020" fmla="*/ 845513 h 1518287"/>
              <a:gd name="connsiteX1021" fmla="*/ 70943 w 605064"/>
              <a:gd name="connsiteY1021" fmla="*/ 846451 h 1518287"/>
              <a:gd name="connsiteX1022" fmla="*/ 70239 w 605064"/>
              <a:gd name="connsiteY1022" fmla="*/ 847037 h 1518287"/>
              <a:gd name="connsiteX1023" fmla="*/ 69653 w 605064"/>
              <a:gd name="connsiteY1023" fmla="*/ 847623 h 1518287"/>
              <a:gd name="connsiteX1024" fmla="*/ 69066 w 605064"/>
              <a:gd name="connsiteY1024" fmla="*/ 847975 h 1518287"/>
              <a:gd name="connsiteX1025" fmla="*/ 68246 w 605064"/>
              <a:gd name="connsiteY1025" fmla="*/ 848093 h 1518287"/>
              <a:gd name="connsiteX1026" fmla="*/ 67659 w 605064"/>
              <a:gd name="connsiteY1026" fmla="*/ 848093 h 1518287"/>
              <a:gd name="connsiteX1027" fmla="*/ 66956 w 605064"/>
              <a:gd name="connsiteY1027" fmla="*/ 847975 h 1518287"/>
              <a:gd name="connsiteX1028" fmla="*/ 66369 w 605064"/>
              <a:gd name="connsiteY1028" fmla="*/ 847623 h 1518287"/>
              <a:gd name="connsiteX1029" fmla="*/ 65666 w 605064"/>
              <a:gd name="connsiteY1029" fmla="*/ 846920 h 1518287"/>
              <a:gd name="connsiteX1030" fmla="*/ 65314 w 605064"/>
              <a:gd name="connsiteY1030" fmla="*/ 846216 h 1518287"/>
              <a:gd name="connsiteX1031" fmla="*/ 64962 w 605064"/>
              <a:gd name="connsiteY1031" fmla="*/ 845161 h 1518287"/>
              <a:gd name="connsiteX1032" fmla="*/ 64728 w 605064"/>
              <a:gd name="connsiteY1032" fmla="*/ 843988 h 1518287"/>
              <a:gd name="connsiteX1033" fmla="*/ 64611 w 605064"/>
              <a:gd name="connsiteY1033" fmla="*/ 842581 h 1518287"/>
              <a:gd name="connsiteX1034" fmla="*/ 64728 w 605064"/>
              <a:gd name="connsiteY1034" fmla="*/ 840939 h 1518287"/>
              <a:gd name="connsiteX1035" fmla="*/ 65549 w 605064"/>
              <a:gd name="connsiteY1035" fmla="*/ 834020 h 1518287"/>
              <a:gd name="connsiteX1036" fmla="*/ 66721 w 605064"/>
              <a:gd name="connsiteY1036" fmla="*/ 826398 h 1518287"/>
              <a:gd name="connsiteX1037" fmla="*/ 67777 w 605064"/>
              <a:gd name="connsiteY1037" fmla="*/ 819362 h 1518287"/>
              <a:gd name="connsiteX1038" fmla="*/ 68480 w 605064"/>
              <a:gd name="connsiteY1038" fmla="*/ 813850 h 1518287"/>
              <a:gd name="connsiteX1039" fmla="*/ 68597 w 605064"/>
              <a:gd name="connsiteY1039" fmla="*/ 812560 h 1518287"/>
              <a:gd name="connsiteX1040" fmla="*/ 68597 w 605064"/>
              <a:gd name="connsiteY1040" fmla="*/ 811505 h 1518287"/>
              <a:gd name="connsiteX1041" fmla="*/ 68480 w 605064"/>
              <a:gd name="connsiteY1041" fmla="*/ 810684 h 1518287"/>
              <a:gd name="connsiteX1042" fmla="*/ 68246 w 605064"/>
              <a:gd name="connsiteY1042" fmla="*/ 809863 h 1518287"/>
              <a:gd name="connsiteX1043" fmla="*/ 68011 w 605064"/>
              <a:gd name="connsiteY1043" fmla="*/ 809276 h 1518287"/>
              <a:gd name="connsiteX1044" fmla="*/ 67659 w 605064"/>
              <a:gd name="connsiteY1044" fmla="*/ 808690 h 1518287"/>
              <a:gd name="connsiteX1045" fmla="*/ 67308 w 605064"/>
              <a:gd name="connsiteY1045" fmla="*/ 808456 h 1518287"/>
              <a:gd name="connsiteX1046" fmla="*/ 66838 w 605064"/>
              <a:gd name="connsiteY1046" fmla="*/ 808221 h 1518287"/>
              <a:gd name="connsiteX1047" fmla="*/ 66487 w 605064"/>
              <a:gd name="connsiteY1047" fmla="*/ 808221 h 1518287"/>
              <a:gd name="connsiteX1048" fmla="*/ 65900 w 605064"/>
              <a:gd name="connsiteY1048" fmla="*/ 808456 h 1518287"/>
              <a:gd name="connsiteX1049" fmla="*/ 65431 w 605064"/>
              <a:gd name="connsiteY1049" fmla="*/ 808807 h 1518287"/>
              <a:gd name="connsiteX1050" fmla="*/ 65080 w 605064"/>
              <a:gd name="connsiteY1050" fmla="*/ 809394 h 1518287"/>
              <a:gd name="connsiteX1051" fmla="*/ 64493 w 605064"/>
              <a:gd name="connsiteY1051" fmla="*/ 810097 h 1518287"/>
              <a:gd name="connsiteX1052" fmla="*/ 64141 w 605064"/>
              <a:gd name="connsiteY1052" fmla="*/ 811035 h 1518287"/>
              <a:gd name="connsiteX1053" fmla="*/ 63790 w 605064"/>
              <a:gd name="connsiteY1053" fmla="*/ 812208 h 1518287"/>
              <a:gd name="connsiteX1054" fmla="*/ 63321 w 605064"/>
              <a:gd name="connsiteY1054" fmla="*/ 813498 h 1518287"/>
              <a:gd name="connsiteX1055" fmla="*/ 62265 w 605064"/>
              <a:gd name="connsiteY1055" fmla="*/ 819010 h 1518287"/>
              <a:gd name="connsiteX1056" fmla="*/ 61327 w 605064"/>
              <a:gd name="connsiteY1056" fmla="*/ 824404 h 1518287"/>
              <a:gd name="connsiteX1057" fmla="*/ 60389 w 605064"/>
              <a:gd name="connsiteY1057" fmla="*/ 829799 h 1518287"/>
              <a:gd name="connsiteX1058" fmla="*/ 59686 w 605064"/>
              <a:gd name="connsiteY1058" fmla="*/ 834841 h 1518287"/>
              <a:gd name="connsiteX1059" fmla="*/ 58396 w 605064"/>
              <a:gd name="connsiteY1059" fmla="*/ 844105 h 1518287"/>
              <a:gd name="connsiteX1060" fmla="*/ 57692 w 605064"/>
              <a:gd name="connsiteY1060" fmla="*/ 847975 h 1518287"/>
              <a:gd name="connsiteX1061" fmla="*/ 57106 w 605064"/>
              <a:gd name="connsiteY1061" fmla="*/ 851142 h 1518287"/>
              <a:gd name="connsiteX1062" fmla="*/ 56754 w 605064"/>
              <a:gd name="connsiteY1062" fmla="*/ 852314 h 1518287"/>
              <a:gd name="connsiteX1063" fmla="*/ 56168 w 605064"/>
              <a:gd name="connsiteY1063" fmla="*/ 853370 h 1518287"/>
              <a:gd name="connsiteX1064" fmla="*/ 55581 w 605064"/>
              <a:gd name="connsiteY1064" fmla="*/ 854191 h 1518287"/>
              <a:gd name="connsiteX1065" fmla="*/ 54761 w 605064"/>
              <a:gd name="connsiteY1065" fmla="*/ 855011 h 1518287"/>
              <a:gd name="connsiteX1066" fmla="*/ 54057 w 605064"/>
              <a:gd name="connsiteY1066" fmla="*/ 855598 h 1518287"/>
              <a:gd name="connsiteX1067" fmla="*/ 53119 w 605064"/>
              <a:gd name="connsiteY1067" fmla="*/ 856067 h 1518287"/>
              <a:gd name="connsiteX1068" fmla="*/ 52298 w 605064"/>
              <a:gd name="connsiteY1068" fmla="*/ 856301 h 1518287"/>
              <a:gd name="connsiteX1069" fmla="*/ 51477 w 605064"/>
              <a:gd name="connsiteY1069" fmla="*/ 856301 h 1518287"/>
              <a:gd name="connsiteX1070" fmla="*/ 50657 w 605064"/>
              <a:gd name="connsiteY1070" fmla="*/ 856184 h 1518287"/>
              <a:gd name="connsiteX1071" fmla="*/ 49953 w 605064"/>
              <a:gd name="connsiteY1071" fmla="*/ 855832 h 1518287"/>
              <a:gd name="connsiteX1072" fmla="*/ 49249 w 605064"/>
              <a:gd name="connsiteY1072" fmla="*/ 855129 h 1518287"/>
              <a:gd name="connsiteX1073" fmla="*/ 48780 w 605064"/>
              <a:gd name="connsiteY1073" fmla="*/ 854191 h 1518287"/>
              <a:gd name="connsiteX1074" fmla="*/ 48311 w 605064"/>
              <a:gd name="connsiteY1074" fmla="*/ 853018 h 1518287"/>
              <a:gd name="connsiteX1075" fmla="*/ 48077 w 605064"/>
              <a:gd name="connsiteY1075" fmla="*/ 851493 h 1518287"/>
              <a:gd name="connsiteX1076" fmla="*/ 48077 w 605064"/>
              <a:gd name="connsiteY1076" fmla="*/ 849734 h 1518287"/>
              <a:gd name="connsiteX1077" fmla="*/ 48311 w 605064"/>
              <a:gd name="connsiteY1077" fmla="*/ 847741 h 1518287"/>
              <a:gd name="connsiteX1078" fmla="*/ 50187 w 605064"/>
              <a:gd name="connsiteY1078" fmla="*/ 834958 h 1518287"/>
              <a:gd name="connsiteX1079" fmla="*/ 51712 w 605064"/>
              <a:gd name="connsiteY1079" fmla="*/ 824052 h 1518287"/>
              <a:gd name="connsiteX1080" fmla="*/ 52767 w 605064"/>
              <a:gd name="connsiteY1080" fmla="*/ 816195 h 1518287"/>
              <a:gd name="connsiteX1081" fmla="*/ 53002 w 605064"/>
              <a:gd name="connsiteY1081" fmla="*/ 813498 h 1518287"/>
              <a:gd name="connsiteX1082" fmla="*/ 53002 w 605064"/>
              <a:gd name="connsiteY1082" fmla="*/ 812091 h 1518287"/>
              <a:gd name="connsiteX1083" fmla="*/ 52884 w 605064"/>
              <a:gd name="connsiteY1083" fmla="*/ 811153 h 1518287"/>
              <a:gd name="connsiteX1084" fmla="*/ 52767 w 605064"/>
              <a:gd name="connsiteY1084" fmla="*/ 810801 h 1518287"/>
              <a:gd name="connsiteX1085" fmla="*/ 52415 w 605064"/>
              <a:gd name="connsiteY1085" fmla="*/ 810332 h 1518287"/>
              <a:gd name="connsiteX1086" fmla="*/ 52181 w 605064"/>
              <a:gd name="connsiteY1086" fmla="*/ 810097 h 1518287"/>
              <a:gd name="connsiteX1087" fmla="*/ 51946 w 605064"/>
              <a:gd name="connsiteY1087" fmla="*/ 809980 h 1518287"/>
              <a:gd name="connsiteX1088" fmla="*/ 51595 w 605064"/>
              <a:gd name="connsiteY1088" fmla="*/ 809863 h 1518287"/>
              <a:gd name="connsiteX1089" fmla="*/ 51243 w 605064"/>
              <a:gd name="connsiteY1089" fmla="*/ 809980 h 1518287"/>
              <a:gd name="connsiteX1090" fmla="*/ 50774 w 605064"/>
              <a:gd name="connsiteY1090" fmla="*/ 810215 h 1518287"/>
              <a:gd name="connsiteX1091" fmla="*/ 50305 w 605064"/>
              <a:gd name="connsiteY1091" fmla="*/ 810801 h 1518287"/>
              <a:gd name="connsiteX1092" fmla="*/ 49718 w 605064"/>
              <a:gd name="connsiteY1092" fmla="*/ 811387 h 1518287"/>
              <a:gd name="connsiteX1093" fmla="*/ 49367 w 605064"/>
              <a:gd name="connsiteY1093" fmla="*/ 812325 h 1518287"/>
              <a:gd name="connsiteX1094" fmla="*/ 48898 w 605064"/>
              <a:gd name="connsiteY1094" fmla="*/ 813498 h 1518287"/>
              <a:gd name="connsiteX1095" fmla="*/ 48311 w 605064"/>
              <a:gd name="connsiteY1095" fmla="*/ 814905 h 1518287"/>
              <a:gd name="connsiteX1096" fmla="*/ 47842 w 605064"/>
              <a:gd name="connsiteY1096" fmla="*/ 816664 h 1518287"/>
              <a:gd name="connsiteX1097" fmla="*/ 47256 w 605064"/>
              <a:gd name="connsiteY1097" fmla="*/ 818775 h 1518287"/>
              <a:gd name="connsiteX1098" fmla="*/ 45966 w 605064"/>
              <a:gd name="connsiteY1098" fmla="*/ 823818 h 1518287"/>
              <a:gd name="connsiteX1099" fmla="*/ 44676 w 605064"/>
              <a:gd name="connsiteY1099" fmla="*/ 828743 h 1518287"/>
              <a:gd name="connsiteX1100" fmla="*/ 42097 w 605064"/>
              <a:gd name="connsiteY1100" fmla="*/ 837656 h 1518287"/>
              <a:gd name="connsiteX1101" fmla="*/ 39517 w 605064"/>
              <a:gd name="connsiteY1101" fmla="*/ 845630 h 1518287"/>
              <a:gd name="connsiteX1102" fmla="*/ 37523 w 605064"/>
              <a:gd name="connsiteY1102" fmla="*/ 853018 h 1518287"/>
              <a:gd name="connsiteX1103" fmla="*/ 36937 w 605064"/>
              <a:gd name="connsiteY1103" fmla="*/ 854425 h 1518287"/>
              <a:gd name="connsiteX1104" fmla="*/ 36233 w 605064"/>
              <a:gd name="connsiteY1104" fmla="*/ 855481 h 1518287"/>
              <a:gd name="connsiteX1105" fmla="*/ 35413 w 605064"/>
              <a:gd name="connsiteY1105" fmla="*/ 856419 h 1518287"/>
              <a:gd name="connsiteX1106" fmla="*/ 34475 w 605064"/>
              <a:gd name="connsiteY1106" fmla="*/ 857122 h 1518287"/>
              <a:gd name="connsiteX1107" fmla="*/ 33654 w 605064"/>
              <a:gd name="connsiteY1107" fmla="*/ 857474 h 1518287"/>
              <a:gd name="connsiteX1108" fmla="*/ 32598 w 605064"/>
              <a:gd name="connsiteY1108" fmla="*/ 857591 h 1518287"/>
              <a:gd name="connsiteX1109" fmla="*/ 31543 w 605064"/>
              <a:gd name="connsiteY1109" fmla="*/ 857591 h 1518287"/>
              <a:gd name="connsiteX1110" fmla="*/ 30722 w 605064"/>
              <a:gd name="connsiteY1110" fmla="*/ 857240 h 1518287"/>
              <a:gd name="connsiteX1111" fmla="*/ 29667 w 605064"/>
              <a:gd name="connsiteY1111" fmla="*/ 856653 h 1518287"/>
              <a:gd name="connsiteX1112" fmla="*/ 28846 w 605064"/>
              <a:gd name="connsiteY1112" fmla="*/ 856067 h 1518287"/>
              <a:gd name="connsiteX1113" fmla="*/ 28143 w 605064"/>
              <a:gd name="connsiteY1113" fmla="*/ 855129 h 1518287"/>
              <a:gd name="connsiteX1114" fmla="*/ 27556 w 605064"/>
              <a:gd name="connsiteY1114" fmla="*/ 853956 h 1518287"/>
              <a:gd name="connsiteX1115" fmla="*/ 27204 w 605064"/>
              <a:gd name="connsiteY1115" fmla="*/ 852549 h 1518287"/>
              <a:gd name="connsiteX1116" fmla="*/ 26970 w 605064"/>
              <a:gd name="connsiteY1116" fmla="*/ 851142 h 1518287"/>
              <a:gd name="connsiteX1117" fmla="*/ 26970 w 605064"/>
              <a:gd name="connsiteY1117" fmla="*/ 849383 h 1518287"/>
              <a:gd name="connsiteX1118" fmla="*/ 27322 w 605064"/>
              <a:gd name="connsiteY1118" fmla="*/ 847623 h 1518287"/>
              <a:gd name="connsiteX1119" fmla="*/ 28377 w 605064"/>
              <a:gd name="connsiteY1119" fmla="*/ 843167 h 1518287"/>
              <a:gd name="connsiteX1120" fmla="*/ 29667 w 605064"/>
              <a:gd name="connsiteY1120" fmla="*/ 838242 h 1518287"/>
              <a:gd name="connsiteX1121" fmla="*/ 32716 w 605064"/>
              <a:gd name="connsiteY1121" fmla="*/ 827336 h 1518287"/>
              <a:gd name="connsiteX1122" fmla="*/ 35530 w 605064"/>
              <a:gd name="connsiteY1122" fmla="*/ 817016 h 1518287"/>
              <a:gd name="connsiteX1123" fmla="*/ 36585 w 605064"/>
              <a:gd name="connsiteY1123" fmla="*/ 812677 h 1518287"/>
              <a:gd name="connsiteX1124" fmla="*/ 37523 w 605064"/>
              <a:gd name="connsiteY1124" fmla="*/ 809394 h 1518287"/>
              <a:gd name="connsiteX1125" fmla="*/ 37641 w 605064"/>
              <a:gd name="connsiteY1125" fmla="*/ 808338 h 1518287"/>
              <a:gd name="connsiteX1126" fmla="*/ 37758 w 605064"/>
              <a:gd name="connsiteY1126" fmla="*/ 807400 h 1518287"/>
              <a:gd name="connsiteX1127" fmla="*/ 37758 w 605064"/>
              <a:gd name="connsiteY1127" fmla="*/ 806579 h 1518287"/>
              <a:gd name="connsiteX1128" fmla="*/ 37641 w 605064"/>
              <a:gd name="connsiteY1128" fmla="*/ 805876 h 1518287"/>
              <a:gd name="connsiteX1129" fmla="*/ 37523 w 605064"/>
              <a:gd name="connsiteY1129" fmla="*/ 805406 h 1518287"/>
              <a:gd name="connsiteX1130" fmla="*/ 37172 w 605064"/>
              <a:gd name="connsiteY1130" fmla="*/ 805055 h 1518287"/>
              <a:gd name="connsiteX1131" fmla="*/ 36937 w 605064"/>
              <a:gd name="connsiteY1131" fmla="*/ 804586 h 1518287"/>
              <a:gd name="connsiteX1132" fmla="*/ 36703 w 605064"/>
              <a:gd name="connsiteY1132" fmla="*/ 804468 h 1518287"/>
              <a:gd name="connsiteX1133" fmla="*/ 36351 w 605064"/>
              <a:gd name="connsiteY1133" fmla="*/ 804468 h 1518287"/>
              <a:gd name="connsiteX1134" fmla="*/ 35882 w 605064"/>
              <a:gd name="connsiteY1134" fmla="*/ 804586 h 1518287"/>
              <a:gd name="connsiteX1135" fmla="*/ 35413 w 605064"/>
              <a:gd name="connsiteY1135" fmla="*/ 805055 h 1518287"/>
              <a:gd name="connsiteX1136" fmla="*/ 34944 w 605064"/>
              <a:gd name="connsiteY1136" fmla="*/ 805406 h 1518287"/>
              <a:gd name="connsiteX1137" fmla="*/ 34475 w 605064"/>
              <a:gd name="connsiteY1137" fmla="*/ 805876 h 1518287"/>
              <a:gd name="connsiteX1138" fmla="*/ 34006 w 605064"/>
              <a:gd name="connsiteY1138" fmla="*/ 806696 h 1518287"/>
              <a:gd name="connsiteX1139" fmla="*/ 32950 w 605064"/>
              <a:gd name="connsiteY1139" fmla="*/ 808573 h 1518287"/>
              <a:gd name="connsiteX1140" fmla="*/ 25328 w 605064"/>
              <a:gd name="connsiteY1140" fmla="*/ 826280 h 1518287"/>
              <a:gd name="connsiteX1141" fmla="*/ 17824 w 605064"/>
              <a:gd name="connsiteY1141" fmla="*/ 843636 h 1518287"/>
              <a:gd name="connsiteX1142" fmla="*/ 17120 w 605064"/>
              <a:gd name="connsiteY1142" fmla="*/ 845044 h 1518287"/>
              <a:gd name="connsiteX1143" fmla="*/ 16065 w 605064"/>
              <a:gd name="connsiteY1143" fmla="*/ 846216 h 1518287"/>
              <a:gd name="connsiteX1144" fmla="*/ 15009 w 605064"/>
              <a:gd name="connsiteY1144" fmla="*/ 847037 h 1518287"/>
              <a:gd name="connsiteX1145" fmla="*/ 13837 w 605064"/>
              <a:gd name="connsiteY1145" fmla="*/ 847858 h 1518287"/>
              <a:gd name="connsiteX1146" fmla="*/ 12664 w 605064"/>
              <a:gd name="connsiteY1146" fmla="*/ 848210 h 1518287"/>
              <a:gd name="connsiteX1147" fmla="*/ 11374 w 605064"/>
              <a:gd name="connsiteY1147" fmla="*/ 848444 h 1518287"/>
              <a:gd name="connsiteX1148" fmla="*/ 10319 w 605064"/>
              <a:gd name="connsiteY1148" fmla="*/ 848327 h 1518287"/>
              <a:gd name="connsiteX1149" fmla="*/ 9146 w 605064"/>
              <a:gd name="connsiteY1149" fmla="*/ 848093 h 1518287"/>
              <a:gd name="connsiteX1150" fmla="*/ 8091 w 605064"/>
              <a:gd name="connsiteY1150" fmla="*/ 847623 h 1518287"/>
              <a:gd name="connsiteX1151" fmla="*/ 7036 w 605064"/>
              <a:gd name="connsiteY1151" fmla="*/ 846803 h 1518287"/>
              <a:gd name="connsiteX1152" fmla="*/ 6332 w 605064"/>
              <a:gd name="connsiteY1152" fmla="*/ 845864 h 1518287"/>
              <a:gd name="connsiteX1153" fmla="*/ 5629 w 605064"/>
              <a:gd name="connsiteY1153" fmla="*/ 844574 h 1518287"/>
              <a:gd name="connsiteX1154" fmla="*/ 5394 w 605064"/>
              <a:gd name="connsiteY1154" fmla="*/ 843167 h 1518287"/>
              <a:gd name="connsiteX1155" fmla="*/ 5277 w 605064"/>
              <a:gd name="connsiteY1155" fmla="*/ 841525 h 1518287"/>
              <a:gd name="connsiteX1156" fmla="*/ 5394 w 605064"/>
              <a:gd name="connsiteY1156" fmla="*/ 839766 h 1518287"/>
              <a:gd name="connsiteX1157" fmla="*/ 5863 w 605064"/>
              <a:gd name="connsiteY1157" fmla="*/ 837538 h 1518287"/>
              <a:gd name="connsiteX1158" fmla="*/ 6684 w 605064"/>
              <a:gd name="connsiteY1158" fmla="*/ 835193 h 1518287"/>
              <a:gd name="connsiteX1159" fmla="*/ 7856 w 605064"/>
              <a:gd name="connsiteY1159" fmla="*/ 832261 h 1518287"/>
              <a:gd name="connsiteX1160" fmla="*/ 10671 w 605064"/>
              <a:gd name="connsiteY1160" fmla="*/ 825460 h 1518287"/>
              <a:gd name="connsiteX1161" fmla="*/ 14071 w 605064"/>
              <a:gd name="connsiteY1161" fmla="*/ 817837 h 1518287"/>
              <a:gd name="connsiteX1162" fmla="*/ 17824 w 605064"/>
              <a:gd name="connsiteY1162" fmla="*/ 809863 h 1518287"/>
              <a:gd name="connsiteX1163" fmla="*/ 21576 w 605064"/>
              <a:gd name="connsiteY1163" fmla="*/ 802123 h 1518287"/>
              <a:gd name="connsiteX1164" fmla="*/ 24976 w 605064"/>
              <a:gd name="connsiteY1164" fmla="*/ 795204 h 1518287"/>
              <a:gd name="connsiteX1165" fmla="*/ 27791 w 605064"/>
              <a:gd name="connsiteY1165" fmla="*/ 789810 h 1518287"/>
              <a:gd name="connsiteX1166" fmla="*/ 29784 w 605064"/>
              <a:gd name="connsiteY1166" fmla="*/ 786409 h 1518287"/>
              <a:gd name="connsiteX1167" fmla="*/ 30253 w 605064"/>
              <a:gd name="connsiteY1167" fmla="*/ 785236 h 1518287"/>
              <a:gd name="connsiteX1168" fmla="*/ 30722 w 605064"/>
              <a:gd name="connsiteY1168" fmla="*/ 784298 h 1518287"/>
              <a:gd name="connsiteX1169" fmla="*/ 30957 w 605064"/>
              <a:gd name="connsiteY1169" fmla="*/ 783477 h 1518287"/>
              <a:gd name="connsiteX1170" fmla="*/ 31074 w 605064"/>
              <a:gd name="connsiteY1170" fmla="*/ 782774 h 1518287"/>
              <a:gd name="connsiteX1171" fmla="*/ 30957 w 605064"/>
              <a:gd name="connsiteY1171" fmla="*/ 782187 h 1518287"/>
              <a:gd name="connsiteX1172" fmla="*/ 30840 w 605064"/>
              <a:gd name="connsiteY1172" fmla="*/ 781601 h 1518287"/>
              <a:gd name="connsiteX1173" fmla="*/ 30488 w 605064"/>
              <a:gd name="connsiteY1173" fmla="*/ 781249 h 1518287"/>
              <a:gd name="connsiteX1174" fmla="*/ 30019 w 605064"/>
              <a:gd name="connsiteY1174" fmla="*/ 781014 h 1518287"/>
              <a:gd name="connsiteX1175" fmla="*/ 29667 w 605064"/>
              <a:gd name="connsiteY1175" fmla="*/ 780897 h 1518287"/>
              <a:gd name="connsiteX1176" fmla="*/ 29081 w 605064"/>
              <a:gd name="connsiteY1176" fmla="*/ 780897 h 1518287"/>
              <a:gd name="connsiteX1177" fmla="*/ 28494 w 605064"/>
              <a:gd name="connsiteY1177" fmla="*/ 781014 h 1518287"/>
              <a:gd name="connsiteX1178" fmla="*/ 27791 w 605064"/>
              <a:gd name="connsiteY1178" fmla="*/ 781249 h 1518287"/>
              <a:gd name="connsiteX1179" fmla="*/ 27204 w 605064"/>
              <a:gd name="connsiteY1179" fmla="*/ 781601 h 1518287"/>
              <a:gd name="connsiteX1180" fmla="*/ 26618 w 605064"/>
              <a:gd name="connsiteY1180" fmla="*/ 782187 h 1518287"/>
              <a:gd name="connsiteX1181" fmla="*/ 25915 w 605064"/>
              <a:gd name="connsiteY1181" fmla="*/ 782774 h 1518287"/>
              <a:gd name="connsiteX1182" fmla="*/ 25328 w 605064"/>
              <a:gd name="connsiteY1182" fmla="*/ 783594 h 1518287"/>
              <a:gd name="connsiteX1183" fmla="*/ 23569 w 605064"/>
              <a:gd name="connsiteY1183" fmla="*/ 785705 h 1518287"/>
              <a:gd name="connsiteX1184" fmla="*/ 21224 w 605064"/>
              <a:gd name="connsiteY1184" fmla="*/ 788872 h 1518287"/>
              <a:gd name="connsiteX1185" fmla="*/ 18058 w 605064"/>
              <a:gd name="connsiteY1185" fmla="*/ 792155 h 1518287"/>
              <a:gd name="connsiteX1186" fmla="*/ 16416 w 605064"/>
              <a:gd name="connsiteY1186" fmla="*/ 793797 h 1518287"/>
              <a:gd name="connsiteX1187" fmla="*/ 14775 w 605064"/>
              <a:gd name="connsiteY1187" fmla="*/ 795556 h 1518287"/>
              <a:gd name="connsiteX1188" fmla="*/ 13016 w 605064"/>
              <a:gd name="connsiteY1188" fmla="*/ 797080 h 1518287"/>
              <a:gd name="connsiteX1189" fmla="*/ 11140 w 605064"/>
              <a:gd name="connsiteY1189" fmla="*/ 798488 h 1518287"/>
              <a:gd name="connsiteX1190" fmla="*/ 9381 w 605064"/>
              <a:gd name="connsiteY1190" fmla="*/ 799660 h 1518287"/>
              <a:gd name="connsiteX1191" fmla="*/ 7739 w 605064"/>
              <a:gd name="connsiteY1191" fmla="*/ 800364 h 1518287"/>
              <a:gd name="connsiteX1192" fmla="*/ 6801 w 605064"/>
              <a:gd name="connsiteY1192" fmla="*/ 800716 h 1518287"/>
              <a:gd name="connsiteX1193" fmla="*/ 6098 w 605064"/>
              <a:gd name="connsiteY1193" fmla="*/ 800950 h 1518287"/>
              <a:gd name="connsiteX1194" fmla="*/ 5159 w 605064"/>
              <a:gd name="connsiteY1194" fmla="*/ 801068 h 1518287"/>
              <a:gd name="connsiteX1195" fmla="*/ 4339 w 605064"/>
              <a:gd name="connsiteY1195" fmla="*/ 801185 h 1518287"/>
              <a:gd name="connsiteX1196" fmla="*/ 3635 w 605064"/>
              <a:gd name="connsiteY1196" fmla="*/ 801068 h 1518287"/>
              <a:gd name="connsiteX1197" fmla="*/ 2932 w 605064"/>
              <a:gd name="connsiteY1197" fmla="*/ 800716 h 1518287"/>
              <a:gd name="connsiteX1198" fmla="*/ 2228 w 605064"/>
              <a:gd name="connsiteY1198" fmla="*/ 800481 h 1518287"/>
              <a:gd name="connsiteX1199" fmla="*/ 1524 w 605064"/>
              <a:gd name="connsiteY1199" fmla="*/ 800012 h 1518287"/>
              <a:gd name="connsiteX1200" fmla="*/ 1055 w 605064"/>
              <a:gd name="connsiteY1200" fmla="*/ 799426 h 1518287"/>
              <a:gd name="connsiteX1201" fmla="*/ 704 w 605064"/>
              <a:gd name="connsiteY1201" fmla="*/ 798957 h 1518287"/>
              <a:gd name="connsiteX1202" fmla="*/ 352 w 605064"/>
              <a:gd name="connsiteY1202" fmla="*/ 798488 h 1518287"/>
              <a:gd name="connsiteX1203" fmla="*/ 117 w 605064"/>
              <a:gd name="connsiteY1203" fmla="*/ 797901 h 1518287"/>
              <a:gd name="connsiteX1204" fmla="*/ 0 w 605064"/>
              <a:gd name="connsiteY1204" fmla="*/ 797315 h 1518287"/>
              <a:gd name="connsiteX1205" fmla="*/ 0 w 605064"/>
              <a:gd name="connsiteY1205" fmla="*/ 796611 h 1518287"/>
              <a:gd name="connsiteX1206" fmla="*/ 235 w 605064"/>
              <a:gd name="connsiteY1206" fmla="*/ 795321 h 1518287"/>
              <a:gd name="connsiteX1207" fmla="*/ 704 w 605064"/>
              <a:gd name="connsiteY1207" fmla="*/ 794149 h 1518287"/>
              <a:gd name="connsiteX1208" fmla="*/ 1407 w 605064"/>
              <a:gd name="connsiteY1208" fmla="*/ 792741 h 1518287"/>
              <a:gd name="connsiteX1209" fmla="*/ 2345 w 605064"/>
              <a:gd name="connsiteY1209" fmla="*/ 791334 h 1518287"/>
              <a:gd name="connsiteX1210" fmla="*/ 3518 w 605064"/>
              <a:gd name="connsiteY1210" fmla="*/ 789692 h 1518287"/>
              <a:gd name="connsiteX1211" fmla="*/ 6098 w 605064"/>
              <a:gd name="connsiteY1211" fmla="*/ 786761 h 1518287"/>
              <a:gd name="connsiteX1212" fmla="*/ 8912 w 605064"/>
              <a:gd name="connsiteY1212" fmla="*/ 783712 h 1518287"/>
              <a:gd name="connsiteX1213" fmla="*/ 11609 w 605064"/>
              <a:gd name="connsiteY1213" fmla="*/ 780780 h 1518287"/>
              <a:gd name="connsiteX1214" fmla="*/ 13954 w 605064"/>
              <a:gd name="connsiteY1214" fmla="*/ 778083 h 1518287"/>
              <a:gd name="connsiteX1215" fmla="*/ 16534 w 605064"/>
              <a:gd name="connsiteY1215" fmla="*/ 774682 h 1518287"/>
              <a:gd name="connsiteX1216" fmla="*/ 18879 w 605064"/>
              <a:gd name="connsiteY1216" fmla="*/ 771516 h 1518287"/>
              <a:gd name="connsiteX1217" fmla="*/ 20755 w 605064"/>
              <a:gd name="connsiteY1217" fmla="*/ 768232 h 1518287"/>
              <a:gd name="connsiteX1218" fmla="*/ 22631 w 605064"/>
              <a:gd name="connsiteY1218" fmla="*/ 764831 h 1518287"/>
              <a:gd name="connsiteX1219" fmla="*/ 24273 w 605064"/>
              <a:gd name="connsiteY1219" fmla="*/ 761430 h 1518287"/>
              <a:gd name="connsiteX1220" fmla="*/ 25915 w 605064"/>
              <a:gd name="connsiteY1220" fmla="*/ 757912 h 1518287"/>
              <a:gd name="connsiteX1221" fmla="*/ 29432 w 605064"/>
              <a:gd name="connsiteY1221" fmla="*/ 750524 h 1518287"/>
              <a:gd name="connsiteX1222" fmla="*/ 30253 w 605064"/>
              <a:gd name="connsiteY1222" fmla="*/ 748296 h 1518287"/>
              <a:gd name="connsiteX1223" fmla="*/ 31309 w 605064"/>
              <a:gd name="connsiteY1223" fmla="*/ 746420 h 1518287"/>
              <a:gd name="connsiteX1224" fmla="*/ 32364 w 605064"/>
              <a:gd name="connsiteY1224" fmla="*/ 744426 h 1518287"/>
              <a:gd name="connsiteX1225" fmla="*/ 33419 w 605064"/>
              <a:gd name="connsiteY1225" fmla="*/ 742785 h 1518287"/>
              <a:gd name="connsiteX1226" fmla="*/ 34475 w 605064"/>
              <a:gd name="connsiteY1226" fmla="*/ 741143 h 1518287"/>
              <a:gd name="connsiteX1227" fmla="*/ 35647 w 605064"/>
              <a:gd name="connsiteY1227" fmla="*/ 739501 h 1518287"/>
              <a:gd name="connsiteX1228" fmla="*/ 37992 w 605064"/>
              <a:gd name="connsiteY1228" fmla="*/ 736687 h 1518287"/>
              <a:gd name="connsiteX1229" fmla="*/ 40572 w 605064"/>
              <a:gd name="connsiteY1229" fmla="*/ 734107 h 1518287"/>
              <a:gd name="connsiteX1230" fmla="*/ 43035 w 605064"/>
              <a:gd name="connsiteY1230" fmla="*/ 731761 h 1518287"/>
              <a:gd name="connsiteX1231" fmla="*/ 45497 w 605064"/>
              <a:gd name="connsiteY1231" fmla="*/ 729533 h 1518287"/>
              <a:gd name="connsiteX1232" fmla="*/ 48077 w 605064"/>
              <a:gd name="connsiteY1232" fmla="*/ 727657 h 1518287"/>
              <a:gd name="connsiteX1233" fmla="*/ 52884 w 605064"/>
              <a:gd name="connsiteY1233" fmla="*/ 724022 h 1518287"/>
              <a:gd name="connsiteX1234" fmla="*/ 54995 w 605064"/>
              <a:gd name="connsiteY1234" fmla="*/ 722380 h 1518287"/>
              <a:gd name="connsiteX1235" fmla="*/ 57106 w 605064"/>
              <a:gd name="connsiteY1235" fmla="*/ 720621 h 1518287"/>
              <a:gd name="connsiteX1236" fmla="*/ 58865 w 605064"/>
              <a:gd name="connsiteY1236" fmla="*/ 718862 h 1518287"/>
              <a:gd name="connsiteX1237" fmla="*/ 60506 w 605064"/>
              <a:gd name="connsiteY1237" fmla="*/ 716868 h 1518287"/>
              <a:gd name="connsiteX1238" fmla="*/ 61210 w 605064"/>
              <a:gd name="connsiteY1238" fmla="*/ 715813 h 1518287"/>
              <a:gd name="connsiteX1239" fmla="*/ 61796 w 605064"/>
              <a:gd name="connsiteY1239" fmla="*/ 714875 h 1518287"/>
              <a:gd name="connsiteX1240" fmla="*/ 62383 w 605064"/>
              <a:gd name="connsiteY1240" fmla="*/ 713702 h 1518287"/>
              <a:gd name="connsiteX1241" fmla="*/ 62852 w 605064"/>
              <a:gd name="connsiteY1241" fmla="*/ 712529 h 1518287"/>
              <a:gd name="connsiteX1242" fmla="*/ 63672 w 605064"/>
              <a:gd name="connsiteY1242" fmla="*/ 709832 h 1518287"/>
              <a:gd name="connsiteX1243" fmla="*/ 64376 w 605064"/>
              <a:gd name="connsiteY1243" fmla="*/ 706666 h 1518287"/>
              <a:gd name="connsiteX1244" fmla="*/ 65197 w 605064"/>
              <a:gd name="connsiteY1244" fmla="*/ 703030 h 1518287"/>
              <a:gd name="connsiteX1245" fmla="*/ 65900 w 605064"/>
              <a:gd name="connsiteY1245" fmla="*/ 698926 h 1518287"/>
              <a:gd name="connsiteX1246" fmla="*/ 67659 w 605064"/>
              <a:gd name="connsiteY1246" fmla="*/ 688958 h 1518287"/>
              <a:gd name="connsiteX1247" fmla="*/ 69653 w 605064"/>
              <a:gd name="connsiteY1247" fmla="*/ 676879 h 1518287"/>
              <a:gd name="connsiteX1248" fmla="*/ 72115 w 605064"/>
              <a:gd name="connsiteY1248" fmla="*/ 662338 h 1518287"/>
              <a:gd name="connsiteX1249" fmla="*/ 73522 w 605064"/>
              <a:gd name="connsiteY1249" fmla="*/ 654129 h 1518287"/>
              <a:gd name="connsiteX1250" fmla="*/ 75164 w 605064"/>
              <a:gd name="connsiteY1250" fmla="*/ 645451 h 1518287"/>
              <a:gd name="connsiteX1251" fmla="*/ 77040 w 605064"/>
              <a:gd name="connsiteY1251" fmla="*/ 636069 h 1518287"/>
              <a:gd name="connsiteX1252" fmla="*/ 79151 w 605064"/>
              <a:gd name="connsiteY1252" fmla="*/ 625984 h 1518287"/>
              <a:gd name="connsiteX1253" fmla="*/ 81613 w 605064"/>
              <a:gd name="connsiteY1253" fmla="*/ 615313 h 1518287"/>
              <a:gd name="connsiteX1254" fmla="*/ 84310 w 605064"/>
              <a:gd name="connsiteY1254" fmla="*/ 603938 h 1518287"/>
              <a:gd name="connsiteX1255" fmla="*/ 89939 w 605064"/>
              <a:gd name="connsiteY1255" fmla="*/ 580836 h 1518287"/>
              <a:gd name="connsiteX1256" fmla="*/ 95450 w 605064"/>
              <a:gd name="connsiteY1256" fmla="*/ 558554 h 1518287"/>
              <a:gd name="connsiteX1257" fmla="*/ 98147 w 605064"/>
              <a:gd name="connsiteY1257" fmla="*/ 547648 h 1518287"/>
              <a:gd name="connsiteX1258" fmla="*/ 100727 w 605064"/>
              <a:gd name="connsiteY1258" fmla="*/ 536742 h 1518287"/>
              <a:gd name="connsiteX1259" fmla="*/ 103306 w 605064"/>
              <a:gd name="connsiteY1259" fmla="*/ 525954 h 1518287"/>
              <a:gd name="connsiteX1260" fmla="*/ 105534 w 605064"/>
              <a:gd name="connsiteY1260" fmla="*/ 515165 h 1518287"/>
              <a:gd name="connsiteX1261" fmla="*/ 107645 w 605064"/>
              <a:gd name="connsiteY1261" fmla="*/ 504493 h 1518287"/>
              <a:gd name="connsiteX1262" fmla="*/ 109521 w 605064"/>
              <a:gd name="connsiteY1262" fmla="*/ 493822 h 1518287"/>
              <a:gd name="connsiteX1263" fmla="*/ 111280 w 605064"/>
              <a:gd name="connsiteY1263" fmla="*/ 483150 h 1518287"/>
              <a:gd name="connsiteX1264" fmla="*/ 112687 w 605064"/>
              <a:gd name="connsiteY1264" fmla="*/ 472361 h 1518287"/>
              <a:gd name="connsiteX1265" fmla="*/ 113391 w 605064"/>
              <a:gd name="connsiteY1265" fmla="*/ 466967 h 1518287"/>
              <a:gd name="connsiteX1266" fmla="*/ 113860 w 605064"/>
              <a:gd name="connsiteY1266" fmla="*/ 461573 h 1518287"/>
              <a:gd name="connsiteX1267" fmla="*/ 114329 w 605064"/>
              <a:gd name="connsiteY1267" fmla="*/ 456061 h 1518287"/>
              <a:gd name="connsiteX1268" fmla="*/ 114681 w 605064"/>
              <a:gd name="connsiteY1268" fmla="*/ 450549 h 1518287"/>
              <a:gd name="connsiteX1269" fmla="*/ 115033 w 605064"/>
              <a:gd name="connsiteY1269" fmla="*/ 445038 h 1518287"/>
              <a:gd name="connsiteX1270" fmla="*/ 115150 w 605064"/>
              <a:gd name="connsiteY1270" fmla="*/ 439526 h 1518287"/>
              <a:gd name="connsiteX1271" fmla="*/ 115267 w 605064"/>
              <a:gd name="connsiteY1271" fmla="*/ 434014 h 1518287"/>
              <a:gd name="connsiteX1272" fmla="*/ 115267 w 605064"/>
              <a:gd name="connsiteY1272" fmla="*/ 428385 h 1518287"/>
              <a:gd name="connsiteX1273" fmla="*/ 115150 w 605064"/>
              <a:gd name="connsiteY1273" fmla="*/ 417010 h 1518287"/>
              <a:gd name="connsiteX1274" fmla="*/ 114915 w 605064"/>
              <a:gd name="connsiteY1274" fmla="*/ 405635 h 1518287"/>
              <a:gd name="connsiteX1275" fmla="*/ 114681 w 605064"/>
              <a:gd name="connsiteY1275" fmla="*/ 394495 h 1518287"/>
              <a:gd name="connsiteX1276" fmla="*/ 114446 w 605064"/>
              <a:gd name="connsiteY1276" fmla="*/ 383354 h 1518287"/>
              <a:gd name="connsiteX1277" fmla="*/ 114446 w 605064"/>
              <a:gd name="connsiteY1277" fmla="*/ 372331 h 1518287"/>
              <a:gd name="connsiteX1278" fmla="*/ 114563 w 605064"/>
              <a:gd name="connsiteY1278" fmla="*/ 366936 h 1518287"/>
              <a:gd name="connsiteX1279" fmla="*/ 114681 w 605064"/>
              <a:gd name="connsiteY1279" fmla="*/ 361659 h 1518287"/>
              <a:gd name="connsiteX1280" fmla="*/ 114915 w 605064"/>
              <a:gd name="connsiteY1280" fmla="*/ 356382 h 1518287"/>
              <a:gd name="connsiteX1281" fmla="*/ 115267 w 605064"/>
              <a:gd name="connsiteY1281" fmla="*/ 351222 h 1518287"/>
              <a:gd name="connsiteX1282" fmla="*/ 115736 w 605064"/>
              <a:gd name="connsiteY1282" fmla="*/ 346180 h 1518287"/>
              <a:gd name="connsiteX1283" fmla="*/ 116322 w 605064"/>
              <a:gd name="connsiteY1283" fmla="*/ 341137 h 1518287"/>
              <a:gd name="connsiteX1284" fmla="*/ 117026 w 605064"/>
              <a:gd name="connsiteY1284" fmla="*/ 336446 h 1518287"/>
              <a:gd name="connsiteX1285" fmla="*/ 117847 w 605064"/>
              <a:gd name="connsiteY1285" fmla="*/ 331638 h 1518287"/>
              <a:gd name="connsiteX1286" fmla="*/ 118902 w 605064"/>
              <a:gd name="connsiteY1286" fmla="*/ 327065 h 1518287"/>
              <a:gd name="connsiteX1287" fmla="*/ 120075 w 605064"/>
              <a:gd name="connsiteY1287" fmla="*/ 322491 h 1518287"/>
              <a:gd name="connsiteX1288" fmla="*/ 121482 w 605064"/>
              <a:gd name="connsiteY1288" fmla="*/ 318152 h 1518287"/>
              <a:gd name="connsiteX1289" fmla="*/ 123006 w 605064"/>
              <a:gd name="connsiteY1289" fmla="*/ 313930 h 1518287"/>
              <a:gd name="connsiteX1290" fmla="*/ 124648 w 605064"/>
              <a:gd name="connsiteY1290" fmla="*/ 309943 h 1518287"/>
              <a:gd name="connsiteX1291" fmla="*/ 126759 w 605064"/>
              <a:gd name="connsiteY1291" fmla="*/ 306073 h 1518287"/>
              <a:gd name="connsiteX1292" fmla="*/ 128752 w 605064"/>
              <a:gd name="connsiteY1292" fmla="*/ 302438 h 1518287"/>
              <a:gd name="connsiteX1293" fmla="*/ 131214 w 605064"/>
              <a:gd name="connsiteY1293" fmla="*/ 298920 h 1518287"/>
              <a:gd name="connsiteX1294" fmla="*/ 132504 w 605064"/>
              <a:gd name="connsiteY1294" fmla="*/ 297278 h 1518287"/>
              <a:gd name="connsiteX1295" fmla="*/ 133911 w 605064"/>
              <a:gd name="connsiteY1295" fmla="*/ 295636 h 1518287"/>
              <a:gd name="connsiteX1296" fmla="*/ 135319 w 605064"/>
              <a:gd name="connsiteY1296" fmla="*/ 294112 h 1518287"/>
              <a:gd name="connsiteX1297" fmla="*/ 136843 w 605064"/>
              <a:gd name="connsiteY1297" fmla="*/ 292587 h 1518287"/>
              <a:gd name="connsiteX1298" fmla="*/ 138367 w 605064"/>
              <a:gd name="connsiteY1298" fmla="*/ 290946 h 1518287"/>
              <a:gd name="connsiteX1299" fmla="*/ 139892 w 605064"/>
              <a:gd name="connsiteY1299" fmla="*/ 289538 h 1518287"/>
              <a:gd name="connsiteX1300" fmla="*/ 141768 w 605064"/>
              <a:gd name="connsiteY1300" fmla="*/ 288131 h 1518287"/>
              <a:gd name="connsiteX1301" fmla="*/ 143410 w 605064"/>
              <a:gd name="connsiteY1301" fmla="*/ 286841 h 1518287"/>
              <a:gd name="connsiteX1302" fmla="*/ 145286 w 605064"/>
              <a:gd name="connsiteY1302" fmla="*/ 285669 h 1518287"/>
              <a:gd name="connsiteX1303" fmla="*/ 147279 w 605064"/>
              <a:gd name="connsiteY1303" fmla="*/ 284496 h 1518287"/>
              <a:gd name="connsiteX1304" fmla="*/ 149155 w 605064"/>
              <a:gd name="connsiteY1304" fmla="*/ 283323 h 1518287"/>
              <a:gd name="connsiteX1305" fmla="*/ 151266 w 605064"/>
              <a:gd name="connsiteY1305" fmla="*/ 282150 h 1518287"/>
              <a:gd name="connsiteX1306" fmla="*/ 155487 w 605064"/>
              <a:gd name="connsiteY1306" fmla="*/ 280040 h 1518287"/>
              <a:gd name="connsiteX1307" fmla="*/ 159943 w 605064"/>
              <a:gd name="connsiteY1307" fmla="*/ 278163 h 1518287"/>
              <a:gd name="connsiteX1308" fmla="*/ 164282 w 605064"/>
              <a:gd name="connsiteY1308" fmla="*/ 276287 h 1518287"/>
              <a:gd name="connsiteX1309" fmla="*/ 168855 w 605064"/>
              <a:gd name="connsiteY1309" fmla="*/ 274293 h 1518287"/>
              <a:gd name="connsiteX1310" fmla="*/ 178236 w 605064"/>
              <a:gd name="connsiteY1310" fmla="*/ 270775 h 1518287"/>
              <a:gd name="connsiteX1311" fmla="*/ 187617 w 605064"/>
              <a:gd name="connsiteY1311" fmla="*/ 267140 h 1518287"/>
              <a:gd name="connsiteX1312" fmla="*/ 197115 w 605064"/>
              <a:gd name="connsiteY1312" fmla="*/ 263387 h 1518287"/>
              <a:gd name="connsiteX1313" fmla="*/ 201923 w 605064"/>
              <a:gd name="connsiteY1313" fmla="*/ 261511 h 1518287"/>
              <a:gd name="connsiteX1314" fmla="*/ 206496 w 605064"/>
              <a:gd name="connsiteY1314" fmla="*/ 259635 h 1518287"/>
              <a:gd name="connsiteX1315" fmla="*/ 211069 w 605064"/>
              <a:gd name="connsiteY1315" fmla="*/ 257524 h 1518287"/>
              <a:gd name="connsiteX1316" fmla="*/ 215642 w 605064"/>
              <a:gd name="connsiteY1316" fmla="*/ 255530 h 1518287"/>
              <a:gd name="connsiteX1317" fmla="*/ 220098 w 605064"/>
              <a:gd name="connsiteY1317" fmla="*/ 253185 h 1518287"/>
              <a:gd name="connsiteX1318" fmla="*/ 224319 w 605064"/>
              <a:gd name="connsiteY1318" fmla="*/ 250840 h 1518287"/>
              <a:gd name="connsiteX1319" fmla="*/ 228541 w 605064"/>
              <a:gd name="connsiteY1319" fmla="*/ 248377 h 1518287"/>
              <a:gd name="connsiteX1320" fmla="*/ 232528 w 605064"/>
              <a:gd name="connsiteY1320" fmla="*/ 245680 h 1518287"/>
              <a:gd name="connsiteX1321" fmla="*/ 236514 w 605064"/>
              <a:gd name="connsiteY1321" fmla="*/ 242865 h 1518287"/>
              <a:gd name="connsiteX1322" fmla="*/ 240032 w 605064"/>
              <a:gd name="connsiteY1322" fmla="*/ 239933 h 1518287"/>
              <a:gd name="connsiteX1323" fmla="*/ 243667 w 605064"/>
              <a:gd name="connsiteY1323" fmla="*/ 236884 h 1518287"/>
              <a:gd name="connsiteX1324" fmla="*/ 246951 w 605064"/>
              <a:gd name="connsiteY1324" fmla="*/ 233366 h 1518287"/>
              <a:gd name="connsiteX1325" fmla="*/ 248592 w 605064"/>
              <a:gd name="connsiteY1325" fmla="*/ 231725 h 1518287"/>
              <a:gd name="connsiteX1326" fmla="*/ 250117 w 605064"/>
              <a:gd name="connsiteY1326" fmla="*/ 229848 h 1518287"/>
              <a:gd name="connsiteX1327" fmla="*/ 251524 w 605064"/>
              <a:gd name="connsiteY1327" fmla="*/ 228089 h 1518287"/>
              <a:gd name="connsiteX1328" fmla="*/ 252931 w 605064"/>
              <a:gd name="connsiteY1328" fmla="*/ 226096 h 1518287"/>
              <a:gd name="connsiteX1329" fmla="*/ 254221 w 605064"/>
              <a:gd name="connsiteY1329" fmla="*/ 224102 h 1518287"/>
              <a:gd name="connsiteX1330" fmla="*/ 255511 w 605064"/>
              <a:gd name="connsiteY1330" fmla="*/ 221991 h 1518287"/>
              <a:gd name="connsiteX1331" fmla="*/ 256683 w 605064"/>
              <a:gd name="connsiteY1331" fmla="*/ 219880 h 1518287"/>
              <a:gd name="connsiteX1332" fmla="*/ 257738 w 605064"/>
              <a:gd name="connsiteY1332" fmla="*/ 217652 h 1518287"/>
              <a:gd name="connsiteX1333" fmla="*/ 258794 w 605064"/>
              <a:gd name="connsiteY1333" fmla="*/ 215307 h 1518287"/>
              <a:gd name="connsiteX1334" fmla="*/ 259849 w 605064"/>
              <a:gd name="connsiteY1334" fmla="*/ 213079 h 1518287"/>
              <a:gd name="connsiteX1335" fmla="*/ 260787 w 605064"/>
              <a:gd name="connsiteY1335" fmla="*/ 210616 h 1518287"/>
              <a:gd name="connsiteX1336" fmla="*/ 261491 w 605064"/>
              <a:gd name="connsiteY1336" fmla="*/ 208153 h 1518287"/>
              <a:gd name="connsiteX1337" fmla="*/ 262312 w 605064"/>
              <a:gd name="connsiteY1337" fmla="*/ 205574 h 1518287"/>
              <a:gd name="connsiteX1338" fmla="*/ 262898 w 605064"/>
              <a:gd name="connsiteY1338" fmla="*/ 202876 h 1518287"/>
              <a:gd name="connsiteX1339" fmla="*/ 263602 w 605064"/>
              <a:gd name="connsiteY1339" fmla="*/ 200179 h 1518287"/>
              <a:gd name="connsiteX1340" fmla="*/ 264071 w 605064"/>
              <a:gd name="connsiteY1340" fmla="*/ 197365 h 1518287"/>
              <a:gd name="connsiteX1341" fmla="*/ 264422 w 605064"/>
              <a:gd name="connsiteY1341" fmla="*/ 194550 h 1518287"/>
              <a:gd name="connsiteX1342" fmla="*/ 264657 w 605064"/>
              <a:gd name="connsiteY1342" fmla="*/ 191501 h 1518287"/>
              <a:gd name="connsiteX1343" fmla="*/ 265009 w 605064"/>
              <a:gd name="connsiteY1343" fmla="*/ 188569 h 1518287"/>
              <a:gd name="connsiteX1344" fmla="*/ 265126 w 605064"/>
              <a:gd name="connsiteY1344" fmla="*/ 185286 h 1518287"/>
              <a:gd name="connsiteX1345" fmla="*/ 263250 w 605064"/>
              <a:gd name="connsiteY1345" fmla="*/ 183879 h 1518287"/>
              <a:gd name="connsiteX1346" fmla="*/ 261608 w 605064"/>
              <a:gd name="connsiteY1346" fmla="*/ 182471 h 1518287"/>
              <a:gd name="connsiteX1347" fmla="*/ 260084 w 605064"/>
              <a:gd name="connsiteY1347" fmla="*/ 180947 h 1518287"/>
              <a:gd name="connsiteX1348" fmla="*/ 258559 w 605064"/>
              <a:gd name="connsiteY1348" fmla="*/ 179305 h 1518287"/>
              <a:gd name="connsiteX1349" fmla="*/ 257152 w 605064"/>
              <a:gd name="connsiteY1349" fmla="*/ 177663 h 1518287"/>
              <a:gd name="connsiteX1350" fmla="*/ 255745 w 605064"/>
              <a:gd name="connsiteY1350" fmla="*/ 176022 h 1518287"/>
              <a:gd name="connsiteX1351" fmla="*/ 254455 w 605064"/>
              <a:gd name="connsiteY1351" fmla="*/ 174145 h 1518287"/>
              <a:gd name="connsiteX1352" fmla="*/ 253165 w 605064"/>
              <a:gd name="connsiteY1352" fmla="*/ 172269 h 1518287"/>
              <a:gd name="connsiteX1353" fmla="*/ 250820 w 605064"/>
              <a:gd name="connsiteY1353" fmla="*/ 168516 h 1518287"/>
              <a:gd name="connsiteX1354" fmla="*/ 248827 w 605064"/>
              <a:gd name="connsiteY1354" fmla="*/ 164764 h 1518287"/>
              <a:gd name="connsiteX1355" fmla="*/ 246951 w 605064"/>
              <a:gd name="connsiteY1355" fmla="*/ 161128 h 1518287"/>
              <a:gd name="connsiteX1356" fmla="*/ 245426 w 605064"/>
              <a:gd name="connsiteY1356" fmla="*/ 157376 h 1518287"/>
              <a:gd name="connsiteX1357" fmla="*/ 244019 w 605064"/>
              <a:gd name="connsiteY1357" fmla="*/ 153858 h 1518287"/>
              <a:gd name="connsiteX1358" fmla="*/ 242846 w 605064"/>
              <a:gd name="connsiteY1358" fmla="*/ 150691 h 1518287"/>
              <a:gd name="connsiteX1359" fmla="*/ 242026 w 605064"/>
              <a:gd name="connsiteY1359" fmla="*/ 147760 h 1518287"/>
              <a:gd name="connsiteX1360" fmla="*/ 241205 w 605064"/>
              <a:gd name="connsiteY1360" fmla="*/ 145180 h 1518287"/>
              <a:gd name="connsiteX1361" fmla="*/ 240384 w 605064"/>
              <a:gd name="connsiteY1361" fmla="*/ 141427 h 1518287"/>
              <a:gd name="connsiteX1362" fmla="*/ 240032 w 605064"/>
              <a:gd name="connsiteY1362" fmla="*/ 140020 h 1518287"/>
              <a:gd name="connsiteX1363" fmla="*/ 239563 w 605064"/>
              <a:gd name="connsiteY1363" fmla="*/ 139903 h 1518287"/>
              <a:gd name="connsiteX1364" fmla="*/ 238273 w 605064"/>
              <a:gd name="connsiteY1364" fmla="*/ 139316 h 1518287"/>
              <a:gd name="connsiteX1365" fmla="*/ 237335 w 605064"/>
              <a:gd name="connsiteY1365" fmla="*/ 138730 h 1518287"/>
              <a:gd name="connsiteX1366" fmla="*/ 236514 w 605064"/>
              <a:gd name="connsiteY1366" fmla="*/ 138144 h 1518287"/>
              <a:gd name="connsiteX1367" fmla="*/ 235459 w 605064"/>
              <a:gd name="connsiteY1367" fmla="*/ 137205 h 1518287"/>
              <a:gd name="connsiteX1368" fmla="*/ 234404 w 605064"/>
              <a:gd name="connsiteY1368" fmla="*/ 136267 h 1518287"/>
              <a:gd name="connsiteX1369" fmla="*/ 233466 w 605064"/>
              <a:gd name="connsiteY1369" fmla="*/ 134977 h 1518287"/>
              <a:gd name="connsiteX1370" fmla="*/ 232410 w 605064"/>
              <a:gd name="connsiteY1370" fmla="*/ 133570 h 1518287"/>
              <a:gd name="connsiteX1371" fmla="*/ 231472 w 605064"/>
              <a:gd name="connsiteY1371" fmla="*/ 131694 h 1518287"/>
              <a:gd name="connsiteX1372" fmla="*/ 230769 w 605064"/>
              <a:gd name="connsiteY1372" fmla="*/ 129700 h 1518287"/>
              <a:gd name="connsiteX1373" fmla="*/ 229948 w 605064"/>
              <a:gd name="connsiteY1373" fmla="*/ 127472 h 1518287"/>
              <a:gd name="connsiteX1374" fmla="*/ 229479 w 605064"/>
              <a:gd name="connsiteY1374" fmla="*/ 124775 h 1518287"/>
              <a:gd name="connsiteX1375" fmla="*/ 229127 w 605064"/>
              <a:gd name="connsiteY1375" fmla="*/ 121960 h 1518287"/>
              <a:gd name="connsiteX1376" fmla="*/ 229127 w 605064"/>
              <a:gd name="connsiteY1376" fmla="*/ 118794 h 1518287"/>
              <a:gd name="connsiteX1377" fmla="*/ 228072 w 605064"/>
              <a:gd name="connsiteY1377" fmla="*/ 115276 h 1518287"/>
              <a:gd name="connsiteX1378" fmla="*/ 227134 w 605064"/>
              <a:gd name="connsiteY1378" fmla="*/ 112227 h 1518287"/>
              <a:gd name="connsiteX1379" fmla="*/ 226313 w 605064"/>
              <a:gd name="connsiteY1379" fmla="*/ 109413 h 1518287"/>
              <a:gd name="connsiteX1380" fmla="*/ 225961 w 605064"/>
              <a:gd name="connsiteY1380" fmla="*/ 106715 h 1518287"/>
              <a:gd name="connsiteX1381" fmla="*/ 225609 w 605064"/>
              <a:gd name="connsiteY1381" fmla="*/ 104370 h 1518287"/>
              <a:gd name="connsiteX1382" fmla="*/ 225492 w 605064"/>
              <a:gd name="connsiteY1382" fmla="*/ 102259 h 1518287"/>
              <a:gd name="connsiteX1383" fmla="*/ 225609 w 605064"/>
              <a:gd name="connsiteY1383" fmla="*/ 100266 h 1518287"/>
              <a:gd name="connsiteX1384" fmla="*/ 225844 w 605064"/>
              <a:gd name="connsiteY1384" fmla="*/ 98507 h 1518287"/>
              <a:gd name="connsiteX1385" fmla="*/ 226313 w 605064"/>
              <a:gd name="connsiteY1385" fmla="*/ 96982 h 1518287"/>
              <a:gd name="connsiteX1386" fmla="*/ 226899 w 605064"/>
              <a:gd name="connsiteY1386" fmla="*/ 95575 h 1518287"/>
              <a:gd name="connsiteX1387" fmla="*/ 227720 w 605064"/>
              <a:gd name="connsiteY1387" fmla="*/ 94402 h 1518287"/>
              <a:gd name="connsiteX1388" fmla="*/ 228775 w 605064"/>
              <a:gd name="connsiteY1388" fmla="*/ 93464 h 1518287"/>
              <a:gd name="connsiteX1389" fmla="*/ 229948 w 605064"/>
              <a:gd name="connsiteY1389" fmla="*/ 92643 h 1518287"/>
              <a:gd name="connsiteX1390" fmla="*/ 231238 w 605064"/>
              <a:gd name="connsiteY1390" fmla="*/ 92057 h 1518287"/>
              <a:gd name="connsiteX1391" fmla="*/ 232762 w 605064"/>
              <a:gd name="connsiteY1391" fmla="*/ 91588 h 1518287"/>
              <a:gd name="connsiteX1392" fmla="*/ 234404 w 605064"/>
              <a:gd name="connsiteY1392" fmla="*/ 91353 h 1518287"/>
              <a:gd name="connsiteX1393" fmla="*/ 234286 w 605064"/>
              <a:gd name="connsiteY1393" fmla="*/ 79743 h 1518287"/>
              <a:gd name="connsiteX1394" fmla="*/ 234286 w 605064"/>
              <a:gd name="connsiteY1394" fmla="*/ 73059 h 1518287"/>
              <a:gd name="connsiteX1395" fmla="*/ 234521 w 605064"/>
              <a:gd name="connsiteY1395" fmla="*/ 65906 h 1518287"/>
              <a:gd name="connsiteX1396" fmla="*/ 234873 w 605064"/>
              <a:gd name="connsiteY1396" fmla="*/ 62270 h 1518287"/>
              <a:gd name="connsiteX1397" fmla="*/ 235224 w 605064"/>
              <a:gd name="connsiteY1397" fmla="*/ 58518 h 1518287"/>
              <a:gd name="connsiteX1398" fmla="*/ 235576 w 605064"/>
              <a:gd name="connsiteY1398" fmla="*/ 54648 h 1518287"/>
              <a:gd name="connsiteX1399" fmla="*/ 236280 w 605064"/>
              <a:gd name="connsiteY1399" fmla="*/ 50895 h 1518287"/>
              <a:gd name="connsiteX1400" fmla="*/ 236983 w 605064"/>
              <a:gd name="connsiteY1400" fmla="*/ 47025 h 1518287"/>
              <a:gd name="connsiteX1401" fmla="*/ 238039 w 605064"/>
              <a:gd name="connsiteY1401" fmla="*/ 43273 h 1518287"/>
              <a:gd name="connsiteX1402" fmla="*/ 239211 w 605064"/>
              <a:gd name="connsiteY1402" fmla="*/ 39520 h 1518287"/>
              <a:gd name="connsiteX1403" fmla="*/ 240501 w 605064"/>
              <a:gd name="connsiteY1403" fmla="*/ 35767 h 1518287"/>
              <a:gd name="connsiteX1404" fmla="*/ 242026 w 605064"/>
              <a:gd name="connsiteY1404" fmla="*/ 32249 h 1518287"/>
              <a:gd name="connsiteX1405" fmla="*/ 243784 w 605064"/>
              <a:gd name="connsiteY1405" fmla="*/ 28731 h 1518287"/>
              <a:gd name="connsiteX1406" fmla="*/ 245895 w 605064"/>
              <a:gd name="connsiteY1406" fmla="*/ 25330 h 1518287"/>
              <a:gd name="connsiteX1407" fmla="*/ 246951 w 605064"/>
              <a:gd name="connsiteY1407" fmla="*/ 23571 h 1518287"/>
              <a:gd name="connsiteX1408" fmla="*/ 248123 w 605064"/>
              <a:gd name="connsiteY1408" fmla="*/ 21930 h 1518287"/>
              <a:gd name="connsiteX1409" fmla="*/ 249413 w 605064"/>
              <a:gd name="connsiteY1409" fmla="*/ 20405 h 1518287"/>
              <a:gd name="connsiteX1410" fmla="*/ 250820 w 605064"/>
              <a:gd name="connsiteY1410" fmla="*/ 18881 h 1518287"/>
              <a:gd name="connsiteX1411" fmla="*/ 252110 w 605064"/>
              <a:gd name="connsiteY1411" fmla="*/ 17356 h 1518287"/>
              <a:gd name="connsiteX1412" fmla="*/ 253634 w 605064"/>
              <a:gd name="connsiteY1412" fmla="*/ 15949 h 1518287"/>
              <a:gd name="connsiteX1413" fmla="*/ 255159 w 605064"/>
              <a:gd name="connsiteY1413" fmla="*/ 14542 h 1518287"/>
              <a:gd name="connsiteX1414" fmla="*/ 256918 w 605064"/>
              <a:gd name="connsiteY1414" fmla="*/ 13252 h 1518287"/>
              <a:gd name="connsiteX1415" fmla="*/ 258677 w 605064"/>
              <a:gd name="connsiteY1415" fmla="*/ 11844 h 1518287"/>
              <a:gd name="connsiteX1416" fmla="*/ 260436 w 605064"/>
              <a:gd name="connsiteY1416" fmla="*/ 10672 h 1518287"/>
              <a:gd name="connsiteX1417" fmla="*/ 262429 w 605064"/>
              <a:gd name="connsiteY1417" fmla="*/ 9382 h 1518287"/>
              <a:gd name="connsiteX1418" fmla="*/ 264305 w 605064"/>
              <a:gd name="connsiteY1418" fmla="*/ 8326 h 1518287"/>
              <a:gd name="connsiteX1419" fmla="*/ 266416 w 605064"/>
              <a:gd name="connsiteY1419" fmla="*/ 7154 h 1518287"/>
              <a:gd name="connsiteX1420" fmla="*/ 268526 w 605064"/>
              <a:gd name="connsiteY1420" fmla="*/ 6216 h 1518287"/>
              <a:gd name="connsiteX1421" fmla="*/ 270872 w 605064"/>
              <a:gd name="connsiteY1421" fmla="*/ 5277 h 1518287"/>
              <a:gd name="connsiteX1422" fmla="*/ 273217 w 605064"/>
              <a:gd name="connsiteY1422" fmla="*/ 4339 h 1518287"/>
              <a:gd name="connsiteX1423" fmla="*/ 275562 w 605064"/>
              <a:gd name="connsiteY1423" fmla="*/ 3636 h 1518287"/>
              <a:gd name="connsiteX1424" fmla="*/ 278142 w 605064"/>
              <a:gd name="connsiteY1424" fmla="*/ 2815 h 1518287"/>
              <a:gd name="connsiteX1425" fmla="*/ 280839 w 605064"/>
              <a:gd name="connsiteY1425" fmla="*/ 2228 h 1518287"/>
              <a:gd name="connsiteX1426" fmla="*/ 283653 w 605064"/>
              <a:gd name="connsiteY1426" fmla="*/ 1642 h 1518287"/>
              <a:gd name="connsiteX1427" fmla="*/ 286467 w 605064"/>
              <a:gd name="connsiteY1427" fmla="*/ 1173 h 1518287"/>
              <a:gd name="connsiteX1428" fmla="*/ 289633 w 605064"/>
              <a:gd name="connsiteY1428" fmla="*/ 821 h 1518287"/>
              <a:gd name="connsiteX1429" fmla="*/ 292682 w 605064"/>
              <a:gd name="connsiteY1429" fmla="*/ 469 h 1518287"/>
              <a:gd name="connsiteX1430" fmla="*/ 295848 w 605064"/>
              <a:gd name="connsiteY1430" fmla="*/ 235 h 1518287"/>
              <a:gd name="connsiteX1431" fmla="*/ 299249 w 605064"/>
              <a:gd name="connsiteY1431" fmla="*/ 118 h 151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Lst>
            <a:rect l="l" t="t" r="r" b="b"/>
            <a:pathLst>
              <a:path w="605064" h="1518287">
                <a:moveTo>
                  <a:pt x="302532" y="0"/>
                </a:moveTo>
                <a:lnTo>
                  <a:pt x="306048" y="118"/>
                </a:lnTo>
                <a:lnTo>
                  <a:pt x="309330" y="235"/>
                </a:lnTo>
                <a:lnTo>
                  <a:pt x="312495" y="469"/>
                </a:lnTo>
                <a:lnTo>
                  <a:pt x="315660" y="821"/>
                </a:lnTo>
                <a:lnTo>
                  <a:pt x="318708" y="1173"/>
                </a:lnTo>
                <a:lnTo>
                  <a:pt x="321521" y="1642"/>
                </a:lnTo>
                <a:lnTo>
                  <a:pt x="324334" y="2228"/>
                </a:lnTo>
                <a:lnTo>
                  <a:pt x="327030" y="2815"/>
                </a:lnTo>
                <a:lnTo>
                  <a:pt x="329609" y="3636"/>
                </a:lnTo>
                <a:lnTo>
                  <a:pt x="332070" y="4339"/>
                </a:lnTo>
                <a:lnTo>
                  <a:pt x="334297" y="5277"/>
                </a:lnTo>
                <a:lnTo>
                  <a:pt x="336642" y="6216"/>
                </a:lnTo>
                <a:lnTo>
                  <a:pt x="338869" y="7154"/>
                </a:lnTo>
                <a:lnTo>
                  <a:pt x="340861" y="8326"/>
                </a:lnTo>
                <a:lnTo>
                  <a:pt x="342737" y="9382"/>
                </a:lnTo>
                <a:lnTo>
                  <a:pt x="344729" y="10672"/>
                </a:lnTo>
                <a:lnTo>
                  <a:pt x="346488" y="11844"/>
                </a:lnTo>
                <a:lnTo>
                  <a:pt x="348246" y="13252"/>
                </a:lnTo>
                <a:lnTo>
                  <a:pt x="350004" y="14542"/>
                </a:lnTo>
                <a:lnTo>
                  <a:pt x="351528" y="15949"/>
                </a:lnTo>
                <a:lnTo>
                  <a:pt x="352934" y="17356"/>
                </a:lnTo>
                <a:lnTo>
                  <a:pt x="354341" y="18881"/>
                </a:lnTo>
                <a:lnTo>
                  <a:pt x="355748" y="20405"/>
                </a:lnTo>
                <a:lnTo>
                  <a:pt x="357037" y="21930"/>
                </a:lnTo>
                <a:lnTo>
                  <a:pt x="358209" y="23571"/>
                </a:lnTo>
                <a:lnTo>
                  <a:pt x="359381" y="25330"/>
                </a:lnTo>
                <a:lnTo>
                  <a:pt x="361374" y="28731"/>
                </a:lnTo>
                <a:lnTo>
                  <a:pt x="363132" y="32249"/>
                </a:lnTo>
                <a:lnTo>
                  <a:pt x="364656" y="35767"/>
                </a:lnTo>
                <a:lnTo>
                  <a:pt x="365945" y="39520"/>
                </a:lnTo>
                <a:lnTo>
                  <a:pt x="367117" y="43273"/>
                </a:lnTo>
                <a:lnTo>
                  <a:pt x="368172" y="47025"/>
                </a:lnTo>
                <a:lnTo>
                  <a:pt x="368993" y="50895"/>
                </a:lnTo>
                <a:lnTo>
                  <a:pt x="369579" y="54648"/>
                </a:lnTo>
                <a:lnTo>
                  <a:pt x="369931" y="58518"/>
                </a:lnTo>
                <a:lnTo>
                  <a:pt x="370400" y="62270"/>
                </a:lnTo>
                <a:lnTo>
                  <a:pt x="370634" y="65906"/>
                </a:lnTo>
                <a:lnTo>
                  <a:pt x="370868" y="73059"/>
                </a:lnTo>
                <a:lnTo>
                  <a:pt x="370868" y="79743"/>
                </a:lnTo>
                <a:lnTo>
                  <a:pt x="370751" y="91353"/>
                </a:lnTo>
                <a:lnTo>
                  <a:pt x="372392" y="91588"/>
                </a:lnTo>
                <a:lnTo>
                  <a:pt x="373916" y="92057"/>
                </a:lnTo>
                <a:lnTo>
                  <a:pt x="375205" y="92643"/>
                </a:lnTo>
                <a:lnTo>
                  <a:pt x="376377" y="93464"/>
                </a:lnTo>
                <a:lnTo>
                  <a:pt x="377432" y="94402"/>
                </a:lnTo>
                <a:lnTo>
                  <a:pt x="378136" y="95575"/>
                </a:lnTo>
                <a:lnTo>
                  <a:pt x="378839" y="96982"/>
                </a:lnTo>
                <a:lnTo>
                  <a:pt x="379308" y="98507"/>
                </a:lnTo>
                <a:lnTo>
                  <a:pt x="379542" y="100266"/>
                </a:lnTo>
                <a:lnTo>
                  <a:pt x="379659" y="102259"/>
                </a:lnTo>
                <a:lnTo>
                  <a:pt x="379542" y="104370"/>
                </a:lnTo>
                <a:lnTo>
                  <a:pt x="379191" y="106715"/>
                </a:lnTo>
                <a:lnTo>
                  <a:pt x="378722" y="109413"/>
                </a:lnTo>
                <a:lnTo>
                  <a:pt x="378018" y="112227"/>
                </a:lnTo>
                <a:lnTo>
                  <a:pt x="377198" y="115276"/>
                </a:lnTo>
                <a:lnTo>
                  <a:pt x="376026" y="118794"/>
                </a:lnTo>
                <a:lnTo>
                  <a:pt x="376026" y="121960"/>
                </a:lnTo>
                <a:lnTo>
                  <a:pt x="375674" y="124775"/>
                </a:lnTo>
                <a:lnTo>
                  <a:pt x="375205" y="127472"/>
                </a:lnTo>
                <a:lnTo>
                  <a:pt x="374502" y="129700"/>
                </a:lnTo>
                <a:lnTo>
                  <a:pt x="373682" y="131694"/>
                </a:lnTo>
                <a:lnTo>
                  <a:pt x="372744" y="133570"/>
                </a:lnTo>
                <a:lnTo>
                  <a:pt x="371806" y="134977"/>
                </a:lnTo>
                <a:lnTo>
                  <a:pt x="370751" y="136267"/>
                </a:lnTo>
                <a:lnTo>
                  <a:pt x="369696" y="137205"/>
                </a:lnTo>
                <a:lnTo>
                  <a:pt x="368641" y="138144"/>
                </a:lnTo>
                <a:lnTo>
                  <a:pt x="367821" y="138730"/>
                </a:lnTo>
                <a:lnTo>
                  <a:pt x="366883" y="139316"/>
                </a:lnTo>
                <a:lnTo>
                  <a:pt x="365594" y="139903"/>
                </a:lnTo>
                <a:lnTo>
                  <a:pt x="365125" y="140020"/>
                </a:lnTo>
                <a:lnTo>
                  <a:pt x="364890" y="141427"/>
                </a:lnTo>
                <a:lnTo>
                  <a:pt x="363953" y="145180"/>
                </a:lnTo>
                <a:lnTo>
                  <a:pt x="363132" y="147760"/>
                </a:lnTo>
                <a:lnTo>
                  <a:pt x="362312" y="150691"/>
                </a:lnTo>
                <a:lnTo>
                  <a:pt x="361140" y="153858"/>
                </a:lnTo>
                <a:lnTo>
                  <a:pt x="359733" y="157376"/>
                </a:lnTo>
                <a:lnTo>
                  <a:pt x="358209" y="161128"/>
                </a:lnTo>
                <a:lnTo>
                  <a:pt x="356334" y="164764"/>
                </a:lnTo>
                <a:lnTo>
                  <a:pt x="354341" y="168516"/>
                </a:lnTo>
                <a:lnTo>
                  <a:pt x="351997" y="172269"/>
                </a:lnTo>
                <a:lnTo>
                  <a:pt x="350707" y="174145"/>
                </a:lnTo>
                <a:lnTo>
                  <a:pt x="349418" y="176022"/>
                </a:lnTo>
                <a:lnTo>
                  <a:pt x="348011" y="177663"/>
                </a:lnTo>
                <a:lnTo>
                  <a:pt x="346605" y="179305"/>
                </a:lnTo>
                <a:lnTo>
                  <a:pt x="345081" y="180947"/>
                </a:lnTo>
                <a:lnTo>
                  <a:pt x="343557" y="182471"/>
                </a:lnTo>
                <a:lnTo>
                  <a:pt x="341916" y="183879"/>
                </a:lnTo>
                <a:lnTo>
                  <a:pt x="340041" y="185286"/>
                </a:lnTo>
                <a:lnTo>
                  <a:pt x="340275" y="188569"/>
                </a:lnTo>
                <a:lnTo>
                  <a:pt x="340510" y="191501"/>
                </a:lnTo>
                <a:lnTo>
                  <a:pt x="340744" y="194550"/>
                </a:lnTo>
                <a:lnTo>
                  <a:pt x="341096" y="197365"/>
                </a:lnTo>
                <a:lnTo>
                  <a:pt x="341682" y="200179"/>
                </a:lnTo>
                <a:lnTo>
                  <a:pt x="342268" y="202876"/>
                </a:lnTo>
                <a:lnTo>
                  <a:pt x="342971" y="205574"/>
                </a:lnTo>
                <a:lnTo>
                  <a:pt x="343674" y="208153"/>
                </a:lnTo>
                <a:lnTo>
                  <a:pt x="344495" y="210616"/>
                </a:lnTo>
                <a:lnTo>
                  <a:pt x="345315" y="213079"/>
                </a:lnTo>
                <a:lnTo>
                  <a:pt x="346370" y="215307"/>
                </a:lnTo>
                <a:lnTo>
                  <a:pt x="347425" y="217652"/>
                </a:lnTo>
                <a:lnTo>
                  <a:pt x="348598" y="219880"/>
                </a:lnTo>
                <a:lnTo>
                  <a:pt x="349652" y="221991"/>
                </a:lnTo>
                <a:lnTo>
                  <a:pt x="350942" y="224102"/>
                </a:lnTo>
                <a:lnTo>
                  <a:pt x="352231" y="226096"/>
                </a:lnTo>
                <a:lnTo>
                  <a:pt x="353638" y="228089"/>
                </a:lnTo>
                <a:lnTo>
                  <a:pt x="355044" y="229848"/>
                </a:lnTo>
                <a:lnTo>
                  <a:pt x="356685" y="231725"/>
                </a:lnTo>
                <a:lnTo>
                  <a:pt x="358209" y="233366"/>
                </a:lnTo>
                <a:lnTo>
                  <a:pt x="361491" y="236884"/>
                </a:lnTo>
                <a:lnTo>
                  <a:pt x="365008" y="239933"/>
                </a:lnTo>
                <a:lnTo>
                  <a:pt x="368641" y="242865"/>
                </a:lnTo>
                <a:lnTo>
                  <a:pt x="372627" y="245680"/>
                </a:lnTo>
                <a:lnTo>
                  <a:pt x="376612" y="248377"/>
                </a:lnTo>
                <a:lnTo>
                  <a:pt x="380832" y="250840"/>
                </a:lnTo>
                <a:lnTo>
                  <a:pt x="385051" y="253185"/>
                </a:lnTo>
                <a:lnTo>
                  <a:pt x="389623" y="255530"/>
                </a:lnTo>
                <a:lnTo>
                  <a:pt x="394077" y="257524"/>
                </a:lnTo>
                <a:lnTo>
                  <a:pt x="398648" y="259635"/>
                </a:lnTo>
                <a:lnTo>
                  <a:pt x="403337" y="261511"/>
                </a:lnTo>
                <a:lnTo>
                  <a:pt x="408026" y="263387"/>
                </a:lnTo>
                <a:lnTo>
                  <a:pt x="417520" y="267140"/>
                </a:lnTo>
                <a:lnTo>
                  <a:pt x="426897" y="270775"/>
                </a:lnTo>
                <a:lnTo>
                  <a:pt x="436274" y="274293"/>
                </a:lnTo>
                <a:lnTo>
                  <a:pt x="440729" y="276287"/>
                </a:lnTo>
                <a:lnTo>
                  <a:pt x="445183" y="278163"/>
                </a:lnTo>
                <a:lnTo>
                  <a:pt x="449754" y="280040"/>
                </a:lnTo>
                <a:lnTo>
                  <a:pt x="453974" y="282150"/>
                </a:lnTo>
                <a:lnTo>
                  <a:pt x="455966" y="283323"/>
                </a:lnTo>
                <a:lnTo>
                  <a:pt x="457959" y="284496"/>
                </a:lnTo>
                <a:lnTo>
                  <a:pt x="459835" y="285669"/>
                </a:lnTo>
                <a:lnTo>
                  <a:pt x="461710" y="286841"/>
                </a:lnTo>
                <a:lnTo>
                  <a:pt x="463468" y="288131"/>
                </a:lnTo>
                <a:lnTo>
                  <a:pt x="465226" y="289538"/>
                </a:lnTo>
                <a:lnTo>
                  <a:pt x="466750" y="290946"/>
                </a:lnTo>
                <a:lnTo>
                  <a:pt x="468274" y="292587"/>
                </a:lnTo>
                <a:lnTo>
                  <a:pt x="469798" y="294112"/>
                </a:lnTo>
                <a:lnTo>
                  <a:pt x="471204" y="295636"/>
                </a:lnTo>
                <a:lnTo>
                  <a:pt x="472611" y="297278"/>
                </a:lnTo>
                <a:lnTo>
                  <a:pt x="473900" y="298920"/>
                </a:lnTo>
                <a:lnTo>
                  <a:pt x="476245" y="302438"/>
                </a:lnTo>
                <a:lnTo>
                  <a:pt x="478355" y="306073"/>
                </a:lnTo>
                <a:lnTo>
                  <a:pt x="480464" y="309943"/>
                </a:lnTo>
                <a:lnTo>
                  <a:pt x="482105" y="313930"/>
                </a:lnTo>
                <a:lnTo>
                  <a:pt x="483629" y="318152"/>
                </a:lnTo>
                <a:lnTo>
                  <a:pt x="485036" y="322491"/>
                </a:lnTo>
                <a:lnTo>
                  <a:pt x="486208" y="327065"/>
                </a:lnTo>
                <a:lnTo>
                  <a:pt x="487263" y="331638"/>
                </a:lnTo>
                <a:lnTo>
                  <a:pt x="488201" y="336446"/>
                </a:lnTo>
                <a:lnTo>
                  <a:pt x="488787" y="341137"/>
                </a:lnTo>
                <a:lnTo>
                  <a:pt x="489490" y="346180"/>
                </a:lnTo>
                <a:lnTo>
                  <a:pt x="489842" y="351222"/>
                </a:lnTo>
                <a:lnTo>
                  <a:pt x="490193" y="356382"/>
                </a:lnTo>
                <a:lnTo>
                  <a:pt x="490428" y="361659"/>
                </a:lnTo>
                <a:lnTo>
                  <a:pt x="490545" y="366936"/>
                </a:lnTo>
                <a:lnTo>
                  <a:pt x="490662" y="372331"/>
                </a:lnTo>
                <a:lnTo>
                  <a:pt x="490662" y="383354"/>
                </a:lnTo>
                <a:lnTo>
                  <a:pt x="490428" y="394495"/>
                </a:lnTo>
                <a:lnTo>
                  <a:pt x="490193" y="405635"/>
                </a:lnTo>
                <a:lnTo>
                  <a:pt x="489959" y="417010"/>
                </a:lnTo>
                <a:lnTo>
                  <a:pt x="489842" y="428385"/>
                </a:lnTo>
                <a:lnTo>
                  <a:pt x="489842" y="434014"/>
                </a:lnTo>
                <a:lnTo>
                  <a:pt x="489959" y="439526"/>
                </a:lnTo>
                <a:lnTo>
                  <a:pt x="490076" y="445038"/>
                </a:lnTo>
                <a:lnTo>
                  <a:pt x="490428" y="450549"/>
                </a:lnTo>
                <a:lnTo>
                  <a:pt x="490897" y="456061"/>
                </a:lnTo>
                <a:lnTo>
                  <a:pt x="491248" y="461573"/>
                </a:lnTo>
                <a:lnTo>
                  <a:pt x="491717" y="466967"/>
                </a:lnTo>
                <a:lnTo>
                  <a:pt x="492420" y="472361"/>
                </a:lnTo>
                <a:lnTo>
                  <a:pt x="493827" y="483150"/>
                </a:lnTo>
                <a:lnTo>
                  <a:pt x="495585" y="493822"/>
                </a:lnTo>
                <a:lnTo>
                  <a:pt x="497461" y="504493"/>
                </a:lnTo>
                <a:lnTo>
                  <a:pt x="499570" y="515165"/>
                </a:lnTo>
                <a:lnTo>
                  <a:pt x="501915" y="525954"/>
                </a:lnTo>
                <a:lnTo>
                  <a:pt x="504494" y="536742"/>
                </a:lnTo>
                <a:lnTo>
                  <a:pt x="506955" y="547648"/>
                </a:lnTo>
                <a:lnTo>
                  <a:pt x="509651" y="558554"/>
                </a:lnTo>
                <a:lnTo>
                  <a:pt x="515160" y="580836"/>
                </a:lnTo>
                <a:lnTo>
                  <a:pt x="520786" y="603938"/>
                </a:lnTo>
                <a:lnTo>
                  <a:pt x="523482" y="615313"/>
                </a:lnTo>
                <a:lnTo>
                  <a:pt x="525944" y="625984"/>
                </a:lnTo>
                <a:lnTo>
                  <a:pt x="528054" y="636069"/>
                </a:lnTo>
                <a:lnTo>
                  <a:pt x="529929" y="645451"/>
                </a:lnTo>
                <a:lnTo>
                  <a:pt x="531570" y="654129"/>
                </a:lnTo>
                <a:lnTo>
                  <a:pt x="532977" y="662338"/>
                </a:lnTo>
                <a:lnTo>
                  <a:pt x="535438" y="676879"/>
                </a:lnTo>
                <a:lnTo>
                  <a:pt x="537548" y="688958"/>
                </a:lnTo>
                <a:lnTo>
                  <a:pt x="539189" y="698926"/>
                </a:lnTo>
                <a:lnTo>
                  <a:pt x="539892" y="703030"/>
                </a:lnTo>
                <a:lnTo>
                  <a:pt x="540713" y="706666"/>
                </a:lnTo>
                <a:lnTo>
                  <a:pt x="541533" y="709832"/>
                </a:lnTo>
                <a:lnTo>
                  <a:pt x="542237" y="712529"/>
                </a:lnTo>
                <a:lnTo>
                  <a:pt x="542706" y="713702"/>
                </a:lnTo>
                <a:lnTo>
                  <a:pt x="543292" y="714875"/>
                </a:lnTo>
                <a:lnTo>
                  <a:pt x="543878" y="715813"/>
                </a:lnTo>
                <a:lnTo>
                  <a:pt x="544581" y="716868"/>
                </a:lnTo>
                <a:lnTo>
                  <a:pt x="546222" y="718862"/>
                </a:lnTo>
                <a:lnTo>
                  <a:pt x="547980" y="720621"/>
                </a:lnTo>
                <a:lnTo>
                  <a:pt x="550090" y="722380"/>
                </a:lnTo>
                <a:lnTo>
                  <a:pt x="552200" y="724022"/>
                </a:lnTo>
                <a:lnTo>
                  <a:pt x="557006" y="727657"/>
                </a:lnTo>
                <a:lnTo>
                  <a:pt x="559585" y="729533"/>
                </a:lnTo>
                <a:lnTo>
                  <a:pt x="562163" y="731761"/>
                </a:lnTo>
                <a:lnTo>
                  <a:pt x="564508" y="734107"/>
                </a:lnTo>
                <a:lnTo>
                  <a:pt x="567086" y="736687"/>
                </a:lnTo>
                <a:lnTo>
                  <a:pt x="569431" y="739501"/>
                </a:lnTo>
                <a:lnTo>
                  <a:pt x="570603" y="741143"/>
                </a:lnTo>
                <a:lnTo>
                  <a:pt x="571775" y="742785"/>
                </a:lnTo>
                <a:lnTo>
                  <a:pt x="572713" y="744426"/>
                </a:lnTo>
                <a:lnTo>
                  <a:pt x="573768" y="746420"/>
                </a:lnTo>
                <a:lnTo>
                  <a:pt x="574823" y="748296"/>
                </a:lnTo>
                <a:lnTo>
                  <a:pt x="575760" y="750524"/>
                </a:lnTo>
                <a:lnTo>
                  <a:pt x="579159" y="757912"/>
                </a:lnTo>
                <a:lnTo>
                  <a:pt x="580800" y="761430"/>
                </a:lnTo>
                <a:lnTo>
                  <a:pt x="582559" y="764831"/>
                </a:lnTo>
                <a:lnTo>
                  <a:pt x="584317" y="768232"/>
                </a:lnTo>
                <a:lnTo>
                  <a:pt x="586192" y="771516"/>
                </a:lnTo>
                <a:lnTo>
                  <a:pt x="588537" y="774682"/>
                </a:lnTo>
                <a:lnTo>
                  <a:pt x="591115" y="778083"/>
                </a:lnTo>
                <a:lnTo>
                  <a:pt x="593577" y="780780"/>
                </a:lnTo>
                <a:lnTo>
                  <a:pt x="596273" y="783712"/>
                </a:lnTo>
                <a:lnTo>
                  <a:pt x="599086" y="786761"/>
                </a:lnTo>
                <a:lnTo>
                  <a:pt x="601548" y="789692"/>
                </a:lnTo>
                <a:lnTo>
                  <a:pt x="602720" y="791334"/>
                </a:lnTo>
                <a:lnTo>
                  <a:pt x="603657" y="792741"/>
                </a:lnTo>
                <a:lnTo>
                  <a:pt x="604478" y="794149"/>
                </a:lnTo>
                <a:lnTo>
                  <a:pt x="604830" y="795321"/>
                </a:lnTo>
                <a:lnTo>
                  <a:pt x="605064" y="796611"/>
                </a:lnTo>
                <a:lnTo>
                  <a:pt x="605064" y="797315"/>
                </a:lnTo>
                <a:lnTo>
                  <a:pt x="604947" y="797901"/>
                </a:lnTo>
                <a:lnTo>
                  <a:pt x="604712" y="798488"/>
                </a:lnTo>
                <a:lnTo>
                  <a:pt x="604478" y="798957"/>
                </a:lnTo>
                <a:lnTo>
                  <a:pt x="604009" y="799426"/>
                </a:lnTo>
                <a:lnTo>
                  <a:pt x="603540" y="800012"/>
                </a:lnTo>
                <a:lnTo>
                  <a:pt x="602837" y="800481"/>
                </a:lnTo>
                <a:lnTo>
                  <a:pt x="602134" y="800716"/>
                </a:lnTo>
                <a:lnTo>
                  <a:pt x="601430" y="801068"/>
                </a:lnTo>
                <a:lnTo>
                  <a:pt x="600727" y="801185"/>
                </a:lnTo>
                <a:lnTo>
                  <a:pt x="599907" y="801068"/>
                </a:lnTo>
                <a:lnTo>
                  <a:pt x="599086" y="800950"/>
                </a:lnTo>
                <a:lnTo>
                  <a:pt x="598266" y="800716"/>
                </a:lnTo>
                <a:lnTo>
                  <a:pt x="597328" y="800364"/>
                </a:lnTo>
                <a:lnTo>
                  <a:pt x="595687" y="799660"/>
                </a:lnTo>
                <a:lnTo>
                  <a:pt x="593929" y="798488"/>
                </a:lnTo>
                <a:lnTo>
                  <a:pt x="592170" y="797080"/>
                </a:lnTo>
                <a:lnTo>
                  <a:pt x="590295" y="795556"/>
                </a:lnTo>
                <a:lnTo>
                  <a:pt x="588654" y="793797"/>
                </a:lnTo>
                <a:lnTo>
                  <a:pt x="587013" y="792155"/>
                </a:lnTo>
                <a:lnTo>
                  <a:pt x="583965" y="788872"/>
                </a:lnTo>
                <a:lnTo>
                  <a:pt x="581504" y="785705"/>
                </a:lnTo>
                <a:lnTo>
                  <a:pt x="579863" y="783594"/>
                </a:lnTo>
                <a:lnTo>
                  <a:pt x="579159" y="782774"/>
                </a:lnTo>
                <a:lnTo>
                  <a:pt x="578573" y="782187"/>
                </a:lnTo>
                <a:lnTo>
                  <a:pt x="577870" y="781601"/>
                </a:lnTo>
                <a:lnTo>
                  <a:pt x="577284" y="781249"/>
                </a:lnTo>
                <a:lnTo>
                  <a:pt x="576581" y="781014"/>
                </a:lnTo>
                <a:lnTo>
                  <a:pt x="575995" y="780897"/>
                </a:lnTo>
                <a:lnTo>
                  <a:pt x="575409" y="780897"/>
                </a:lnTo>
                <a:lnTo>
                  <a:pt x="574940" y="781014"/>
                </a:lnTo>
                <a:lnTo>
                  <a:pt x="574588" y="781249"/>
                </a:lnTo>
                <a:lnTo>
                  <a:pt x="574354" y="781601"/>
                </a:lnTo>
                <a:lnTo>
                  <a:pt x="574119" y="782187"/>
                </a:lnTo>
                <a:lnTo>
                  <a:pt x="574002" y="782774"/>
                </a:lnTo>
                <a:lnTo>
                  <a:pt x="574119" y="783477"/>
                </a:lnTo>
                <a:lnTo>
                  <a:pt x="574471" y="784298"/>
                </a:lnTo>
                <a:lnTo>
                  <a:pt x="574823" y="785236"/>
                </a:lnTo>
                <a:lnTo>
                  <a:pt x="575291" y="786409"/>
                </a:lnTo>
                <a:lnTo>
                  <a:pt x="577284" y="789810"/>
                </a:lnTo>
                <a:lnTo>
                  <a:pt x="580097" y="795204"/>
                </a:lnTo>
                <a:lnTo>
                  <a:pt x="583496" y="802123"/>
                </a:lnTo>
                <a:lnTo>
                  <a:pt x="587247" y="809863"/>
                </a:lnTo>
                <a:lnTo>
                  <a:pt x="590998" y="817837"/>
                </a:lnTo>
                <a:lnTo>
                  <a:pt x="594397" y="825460"/>
                </a:lnTo>
                <a:lnTo>
                  <a:pt x="597211" y="832261"/>
                </a:lnTo>
                <a:lnTo>
                  <a:pt x="598383" y="835193"/>
                </a:lnTo>
                <a:lnTo>
                  <a:pt x="599203" y="837538"/>
                </a:lnTo>
                <a:lnTo>
                  <a:pt x="599672" y="839766"/>
                </a:lnTo>
                <a:lnTo>
                  <a:pt x="599789" y="841525"/>
                </a:lnTo>
                <a:lnTo>
                  <a:pt x="599672" y="843167"/>
                </a:lnTo>
                <a:lnTo>
                  <a:pt x="599320" y="844574"/>
                </a:lnTo>
                <a:lnTo>
                  <a:pt x="598734" y="845864"/>
                </a:lnTo>
                <a:lnTo>
                  <a:pt x="598031" y="846803"/>
                </a:lnTo>
                <a:lnTo>
                  <a:pt x="596976" y="847623"/>
                </a:lnTo>
                <a:lnTo>
                  <a:pt x="595921" y="848093"/>
                </a:lnTo>
                <a:lnTo>
                  <a:pt x="594866" y="848327"/>
                </a:lnTo>
                <a:lnTo>
                  <a:pt x="593694" y="848444"/>
                </a:lnTo>
                <a:lnTo>
                  <a:pt x="592405" y="848210"/>
                </a:lnTo>
                <a:lnTo>
                  <a:pt x="591233" y="847858"/>
                </a:lnTo>
                <a:lnTo>
                  <a:pt x="590060" y="847037"/>
                </a:lnTo>
                <a:lnTo>
                  <a:pt x="589006" y="846216"/>
                </a:lnTo>
                <a:lnTo>
                  <a:pt x="588068" y="845044"/>
                </a:lnTo>
                <a:lnTo>
                  <a:pt x="587247" y="843636"/>
                </a:lnTo>
                <a:lnTo>
                  <a:pt x="579863" y="826280"/>
                </a:lnTo>
                <a:lnTo>
                  <a:pt x="572127" y="808573"/>
                </a:lnTo>
                <a:lnTo>
                  <a:pt x="571072" y="806696"/>
                </a:lnTo>
                <a:lnTo>
                  <a:pt x="570603" y="805876"/>
                </a:lnTo>
                <a:lnTo>
                  <a:pt x="570251" y="805406"/>
                </a:lnTo>
                <a:lnTo>
                  <a:pt x="569665" y="805055"/>
                </a:lnTo>
                <a:lnTo>
                  <a:pt x="569196" y="804586"/>
                </a:lnTo>
                <a:lnTo>
                  <a:pt x="568845" y="804468"/>
                </a:lnTo>
                <a:lnTo>
                  <a:pt x="568376" y="804468"/>
                </a:lnTo>
                <a:lnTo>
                  <a:pt x="568141" y="804586"/>
                </a:lnTo>
                <a:lnTo>
                  <a:pt x="567907" y="805055"/>
                </a:lnTo>
                <a:lnTo>
                  <a:pt x="567672" y="805406"/>
                </a:lnTo>
                <a:lnTo>
                  <a:pt x="567555" y="805876"/>
                </a:lnTo>
                <a:lnTo>
                  <a:pt x="567321" y="806579"/>
                </a:lnTo>
                <a:lnTo>
                  <a:pt x="567321" y="807400"/>
                </a:lnTo>
                <a:lnTo>
                  <a:pt x="567555" y="808338"/>
                </a:lnTo>
                <a:lnTo>
                  <a:pt x="567672" y="809394"/>
                </a:lnTo>
                <a:lnTo>
                  <a:pt x="568493" y="812677"/>
                </a:lnTo>
                <a:lnTo>
                  <a:pt x="569548" y="817016"/>
                </a:lnTo>
                <a:lnTo>
                  <a:pt x="572361" y="827336"/>
                </a:lnTo>
                <a:lnTo>
                  <a:pt x="575409" y="838242"/>
                </a:lnTo>
                <a:lnTo>
                  <a:pt x="576698" y="843167"/>
                </a:lnTo>
                <a:lnTo>
                  <a:pt x="577753" y="847623"/>
                </a:lnTo>
                <a:lnTo>
                  <a:pt x="578105" y="849383"/>
                </a:lnTo>
                <a:lnTo>
                  <a:pt x="578105" y="851142"/>
                </a:lnTo>
                <a:lnTo>
                  <a:pt x="577870" y="852549"/>
                </a:lnTo>
                <a:lnTo>
                  <a:pt x="577518" y="853956"/>
                </a:lnTo>
                <a:lnTo>
                  <a:pt x="576932" y="855129"/>
                </a:lnTo>
                <a:lnTo>
                  <a:pt x="576229" y="856067"/>
                </a:lnTo>
                <a:lnTo>
                  <a:pt x="575409" y="856653"/>
                </a:lnTo>
                <a:lnTo>
                  <a:pt x="574471" y="857240"/>
                </a:lnTo>
                <a:lnTo>
                  <a:pt x="573533" y="857591"/>
                </a:lnTo>
                <a:lnTo>
                  <a:pt x="572478" y="857591"/>
                </a:lnTo>
                <a:lnTo>
                  <a:pt x="571423" y="857474"/>
                </a:lnTo>
                <a:lnTo>
                  <a:pt x="570603" y="857122"/>
                </a:lnTo>
                <a:lnTo>
                  <a:pt x="569665" y="856419"/>
                </a:lnTo>
                <a:lnTo>
                  <a:pt x="568962" y="855481"/>
                </a:lnTo>
                <a:lnTo>
                  <a:pt x="568141" y="854425"/>
                </a:lnTo>
                <a:lnTo>
                  <a:pt x="567672" y="853018"/>
                </a:lnTo>
                <a:lnTo>
                  <a:pt x="565563" y="845630"/>
                </a:lnTo>
                <a:lnTo>
                  <a:pt x="562984" y="837656"/>
                </a:lnTo>
                <a:lnTo>
                  <a:pt x="560405" y="828743"/>
                </a:lnTo>
                <a:lnTo>
                  <a:pt x="559116" y="823818"/>
                </a:lnTo>
                <a:lnTo>
                  <a:pt x="557709" y="818775"/>
                </a:lnTo>
                <a:lnTo>
                  <a:pt x="557240" y="816664"/>
                </a:lnTo>
                <a:lnTo>
                  <a:pt x="556771" y="814905"/>
                </a:lnTo>
                <a:lnTo>
                  <a:pt x="556185" y="813498"/>
                </a:lnTo>
                <a:lnTo>
                  <a:pt x="555716" y="812325"/>
                </a:lnTo>
                <a:lnTo>
                  <a:pt x="555365" y="811387"/>
                </a:lnTo>
                <a:lnTo>
                  <a:pt x="554779" y="810801"/>
                </a:lnTo>
                <a:lnTo>
                  <a:pt x="554310" y="810215"/>
                </a:lnTo>
                <a:lnTo>
                  <a:pt x="553958" y="809980"/>
                </a:lnTo>
                <a:lnTo>
                  <a:pt x="553489" y="809863"/>
                </a:lnTo>
                <a:lnTo>
                  <a:pt x="553138" y="809980"/>
                </a:lnTo>
                <a:lnTo>
                  <a:pt x="552903" y="810097"/>
                </a:lnTo>
                <a:lnTo>
                  <a:pt x="552552" y="810332"/>
                </a:lnTo>
                <a:lnTo>
                  <a:pt x="552434" y="810801"/>
                </a:lnTo>
                <a:lnTo>
                  <a:pt x="552200" y="811153"/>
                </a:lnTo>
                <a:lnTo>
                  <a:pt x="551966" y="812091"/>
                </a:lnTo>
                <a:lnTo>
                  <a:pt x="552083" y="813498"/>
                </a:lnTo>
                <a:lnTo>
                  <a:pt x="552434" y="816195"/>
                </a:lnTo>
                <a:lnTo>
                  <a:pt x="553372" y="824052"/>
                </a:lnTo>
                <a:lnTo>
                  <a:pt x="554896" y="834958"/>
                </a:lnTo>
                <a:lnTo>
                  <a:pt x="556771" y="847741"/>
                </a:lnTo>
                <a:lnTo>
                  <a:pt x="557006" y="849734"/>
                </a:lnTo>
                <a:lnTo>
                  <a:pt x="557006" y="851493"/>
                </a:lnTo>
                <a:lnTo>
                  <a:pt x="556771" y="853018"/>
                </a:lnTo>
                <a:lnTo>
                  <a:pt x="556303" y="854191"/>
                </a:lnTo>
                <a:lnTo>
                  <a:pt x="555834" y="855129"/>
                </a:lnTo>
                <a:lnTo>
                  <a:pt x="555248" y="855832"/>
                </a:lnTo>
                <a:lnTo>
                  <a:pt x="554427" y="856184"/>
                </a:lnTo>
                <a:lnTo>
                  <a:pt x="553607" y="856301"/>
                </a:lnTo>
                <a:lnTo>
                  <a:pt x="552786" y="856301"/>
                </a:lnTo>
                <a:lnTo>
                  <a:pt x="551966" y="856067"/>
                </a:lnTo>
                <a:lnTo>
                  <a:pt x="551145" y="855598"/>
                </a:lnTo>
                <a:lnTo>
                  <a:pt x="550325" y="855011"/>
                </a:lnTo>
                <a:lnTo>
                  <a:pt x="549504" y="854191"/>
                </a:lnTo>
                <a:lnTo>
                  <a:pt x="548918" y="853370"/>
                </a:lnTo>
                <a:lnTo>
                  <a:pt x="548449" y="852314"/>
                </a:lnTo>
                <a:lnTo>
                  <a:pt x="547980" y="851142"/>
                </a:lnTo>
                <a:lnTo>
                  <a:pt x="547394" y="847975"/>
                </a:lnTo>
                <a:lnTo>
                  <a:pt x="546691" y="844105"/>
                </a:lnTo>
                <a:lnTo>
                  <a:pt x="545402" y="834841"/>
                </a:lnTo>
                <a:lnTo>
                  <a:pt x="544698" y="829799"/>
                </a:lnTo>
                <a:lnTo>
                  <a:pt x="543761" y="824404"/>
                </a:lnTo>
                <a:lnTo>
                  <a:pt x="542940" y="819010"/>
                </a:lnTo>
                <a:lnTo>
                  <a:pt x="541768" y="813498"/>
                </a:lnTo>
                <a:lnTo>
                  <a:pt x="541299" y="812208"/>
                </a:lnTo>
                <a:lnTo>
                  <a:pt x="540947" y="811035"/>
                </a:lnTo>
                <a:lnTo>
                  <a:pt x="540596" y="810097"/>
                </a:lnTo>
                <a:lnTo>
                  <a:pt x="540127" y="809394"/>
                </a:lnTo>
                <a:lnTo>
                  <a:pt x="539658" y="808807"/>
                </a:lnTo>
                <a:lnTo>
                  <a:pt x="539189" y="808456"/>
                </a:lnTo>
                <a:lnTo>
                  <a:pt x="538603" y="808221"/>
                </a:lnTo>
                <a:lnTo>
                  <a:pt x="538251" y="808221"/>
                </a:lnTo>
                <a:lnTo>
                  <a:pt x="537783" y="808456"/>
                </a:lnTo>
                <a:lnTo>
                  <a:pt x="537431" y="808690"/>
                </a:lnTo>
                <a:lnTo>
                  <a:pt x="537079" y="809276"/>
                </a:lnTo>
                <a:lnTo>
                  <a:pt x="536845" y="809863"/>
                </a:lnTo>
                <a:lnTo>
                  <a:pt x="536610" y="810684"/>
                </a:lnTo>
                <a:lnTo>
                  <a:pt x="536493" y="811505"/>
                </a:lnTo>
                <a:lnTo>
                  <a:pt x="536493" y="812560"/>
                </a:lnTo>
                <a:lnTo>
                  <a:pt x="536610" y="813850"/>
                </a:lnTo>
                <a:lnTo>
                  <a:pt x="537431" y="819362"/>
                </a:lnTo>
                <a:lnTo>
                  <a:pt x="538369" y="826398"/>
                </a:lnTo>
                <a:lnTo>
                  <a:pt x="539424" y="834020"/>
                </a:lnTo>
                <a:lnTo>
                  <a:pt x="540361" y="840939"/>
                </a:lnTo>
                <a:lnTo>
                  <a:pt x="540479" y="842581"/>
                </a:lnTo>
                <a:lnTo>
                  <a:pt x="540361" y="843988"/>
                </a:lnTo>
                <a:lnTo>
                  <a:pt x="540244" y="845161"/>
                </a:lnTo>
                <a:lnTo>
                  <a:pt x="539775" y="846216"/>
                </a:lnTo>
                <a:lnTo>
                  <a:pt x="539306" y="846920"/>
                </a:lnTo>
                <a:lnTo>
                  <a:pt x="538838" y="847623"/>
                </a:lnTo>
                <a:lnTo>
                  <a:pt x="538134" y="847975"/>
                </a:lnTo>
                <a:lnTo>
                  <a:pt x="537548" y="848093"/>
                </a:lnTo>
                <a:lnTo>
                  <a:pt x="536845" y="848093"/>
                </a:lnTo>
                <a:lnTo>
                  <a:pt x="536142" y="847975"/>
                </a:lnTo>
                <a:lnTo>
                  <a:pt x="535438" y="847623"/>
                </a:lnTo>
                <a:lnTo>
                  <a:pt x="534735" y="847037"/>
                </a:lnTo>
                <a:lnTo>
                  <a:pt x="534149" y="846451"/>
                </a:lnTo>
                <a:lnTo>
                  <a:pt x="533563" y="845513"/>
                </a:lnTo>
                <a:lnTo>
                  <a:pt x="532977" y="844457"/>
                </a:lnTo>
                <a:lnTo>
                  <a:pt x="532625" y="843285"/>
                </a:lnTo>
                <a:lnTo>
                  <a:pt x="530281" y="834489"/>
                </a:lnTo>
                <a:lnTo>
                  <a:pt x="528405" y="827336"/>
                </a:lnTo>
                <a:lnTo>
                  <a:pt x="526647" y="821238"/>
                </a:lnTo>
                <a:lnTo>
                  <a:pt x="524772" y="816195"/>
                </a:lnTo>
                <a:lnTo>
                  <a:pt x="523013" y="811387"/>
                </a:lnTo>
                <a:lnTo>
                  <a:pt x="521021" y="806814"/>
                </a:lnTo>
                <a:lnTo>
                  <a:pt x="518559" y="801771"/>
                </a:lnTo>
                <a:lnTo>
                  <a:pt x="515629" y="796025"/>
                </a:lnTo>
                <a:lnTo>
                  <a:pt x="514222" y="792976"/>
                </a:lnTo>
                <a:lnTo>
                  <a:pt x="512933" y="789810"/>
                </a:lnTo>
                <a:lnTo>
                  <a:pt x="511761" y="786643"/>
                </a:lnTo>
                <a:lnTo>
                  <a:pt x="510823" y="783477"/>
                </a:lnTo>
                <a:lnTo>
                  <a:pt x="510120" y="780428"/>
                </a:lnTo>
                <a:lnTo>
                  <a:pt x="509417" y="777145"/>
                </a:lnTo>
                <a:lnTo>
                  <a:pt x="509065" y="773978"/>
                </a:lnTo>
                <a:lnTo>
                  <a:pt x="508713" y="770812"/>
                </a:lnTo>
                <a:lnTo>
                  <a:pt x="508362" y="767528"/>
                </a:lnTo>
                <a:lnTo>
                  <a:pt x="508127" y="764362"/>
                </a:lnTo>
                <a:lnTo>
                  <a:pt x="508010" y="757912"/>
                </a:lnTo>
                <a:lnTo>
                  <a:pt x="507893" y="751463"/>
                </a:lnTo>
                <a:lnTo>
                  <a:pt x="508010" y="745247"/>
                </a:lnTo>
                <a:lnTo>
                  <a:pt x="507893" y="742081"/>
                </a:lnTo>
                <a:lnTo>
                  <a:pt x="507658" y="738680"/>
                </a:lnTo>
                <a:lnTo>
                  <a:pt x="507072" y="735397"/>
                </a:lnTo>
                <a:lnTo>
                  <a:pt x="506486" y="731761"/>
                </a:lnTo>
                <a:lnTo>
                  <a:pt x="505548" y="727891"/>
                </a:lnTo>
                <a:lnTo>
                  <a:pt x="504494" y="723904"/>
                </a:lnTo>
                <a:lnTo>
                  <a:pt x="503204" y="719565"/>
                </a:lnTo>
                <a:lnTo>
                  <a:pt x="501798" y="714992"/>
                </a:lnTo>
                <a:lnTo>
                  <a:pt x="498164" y="704555"/>
                </a:lnTo>
                <a:lnTo>
                  <a:pt x="493710" y="692359"/>
                </a:lnTo>
                <a:lnTo>
                  <a:pt x="482105" y="661282"/>
                </a:lnTo>
                <a:lnTo>
                  <a:pt x="478706" y="651549"/>
                </a:lnTo>
                <a:lnTo>
                  <a:pt x="475073" y="640408"/>
                </a:lnTo>
                <a:lnTo>
                  <a:pt x="471322" y="628564"/>
                </a:lnTo>
                <a:lnTo>
                  <a:pt x="467336" y="615547"/>
                </a:lnTo>
                <a:lnTo>
                  <a:pt x="463585" y="602061"/>
                </a:lnTo>
                <a:lnTo>
                  <a:pt x="459600" y="587989"/>
                </a:lnTo>
                <a:lnTo>
                  <a:pt x="455732" y="573682"/>
                </a:lnTo>
                <a:lnTo>
                  <a:pt x="451864" y="559141"/>
                </a:lnTo>
                <a:lnTo>
                  <a:pt x="448230" y="544834"/>
                </a:lnTo>
                <a:lnTo>
                  <a:pt x="444831" y="530527"/>
                </a:lnTo>
                <a:lnTo>
                  <a:pt x="441666" y="516689"/>
                </a:lnTo>
                <a:lnTo>
                  <a:pt x="438619" y="503555"/>
                </a:lnTo>
                <a:lnTo>
                  <a:pt x="436040" y="491007"/>
                </a:lnTo>
                <a:lnTo>
                  <a:pt x="433696" y="479632"/>
                </a:lnTo>
                <a:lnTo>
                  <a:pt x="431937" y="469312"/>
                </a:lnTo>
                <a:lnTo>
                  <a:pt x="430414" y="460165"/>
                </a:lnTo>
                <a:lnTo>
                  <a:pt x="428421" y="444451"/>
                </a:lnTo>
                <a:lnTo>
                  <a:pt x="426780" y="430965"/>
                </a:lnTo>
                <a:lnTo>
                  <a:pt x="425139" y="419825"/>
                </a:lnTo>
                <a:lnTo>
                  <a:pt x="424436" y="415368"/>
                </a:lnTo>
                <a:lnTo>
                  <a:pt x="423732" y="411850"/>
                </a:lnTo>
                <a:lnTo>
                  <a:pt x="422912" y="409153"/>
                </a:lnTo>
                <a:lnTo>
                  <a:pt x="422560" y="408098"/>
                </a:lnTo>
                <a:lnTo>
                  <a:pt x="421974" y="407277"/>
                </a:lnTo>
                <a:lnTo>
                  <a:pt x="421622" y="406808"/>
                </a:lnTo>
                <a:lnTo>
                  <a:pt x="421271" y="406573"/>
                </a:lnTo>
                <a:lnTo>
                  <a:pt x="420685" y="406573"/>
                </a:lnTo>
                <a:lnTo>
                  <a:pt x="420333" y="406808"/>
                </a:lnTo>
                <a:lnTo>
                  <a:pt x="419864" y="407277"/>
                </a:lnTo>
                <a:lnTo>
                  <a:pt x="419278" y="408215"/>
                </a:lnTo>
                <a:lnTo>
                  <a:pt x="418692" y="409270"/>
                </a:lnTo>
                <a:lnTo>
                  <a:pt x="418106" y="410678"/>
                </a:lnTo>
                <a:lnTo>
                  <a:pt x="416934" y="414313"/>
                </a:lnTo>
                <a:lnTo>
                  <a:pt x="415645" y="419473"/>
                </a:lnTo>
                <a:lnTo>
                  <a:pt x="414238" y="425688"/>
                </a:lnTo>
                <a:lnTo>
                  <a:pt x="412831" y="432842"/>
                </a:lnTo>
                <a:lnTo>
                  <a:pt x="411659" y="440816"/>
                </a:lnTo>
                <a:lnTo>
                  <a:pt x="410370" y="449611"/>
                </a:lnTo>
                <a:lnTo>
                  <a:pt x="409315" y="458993"/>
                </a:lnTo>
                <a:lnTo>
                  <a:pt x="408260" y="468843"/>
                </a:lnTo>
                <a:lnTo>
                  <a:pt x="407322" y="479163"/>
                </a:lnTo>
                <a:lnTo>
                  <a:pt x="406502" y="489717"/>
                </a:lnTo>
                <a:lnTo>
                  <a:pt x="405681" y="500389"/>
                </a:lnTo>
                <a:lnTo>
                  <a:pt x="404978" y="511178"/>
                </a:lnTo>
                <a:lnTo>
                  <a:pt x="404392" y="521849"/>
                </a:lnTo>
                <a:lnTo>
                  <a:pt x="403923" y="532403"/>
                </a:lnTo>
                <a:lnTo>
                  <a:pt x="403571" y="542488"/>
                </a:lnTo>
                <a:lnTo>
                  <a:pt x="403337" y="552222"/>
                </a:lnTo>
                <a:lnTo>
                  <a:pt x="403220" y="561486"/>
                </a:lnTo>
                <a:lnTo>
                  <a:pt x="402985" y="570047"/>
                </a:lnTo>
                <a:lnTo>
                  <a:pt x="403220" y="574269"/>
                </a:lnTo>
                <a:lnTo>
                  <a:pt x="403571" y="578725"/>
                </a:lnTo>
                <a:lnTo>
                  <a:pt x="404040" y="583533"/>
                </a:lnTo>
                <a:lnTo>
                  <a:pt x="404861" y="588341"/>
                </a:lnTo>
                <a:lnTo>
                  <a:pt x="405681" y="593618"/>
                </a:lnTo>
                <a:lnTo>
                  <a:pt x="406853" y="599012"/>
                </a:lnTo>
                <a:lnTo>
                  <a:pt x="408143" y="604524"/>
                </a:lnTo>
                <a:lnTo>
                  <a:pt x="409432" y="610270"/>
                </a:lnTo>
                <a:lnTo>
                  <a:pt x="412597" y="622349"/>
                </a:lnTo>
                <a:lnTo>
                  <a:pt x="416113" y="634897"/>
                </a:lnTo>
                <a:lnTo>
                  <a:pt x="423732" y="660931"/>
                </a:lnTo>
                <a:lnTo>
                  <a:pt x="427483" y="674417"/>
                </a:lnTo>
                <a:lnTo>
                  <a:pt x="431234" y="687903"/>
                </a:lnTo>
                <a:lnTo>
                  <a:pt x="434751" y="701271"/>
                </a:lnTo>
                <a:lnTo>
                  <a:pt x="436274" y="707956"/>
                </a:lnTo>
                <a:lnTo>
                  <a:pt x="437798" y="714405"/>
                </a:lnTo>
                <a:lnTo>
                  <a:pt x="439205" y="720855"/>
                </a:lnTo>
                <a:lnTo>
                  <a:pt x="440494" y="727305"/>
                </a:lnTo>
                <a:lnTo>
                  <a:pt x="441549" y="733520"/>
                </a:lnTo>
                <a:lnTo>
                  <a:pt x="442370" y="739736"/>
                </a:lnTo>
                <a:lnTo>
                  <a:pt x="443190" y="745716"/>
                </a:lnTo>
                <a:lnTo>
                  <a:pt x="443776" y="751697"/>
                </a:lnTo>
                <a:lnTo>
                  <a:pt x="444011" y="757443"/>
                </a:lnTo>
                <a:lnTo>
                  <a:pt x="444128" y="762955"/>
                </a:lnTo>
                <a:lnTo>
                  <a:pt x="444128" y="768584"/>
                </a:lnTo>
                <a:lnTo>
                  <a:pt x="443893" y="774447"/>
                </a:lnTo>
                <a:lnTo>
                  <a:pt x="443659" y="780663"/>
                </a:lnTo>
                <a:lnTo>
                  <a:pt x="443307" y="786995"/>
                </a:lnTo>
                <a:lnTo>
                  <a:pt x="442604" y="793680"/>
                </a:lnTo>
                <a:lnTo>
                  <a:pt x="442135" y="800481"/>
                </a:lnTo>
                <a:lnTo>
                  <a:pt x="440611" y="814788"/>
                </a:lnTo>
                <a:lnTo>
                  <a:pt x="438853" y="829564"/>
                </a:lnTo>
                <a:lnTo>
                  <a:pt x="436860" y="844926"/>
                </a:lnTo>
                <a:lnTo>
                  <a:pt x="434751" y="860289"/>
                </a:lnTo>
                <a:lnTo>
                  <a:pt x="432523" y="875768"/>
                </a:lnTo>
                <a:lnTo>
                  <a:pt x="428069" y="906493"/>
                </a:lnTo>
                <a:lnTo>
                  <a:pt x="425842" y="921034"/>
                </a:lnTo>
                <a:lnTo>
                  <a:pt x="423967" y="935106"/>
                </a:lnTo>
                <a:lnTo>
                  <a:pt x="422209" y="948358"/>
                </a:lnTo>
                <a:lnTo>
                  <a:pt x="420802" y="960671"/>
                </a:lnTo>
                <a:lnTo>
                  <a:pt x="419864" y="971812"/>
                </a:lnTo>
                <a:lnTo>
                  <a:pt x="419395" y="976972"/>
                </a:lnTo>
                <a:lnTo>
                  <a:pt x="419161" y="981662"/>
                </a:lnTo>
                <a:lnTo>
                  <a:pt x="418927" y="991748"/>
                </a:lnTo>
                <a:lnTo>
                  <a:pt x="418809" y="1003123"/>
                </a:lnTo>
                <a:lnTo>
                  <a:pt x="418809" y="1015788"/>
                </a:lnTo>
                <a:lnTo>
                  <a:pt x="418927" y="1029626"/>
                </a:lnTo>
                <a:lnTo>
                  <a:pt x="419395" y="1059764"/>
                </a:lnTo>
                <a:lnTo>
                  <a:pt x="420099" y="1091896"/>
                </a:lnTo>
                <a:lnTo>
                  <a:pt x="420568" y="1124379"/>
                </a:lnTo>
                <a:lnTo>
                  <a:pt x="420685" y="1140211"/>
                </a:lnTo>
                <a:lnTo>
                  <a:pt x="420802" y="1155573"/>
                </a:lnTo>
                <a:lnTo>
                  <a:pt x="420685" y="1170349"/>
                </a:lnTo>
                <a:lnTo>
                  <a:pt x="420333" y="1184187"/>
                </a:lnTo>
                <a:lnTo>
                  <a:pt x="419981" y="1197086"/>
                </a:lnTo>
                <a:lnTo>
                  <a:pt x="419630" y="1203067"/>
                </a:lnTo>
                <a:lnTo>
                  <a:pt x="419161" y="1208579"/>
                </a:lnTo>
                <a:lnTo>
                  <a:pt x="418106" y="1220423"/>
                </a:lnTo>
                <a:lnTo>
                  <a:pt x="416699" y="1234026"/>
                </a:lnTo>
                <a:lnTo>
                  <a:pt x="414941" y="1248919"/>
                </a:lnTo>
                <a:lnTo>
                  <a:pt x="412949" y="1265220"/>
                </a:lnTo>
                <a:lnTo>
                  <a:pt x="408260" y="1300049"/>
                </a:lnTo>
                <a:lnTo>
                  <a:pt x="403454" y="1336285"/>
                </a:lnTo>
                <a:lnTo>
                  <a:pt x="398648" y="1371583"/>
                </a:lnTo>
                <a:lnTo>
                  <a:pt x="396656" y="1388235"/>
                </a:lnTo>
                <a:lnTo>
                  <a:pt x="394663" y="1403598"/>
                </a:lnTo>
                <a:lnTo>
                  <a:pt x="393139" y="1417905"/>
                </a:lnTo>
                <a:lnTo>
                  <a:pt x="391967" y="1430335"/>
                </a:lnTo>
                <a:lnTo>
                  <a:pt x="391498" y="1435847"/>
                </a:lnTo>
                <a:lnTo>
                  <a:pt x="391264" y="1440772"/>
                </a:lnTo>
                <a:lnTo>
                  <a:pt x="391029" y="1445346"/>
                </a:lnTo>
                <a:lnTo>
                  <a:pt x="391029" y="1449216"/>
                </a:lnTo>
                <a:lnTo>
                  <a:pt x="391029" y="1452616"/>
                </a:lnTo>
                <a:lnTo>
                  <a:pt x="391147" y="1456017"/>
                </a:lnTo>
                <a:lnTo>
                  <a:pt x="391381" y="1459066"/>
                </a:lnTo>
                <a:lnTo>
                  <a:pt x="391733" y="1461998"/>
                </a:lnTo>
                <a:lnTo>
                  <a:pt x="392319" y="1464695"/>
                </a:lnTo>
                <a:lnTo>
                  <a:pt x="392670" y="1467392"/>
                </a:lnTo>
                <a:lnTo>
                  <a:pt x="393256" y="1469855"/>
                </a:lnTo>
                <a:lnTo>
                  <a:pt x="393960" y="1472200"/>
                </a:lnTo>
                <a:lnTo>
                  <a:pt x="394546" y="1474428"/>
                </a:lnTo>
                <a:lnTo>
                  <a:pt x="395366" y="1476422"/>
                </a:lnTo>
                <a:lnTo>
                  <a:pt x="396070" y="1478416"/>
                </a:lnTo>
                <a:lnTo>
                  <a:pt x="397007" y="1480292"/>
                </a:lnTo>
                <a:lnTo>
                  <a:pt x="398648" y="1483693"/>
                </a:lnTo>
                <a:lnTo>
                  <a:pt x="400524" y="1486742"/>
                </a:lnTo>
                <a:lnTo>
                  <a:pt x="402282" y="1489556"/>
                </a:lnTo>
                <a:lnTo>
                  <a:pt x="403923" y="1492019"/>
                </a:lnTo>
                <a:lnTo>
                  <a:pt x="405447" y="1494364"/>
                </a:lnTo>
                <a:lnTo>
                  <a:pt x="406971" y="1496592"/>
                </a:lnTo>
                <a:lnTo>
                  <a:pt x="408143" y="1498703"/>
                </a:lnTo>
                <a:lnTo>
                  <a:pt x="409080" y="1500814"/>
                </a:lnTo>
                <a:lnTo>
                  <a:pt x="409432" y="1501869"/>
                </a:lnTo>
                <a:lnTo>
                  <a:pt x="409667" y="1503042"/>
                </a:lnTo>
                <a:lnTo>
                  <a:pt x="409784" y="1504215"/>
                </a:lnTo>
                <a:lnTo>
                  <a:pt x="409901" y="1505388"/>
                </a:lnTo>
                <a:lnTo>
                  <a:pt x="409784" y="1506326"/>
                </a:lnTo>
                <a:lnTo>
                  <a:pt x="409667" y="1507498"/>
                </a:lnTo>
                <a:lnTo>
                  <a:pt x="409432" y="1508437"/>
                </a:lnTo>
                <a:lnTo>
                  <a:pt x="409080" y="1509492"/>
                </a:lnTo>
                <a:lnTo>
                  <a:pt x="408494" y="1510196"/>
                </a:lnTo>
                <a:lnTo>
                  <a:pt x="407908" y="1511134"/>
                </a:lnTo>
                <a:lnTo>
                  <a:pt x="407322" y="1511720"/>
                </a:lnTo>
                <a:lnTo>
                  <a:pt x="406502" y="1512424"/>
                </a:lnTo>
                <a:lnTo>
                  <a:pt x="405564" y="1513010"/>
                </a:lnTo>
                <a:lnTo>
                  <a:pt x="404744" y="1513714"/>
                </a:lnTo>
                <a:lnTo>
                  <a:pt x="402634" y="1514535"/>
                </a:lnTo>
                <a:lnTo>
                  <a:pt x="400172" y="1515473"/>
                </a:lnTo>
                <a:lnTo>
                  <a:pt x="397711" y="1515942"/>
                </a:lnTo>
                <a:lnTo>
                  <a:pt x="394780" y="1516528"/>
                </a:lnTo>
                <a:lnTo>
                  <a:pt x="391733" y="1516880"/>
                </a:lnTo>
                <a:lnTo>
                  <a:pt x="388685" y="1517114"/>
                </a:lnTo>
                <a:lnTo>
                  <a:pt x="385520" y="1517232"/>
                </a:lnTo>
                <a:lnTo>
                  <a:pt x="378722" y="1517349"/>
                </a:lnTo>
                <a:lnTo>
                  <a:pt x="372041" y="1517349"/>
                </a:lnTo>
                <a:lnTo>
                  <a:pt x="365711" y="1517466"/>
                </a:lnTo>
                <a:lnTo>
                  <a:pt x="359967" y="1517818"/>
                </a:lnTo>
                <a:lnTo>
                  <a:pt x="354927" y="1518053"/>
                </a:lnTo>
                <a:lnTo>
                  <a:pt x="350590" y="1518287"/>
                </a:lnTo>
                <a:lnTo>
                  <a:pt x="348598" y="1518287"/>
                </a:lnTo>
                <a:lnTo>
                  <a:pt x="346722" y="1518170"/>
                </a:lnTo>
                <a:lnTo>
                  <a:pt x="344964" y="1517935"/>
                </a:lnTo>
                <a:lnTo>
                  <a:pt x="343440" y="1517466"/>
                </a:lnTo>
                <a:lnTo>
                  <a:pt x="342033" y="1517114"/>
                </a:lnTo>
                <a:lnTo>
                  <a:pt x="340744" y="1516411"/>
                </a:lnTo>
                <a:lnTo>
                  <a:pt x="339572" y="1515590"/>
                </a:lnTo>
                <a:lnTo>
                  <a:pt x="338517" y="1514535"/>
                </a:lnTo>
                <a:lnTo>
                  <a:pt x="338048" y="1513948"/>
                </a:lnTo>
                <a:lnTo>
                  <a:pt x="337697" y="1513245"/>
                </a:lnTo>
                <a:lnTo>
                  <a:pt x="337228" y="1512541"/>
                </a:lnTo>
                <a:lnTo>
                  <a:pt x="336993" y="1511603"/>
                </a:lnTo>
                <a:lnTo>
                  <a:pt x="336642" y="1509727"/>
                </a:lnTo>
                <a:lnTo>
                  <a:pt x="336524" y="1507381"/>
                </a:lnTo>
                <a:lnTo>
                  <a:pt x="336524" y="1504801"/>
                </a:lnTo>
                <a:lnTo>
                  <a:pt x="336759" y="1501752"/>
                </a:lnTo>
                <a:lnTo>
                  <a:pt x="337228" y="1498234"/>
                </a:lnTo>
                <a:lnTo>
                  <a:pt x="337814" y="1494481"/>
                </a:lnTo>
                <a:lnTo>
                  <a:pt x="339572" y="1485452"/>
                </a:lnTo>
                <a:lnTo>
                  <a:pt x="341916" y="1474546"/>
                </a:lnTo>
                <a:lnTo>
                  <a:pt x="344612" y="1461763"/>
                </a:lnTo>
                <a:lnTo>
                  <a:pt x="347777" y="1446753"/>
                </a:lnTo>
                <a:lnTo>
                  <a:pt x="348598" y="1442766"/>
                </a:lnTo>
                <a:lnTo>
                  <a:pt x="349301" y="1438661"/>
                </a:lnTo>
                <a:lnTo>
                  <a:pt x="349887" y="1434557"/>
                </a:lnTo>
                <a:lnTo>
                  <a:pt x="350356" y="1430335"/>
                </a:lnTo>
                <a:lnTo>
                  <a:pt x="350825" y="1426113"/>
                </a:lnTo>
                <a:lnTo>
                  <a:pt x="351293" y="1421774"/>
                </a:lnTo>
                <a:lnTo>
                  <a:pt x="351528" y="1417435"/>
                </a:lnTo>
                <a:lnTo>
                  <a:pt x="351762" y="1413097"/>
                </a:lnTo>
                <a:lnTo>
                  <a:pt x="351880" y="1404184"/>
                </a:lnTo>
                <a:lnTo>
                  <a:pt x="351880" y="1395154"/>
                </a:lnTo>
                <a:lnTo>
                  <a:pt x="351645" y="1385890"/>
                </a:lnTo>
                <a:lnTo>
                  <a:pt x="350942" y="1376508"/>
                </a:lnTo>
                <a:lnTo>
                  <a:pt x="350356" y="1367010"/>
                </a:lnTo>
                <a:lnTo>
                  <a:pt x="349418" y="1357394"/>
                </a:lnTo>
                <a:lnTo>
                  <a:pt x="348246" y="1347426"/>
                </a:lnTo>
                <a:lnTo>
                  <a:pt x="347191" y="1337575"/>
                </a:lnTo>
                <a:lnTo>
                  <a:pt x="345784" y="1327490"/>
                </a:lnTo>
                <a:lnTo>
                  <a:pt x="344378" y="1317287"/>
                </a:lnTo>
                <a:lnTo>
                  <a:pt x="341096" y="1296531"/>
                </a:lnTo>
                <a:lnTo>
                  <a:pt x="340392" y="1291254"/>
                </a:lnTo>
                <a:lnTo>
                  <a:pt x="339689" y="1286094"/>
                </a:lnTo>
                <a:lnTo>
                  <a:pt x="339103" y="1280699"/>
                </a:lnTo>
                <a:lnTo>
                  <a:pt x="338517" y="1275305"/>
                </a:lnTo>
                <a:lnTo>
                  <a:pt x="337814" y="1264399"/>
                </a:lnTo>
                <a:lnTo>
                  <a:pt x="337228" y="1253376"/>
                </a:lnTo>
                <a:lnTo>
                  <a:pt x="336993" y="1242352"/>
                </a:lnTo>
                <a:lnTo>
                  <a:pt x="336993" y="1231094"/>
                </a:lnTo>
                <a:lnTo>
                  <a:pt x="336993" y="1220071"/>
                </a:lnTo>
                <a:lnTo>
                  <a:pt x="337462" y="1208930"/>
                </a:lnTo>
                <a:lnTo>
                  <a:pt x="337697" y="1197907"/>
                </a:lnTo>
                <a:lnTo>
                  <a:pt x="338165" y="1187001"/>
                </a:lnTo>
                <a:lnTo>
                  <a:pt x="339220" y="1165775"/>
                </a:lnTo>
                <a:lnTo>
                  <a:pt x="340275" y="1145488"/>
                </a:lnTo>
                <a:lnTo>
                  <a:pt x="340627" y="1135637"/>
                </a:lnTo>
                <a:lnTo>
                  <a:pt x="340861" y="1126256"/>
                </a:lnTo>
                <a:lnTo>
                  <a:pt x="341096" y="1117226"/>
                </a:lnTo>
                <a:lnTo>
                  <a:pt x="341096" y="1108665"/>
                </a:lnTo>
                <a:lnTo>
                  <a:pt x="341096" y="1100574"/>
                </a:lnTo>
                <a:lnTo>
                  <a:pt x="340861" y="1092834"/>
                </a:lnTo>
                <a:lnTo>
                  <a:pt x="340627" y="1085446"/>
                </a:lnTo>
                <a:lnTo>
                  <a:pt x="340275" y="1078292"/>
                </a:lnTo>
                <a:lnTo>
                  <a:pt x="339689" y="1071491"/>
                </a:lnTo>
                <a:lnTo>
                  <a:pt x="339103" y="1064806"/>
                </a:lnTo>
                <a:lnTo>
                  <a:pt x="338283" y="1058239"/>
                </a:lnTo>
                <a:lnTo>
                  <a:pt x="337462" y="1052024"/>
                </a:lnTo>
                <a:lnTo>
                  <a:pt x="336407" y="1045809"/>
                </a:lnTo>
                <a:lnTo>
                  <a:pt x="335352" y="1039711"/>
                </a:lnTo>
                <a:lnTo>
                  <a:pt x="334063" y="1033495"/>
                </a:lnTo>
                <a:lnTo>
                  <a:pt x="332656" y="1027397"/>
                </a:lnTo>
                <a:lnTo>
                  <a:pt x="331250" y="1021065"/>
                </a:lnTo>
                <a:lnTo>
                  <a:pt x="329609" y="1014850"/>
                </a:lnTo>
                <a:lnTo>
                  <a:pt x="327968" y="1008048"/>
                </a:lnTo>
                <a:lnTo>
                  <a:pt x="326209" y="1000074"/>
                </a:lnTo>
                <a:lnTo>
                  <a:pt x="324686" y="991279"/>
                </a:lnTo>
                <a:lnTo>
                  <a:pt x="323045" y="982014"/>
                </a:lnTo>
                <a:lnTo>
                  <a:pt x="321521" y="972046"/>
                </a:lnTo>
                <a:lnTo>
                  <a:pt x="319997" y="961727"/>
                </a:lnTo>
                <a:lnTo>
                  <a:pt x="318590" y="951055"/>
                </a:lnTo>
                <a:lnTo>
                  <a:pt x="317184" y="940149"/>
                </a:lnTo>
                <a:lnTo>
                  <a:pt x="314605" y="918571"/>
                </a:lnTo>
                <a:lnTo>
                  <a:pt x="312378" y="898284"/>
                </a:lnTo>
                <a:lnTo>
                  <a:pt x="310620" y="879755"/>
                </a:lnTo>
                <a:lnTo>
                  <a:pt x="309448" y="864628"/>
                </a:lnTo>
                <a:lnTo>
                  <a:pt x="309096" y="858060"/>
                </a:lnTo>
                <a:lnTo>
                  <a:pt x="308744" y="851376"/>
                </a:lnTo>
                <a:lnTo>
                  <a:pt x="308276" y="838242"/>
                </a:lnTo>
                <a:lnTo>
                  <a:pt x="307924" y="825694"/>
                </a:lnTo>
                <a:lnTo>
                  <a:pt x="307572" y="814202"/>
                </a:lnTo>
                <a:lnTo>
                  <a:pt x="307221" y="808925"/>
                </a:lnTo>
                <a:lnTo>
                  <a:pt x="306986" y="804351"/>
                </a:lnTo>
                <a:lnTo>
                  <a:pt x="306517" y="800247"/>
                </a:lnTo>
                <a:lnTo>
                  <a:pt x="306048" y="796846"/>
                </a:lnTo>
                <a:lnTo>
                  <a:pt x="305345" y="793797"/>
                </a:lnTo>
                <a:lnTo>
                  <a:pt x="305111" y="792741"/>
                </a:lnTo>
                <a:lnTo>
                  <a:pt x="304642" y="791803"/>
                </a:lnTo>
                <a:lnTo>
                  <a:pt x="304173" y="790982"/>
                </a:lnTo>
                <a:lnTo>
                  <a:pt x="303704" y="790513"/>
                </a:lnTo>
                <a:lnTo>
                  <a:pt x="303235" y="790161"/>
                </a:lnTo>
                <a:lnTo>
                  <a:pt x="302532" y="790044"/>
                </a:lnTo>
                <a:lnTo>
                  <a:pt x="302063" y="790161"/>
                </a:lnTo>
                <a:lnTo>
                  <a:pt x="301477" y="790513"/>
                </a:lnTo>
                <a:lnTo>
                  <a:pt x="301008" y="790982"/>
                </a:lnTo>
                <a:lnTo>
                  <a:pt x="300539" y="791803"/>
                </a:lnTo>
                <a:lnTo>
                  <a:pt x="300070" y="792741"/>
                </a:lnTo>
                <a:lnTo>
                  <a:pt x="299718" y="793797"/>
                </a:lnTo>
                <a:lnTo>
                  <a:pt x="299249" y="796846"/>
                </a:lnTo>
                <a:lnTo>
                  <a:pt x="298662" y="800247"/>
                </a:lnTo>
                <a:lnTo>
                  <a:pt x="298193" y="804351"/>
                </a:lnTo>
                <a:lnTo>
                  <a:pt x="297959" y="808925"/>
                </a:lnTo>
                <a:lnTo>
                  <a:pt x="297607" y="814202"/>
                </a:lnTo>
                <a:lnTo>
                  <a:pt x="297255" y="825694"/>
                </a:lnTo>
                <a:lnTo>
                  <a:pt x="296904" y="838242"/>
                </a:lnTo>
                <a:lnTo>
                  <a:pt x="296552" y="851376"/>
                </a:lnTo>
                <a:lnTo>
                  <a:pt x="296083" y="858060"/>
                </a:lnTo>
                <a:lnTo>
                  <a:pt x="295731" y="864628"/>
                </a:lnTo>
                <a:lnTo>
                  <a:pt x="294558" y="879755"/>
                </a:lnTo>
                <a:lnTo>
                  <a:pt x="292799" y="898284"/>
                </a:lnTo>
                <a:lnTo>
                  <a:pt x="290571" y="918571"/>
                </a:lnTo>
                <a:lnTo>
                  <a:pt x="287992" y="940149"/>
                </a:lnTo>
                <a:lnTo>
                  <a:pt x="286585" y="951055"/>
                </a:lnTo>
                <a:lnTo>
                  <a:pt x="285177" y="961727"/>
                </a:lnTo>
                <a:lnTo>
                  <a:pt x="283653" y="972046"/>
                </a:lnTo>
                <a:lnTo>
                  <a:pt x="282129" y="982014"/>
                </a:lnTo>
                <a:lnTo>
                  <a:pt x="280487" y="991279"/>
                </a:lnTo>
                <a:lnTo>
                  <a:pt x="278845" y="1000074"/>
                </a:lnTo>
                <a:lnTo>
                  <a:pt x="277321" y="1008048"/>
                </a:lnTo>
                <a:lnTo>
                  <a:pt x="275562" y="1014850"/>
                </a:lnTo>
                <a:lnTo>
                  <a:pt x="273920" y="1021065"/>
                </a:lnTo>
                <a:lnTo>
                  <a:pt x="272513" y="1027397"/>
                </a:lnTo>
                <a:lnTo>
                  <a:pt x="271106" y="1033495"/>
                </a:lnTo>
                <a:lnTo>
                  <a:pt x="269816" y="1039711"/>
                </a:lnTo>
                <a:lnTo>
                  <a:pt x="268761" y="1045809"/>
                </a:lnTo>
                <a:lnTo>
                  <a:pt x="267823" y="1052024"/>
                </a:lnTo>
                <a:lnTo>
                  <a:pt x="266885" y="1058239"/>
                </a:lnTo>
                <a:lnTo>
                  <a:pt x="266064" y="1064806"/>
                </a:lnTo>
                <a:lnTo>
                  <a:pt x="265478" y="1071491"/>
                </a:lnTo>
                <a:lnTo>
                  <a:pt x="265009" y="1078292"/>
                </a:lnTo>
                <a:lnTo>
                  <a:pt x="264540" y="1085446"/>
                </a:lnTo>
                <a:lnTo>
                  <a:pt x="264305" y="1092834"/>
                </a:lnTo>
                <a:lnTo>
                  <a:pt x="264071" y="1100574"/>
                </a:lnTo>
                <a:lnTo>
                  <a:pt x="264071" y="1108665"/>
                </a:lnTo>
                <a:lnTo>
                  <a:pt x="264071" y="1117226"/>
                </a:lnTo>
                <a:lnTo>
                  <a:pt x="264188" y="1126256"/>
                </a:lnTo>
                <a:lnTo>
                  <a:pt x="264540" y="1135637"/>
                </a:lnTo>
                <a:lnTo>
                  <a:pt x="265009" y="1145488"/>
                </a:lnTo>
                <a:lnTo>
                  <a:pt x="265947" y="1165775"/>
                </a:lnTo>
                <a:lnTo>
                  <a:pt x="267002" y="1187001"/>
                </a:lnTo>
                <a:lnTo>
                  <a:pt x="267354" y="1197907"/>
                </a:lnTo>
                <a:lnTo>
                  <a:pt x="267823" y="1208930"/>
                </a:lnTo>
                <a:lnTo>
                  <a:pt x="268057" y="1220071"/>
                </a:lnTo>
                <a:lnTo>
                  <a:pt x="268175" y="1231094"/>
                </a:lnTo>
                <a:lnTo>
                  <a:pt x="268175" y="1242352"/>
                </a:lnTo>
                <a:lnTo>
                  <a:pt x="267940" y="1253376"/>
                </a:lnTo>
                <a:lnTo>
                  <a:pt x="267354" y="1264399"/>
                </a:lnTo>
                <a:lnTo>
                  <a:pt x="266650" y="1275305"/>
                </a:lnTo>
                <a:lnTo>
                  <a:pt x="266064" y="1280699"/>
                </a:lnTo>
                <a:lnTo>
                  <a:pt x="265478" y="1286094"/>
                </a:lnTo>
                <a:lnTo>
                  <a:pt x="264891" y="1291254"/>
                </a:lnTo>
                <a:lnTo>
                  <a:pt x="264071" y="1296531"/>
                </a:lnTo>
                <a:lnTo>
                  <a:pt x="260905" y="1317287"/>
                </a:lnTo>
                <a:lnTo>
                  <a:pt x="259497" y="1327490"/>
                </a:lnTo>
                <a:lnTo>
                  <a:pt x="258090" y="1337575"/>
                </a:lnTo>
                <a:lnTo>
                  <a:pt x="256918" y="1347426"/>
                </a:lnTo>
                <a:lnTo>
                  <a:pt x="255745" y="1357394"/>
                </a:lnTo>
                <a:lnTo>
                  <a:pt x="254807" y="1367010"/>
                </a:lnTo>
                <a:lnTo>
                  <a:pt x="254221" y="1376508"/>
                </a:lnTo>
                <a:lnTo>
                  <a:pt x="253517" y="1385890"/>
                </a:lnTo>
                <a:lnTo>
                  <a:pt x="253283" y="1395154"/>
                </a:lnTo>
                <a:lnTo>
                  <a:pt x="253283" y="1404184"/>
                </a:lnTo>
                <a:lnTo>
                  <a:pt x="253400" y="1413097"/>
                </a:lnTo>
                <a:lnTo>
                  <a:pt x="253634" y="1417435"/>
                </a:lnTo>
                <a:lnTo>
                  <a:pt x="253986" y="1421774"/>
                </a:lnTo>
                <a:lnTo>
                  <a:pt x="254338" y="1426113"/>
                </a:lnTo>
                <a:lnTo>
                  <a:pt x="254807" y="1430335"/>
                </a:lnTo>
                <a:lnTo>
                  <a:pt x="255393" y="1434557"/>
                </a:lnTo>
                <a:lnTo>
                  <a:pt x="255862" y="1438661"/>
                </a:lnTo>
                <a:lnTo>
                  <a:pt x="256683" y="1442766"/>
                </a:lnTo>
                <a:lnTo>
                  <a:pt x="257387" y="1446753"/>
                </a:lnTo>
                <a:lnTo>
                  <a:pt x="260553" y="1461763"/>
                </a:lnTo>
                <a:lnTo>
                  <a:pt x="263250" y="1474546"/>
                </a:lnTo>
                <a:lnTo>
                  <a:pt x="265595" y="1485452"/>
                </a:lnTo>
                <a:lnTo>
                  <a:pt x="267237" y="1494481"/>
                </a:lnTo>
                <a:lnTo>
                  <a:pt x="267940" y="1498234"/>
                </a:lnTo>
                <a:lnTo>
                  <a:pt x="268409" y="1501752"/>
                </a:lnTo>
                <a:lnTo>
                  <a:pt x="268644" y="1504801"/>
                </a:lnTo>
                <a:lnTo>
                  <a:pt x="268644" y="1507381"/>
                </a:lnTo>
                <a:lnTo>
                  <a:pt x="268526" y="1509727"/>
                </a:lnTo>
                <a:lnTo>
                  <a:pt x="268175" y="1511603"/>
                </a:lnTo>
                <a:lnTo>
                  <a:pt x="267940" y="1512541"/>
                </a:lnTo>
                <a:lnTo>
                  <a:pt x="267471" y="1513245"/>
                </a:lnTo>
                <a:lnTo>
                  <a:pt x="267119" y="1513948"/>
                </a:lnTo>
                <a:lnTo>
                  <a:pt x="266650" y="1514535"/>
                </a:lnTo>
                <a:lnTo>
                  <a:pt x="265595" y="1515590"/>
                </a:lnTo>
                <a:lnTo>
                  <a:pt x="264422" y="1516411"/>
                </a:lnTo>
                <a:lnTo>
                  <a:pt x="263132" y="1517114"/>
                </a:lnTo>
                <a:lnTo>
                  <a:pt x="261725" y="1517466"/>
                </a:lnTo>
                <a:lnTo>
                  <a:pt x="260201" y="1517935"/>
                </a:lnTo>
                <a:lnTo>
                  <a:pt x="258442" y="1518170"/>
                </a:lnTo>
                <a:lnTo>
                  <a:pt x="256683" y="1518287"/>
                </a:lnTo>
                <a:lnTo>
                  <a:pt x="254572" y="1518287"/>
                </a:lnTo>
                <a:lnTo>
                  <a:pt x="250234" y="1518053"/>
                </a:lnTo>
                <a:lnTo>
                  <a:pt x="245192" y="1517818"/>
                </a:lnTo>
                <a:lnTo>
                  <a:pt x="239446" y="1517466"/>
                </a:lnTo>
                <a:lnTo>
                  <a:pt x="233114" y="1517349"/>
                </a:lnTo>
                <a:lnTo>
                  <a:pt x="226547" y="1517349"/>
                </a:lnTo>
                <a:lnTo>
                  <a:pt x="219746" y="1517232"/>
                </a:lnTo>
                <a:lnTo>
                  <a:pt x="216463" y="1517114"/>
                </a:lnTo>
                <a:lnTo>
                  <a:pt x="213414" y="1516880"/>
                </a:lnTo>
                <a:lnTo>
                  <a:pt x="210365" y="1516528"/>
                </a:lnTo>
                <a:lnTo>
                  <a:pt x="207551" y="1515942"/>
                </a:lnTo>
                <a:lnTo>
                  <a:pt x="204971" y="1515473"/>
                </a:lnTo>
                <a:lnTo>
                  <a:pt x="202509" y="1514535"/>
                </a:lnTo>
                <a:lnTo>
                  <a:pt x="200515" y="1513714"/>
                </a:lnTo>
                <a:lnTo>
                  <a:pt x="199577" y="1513010"/>
                </a:lnTo>
                <a:lnTo>
                  <a:pt x="198639" y="1512424"/>
                </a:lnTo>
                <a:lnTo>
                  <a:pt x="197936" y="1511720"/>
                </a:lnTo>
                <a:lnTo>
                  <a:pt x="197232" y="1511134"/>
                </a:lnTo>
                <a:lnTo>
                  <a:pt x="196646" y="1510196"/>
                </a:lnTo>
                <a:lnTo>
                  <a:pt x="196060" y="1509492"/>
                </a:lnTo>
                <a:lnTo>
                  <a:pt x="195708" y="1508437"/>
                </a:lnTo>
                <a:lnTo>
                  <a:pt x="195473" y="1507498"/>
                </a:lnTo>
                <a:lnTo>
                  <a:pt x="195356" y="1506326"/>
                </a:lnTo>
                <a:lnTo>
                  <a:pt x="195239" y="1505388"/>
                </a:lnTo>
                <a:lnTo>
                  <a:pt x="195356" y="1504215"/>
                </a:lnTo>
                <a:lnTo>
                  <a:pt x="195473" y="1503042"/>
                </a:lnTo>
                <a:lnTo>
                  <a:pt x="195708" y="1501869"/>
                </a:lnTo>
                <a:lnTo>
                  <a:pt x="196060" y="1500814"/>
                </a:lnTo>
                <a:lnTo>
                  <a:pt x="196998" y="1498703"/>
                </a:lnTo>
                <a:lnTo>
                  <a:pt x="198170" y="1496592"/>
                </a:lnTo>
                <a:lnTo>
                  <a:pt x="199695" y="1494364"/>
                </a:lnTo>
                <a:lnTo>
                  <a:pt x="201219" y="1492019"/>
                </a:lnTo>
                <a:lnTo>
                  <a:pt x="202861" y="1489556"/>
                </a:lnTo>
                <a:lnTo>
                  <a:pt x="204737" y="1486742"/>
                </a:lnTo>
                <a:lnTo>
                  <a:pt x="206496" y="1483693"/>
                </a:lnTo>
                <a:lnTo>
                  <a:pt x="208137" y="1480292"/>
                </a:lnTo>
                <a:lnTo>
                  <a:pt x="209075" y="1478416"/>
                </a:lnTo>
                <a:lnTo>
                  <a:pt x="209779" y="1476422"/>
                </a:lnTo>
                <a:lnTo>
                  <a:pt x="210600" y="1474428"/>
                </a:lnTo>
                <a:lnTo>
                  <a:pt x="211186" y="1472200"/>
                </a:lnTo>
                <a:lnTo>
                  <a:pt x="211890" y="1469855"/>
                </a:lnTo>
                <a:lnTo>
                  <a:pt x="212476" y="1467392"/>
                </a:lnTo>
                <a:lnTo>
                  <a:pt x="212945" y="1464695"/>
                </a:lnTo>
                <a:lnTo>
                  <a:pt x="213414" y="1461998"/>
                </a:lnTo>
                <a:lnTo>
                  <a:pt x="213649" y="1459066"/>
                </a:lnTo>
                <a:lnTo>
                  <a:pt x="213883" y="1456017"/>
                </a:lnTo>
                <a:lnTo>
                  <a:pt x="214235" y="1452616"/>
                </a:lnTo>
                <a:lnTo>
                  <a:pt x="214235" y="1449216"/>
                </a:lnTo>
                <a:lnTo>
                  <a:pt x="214235" y="1445346"/>
                </a:lnTo>
                <a:lnTo>
                  <a:pt x="213883" y="1440772"/>
                </a:lnTo>
                <a:lnTo>
                  <a:pt x="213649" y="1435847"/>
                </a:lnTo>
                <a:lnTo>
                  <a:pt x="213180" y="1430335"/>
                </a:lnTo>
                <a:lnTo>
                  <a:pt x="212007" y="1417905"/>
                </a:lnTo>
                <a:lnTo>
                  <a:pt x="210483" y="1403598"/>
                </a:lnTo>
                <a:lnTo>
                  <a:pt x="208489" y="1388235"/>
                </a:lnTo>
                <a:lnTo>
                  <a:pt x="206496" y="1371583"/>
                </a:lnTo>
                <a:lnTo>
                  <a:pt x="201688" y="1336285"/>
                </a:lnTo>
                <a:lnTo>
                  <a:pt x="196880" y="1300049"/>
                </a:lnTo>
                <a:lnTo>
                  <a:pt x="192307" y="1265220"/>
                </a:lnTo>
                <a:lnTo>
                  <a:pt x="190196" y="1248919"/>
                </a:lnTo>
                <a:lnTo>
                  <a:pt x="188438" y="1234026"/>
                </a:lnTo>
                <a:lnTo>
                  <a:pt x="187030" y="1220423"/>
                </a:lnTo>
                <a:lnTo>
                  <a:pt x="185975" y="1208579"/>
                </a:lnTo>
                <a:lnTo>
                  <a:pt x="185623" y="1203067"/>
                </a:lnTo>
                <a:lnTo>
                  <a:pt x="185154" y="1197086"/>
                </a:lnTo>
                <a:lnTo>
                  <a:pt x="184802" y="1184187"/>
                </a:lnTo>
                <a:lnTo>
                  <a:pt x="184451" y="1170349"/>
                </a:lnTo>
                <a:lnTo>
                  <a:pt x="184333" y="1155573"/>
                </a:lnTo>
                <a:lnTo>
                  <a:pt x="184451" y="1140211"/>
                </a:lnTo>
                <a:lnTo>
                  <a:pt x="184568" y="1124379"/>
                </a:lnTo>
                <a:lnTo>
                  <a:pt x="185037" y="1091896"/>
                </a:lnTo>
                <a:lnTo>
                  <a:pt x="185741" y="1059764"/>
                </a:lnTo>
                <a:lnTo>
                  <a:pt x="186210" y="1029626"/>
                </a:lnTo>
                <a:lnTo>
                  <a:pt x="186327" y="1015788"/>
                </a:lnTo>
                <a:lnTo>
                  <a:pt x="186327" y="1003123"/>
                </a:lnTo>
                <a:lnTo>
                  <a:pt x="186210" y="991748"/>
                </a:lnTo>
                <a:lnTo>
                  <a:pt x="185975" y="981662"/>
                </a:lnTo>
                <a:lnTo>
                  <a:pt x="185741" y="976972"/>
                </a:lnTo>
                <a:lnTo>
                  <a:pt x="185272" y="971812"/>
                </a:lnTo>
                <a:lnTo>
                  <a:pt x="184333" y="960671"/>
                </a:lnTo>
                <a:lnTo>
                  <a:pt x="182926" y="948358"/>
                </a:lnTo>
                <a:lnTo>
                  <a:pt x="181167" y="935106"/>
                </a:lnTo>
                <a:lnTo>
                  <a:pt x="179291" y="921034"/>
                </a:lnTo>
                <a:lnTo>
                  <a:pt x="177063" y="906493"/>
                </a:lnTo>
                <a:lnTo>
                  <a:pt x="172607" y="875768"/>
                </a:lnTo>
                <a:lnTo>
                  <a:pt x="170497" y="860289"/>
                </a:lnTo>
                <a:lnTo>
                  <a:pt x="168269" y="844926"/>
                </a:lnTo>
                <a:lnTo>
                  <a:pt x="166393" y="829564"/>
                </a:lnTo>
                <a:lnTo>
                  <a:pt x="164516" y="814788"/>
                </a:lnTo>
                <a:lnTo>
                  <a:pt x="162992" y="800481"/>
                </a:lnTo>
                <a:lnTo>
                  <a:pt x="162523" y="793680"/>
                </a:lnTo>
                <a:lnTo>
                  <a:pt x="161819" y="786995"/>
                </a:lnTo>
                <a:lnTo>
                  <a:pt x="161468" y="780663"/>
                </a:lnTo>
                <a:lnTo>
                  <a:pt x="161233" y="774447"/>
                </a:lnTo>
                <a:lnTo>
                  <a:pt x="160999" y="768584"/>
                </a:lnTo>
                <a:lnTo>
                  <a:pt x="160999" y="762955"/>
                </a:lnTo>
                <a:lnTo>
                  <a:pt x="161116" y="757443"/>
                </a:lnTo>
                <a:lnTo>
                  <a:pt x="161350" y="751697"/>
                </a:lnTo>
                <a:lnTo>
                  <a:pt x="161937" y="745716"/>
                </a:lnTo>
                <a:lnTo>
                  <a:pt x="162640" y="739736"/>
                </a:lnTo>
                <a:lnTo>
                  <a:pt x="163696" y="733520"/>
                </a:lnTo>
                <a:lnTo>
                  <a:pt x="164634" y="727305"/>
                </a:lnTo>
                <a:lnTo>
                  <a:pt x="165924" y="720855"/>
                </a:lnTo>
                <a:lnTo>
                  <a:pt x="167331" y="714405"/>
                </a:lnTo>
                <a:lnTo>
                  <a:pt x="168855" y="707956"/>
                </a:lnTo>
                <a:lnTo>
                  <a:pt x="170497" y="701271"/>
                </a:lnTo>
                <a:lnTo>
                  <a:pt x="173897" y="687903"/>
                </a:lnTo>
                <a:lnTo>
                  <a:pt x="177650" y="674417"/>
                </a:lnTo>
                <a:lnTo>
                  <a:pt x="181519" y="660931"/>
                </a:lnTo>
                <a:lnTo>
                  <a:pt x="189024" y="634897"/>
                </a:lnTo>
                <a:lnTo>
                  <a:pt x="192542" y="622349"/>
                </a:lnTo>
                <a:lnTo>
                  <a:pt x="195708" y="610270"/>
                </a:lnTo>
                <a:lnTo>
                  <a:pt x="196998" y="604524"/>
                </a:lnTo>
                <a:lnTo>
                  <a:pt x="198287" y="599012"/>
                </a:lnTo>
                <a:lnTo>
                  <a:pt x="199460" y="593618"/>
                </a:lnTo>
                <a:lnTo>
                  <a:pt x="200281" y="588341"/>
                </a:lnTo>
                <a:lnTo>
                  <a:pt x="201102" y="583533"/>
                </a:lnTo>
                <a:lnTo>
                  <a:pt x="201571" y="578725"/>
                </a:lnTo>
                <a:lnTo>
                  <a:pt x="202040" y="574269"/>
                </a:lnTo>
                <a:lnTo>
                  <a:pt x="202157" y="570047"/>
                </a:lnTo>
                <a:lnTo>
                  <a:pt x="202040" y="561486"/>
                </a:lnTo>
                <a:lnTo>
                  <a:pt x="201923" y="552222"/>
                </a:lnTo>
                <a:lnTo>
                  <a:pt x="201571" y="542488"/>
                </a:lnTo>
                <a:lnTo>
                  <a:pt x="201219" y="532403"/>
                </a:lnTo>
                <a:lnTo>
                  <a:pt x="200750" y="521849"/>
                </a:lnTo>
                <a:lnTo>
                  <a:pt x="200164" y="511178"/>
                </a:lnTo>
                <a:lnTo>
                  <a:pt x="199460" y="500389"/>
                </a:lnTo>
                <a:lnTo>
                  <a:pt x="198639" y="489717"/>
                </a:lnTo>
                <a:lnTo>
                  <a:pt x="197936" y="479163"/>
                </a:lnTo>
                <a:lnTo>
                  <a:pt x="196880" y="468843"/>
                </a:lnTo>
                <a:lnTo>
                  <a:pt x="195825" y="458993"/>
                </a:lnTo>
                <a:lnTo>
                  <a:pt x="194770" y="449611"/>
                </a:lnTo>
                <a:lnTo>
                  <a:pt x="193480" y="440816"/>
                </a:lnTo>
                <a:lnTo>
                  <a:pt x="192424" y="432842"/>
                </a:lnTo>
                <a:lnTo>
                  <a:pt x="191017" y="425688"/>
                </a:lnTo>
                <a:lnTo>
                  <a:pt x="189610" y="419473"/>
                </a:lnTo>
                <a:lnTo>
                  <a:pt x="188320" y="414313"/>
                </a:lnTo>
                <a:lnTo>
                  <a:pt x="187030" y="410678"/>
                </a:lnTo>
                <a:lnTo>
                  <a:pt x="186327" y="409270"/>
                </a:lnTo>
                <a:lnTo>
                  <a:pt x="185858" y="408215"/>
                </a:lnTo>
                <a:lnTo>
                  <a:pt x="185272" y="407277"/>
                </a:lnTo>
                <a:lnTo>
                  <a:pt x="184802" y="406808"/>
                </a:lnTo>
                <a:lnTo>
                  <a:pt x="184451" y="406573"/>
                </a:lnTo>
                <a:lnTo>
                  <a:pt x="183864" y="406573"/>
                </a:lnTo>
                <a:lnTo>
                  <a:pt x="183513" y="406808"/>
                </a:lnTo>
                <a:lnTo>
                  <a:pt x="183044" y="407277"/>
                </a:lnTo>
                <a:lnTo>
                  <a:pt x="182575" y="408098"/>
                </a:lnTo>
                <a:lnTo>
                  <a:pt x="182223" y="409153"/>
                </a:lnTo>
                <a:lnTo>
                  <a:pt x="181519" y="411850"/>
                </a:lnTo>
                <a:lnTo>
                  <a:pt x="180698" y="415368"/>
                </a:lnTo>
                <a:lnTo>
                  <a:pt x="180112" y="419825"/>
                </a:lnTo>
                <a:lnTo>
                  <a:pt x="178353" y="430965"/>
                </a:lnTo>
                <a:lnTo>
                  <a:pt x="176712" y="444451"/>
                </a:lnTo>
                <a:lnTo>
                  <a:pt x="174718" y="460165"/>
                </a:lnTo>
                <a:lnTo>
                  <a:pt x="173311" y="469312"/>
                </a:lnTo>
                <a:lnTo>
                  <a:pt x="171435" y="479632"/>
                </a:lnTo>
                <a:lnTo>
                  <a:pt x="169207" y="491007"/>
                </a:lnTo>
                <a:lnTo>
                  <a:pt x="166510" y="503555"/>
                </a:lnTo>
                <a:lnTo>
                  <a:pt x="163578" y="516689"/>
                </a:lnTo>
                <a:lnTo>
                  <a:pt x="160295" y="530527"/>
                </a:lnTo>
                <a:lnTo>
                  <a:pt x="156894" y="544834"/>
                </a:lnTo>
                <a:lnTo>
                  <a:pt x="153142" y="559141"/>
                </a:lnTo>
                <a:lnTo>
                  <a:pt x="149390" y="573682"/>
                </a:lnTo>
                <a:lnTo>
                  <a:pt x="145520" y="587989"/>
                </a:lnTo>
                <a:lnTo>
                  <a:pt x="141651" y="602061"/>
                </a:lnTo>
                <a:lnTo>
                  <a:pt x="137781" y="615547"/>
                </a:lnTo>
                <a:lnTo>
                  <a:pt x="133794" y="628564"/>
                </a:lnTo>
                <a:lnTo>
                  <a:pt x="130042" y="640408"/>
                </a:lnTo>
                <a:lnTo>
                  <a:pt x="126407" y="651549"/>
                </a:lnTo>
                <a:lnTo>
                  <a:pt x="123006" y="661282"/>
                </a:lnTo>
                <a:lnTo>
                  <a:pt x="111515" y="692359"/>
                </a:lnTo>
                <a:lnTo>
                  <a:pt x="106942" y="704555"/>
                </a:lnTo>
                <a:lnTo>
                  <a:pt x="103424" y="714992"/>
                </a:lnTo>
                <a:lnTo>
                  <a:pt x="102017" y="719565"/>
                </a:lnTo>
                <a:lnTo>
                  <a:pt x="100727" y="723904"/>
                </a:lnTo>
                <a:lnTo>
                  <a:pt x="99554" y="727891"/>
                </a:lnTo>
                <a:lnTo>
                  <a:pt x="98616" y="731761"/>
                </a:lnTo>
                <a:lnTo>
                  <a:pt x="98030" y="735397"/>
                </a:lnTo>
                <a:lnTo>
                  <a:pt x="97443" y="738680"/>
                </a:lnTo>
                <a:lnTo>
                  <a:pt x="97209" y="742081"/>
                </a:lnTo>
                <a:lnTo>
                  <a:pt x="97092" y="745247"/>
                </a:lnTo>
                <a:lnTo>
                  <a:pt x="97092" y="751463"/>
                </a:lnTo>
                <a:lnTo>
                  <a:pt x="97092" y="757912"/>
                </a:lnTo>
                <a:lnTo>
                  <a:pt x="96974" y="764362"/>
                </a:lnTo>
                <a:lnTo>
                  <a:pt x="96740" y="767528"/>
                </a:lnTo>
                <a:lnTo>
                  <a:pt x="96505" y="770812"/>
                </a:lnTo>
                <a:lnTo>
                  <a:pt x="96036" y="773978"/>
                </a:lnTo>
                <a:lnTo>
                  <a:pt x="95685" y="777145"/>
                </a:lnTo>
                <a:lnTo>
                  <a:pt x="95098" y="780428"/>
                </a:lnTo>
                <a:lnTo>
                  <a:pt x="94277" y="783477"/>
                </a:lnTo>
                <a:lnTo>
                  <a:pt x="93339" y="786643"/>
                </a:lnTo>
                <a:lnTo>
                  <a:pt x="92167" y="789810"/>
                </a:lnTo>
                <a:lnTo>
                  <a:pt x="90994" y="792976"/>
                </a:lnTo>
                <a:lnTo>
                  <a:pt x="89587" y="796025"/>
                </a:lnTo>
                <a:lnTo>
                  <a:pt x="86538" y="801771"/>
                </a:lnTo>
                <a:lnTo>
                  <a:pt x="84193" y="806814"/>
                </a:lnTo>
                <a:lnTo>
                  <a:pt x="82082" y="811387"/>
                </a:lnTo>
                <a:lnTo>
                  <a:pt x="80323" y="816195"/>
                </a:lnTo>
                <a:lnTo>
                  <a:pt x="78447" y="821238"/>
                </a:lnTo>
                <a:lnTo>
                  <a:pt x="76688" y="827336"/>
                </a:lnTo>
                <a:lnTo>
                  <a:pt x="74812" y="834489"/>
                </a:lnTo>
                <a:lnTo>
                  <a:pt x="72467" y="843285"/>
                </a:lnTo>
                <a:lnTo>
                  <a:pt x="72115" y="844457"/>
                </a:lnTo>
                <a:lnTo>
                  <a:pt x="71529" y="845513"/>
                </a:lnTo>
                <a:lnTo>
                  <a:pt x="70943" y="846451"/>
                </a:lnTo>
                <a:lnTo>
                  <a:pt x="70239" y="847037"/>
                </a:lnTo>
                <a:lnTo>
                  <a:pt x="69653" y="847623"/>
                </a:lnTo>
                <a:lnTo>
                  <a:pt x="69066" y="847975"/>
                </a:lnTo>
                <a:lnTo>
                  <a:pt x="68246" y="848093"/>
                </a:lnTo>
                <a:lnTo>
                  <a:pt x="67659" y="848093"/>
                </a:lnTo>
                <a:lnTo>
                  <a:pt x="66956" y="847975"/>
                </a:lnTo>
                <a:lnTo>
                  <a:pt x="66369" y="847623"/>
                </a:lnTo>
                <a:lnTo>
                  <a:pt x="65666" y="846920"/>
                </a:lnTo>
                <a:lnTo>
                  <a:pt x="65314" y="846216"/>
                </a:lnTo>
                <a:lnTo>
                  <a:pt x="64962" y="845161"/>
                </a:lnTo>
                <a:lnTo>
                  <a:pt x="64728" y="843988"/>
                </a:lnTo>
                <a:lnTo>
                  <a:pt x="64611" y="842581"/>
                </a:lnTo>
                <a:lnTo>
                  <a:pt x="64728" y="840939"/>
                </a:lnTo>
                <a:lnTo>
                  <a:pt x="65549" y="834020"/>
                </a:lnTo>
                <a:lnTo>
                  <a:pt x="66721" y="826398"/>
                </a:lnTo>
                <a:lnTo>
                  <a:pt x="67777" y="819362"/>
                </a:lnTo>
                <a:lnTo>
                  <a:pt x="68480" y="813850"/>
                </a:lnTo>
                <a:lnTo>
                  <a:pt x="68597" y="812560"/>
                </a:lnTo>
                <a:lnTo>
                  <a:pt x="68597" y="811505"/>
                </a:lnTo>
                <a:lnTo>
                  <a:pt x="68480" y="810684"/>
                </a:lnTo>
                <a:lnTo>
                  <a:pt x="68246" y="809863"/>
                </a:lnTo>
                <a:lnTo>
                  <a:pt x="68011" y="809276"/>
                </a:lnTo>
                <a:lnTo>
                  <a:pt x="67659" y="808690"/>
                </a:lnTo>
                <a:lnTo>
                  <a:pt x="67308" y="808456"/>
                </a:lnTo>
                <a:lnTo>
                  <a:pt x="66838" y="808221"/>
                </a:lnTo>
                <a:lnTo>
                  <a:pt x="66487" y="808221"/>
                </a:lnTo>
                <a:lnTo>
                  <a:pt x="65900" y="808456"/>
                </a:lnTo>
                <a:lnTo>
                  <a:pt x="65431" y="808807"/>
                </a:lnTo>
                <a:lnTo>
                  <a:pt x="65080" y="809394"/>
                </a:lnTo>
                <a:lnTo>
                  <a:pt x="64493" y="810097"/>
                </a:lnTo>
                <a:lnTo>
                  <a:pt x="64141" y="811035"/>
                </a:lnTo>
                <a:lnTo>
                  <a:pt x="63790" y="812208"/>
                </a:lnTo>
                <a:lnTo>
                  <a:pt x="63321" y="813498"/>
                </a:lnTo>
                <a:lnTo>
                  <a:pt x="62265" y="819010"/>
                </a:lnTo>
                <a:lnTo>
                  <a:pt x="61327" y="824404"/>
                </a:lnTo>
                <a:lnTo>
                  <a:pt x="60389" y="829799"/>
                </a:lnTo>
                <a:lnTo>
                  <a:pt x="59686" y="834841"/>
                </a:lnTo>
                <a:lnTo>
                  <a:pt x="58396" y="844105"/>
                </a:lnTo>
                <a:lnTo>
                  <a:pt x="57692" y="847975"/>
                </a:lnTo>
                <a:lnTo>
                  <a:pt x="57106" y="851142"/>
                </a:lnTo>
                <a:lnTo>
                  <a:pt x="56754" y="852314"/>
                </a:lnTo>
                <a:lnTo>
                  <a:pt x="56168" y="853370"/>
                </a:lnTo>
                <a:lnTo>
                  <a:pt x="55581" y="854191"/>
                </a:lnTo>
                <a:lnTo>
                  <a:pt x="54761" y="855011"/>
                </a:lnTo>
                <a:lnTo>
                  <a:pt x="54057" y="855598"/>
                </a:lnTo>
                <a:lnTo>
                  <a:pt x="53119" y="856067"/>
                </a:lnTo>
                <a:lnTo>
                  <a:pt x="52298" y="856301"/>
                </a:lnTo>
                <a:lnTo>
                  <a:pt x="51477" y="856301"/>
                </a:lnTo>
                <a:lnTo>
                  <a:pt x="50657" y="856184"/>
                </a:lnTo>
                <a:lnTo>
                  <a:pt x="49953" y="855832"/>
                </a:lnTo>
                <a:lnTo>
                  <a:pt x="49249" y="855129"/>
                </a:lnTo>
                <a:lnTo>
                  <a:pt x="48780" y="854191"/>
                </a:lnTo>
                <a:lnTo>
                  <a:pt x="48311" y="853018"/>
                </a:lnTo>
                <a:lnTo>
                  <a:pt x="48077" y="851493"/>
                </a:lnTo>
                <a:lnTo>
                  <a:pt x="48077" y="849734"/>
                </a:lnTo>
                <a:lnTo>
                  <a:pt x="48311" y="847741"/>
                </a:lnTo>
                <a:lnTo>
                  <a:pt x="50187" y="834958"/>
                </a:lnTo>
                <a:lnTo>
                  <a:pt x="51712" y="824052"/>
                </a:lnTo>
                <a:lnTo>
                  <a:pt x="52767" y="816195"/>
                </a:lnTo>
                <a:lnTo>
                  <a:pt x="53002" y="813498"/>
                </a:lnTo>
                <a:lnTo>
                  <a:pt x="53002" y="812091"/>
                </a:lnTo>
                <a:lnTo>
                  <a:pt x="52884" y="811153"/>
                </a:lnTo>
                <a:lnTo>
                  <a:pt x="52767" y="810801"/>
                </a:lnTo>
                <a:lnTo>
                  <a:pt x="52415" y="810332"/>
                </a:lnTo>
                <a:lnTo>
                  <a:pt x="52181" y="810097"/>
                </a:lnTo>
                <a:lnTo>
                  <a:pt x="51946" y="809980"/>
                </a:lnTo>
                <a:lnTo>
                  <a:pt x="51595" y="809863"/>
                </a:lnTo>
                <a:lnTo>
                  <a:pt x="51243" y="809980"/>
                </a:lnTo>
                <a:lnTo>
                  <a:pt x="50774" y="810215"/>
                </a:lnTo>
                <a:lnTo>
                  <a:pt x="50305" y="810801"/>
                </a:lnTo>
                <a:lnTo>
                  <a:pt x="49718" y="811387"/>
                </a:lnTo>
                <a:lnTo>
                  <a:pt x="49367" y="812325"/>
                </a:lnTo>
                <a:lnTo>
                  <a:pt x="48898" y="813498"/>
                </a:lnTo>
                <a:lnTo>
                  <a:pt x="48311" y="814905"/>
                </a:lnTo>
                <a:lnTo>
                  <a:pt x="47842" y="816664"/>
                </a:lnTo>
                <a:lnTo>
                  <a:pt x="47256" y="818775"/>
                </a:lnTo>
                <a:lnTo>
                  <a:pt x="45966" y="823818"/>
                </a:lnTo>
                <a:lnTo>
                  <a:pt x="44676" y="828743"/>
                </a:lnTo>
                <a:lnTo>
                  <a:pt x="42097" y="837656"/>
                </a:lnTo>
                <a:lnTo>
                  <a:pt x="39517" y="845630"/>
                </a:lnTo>
                <a:lnTo>
                  <a:pt x="37523" y="853018"/>
                </a:lnTo>
                <a:lnTo>
                  <a:pt x="36937" y="854425"/>
                </a:lnTo>
                <a:lnTo>
                  <a:pt x="36233" y="855481"/>
                </a:lnTo>
                <a:lnTo>
                  <a:pt x="35413" y="856419"/>
                </a:lnTo>
                <a:lnTo>
                  <a:pt x="34475" y="857122"/>
                </a:lnTo>
                <a:lnTo>
                  <a:pt x="33654" y="857474"/>
                </a:lnTo>
                <a:lnTo>
                  <a:pt x="32598" y="857591"/>
                </a:lnTo>
                <a:lnTo>
                  <a:pt x="31543" y="857591"/>
                </a:lnTo>
                <a:lnTo>
                  <a:pt x="30722" y="857240"/>
                </a:lnTo>
                <a:lnTo>
                  <a:pt x="29667" y="856653"/>
                </a:lnTo>
                <a:lnTo>
                  <a:pt x="28846" y="856067"/>
                </a:lnTo>
                <a:lnTo>
                  <a:pt x="28143" y="855129"/>
                </a:lnTo>
                <a:lnTo>
                  <a:pt x="27556" y="853956"/>
                </a:lnTo>
                <a:lnTo>
                  <a:pt x="27204" y="852549"/>
                </a:lnTo>
                <a:lnTo>
                  <a:pt x="26970" y="851142"/>
                </a:lnTo>
                <a:lnTo>
                  <a:pt x="26970" y="849383"/>
                </a:lnTo>
                <a:lnTo>
                  <a:pt x="27322" y="847623"/>
                </a:lnTo>
                <a:lnTo>
                  <a:pt x="28377" y="843167"/>
                </a:lnTo>
                <a:lnTo>
                  <a:pt x="29667" y="838242"/>
                </a:lnTo>
                <a:lnTo>
                  <a:pt x="32716" y="827336"/>
                </a:lnTo>
                <a:lnTo>
                  <a:pt x="35530" y="817016"/>
                </a:lnTo>
                <a:lnTo>
                  <a:pt x="36585" y="812677"/>
                </a:lnTo>
                <a:lnTo>
                  <a:pt x="37523" y="809394"/>
                </a:lnTo>
                <a:lnTo>
                  <a:pt x="37641" y="808338"/>
                </a:lnTo>
                <a:lnTo>
                  <a:pt x="37758" y="807400"/>
                </a:lnTo>
                <a:lnTo>
                  <a:pt x="37758" y="806579"/>
                </a:lnTo>
                <a:lnTo>
                  <a:pt x="37641" y="805876"/>
                </a:lnTo>
                <a:lnTo>
                  <a:pt x="37523" y="805406"/>
                </a:lnTo>
                <a:lnTo>
                  <a:pt x="37172" y="805055"/>
                </a:lnTo>
                <a:lnTo>
                  <a:pt x="36937" y="804586"/>
                </a:lnTo>
                <a:lnTo>
                  <a:pt x="36703" y="804468"/>
                </a:lnTo>
                <a:lnTo>
                  <a:pt x="36351" y="804468"/>
                </a:lnTo>
                <a:lnTo>
                  <a:pt x="35882" y="804586"/>
                </a:lnTo>
                <a:lnTo>
                  <a:pt x="35413" y="805055"/>
                </a:lnTo>
                <a:lnTo>
                  <a:pt x="34944" y="805406"/>
                </a:lnTo>
                <a:lnTo>
                  <a:pt x="34475" y="805876"/>
                </a:lnTo>
                <a:lnTo>
                  <a:pt x="34006" y="806696"/>
                </a:lnTo>
                <a:lnTo>
                  <a:pt x="32950" y="808573"/>
                </a:lnTo>
                <a:lnTo>
                  <a:pt x="25328" y="826280"/>
                </a:lnTo>
                <a:lnTo>
                  <a:pt x="17824" y="843636"/>
                </a:lnTo>
                <a:lnTo>
                  <a:pt x="17120" y="845044"/>
                </a:lnTo>
                <a:lnTo>
                  <a:pt x="16065" y="846216"/>
                </a:lnTo>
                <a:lnTo>
                  <a:pt x="15009" y="847037"/>
                </a:lnTo>
                <a:lnTo>
                  <a:pt x="13837" y="847858"/>
                </a:lnTo>
                <a:lnTo>
                  <a:pt x="12664" y="848210"/>
                </a:lnTo>
                <a:lnTo>
                  <a:pt x="11374" y="848444"/>
                </a:lnTo>
                <a:lnTo>
                  <a:pt x="10319" y="848327"/>
                </a:lnTo>
                <a:lnTo>
                  <a:pt x="9146" y="848093"/>
                </a:lnTo>
                <a:lnTo>
                  <a:pt x="8091" y="847623"/>
                </a:lnTo>
                <a:lnTo>
                  <a:pt x="7036" y="846803"/>
                </a:lnTo>
                <a:lnTo>
                  <a:pt x="6332" y="845864"/>
                </a:lnTo>
                <a:lnTo>
                  <a:pt x="5629" y="844574"/>
                </a:lnTo>
                <a:lnTo>
                  <a:pt x="5394" y="843167"/>
                </a:lnTo>
                <a:lnTo>
                  <a:pt x="5277" y="841525"/>
                </a:lnTo>
                <a:lnTo>
                  <a:pt x="5394" y="839766"/>
                </a:lnTo>
                <a:lnTo>
                  <a:pt x="5863" y="837538"/>
                </a:lnTo>
                <a:lnTo>
                  <a:pt x="6684" y="835193"/>
                </a:lnTo>
                <a:lnTo>
                  <a:pt x="7856" y="832261"/>
                </a:lnTo>
                <a:lnTo>
                  <a:pt x="10671" y="825460"/>
                </a:lnTo>
                <a:lnTo>
                  <a:pt x="14071" y="817837"/>
                </a:lnTo>
                <a:lnTo>
                  <a:pt x="17824" y="809863"/>
                </a:lnTo>
                <a:lnTo>
                  <a:pt x="21576" y="802123"/>
                </a:lnTo>
                <a:lnTo>
                  <a:pt x="24976" y="795204"/>
                </a:lnTo>
                <a:lnTo>
                  <a:pt x="27791" y="789810"/>
                </a:lnTo>
                <a:lnTo>
                  <a:pt x="29784" y="786409"/>
                </a:lnTo>
                <a:lnTo>
                  <a:pt x="30253" y="785236"/>
                </a:lnTo>
                <a:lnTo>
                  <a:pt x="30722" y="784298"/>
                </a:lnTo>
                <a:lnTo>
                  <a:pt x="30957" y="783477"/>
                </a:lnTo>
                <a:lnTo>
                  <a:pt x="31074" y="782774"/>
                </a:lnTo>
                <a:lnTo>
                  <a:pt x="30957" y="782187"/>
                </a:lnTo>
                <a:lnTo>
                  <a:pt x="30840" y="781601"/>
                </a:lnTo>
                <a:lnTo>
                  <a:pt x="30488" y="781249"/>
                </a:lnTo>
                <a:lnTo>
                  <a:pt x="30019" y="781014"/>
                </a:lnTo>
                <a:lnTo>
                  <a:pt x="29667" y="780897"/>
                </a:lnTo>
                <a:lnTo>
                  <a:pt x="29081" y="780897"/>
                </a:lnTo>
                <a:lnTo>
                  <a:pt x="28494" y="781014"/>
                </a:lnTo>
                <a:lnTo>
                  <a:pt x="27791" y="781249"/>
                </a:lnTo>
                <a:lnTo>
                  <a:pt x="27204" y="781601"/>
                </a:lnTo>
                <a:lnTo>
                  <a:pt x="26618" y="782187"/>
                </a:lnTo>
                <a:lnTo>
                  <a:pt x="25915" y="782774"/>
                </a:lnTo>
                <a:lnTo>
                  <a:pt x="25328" y="783594"/>
                </a:lnTo>
                <a:lnTo>
                  <a:pt x="23569" y="785705"/>
                </a:lnTo>
                <a:lnTo>
                  <a:pt x="21224" y="788872"/>
                </a:lnTo>
                <a:lnTo>
                  <a:pt x="18058" y="792155"/>
                </a:lnTo>
                <a:lnTo>
                  <a:pt x="16416" y="793797"/>
                </a:lnTo>
                <a:lnTo>
                  <a:pt x="14775" y="795556"/>
                </a:lnTo>
                <a:lnTo>
                  <a:pt x="13016" y="797080"/>
                </a:lnTo>
                <a:lnTo>
                  <a:pt x="11140" y="798488"/>
                </a:lnTo>
                <a:lnTo>
                  <a:pt x="9381" y="799660"/>
                </a:lnTo>
                <a:lnTo>
                  <a:pt x="7739" y="800364"/>
                </a:lnTo>
                <a:lnTo>
                  <a:pt x="6801" y="800716"/>
                </a:lnTo>
                <a:lnTo>
                  <a:pt x="6098" y="800950"/>
                </a:lnTo>
                <a:lnTo>
                  <a:pt x="5159" y="801068"/>
                </a:lnTo>
                <a:lnTo>
                  <a:pt x="4339" y="801185"/>
                </a:lnTo>
                <a:lnTo>
                  <a:pt x="3635" y="801068"/>
                </a:lnTo>
                <a:lnTo>
                  <a:pt x="2932" y="800716"/>
                </a:lnTo>
                <a:lnTo>
                  <a:pt x="2228" y="800481"/>
                </a:lnTo>
                <a:lnTo>
                  <a:pt x="1524" y="800012"/>
                </a:lnTo>
                <a:lnTo>
                  <a:pt x="1055" y="799426"/>
                </a:lnTo>
                <a:lnTo>
                  <a:pt x="704" y="798957"/>
                </a:lnTo>
                <a:lnTo>
                  <a:pt x="352" y="798488"/>
                </a:lnTo>
                <a:lnTo>
                  <a:pt x="117" y="797901"/>
                </a:lnTo>
                <a:lnTo>
                  <a:pt x="0" y="797315"/>
                </a:lnTo>
                <a:lnTo>
                  <a:pt x="0" y="796611"/>
                </a:lnTo>
                <a:lnTo>
                  <a:pt x="235" y="795321"/>
                </a:lnTo>
                <a:lnTo>
                  <a:pt x="704" y="794149"/>
                </a:lnTo>
                <a:lnTo>
                  <a:pt x="1407" y="792741"/>
                </a:lnTo>
                <a:lnTo>
                  <a:pt x="2345" y="791334"/>
                </a:lnTo>
                <a:lnTo>
                  <a:pt x="3518" y="789692"/>
                </a:lnTo>
                <a:lnTo>
                  <a:pt x="6098" y="786761"/>
                </a:lnTo>
                <a:lnTo>
                  <a:pt x="8912" y="783712"/>
                </a:lnTo>
                <a:lnTo>
                  <a:pt x="11609" y="780780"/>
                </a:lnTo>
                <a:lnTo>
                  <a:pt x="13954" y="778083"/>
                </a:lnTo>
                <a:lnTo>
                  <a:pt x="16534" y="774682"/>
                </a:lnTo>
                <a:lnTo>
                  <a:pt x="18879" y="771516"/>
                </a:lnTo>
                <a:lnTo>
                  <a:pt x="20755" y="768232"/>
                </a:lnTo>
                <a:lnTo>
                  <a:pt x="22631" y="764831"/>
                </a:lnTo>
                <a:lnTo>
                  <a:pt x="24273" y="761430"/>
                </a:lnTo>
                <a:lnTo>
                  <a:pt x="25915" y="757912"/>
                </a:lnTo>
                <a:lnTo>
                  <a:pt x="29432" y="750524"/>
                </a:lnTo>
                <a:lnTo>
                  <a:pt x="30253" y="748296"/>
                </a:lnTo>
                <a:lnTo>
                  <a:pt x="31309" y="746420"/>
                </a:lnTo>
                <a:lnTo>
                  <a:pt x="32364" y="744426"/>
                </a:lnTo>
                <a:lnTo>
                  <a:pt x="33419" y="742785"/>
                </a:lnTo>
                <a:lnTo>
                  <a:pt x="34475" y="741143"/>
                </a:lnTo>
                <a:lnTo>
                  <a:pt x="35647" y="739501"/>
                </a:lnTo>
                <a:lnTo>
                  <a:pt x="37992" y="736687"/>
                </a:lnTo>
                <a:lnTo>
                  <a:pt x="40572" y="734107"/>
                </a:lnTo>
                <a:lnTo>
                  <a:pt x="43035" y="731761"/>
                </a:lnTo>
                <a:lnTo>
                  <a:pt x="45497" y="729533"/>
                </a:lnTo>
                <a:lnTo>
                  <a:pt x="48077" y="727657"/>
                </a:lnTo>
                <a:lnTo>
                  <a:pt x="52884" y="724022"/>
                </a:lnTo>
                <a:lnTo>
                  <a:pt x="54995" y="722380"/>
                </a:lnTo>
                <a:lnTo>
                  <a:pt x="57106" y="720621"/>
                </a:lnTo>
                <a:lnTo>
                  <a:pt x="58865" y="718862"/>
                </a:lnTo>
                <a:lnTo>
                  <a:pt x="60506" y="716868"/>
                </a:lnTo>
                <a:lnTo>
                  <a:pt x="61210" y="715813"/>
                </a:lnTo>
                <a:lnTo>
                  <a:pt x="61796" y="714875"/>
                </a:lnTo>
                <a:lnTo>
                  <a:pt x="62383" y="713702"/>
                </a:lnTo>
                <a:lnTo>
                  <a:pt x="62852" y="712529"/>
                </a:lnTo>
                <a:lnTo>
                  <a:pt x="63672" y="709832"/>
                </a:lnTo>
                <a:lnTo>
                  <a:pt x="64376" y="706666"/>
                </a:lnTo>
                <a:lnTo>
                  <a:pt x="65197" y="703030"/>
                </a:lnTo>
                <a:lnTo>
                  <a:pt x="65900" y="698926"/>
                </a:lnTo>
                <a:lnTo>
                  <a:pt x="67659" y="688958"/>
                </a:lnTo>
                <a:lnTo>
                  <a:pt x="69653" y="676879"/>
                </a:lnTo>
                <a:lnTo>
                  <a:pt x="72115" y="662338"/>
                </a:lnTo>
                <a:lnTo>
                  <a:pt x="73522" y="654129"/>
                </a:lnTo>
                <a:lnTo>
                  <a:pt x="75164" y="645451"/>
                </a:lnTo>
                <a:lnTo>
                  <a:pt x="77040" y="636069"/>
                </a:lnTo>
                <a:lnTo>
                  <a:pt x="79151" y="625984"/>
                </a:lnTo>
                <a:lnTo>
                  <a:pt x="81613" y="615313"/>
                </a:lnTo>
                <a:lnTo>
                  <a:pt x="84310" y="603938"/>
                </a:lnTo>
                <a:lnTo>
                  <a:pt x="89939" y="580836"/>
                </a:lnTo>
                <a:lnTo>
                  <a:pt x="95450" y="558554"/>
                </a:lnTo>
                <a:lnTo>
                  <a:pt x="98147" y="547648"/>
                </a:lnTo>
                <a:lnTo>
                  <a:pt x="100727" y="536742"/>
                </a:lnTo>
                <a:lnTo>
                  <a:pt x="103306" y="525954"/>
                </a:lnTo>
                <a:lnTo>
                  <a:pt x="105534" y="515165"/>
                </a:lnTo>
                <a:lnTo>
                  <a:pt x="107645" y="504493"/>
                </a:lnTo>
                <a:lnTo>
                  <a:pt x="109521" y="493822"/>
                </a:lnTo>
                <a:lnTo>
                  <a:pt x="111280" y="483150"/>
                </a:lnTo>
                <a:lnTo>
                  <a:pt x="112687" y="472361"/>
                </a:lnTo>
                <a:lnTo>
                  <a:pt x="113391" y="466967"/>
                </a:lnTo>
                <a:lnTo>
                  <a:pt x="113860" y="461573"/>
                </a:lnTo>
                <a:lnTo>
                  <a:pt x="114329" y="456061"/>
                </a:lnTo>
                <a:lnTo>
                  <a:pt x="114681" y="450549"/>
                </a:lnTo>
                <a:lnTo>
                  <a:pt x="115033" y="445038"/>
                </a:lnTo>
                <a:lnTo>
                  <a:pt x="115150" y="439526"/>
                </a:lnTo>
                <a:lnTo>
                  <a:pt x="115267" y="434014"/>
                </a:lnTo>
                <a:lnTo>
                  <a:pt x="115267" y="428385"/>
                </a:lnTo>
                <a:lnTo>
                  <a:pt x="115150" y="417010"/>
                </a:lnTo>
                <a:lnTo>
                  <a:pt x="114915" y="405635"/>
                </a:lnTo>
                <a:lnTo>
                  <a:pt x="114681" y="394495"/>
                </a:lnTo>
                <a:lnTo>
                  <a:pt x="114446" y="383354"/>
                </a:lnTo>
                <a:lnTo>
                  <a:pt x="114446" y="372331"/>
                </a:lnTo>
                <a:lnTo>
                  <a:pt x="114563" y="366936"/>
                </a:lnTo>
                <a:lnTo>
                  <a:pt x="114681" y="361659"/>
                </a:lnTo>
                <a:lnTo>
                  <a:pt x="114915" y="356382"/>
                </a:lnTo>
                <a:lnTo>
                  <a:pt x="115267" y="351222"/>
                </a:lnTo>
                <a:lnTo>
                  <a:pt x="115736" y="346180"/>
                </a:lnTo>
                <a:lnTo>
                  <a:pt x="116322" y="341137"/>
                </a:lnTo>
                <a:lnTo>
                  <a:pt x="117026" y="336446"/>
                </a:lnTo>
                <a:lnTo>
                  <a:pt x="117847" y="331638"/>
                </a:lnTo>
                <a:lnTo>
                  <a:pt x="118902" y="327065"/>
                </a:lnTo>
                <a:lnTo>
                  <a:pt x="120075" y="322491"/>
                </a:lnTo>
                <a:lnTo>
                  <a:pt x="121482" y="318152"/>
                </a:lnTo>
                <a:lnTo>
                  <a:pt x="123006" y="313930"/>
                </a:lnTo>
                <a:lnTo>
                  <a:pt x="124648" y="309943"/>
                </a:lnTo>
                <a:lnTo>
                  <a:pt x="126759" y="306073"/>
                </a:lnTo>
                <a:lnTo>
                  <a:pt x="128752" y="302438"/>
                </a:lnTo>
                <a:lnTo>
                  <a:pt x="131214" y="298920"/>
                </a:lnTo>
                <a:lnTo>
                  <a:pt x="132504" y="297278"/>
                </a:lnTo>
                <a:lnTo>
                  <a:pt x="133911" y="295636"/>
                </a:lnTo>
                <a:lnTo>
                  <a:pt x="135319" y="294112"/>
                </a:lnTo>
                <a:lnTo>
                  <a:pt x="136843" y="292587"/>
                </a:lnTo>
                <a:lnTo>
                  <a:pt x="138367" y="290946"/>
                </a:lnTo>
                <a:lnTo>
                  <a:pt x="139892" y="289538"/>
                </a:lnTo>
                <a:lnTo>
                  <a:pt x="141768" y="288131"/>
                </a:lnTo>
                <a:lnTo>
                  <a:pt x="143410" y="286841"/>
                </a:lnTo>
                <a:lnTo>
                  <a:pt x="145286" y="285669"/>
                </a:lnTo>
                <a:lnTo>
                  <a:pt x="147279" y="284496"/>
                </a:lnTo>
                <a:lnTo>
                  <a:pt x="149155" y="283323"/>
                </a:lnTo>
                <a:lnTo>
                  <a:pt x="151266" y="282150"/>
                </a:lnTo>
                <a:lnTo>
                  <a:pt x="155487" y="280040"/>
                </a:lnTo>
                <a:lnTo>
                  <a:pt x="159943" y="278163"/>
                </a:lnTo>
                <a:lnTo>
                  <a:pt x="164282" y="276287"/>
                </a:lnTo>
                <a:lnTo>
                  <a:pt x="168855" y="274293"/>
                </a:lnTo>
                <a:lnTo>
                  <a:pt x="178236" y="270775"/>
                </a:lnTo>
                <a:lnTo>
                  <a:pt x="187617" y="267140"/>
                </a:lnTo>
                <a:lnTo>
                  <a:pt x="197115" y="263387"/>
                </a:lnTo>
                <a:lnTo>
                  <a:pt x="201923" y="261511"/>
                </a:lnTo>
                <a:lnTo>
                  <a:pt x="206496" y="259635"/>
                </a:lnTo>
                <a:lnTo>
                  <a:pt x="211069" y="257524"/>
                </a:lnTo>
                <a:lnTo>
                  <a:pt x="215642" y="255530"/>
                </a:lnTo>
                <a:lnTo>
                  <a:pt x="220098" y="253185"/>
                </a:lnTo>
                <a:lnTo>
                  <a:pt x="224319" y="250840"/>
                </a:lnTo>
                <a:lnTo>
                  <a:pt x="228541" y="248377"/>
                </a:lnTo>
                <a:lnTo>
                  <a:pt x="232528" y="245680"/>
                </a:lnTo>
                <a:lnTo>
                  <a:pt x="236514" y="242865"/>
                </a:lnTo>
                <a:lnTo>
                  <a:pt x="240032" y="239933"/>
                </a:lnTo>
                <a:lnTo>
                  <a:pt x="243667" y="236884"/>
                </a:lnTo>
                <a:lnTo>
                  <a:pt x="246951" y="233366"/>
                </a:lnTo>
                <a:lnTo>
                  <a:pt x="248592" y="231725"/>
                </a:lnTo>
                <a:lnTo>
                  <a:pt x="250117" y="229848"/>
                </a:lnTo>
                <a:lnTo>
                  <a:pt x="251524" y="228089"/>
                </a:lnTo>
                <a:lnTo>
                  <a:pt x="252931" y="226096"/>
                </a:lnTo>
                <a:lnTo>
                  <a:pt x="254221" y="224102"/>
                </a:lnTo>
                <a:lnTo>
                  <a:pt x="255511" y="221991"/>
                </a:lnTo>
                <a:lnTo>
                  <a:pt x="256683" y="219880"/>
                </a:lnTo>
                <a:lnTo>
                  <a:pt x="257738" y="217652"/>
                </a:lnTo>
                <a:lnTo>
                  <a:pt x="258794" y="215307"/>
                </a:lnTo>
                <a:lnTo>
                  <a:pt x="259849" y="213079"/>
                </a:lnTo>
                <a:lnTo>
                  <a:pt x="260787" y="210616"/>
                </a:lnTo>
                <a:lnTo>
                  <a:pt x="261491" y="208153"/>
                </a:lnTo>
                <a:lnTo>
                  <a:pt x="262312" y="205574"/>
                </a:lnTo>
                <a:lnTo>
                  <a:pt x="262898" y="202876"/>
                </a:lnTo>
                <a:lnTo>
                  <a:pt x="263602" y="200179"/>
                </a:lnTo>
                <a:lnTo>
                  <a:pt x="264071" y="197365"/>
                </a:lnTo>
                <a:lnTo>
                  <a:pt x="264422" y="194550"/>
                </a:lnTo>
                <a:lnTo>
                  <a:pt x="264657" y="191501"/>
                </a:lnTo>
                <a:lnTo>
                  <a:pt x="265009" y="188569"/>
                </a:lnTo>
                <a:lnTo>
                  <a:pt x="265126" y="185286"/>
                </a:lnTo>
                <a:lnTo>
                  <a:pt x="263250" y="183879"/>
                </a:lnTo>
                <a:lnTo>
                  <a:pt x="261608" y="182471"/>
                </a:lnTo>
                <a:lnTo>
                  <a:pt x="260084" y="180947"/>
                </a:lnTo>
                <a:lnTo>
                  <a:pt x="258559" y="179305"/>
                </a:lnTo>
                <a:lnTo>
                  <a:pt x="257152" y="177663"/>
                </a:lnTo>
                <a:lnTo>
                  <a:pt x="255745" y="176022"/>
                </a:lnTo>
                <a:lnTo>
                  <a:pt x="254455" y="174145"/>
                </a:lnTo>
                <a:lnTo>
                  <a:pt x="253165" y="172269"/>
                </a:lnTo>
                <a:lnTo>
                  <a:pt x="250820" y="168516"/>
                </a:lnTo>
                <a:lnTo>
                  <a:pt x="248827" y="164764"/>
                </a:lnTo>
                <a:lnTo>
                  <a:pt x="246951" y="161128"/>
                </a:lnTo>
                <a:lnTo>
                  <a:pt x="245426" y="157376"/>
                </a:lnTo>
                <a:lnTo>
                  <a:pt x="244019" y="153858"/>
                </a:lnTo>
                <a:lnTo>
                  <a:pt x="242846" y="150691"/>
                </a:lnTo>
                <a:lnTo>
                  <a:pt x="242026" y="147760"/>
                </a:lnTo>
                <a:lnTo>
                  <a:pt x="241205" y="145180"/>
                </a:lnTo>
                <a:lnTo>
                  <a:pt x="240384" y="141427"/>
                </a:lnTo>
                <a:lnTo>
                  <a:pt x="240032" y="140020"/>
                </a:lnTo>
                <a:lnTo>
                  <a:pt x="239563" y="139903"/>
                </a:lnTo>
                <a:lnTo>
                  <a:pt x="238273" y="139316"/>
                </a:lnTo>
                <a:lnTo>
                  <a:pt x="237335" y="138730"/>
                </a:lnTo>
                <a:lnTo>
                  <a:pt x="236514" y="138144"/>
                </a:lnTo>
                <a:lnTo>
                  <a:pt x="235459" y="137205"/>
                </a:lnTo>
                <a:lnTo>
                  <a:pt x="234404" y="136267"/>
                </a:lnTo>
                <a:lnTo>
                  <a:pt x="233466" y="134977"/>
                </a:lnTo>
                <a:lnTo>
                  <a:pt x="232410" y="133570"/>
                </a:lnTo>
                <a:lnTo>
                  <a:pt x="231472" y="131694"/>
                </a:lnTo>
                <a:lnTo>
                  <a:pt x="230769" y="129700"/>
                </a:lnTo>
                <a:lnTo>
                  <a:pt x="229948" y="127472"/>
                </a:lnTo>
                <a:lnTo>
                  <a:pt x="229479" y="124775"/>
                </a:lnTo>
                <a:lnTo>
                  <a:pt x="229127" y="121960"/>
                </a:lnTo>
                <a:lnTo>
                  <a:pt x="229127" y="118794"/>
                </a:lnTo>
                <a:lnTo>
                  <a:pt x="228072" y="115276"/>
                </a:lnTo>
                <a:lnTo>
                  <a:pt x="227134" y="112227"/>
                </a:lnTo>
                <a:lnTo>
                  <a:pt x="226313" y="109413"/>
                </a:lnTo>
                <a:lnTo>
                  <a:pt x="225961" y="106715"/>
                </a:lnTo>
                <a:lnTo>
                  <a:pt x="225609" y="104370"/>
                </a:lnTo>
                <a:lnTo>
                  <a:pt x="225492" y="102259"/>
                </a:lnTo>
                <a:lnTo>
                  <a:pt x="225609" y="100266"/>
                </a:lnTo>
                <a:lnTo>
                  <a:pt x="225844" y="98507"/>
                </a:lnTo>
                <a:lnTo>
                  <a:pt x="226313" y="96982"/>
                </a:lnTo>
                <a:lnTo>
                  <a:pt x="226899" y="95575"/>
                </a:lnTo>
                <a:lnTo>
                  <a:pt x="227720" y="94402"/>
                </a:lnTo>
                <a:lnTo>
                  <a:pt x="228775" y="93464"/>
                </a:lnTo>
                <a:lnTo>
                  <a:pt x="229948" y="92643"/>
                </a:lnTo>
                <a:lnTo>
                  <a:pt x="231238" y="92057"/>
                </a:lnTo>
                <a:lnTo>
                  <a:pt x="232762" y="91588"/>
                </a:lnTo>
                <a:lnTo>
                  <a:pt x="234404" y="91353"/>
                </a:lnTo>
                <a:lnTo>
                  <a:pt x="234286" y="79743"/>
                </a:lnTo>
                <a:lnTo>
                  <a:pt x="234286" y="73059"/>
                </a:lnTo>
                <a:lnTo>
                  <a:pt x="234521" y="65906"/>
                </a:lnTo>
                <a:lnTo>
                  <a:pt x="234873" y="62270"/>
                </a:lnTo>
                <a:lnTo>
                  <a:pt x="235224" y="58518"/>
                </a:lnTo>
                <a:lnTo>
                  <a:pt x="235576" y="54648"/>
                </a:lnTo>
                <a:lnTo>
                  <a:pt x="236280" y="50895"/>
                </a:lnTo>
                <a:lnTo>
                  <a:pt x="236983" y="47025"/>
                </a:lnTo>
                <a:lnTo>
                  <a:pt x="238039" y="43273"/>
                </a:lnTo>
                <a:lnTo>
                  <a:pt x="239211" y="39520"/>
                </a:lnTo>
                <a:lnTo>
                  <a:pt x="240501" y="35767"/>
                </a:lnTo>
                <a:lnTo>
                  <a:pt x="242026" y="32249"/>
                </a:lnTo>
                <a:lnTo>
                  <a:pt x="243784" y="28731"/>
                </a:lnTo>
                <a:lnTo>
                  <a:pt x="245895" y="25330"/>
                </a:lnTo>
                <a:lnTo>
                  <a:pt x="246951" y="23571"/>
                </a:lnTo>
                <a:lnTo>
                  <a:pt x="248123" y="21930"/>
                </a:lnTo>
                <a:lnTo>
                  <a:pt x="249413" y="20405"/>
                </a:lnTo>
                <a:lnTo>
                  <a:pt x="250820" y="18881"/>
                </a:lnTo>
                <a:lnTo>
                  <a:pt x="252110" y="17356"/>
                </a:lnTo>
                <a:lnTo>
                  <a:pt x="253634" y="15949"/>
                </a:lnTo>
                <a:lnTo>
                  <a:pt x="255159" y="14542"/>
                </a:lnTo>
                <a:lnTo>
                  <a:pt x="256918" y="13252"/>
                </a:lnTo>
                <a:lnTo>
                  <a:pt x="258677" y="11844"/>
                </a:lnTo>
                <a:lnTo>
                  <a:pt x="260436" y="10672"/>
                </a:lnTo>
                <a:lnTo>
                  <a:pt x="262429" y="9382"/>
                </a:lnTo>
                <a:lnTo>
                  <a:pt x="264305" y="8326"/>
                </a:lnTo>
                <a:lnTo>
                  <a:pt x="266416" y="7154"/>
                </a:lnTo>
                <a:lnTo>
                  <a:pt x="268526" y="6216"/>
                </a:lnTo>
                <a:lnTo>
                  <a:pt x="270872" y="5277"/>
                </a:lnTo>
                <a:lnTo>
                  <a:pt x="273217" y="4339"/>
                </a:lnTo>
                <a:lnTo>
                  <a:pt x="275562" y="3636"/>
                </a:lnTo>
                <a:lnTo>
                  <a:pt x="278142" y="2815"/>
                </a:lnTo>
                <a:lnTo>
                  <a:pt x="280839" y="2228"/>
                </a:lnTo>
                <a:lnTo>
                  <a:pt x="283653" y="1642"/>
                </a:lnTo>
                <a:lnTo>
                  <a:pt x="286467" y="1173"/>
                </a:lnTo>
                <a:lnTo>
                  <a:pt x="289633" y="821"/>
                </a:lnTo>
                <a:lnTo>
                  <a:pt x="292682" y="469"/>
                </a:lnTo>
                <a:lnTo>
                  <a:pt x="295848" y="235"/>
                </a:lnTo>
                <a:lnTo>
                  <a:pt x="299249" y="118"/>
                </a:lnTo>
                <a:close/>
              </a:path>
            </a:pathLst>
          </a:custGeom>
          <a:solidFill>
            <a:srgbClr val="F35E29"/>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sp>
        <p:nvSpPr>
          <p:cNvPr id="40" name="任意多边形 39"/>
          <p:cNvSpPr>
            <a:spLocks/>
          </p:cNvSpPr>
          <p:nvPr/>
        </p:nvSpPr>
        <p:spPr bwMode="auto">
          <a:xfrm>
            <a:off x="3926177" y="2035505"/>
            <a:ext cx="1109668" cy="3173110"/>
          </a:xfrm>
          <a:custGeom>
            <a:avLst/>
            <a:gdLst>
              <a:gd name="connsiteX0" fmla="*/ 261723 w 530837"/>
              <a:gd name="connsiteY0" fmla="*/ 0 h 1517935"/>
              <a:gd name="connsiteX1" fmla="*/ 265594 w 530837"/>
              <a:gd name="connsiteY1" fmla="*/ 0 h 1517935"/>
              <a:gd name="connsiteX2" fmla="*/ 269460 w 530837"/>
              <a:gd name="connsiteY2" fmla="*/ 0 h 1517935"/>
              <a:gd name="connsiteX3" fmla="*/ 273092 w 530837"/>
              <a:gd name="connsiteY3" fmla="*/ 118 h 1517935"/>
              <a:gd name="connsiteX4" fmla="*/ 276724 w 530837"/>
              <a:gd name="connsiteY4" fmla="*/ 469 h 1517935"/>
              <a:gd name="connsiteX5" fmla="*/ 280004 w 530837"/>
              <a:gd name="connsiteY5" fmla="*/ 821 h 1517935"/>
              <a:gd name="connsiteX6" fmla="*/ 283402 w 530837"/>
              <a:gd name="connsiteY6" fmla="*/ 1290 h 1517935"/>
              <a:gd name="connsiteX7" fmla="*/ 286565 w 530837"/>
              <a:gd name="connsiteY7" fmla="*/ 1876 h 1517935"/>
              <a:gd name="connsiteX8" fmla="*/ 289494 w 530837"/>
              <a:gd name="connsiteY8" fmla="*/ 2580 h 1517935"/>
              <a:gd name="connsiteX9" fmla="*/ 292423 w 530837"/>
              <a:gd name="connsiteY9" fmla="*/ 3283 h 1517935"/>
              <a:gd name="connsiteX10" fmla="*/ 295352 w 530837"/>
              <a:gd name="connsiteY10" fmla="*/ 4104 h 1517935"/>
              <a:gd name="connsiteX11" fmla="*/ 298046 w 530837"/>
              <a:gd name="connsiteY11" fmla="*/ 5159 h 1517935"/>
              <a:gd name="connsiteX12" fmla="*/ 300507 w 530837"/>
              <a:gd name="connsiteY12" fmla="*/ 6097 h 1517935"/>
              <a:gd name="connsiteX13" fmla="*/ 302967 w 530837"/>
              <a:gd name="connsiteY13" fmla="*/ 7153 h 1517935"/>
              <a:gd name="connsiteX14" fmla="*/ 305310 w 530837"/>
              <a:gd name="connsiteY14" fmla="*/ 8325 h 1517935"/>
              <a:gd name="connsiteX15" fmla="*/ 307419 w 530837"/>
              <a:gd name="connsiteY15" fmla="*/ 9615 h 1517935"/>
              <a:gd name="connsiteX16" fmla="*/ 309528 w 530837"/>
              <a:gd name="connsiteY16" fmla="*/ 10905 h 1517935"/>
              <a:gd name="connsiteX17" fmla="*/ 311519 w 530837"/>
              <a:gd name="connsiteY17" fmla="*/ 12312 h 1517935"/>
              <a:gd name="connsiteX18" fmla="*/ 313511 w 530837"/>
              <a:gd name="connsiteY18" fmla="*/ 13719 h 1517935"/>
              <a:gd name="connsiteX19" fmla="*/ 315268 w 530837"/>
              <a:gd name="connsiteY19" fmla="*/ 15243 h 1517935"/>
              <a:gd name="connsiteX20" fmla="*/ 316909 w 530837"/>
              <a:gd name="connsiteY20" fmla="*/ 16767 h 1517935"/>
              <a:gd name="connsiteX21" fmla="*/ 318666 w 530837"/>
              <a:gd name="connsiteY21" fmla="*/ 18409 h 1517935"/>
              <a:gd name="connsiteX22" fmla="*/ 320072 w 530837"/>
              <a:gd name="connsiteY22" fmla="*/ 20167 h 1517935"/>
              <a:gd name="connsiteX23" fmla="*/ 321478 w 530837"/>
              <a:gd name="connsiteY23" fmla="*/ 21809 h 1517935"/>
              <a:gd name="connsiteX24" fmla="*/ 322884 w 530837"/>
              <a:gd name="connsiteY24" fmla="*/ 23568 h 1517935"/>
              <a:gd name="connsiteX25" fmla="*/ 324172 w 530837"/>
              <a:gd name="connsiteY25" fmla="*/ 25444 h 1517935"/>
              <a:gd name="connsiteX26" fmla="*/ 325227 w 530837"/>
              <a:gd name="connsiteY26" fmla="*/ 27320 h 1517935"/>
              <a:gd name="connsiteX27" fmla="*/ 326281 w 530837"/>
              <a:gd name="connsiteY27" fmla="*/ 29079 h 1517935"/>
              <a:gd name="connsiteX28" fmla="*/ 327336 w 530837"/>
              <a:gd name="connsiteY28" fmla="*/ 31072 h 1517935"/>
              <a:gd name="connsiteX29" fmla="*/ 328273 w 530837"/>
              <a:gd name="connsiteY29" fmla="*/ 32948 h 1517935"/>
              <a:gd name="connsiteX30" fmla="*/ 329913 w 530837"/>
              <a:gd name="connsiteY30" fmla="*/ 36934 h 1517935"/>
              <a:gd name="connsiteX31" fmla="*/ 331319 w 530837"/>
              <a:gd name="connsiteY31" fmla="*/ 41038 h 1517935"/>
              <a:gd name="connsiteX32" fmla="*/ 332491 w 530837"/>
              <a:gd name="connsiteY32" fmla="*/ 45142 h 1517935"/>
              <a:gd name="connsiteX33" fmla="*/ 333428 w 530837"/>
              <a:gd name="connsiteY33" fmla="*/ 49246 h 1517935"/>
              <a:gd name="connsiteX34" fmla="*/ 334131 w 530837"/>
              <a:gd name="connsiteY34" fmla="*/ 53467 h 1517935"/>
              <a:gd name="connsiteX35" fmla="*/ 334717 w 530837"/>
              <a:gd name="connsiteY35" fmla="*/ 57571 h 1517935"/>
              <a:gd name="connsiteX36" fmla="*/ 335185 w 530837"/>
              <a:gd name="connsiteY36" fmla="*/ 61674 h 1517935"/>
              <a:gd name="connsiteX37" fmla="*/ 335419 w 530837"/>
              <a:gd name="connsiteY37" fmla="*/ 65778 h 1517935"/>
              <a:gd name="connsiteX38" fmla="*/ 335537 w 530837"/>
              <a:gd name="connsiteY38" fmla="*/ 69648 h 1517935"/>
              <a:gd name="connsiteX39" fmla="*/ 335537 w 530837"/>
              <a:gd name="connsiteY39" fmla="*/ 73517 h 1517935"/>
              <a:gd name="connsiteX40" fmla="*/ 335302 w 530837"/>
              <a:gd name="connsiteY40" fmla="*/ 80786 h 1517935"/>
              <a:gd name="connsiteX41" fmla="*/ 335068 w 530837"/>
              <a:gd name="connsiteY41" fmla="*/ 87235 h 1517935"/>
              <a:gd name="connsiteX42" fmla="*/ 334599 w 530837"/>
              <a:gd name="connsiteY42" fmla="*/ 92863 h 1517935"/>
              <a:gd name="connsiteX43" fmla="*/ 334482 w 530837"/>
              <a:gd name="connsiteY43" fmla="*/ 97202 h 1517935"/>
              <a:gd name="connsiteX44" fmla="*/ 336474 w 530837"/>
              <a:gd name="connsiteY44" fmla="*/ 97788 h 1517935"/>
              <a:gd name="connsiteX45" fmla="*/ 338114 w 530837"/>
              <a:gd name="connsiteY45" fmla="*/ 98609 h 1517935"/>
              <a:gd name="connsiteX46" fmla="*/ 339520 w 530837"/>
              <a:gd name="connsiteY46" fmla="*/ 99429 h 1517935"/>
              <a:gd name="connsiteX47" fmla="*/ 340692 w 530837"/>
              <a:gd name="connsiteY47" fmla="*/ 100250 h 1517935"/>
              <a:gd name="connsiteX48" fmla="*/ 341629 w 530837"/>
              <a:gd name="connsiteY48" fmla="*/ 101305 h 1517935"/>
              <a:gd name="connsiteX49" fmla="*/ 342449 w 530837"/>
              <a:gd name="connsiteY49" fmla="*/ 102361 h 1517935"/>
              <a:gd name="connsiteX50" fmla="*/ 343035 w 530837"/>
              <a:gd name="connsiteY50" fmla="*/ 103533 h 1517935"/>
              <a:gd name="connsiteX51" fmla="*/ 343503 w 530837"/>
              <a:gd name="connsiteY51" fmla="*/ 104588 h 1517935"/>
              <a:gd name="connsiteX52" fmla="*/ 343855 w 530837"/>
              <a:gd name="connsiteY52" fmla="*/ 105878 h 1517935"/>
              <a:gd name="connsiteX53" fmla="*/ 343972 w 530837"/>
              <a:gd name="connsiteY53" fmla="*/ 107168 h 1517935"/>
              <a:gd name="connsiteX54" fmla="*/ 343972 w 530837"/>
              <a:gd name="connsiteY54" fmla="*/ 108575 h 1517935"/>
              <a:gd name="connsiteX55" fmla="*/ 343855 w 530837"/>
              <a:gd name="connsiteY55" fmla="*/ 109982 h 1517935"/>
              <a:gd name="connsiteX56" fmla="*/ 343620 w 530837"/>
              <a:gd name="connsiteY56" fmla="*/ 111389 h 1517935"/>
              <a:gd name="connsiteX57" fmla="*/ 343386 w 530837"/>
              <a:gd name="connsiteY57" fmla="*/ 112913 h 1517935"/>
              <a:gd name="connsiteX58" fmla="*/ 342332 w 530837"/>
              <a:gd name="connsiteY58" fmla="*/ 115962 h 1517935"/>
              <a:gd name="connsiteX59" fmla="*/ 341160 w 530837"/>
              <a:gd name="connsiteY59" fmla="*/ 119010 h 1517935"/>
              <a:gd name="connsiteX60" fmla="*/ 339754 w 530837"/>
              <a:gd name="connsiteY60" fmla="*/ 122176 h 1517935"/>
              <a:gd name="connsiteX61" fmla="*/ 336942 w 530837"/>
              <a:gd name="connsiteY61" fmla="*/ 128273 h 1517935"/>
              <a:gd name="connsiteX62" fmla="*/ 335537 w 530837"/>
              <a:gd name="connsiteY62" fmla="*/ 131087 h 1517935"/>
              <a:gd name="connsiteX63" fmla="*/ 334365 w 530837"/>
              <a:gd name="connsiteY63" fmla="*/ 133784 h 1517935"/>
              <a:gd name="connsiteX64" fmla="*/ 333428 w 530837"/>
              <a:gd name="connsiteY64" fmla="*/ 136129 h 1517935"/>
              <a:gd name="connsiteX65" fmla="*/ 333076 w 530837"/>
              <a:gd name="connsiteY65" fmla="*/ 137301 h 1517935"/>
              <a:gd name="connsiteX66" fmla="*/ 332959 w 530837"/>
              <a:gd name="connsiteY66" fmla="*/ 138357 h 1517935"/>
              <a:gd name="connsiteX67" fmla="*/ 332608 w 530837"/>
              <a:gd name="connsiteY67" fmla="*/ 140116 h 1517935"/>
              <a:gd name="connsiteX68" fmla="*/ 332256 w 530837"/>
              <a:gd name="connsiteY68" fmla="*/ 141757 h 1517935"/>
              <a:gd name="connsiteX69" fmla="*/ 331553 w 530837"/>
              <a:gd name="connsiteY69" fmla="*/ 143399 h 1517935"/>
              <a:gd name="connsiteX70" fmla="*/ 331085 w 530837"/>
              <a:gd name="connsiteY70" fmla="*/ 144806 h 1517935"/>
              <a:gd name="connsiteX71" fmla="*/ 330265 w 530837"/>
              <a:gd name="connsiteY71" fmla="*/ 145861 h 1517935"/>
              <a:gd name="connsiteX72" fmla="*/ 329562 w 530837"/>
              <a:gd name="connsiteY72" fmla="*/ 147033 h 1517935"/>
              <a:gd name="connsiteX73" fmla="*/ 328624 w 530837"/>
              <a:gd name="connsiteY73" fmla="*/ 148206 h 1517935"/>
              <a:gd name="connsiteX74" fmla="*/ 327687 w 530837"/>
              <a:gd name="connsiteY74" fmla="*/ 149144 h 1517935"/>
              <a:gd name="connsiteX75" fmla="*/ 326633 w 530837"/>
              <a:gd name="connsiteY75" fmla="*/ 149847 h 1517935"/>
              <a:gd name="connsiteX76" fmla="*/ 325695 w 530837"/>
              <a:gd name="connsiteY76" fmla="*/ 150551 h 1517935"/>
              <a:gd name="connsiteX77" fmla="*/ 324641 w 530837"/>
              <a:gd name="connsiteY77" fmla="*/ 151137 h 1517935"/>
              <a:gd name="connsiteX78" fmla="*/ 323469 w 530837"/>
              <a:gd name="connsiteY78" fmla="*/ 151723 h 1517935"/>
              <a:gd name="connsiteX79" fmla="*/ 322298 w 530837"/>
              <a:gd name="connsiteY79" fmla="*/ 152075 h 1517935"/>
              <a:gd name="connsiteX80" fmla="*/ 321126 w 530837"/>
              <a:gd name="connsiteY80" fmla="*/ 152310 h 1517935"/>
              <a:gd name="connsiteX81" fmla="*/ 320072 w 530837"/>
              <a:gd name="connsiteY81" fmla="*/ 152427 h 1517935"/>
              <a:gd name="connsiteX82" fmla="*/ 318783 w 530837"/>
              <a:gd name="connsiteY82" fmla="*/ 152427 h 1517935"/>
              <a:gd name="connsiteX83" fmla="*/ 318432 w 530837"/>
              <a:gd name="connsiteY83" fmla="*/ 153717 h 1517935"/>
              <a:gd name="connsiteX84" fmla="*/ 318080 w 530837"/>
              <a:gd name="connsiteY84" fmla="*/ 155124 h 1517935"/>
              <a:gd name="connsiteX85" fmla="*/ 317377 w 530837"/>
              <a:gd name="connsiteY85" fmla="*/ 156648 h 1517935"/>
              <a:gd name="connsiteX86" fmla="*/ 316792 w 530837"/>
              <a:gd name="connsiteY86" fmla="*/ 157586 h 1517935"/>
              <a:gd name="connsiteX87" fmla="*/ 316206 w 530837"/>
              <a:gd name="connsiteY87" fmla="*/ 158407 h 1517935"/>
              <a:gd name="connsiteX88" fmla="*/ 315386 w 530837"/>
              <a:gd name="connsiteY88" fmla="*/ 159227 h 1517935"/>
              <a:gd name="connsiteX89" fmla="*/ 314683 w 530837"/>
              <a:gd name="connsiteY89" fmla="*/ 160048 h 1517935"/>
              <a:gd name="connsiteX90" fmla="*/ 313628 w 530837"/>
              <a:gd name="connsiteY90" fmla="*/ 160752 h 1517935"/>
              <a:gd name="connsiteX91" fmla="*/ 312574 w 530837"/>
              <a:gd name="connsiteY91" fmla="*/ 161572 h 1517935"/>
              <a:gd name="connsiteX92" fmla="*/ 311285 w 530837"/>
              <a:gd name="connsiteY92" fmla="*/ 162042 h 1517935"/>
              <a:gd name="connsiteX93" fmla="*/ 309879 w 530837"/>
              <a:gd name="connsiteY93" fmla="*/ 162628 h 1517935"/>
              <a:gd name="connsiteX94" fmla="*/ 309996 w 530837"/>
              <a:gd name="connsiteY94" fmla="*/ 166263 h 1517935"/>
              <a:gd name="connsiteX95" fmla="*/ 310114 w 530837"/>
              <a:gd name="connsiteY95" fmla="*/ 170015 h 1517935"/>
              <a:gd name="connsiteX96" fmla="*/ 310465 w 530837"/>
              <a:gd name="connsiteY96" fmla="*/ 173649 h 1517935"/>
              <a:gd name="connsiteX97" fmla="*/ 310699 w 530837"/>
              <a:gd name="connsiteY97" fmla="*/ 176932 h 1517935"/>
              <a:gd name="connsiteX98" fmla="*/ 311168 w 530837"/>
              <a:gd name="connsiteY98" fmla="*/ 180333 h 1517935"/>
              <a:gd name="connsiteX99" fmla="*/ 311754 w 530837"/>
              <a:gd name="connsiteY99" fmla="*/ 183498 h 1517935"/>
              <a:gd name="connsiteX100" fmla="*/ 312340 w 530837"/>
              <a:gd name="connsiteY100" fmla="*/ 186664 h 1517935"/>
              <a:gd name="connsiteX101" fmla="*/ 312925 w 530837"/>
              <a:gd name="connsiteY101" fmla="*/ 189596 h 1517935"/>
              <a:gd name="connsiteX102" fmla="*/ 313863 w 530837"/>
              <a:gd name="connsiteY102" fmla="*/ 192644 h 1517935"/>
              <a:gd name="connsiteX103" fmla="*/ 314683 w 530837"/>
              <a:gd name="connsiteY103" fmla="*/ 195458 h 1517935"/>
              <a:gd name="connsiteX104" fmla="*/ 315620 w 530837"/>
              <a:gd name="connsiteY104" fmla="*/ 198155 h 1517935"/>
              <a:gd name="connsiteX105" fmla="*/ 316674 w 530837"/>
              <a:gd name="connsiteY105" fmla="*/ 200617 h 1517935"/>
              <a:gd name="connsiteX106" fmla="*/ 317729 w 530837"/>
              <a:gd name="connsiteY106" fmla="*/ 203197 h 1517935"/>
              <a:gd name="connsiteX107" fmla="*/ 319017 w 530837"/>
              <a:gd name="connsiteY107" fmla="*/ 205659 h 1517935"/>
              <a:gd name="connsiteX108" fmla="*/ 320189 w 530837"/>
              <a:gd name="connsiteY108" fmla="*/ 208121 h 1517935"/>
              <a:gd name="connsiteX109" fmla="*/ 321595 w 530837"/>
              <a:gd name="connsiteY109" fmla="*/ 210232 h 1517935"/>
              <a:gd name="connsiteX110" fmla="*/ 322884 w 530837"/>
              <a:gd name="connsiteY110" fmla="*/ 212460 h 1517935"/>
              <a:gd name="connsiteX111" fmla="*/ 324290 w 530837"/>
              <a:gd name="connsiteY111" fmla="*/ 214687 h 1517935"/>
              <a:gd name="connsiteX112" fmla="*/ 325813 w 530837"/>
              <a:gd name="connsiteY112" fmla="*/ 216681 h 1517935"/>
              <a:gd name="connsiteX113" fmla="*/ 327336 w 530837"/>
              <a:gd name="connsiteY113" fmla="*/ 218674 h 1517935"/>
              <a:gd name="connsiteX114" fmla="*/ 328976 w 530837"/>
              <a:gd name="connsiteY114" fmla="*/ 220433 h 1517935"/>
              <a:gd name="connsiteX115" fmla="*/ 330616 w 530837"/>
              <a:gd name="connsiteY115" fmla="*/ 222191 h 1517935"/>
              <a:gd name="connsiteX116" fmla="*/ 332373 w 530837"/>
              <a:gd name="connsiteY116" fmla="*/ 223950 h 1517935"/>
              <a:gd name="connsiteX117" fmla="*/ 334131 w 530837"/>
              <a:gd name="connsiteY117" fmla="*/ 225709 h 1517935"/>
              <a:gd name="connsiteX118" fmla="*/ 335888 w 530837"/>
              <a:gd name="connsiteY118" fmla="*/ 227233 h 1517935"/>
              <a:gd name="connsiteX119" fmla="*/ 337763 w 530837"/>
              <a:gd name="connsiteY119" fmla="*/ 228757 h 1517935"/>
              <a:gd name="connsiteX120" fmla="*/ 341512 w 530837"/>
              <a:gd name="connsiteY120" fmla="*/ 231572 h 1517935"/>
              <a:gd name="connsiteX121" fmla="*/ 345495 w 530837"/>
              <a:gd name="connsiteY121" fmla="*/ 234151 h 1517935"/>
              <a:gd name="connsiteX122" fmla="*/ 349478 w 530837"/>
              <a:gd name="connsiteY122" fmla="*/ 236613 h 1517935"/>
              <a:gd name="connsiteX123" fmla="*/ 353696 w 530837"/>
              <a:gd name="connsiteY123" fmla="*/ 238607 h 1517935"/>
              <a:gd name="connsiteX124" fmla="*/ 357914 w 530837"/>
              <a:gd name="connsiteY124" fmla="*/ 240717 h 1517935"/>
              <a:gd name="connsiteX125" fmla="*/ 362366 w 530837"/>
              <a:gd name="connsiteY125" fmla="*/ 242476 h 1517935"/>
              <a:gd name="connsiteX126" fmla="*/ 366700 w 530837"/>
              <a:gd name="connsiteY126" fmla="*/ 244000 h 1517935"/>
              <a:gd name="connsiteX127" fmla="*/ 371035 w 530837"/>
              <a:gd name="connsiteY127" fmla="*/ 245524 h 1517935"/>
              <a:gd name="connsiteX128" fmla="*/ 375370 w 530837"/>
              <a:gd name="connsiteY128" fmla="*/ 246814 h 1517935"/>
              <a:gd name="connsiteX129" fmla="*/ 379705 w 530837"/>
              <a:gd name="connsiteY129" fmla="*/ 247987 h 1517935"/>
              <a:gd name="connsiteX130" fmla="*/ 384040 w 530837"/>
              <a:gd name="connsiteY130" fmla="*/ 249159 h 1517935"/>
              <a:gd name="connsiteX131" fmla="*/ 392592 w 530837"/>
              <a:gd name="connsiteY131" fmla="*/ 251152 h 1517935"/>
              <a:gd name="connsiteX132" fmla="*/ 400793 w 530837"/>
              <a:gd name="connsiteY132" fmla="*/ 252911 h 1517935"/>
              <a:gd name="connsiteX133" fmla="*/ 408291 w 530837"/>
              <a:gd name="connsiteY133" fmla="*/ 254553 h 1517935"/>
              <a:gd name="connsiteX134" fmla="*/ 415203 w 530837"/>
              <a:gd name="connsiteY134" fmla="*/ 256194 h 1517935"/>
              <a:gd name="connsiteX135" fmla="*/ 418484 w 530837"/>
              <a:gd name="connsiteY135" fmla="*/ 257250 h 1517935"/>
              <a:gd name="connsiteX136" fmla="*/ 421530 w 530837"/>
              <a:gd name="connsiteY136" fmla="*/ 258188 h 1517935"/>
              <a:gd name="connsiteX137" fmla="*/ 424459 w 530837"/>
              <a:gd name="connsiteY137" fmla="*/ 259477 h 1517935"/>
              <a:gd name="connsiteX138" fmla="*/ 427388 w 530837"/>
              <a:gd name="connsiteY138" fmla="*/ 260884 h 1517935"/>
              <a:gd name="connsiteX139" fmla="*/ 430199 w 530837"/>
              <a:gd name="connsiteY139" fmla="*/ 262526 h 1517935"/>
              <a:gd name="connsiteX140" fmla="*/ 432894 w 530837"/>
              <a:gd name="connsiteY140" fmla="*/ 264285 h 1517935"/>
              <a:gd name="connsiteX141" fmla="*/ 435589 w 530837"/>
              <a:gd name="connsiteY141" fmla="*/ 266043 h 1517935"/>
              <a:gd name="connsiteX142" fmla="*/ 438049 w 530837"/>
              <a:gd name="connsiteY142" fmla="*/ 268154 h 1517935"/>
              <a:gd name="connsiteX143" fmla="*/ 440509 w 530837"/>
              <a:gd name="connsiteY143" fmla="*/ 270147 h 1517935"/>
              <a:gd name="connsiteX144" fmla="*/ 442735 w 530837"/>
              <a:gd name="connsiteY144" fmla="*/ 272492 h 1517935"/>
              <a:gd name="connsiteX145" fmla="*/ 444961 w 530837"/>
              <a:gd name="connsiteY145" fmla="*/ 274954 h 1517935"/>
              <a:gd name="connsiteX146" fmla="*/ 446953 w 530837"/>
              <a:gd name="connsiteY146" fmla="*/ 277534 h 1517935"/>
              <a:gd name="connsiteX147" fmla="*/ 449062 w 530837"/>
              <a:gd name="connsiteY147" fmla="*/ 280114 h 1517935"/>
              <a:gd name="connsiteX148" fmla="*/ 450936 w 530837"/>
              <a:gd name="connsiteY148" fmla="*/ 283045 h 1517935"/>
              <a:gd name="connsiteX149" fmla="*/ 452811 w 530837"/>
              <a:gd name="connsiteY149" fmla="*/ 285976 h 1517935"/>
              <a:gd name="connsiteX150" fmla="*/ 454451 w 530837"/>
              <a:gd name="connsiteY150" fmla="*/ 289025 h 1517935"/>
              <a:gd name="connsiteX151" fmla="*/ 455974 w 530837"/>
              <a:gd name="connsiteY151" fmla="*/ 292190 h 1517935"/>
              <a:gd name="connsiteX152" fmla="*/ 457497 w 530837"/>
              <a:gd name="connsiteY152" fmla="*/ 295591 h 1517935"/>
              <a:gd name="connsiteX153" fmla="*/ 458786 w 530837"/>
              <a:gd name="connsiteY153" fmla="*/ 299108 h 1517935"/>
              <a:gd name="connsiteX154" fmla="*/ 460074 w 530837"/>
              <a:gd name="connsiteY154" fmla="*/ 302743 h 1517935"/>
              <a:gd name="connsiteX155" fmla="*/ 461246 w 530837"/>
              <a:gd name="connsiteY155" fmla="*/ 306495 h 1517935"/>
              <a:gd name="connsiteX156" fmla="*/ 462300 w 530837"/>
              <a:gd name="connsiteY156" fmla="*/ 310247 h 1517935"/>
              <a:gd name="connsiteX157" fmla="*/ 463120 w 530837"/>
              <a:gd name="connsiteY157" fmla="*/ 314234 h 1517935"/>
              <a:gd name="connsiteX158" fmla="*/ 463940 w 530837"/>
              <a:gd name="connsiteY158" fmla="*/ 318337 h 1517935"/>
              <a:gd name="connsiteX159" fmla="*/ 464643 w 530837"/>
              <a:gd name="connsiteY159" fmla="*/ 322441 h 1517935"/>
              <a:gd name="connsiteX160" fmla="*/ 465229 w 530837"/>
              <a:gd name="connsiteY160" fmla="*/ 326897 h 1517935"/>
              <a:gd name="connsiteX161" fmla="*/ 465698 w 530837"/>
              <a:gd name="connsiteY161" fmla="*/ 331352 h 1517935"/>
              <a:gd name="connsiteX162" fmla="*/ 466049 w 530837"/>
              <a:gd name="connsiteY162" fmla="*/ 335808 h 1517935"/>
              <a:gd name="connsiteX163" fmla="*/ 466401 w 530837"/>
              <a:gd name="connsiteY163" fmla="*/ 340615 h 1517935"/>
              <a:gd name="connsiteX164" fmla="*/ 466518 w 530837"/>
              <a:gd name="connsiteY164" fmla="*/ 345305 h 1517935"/>
              <a:gd name="connsiteX165" fmla="*/ 466518 w 530837"/>
              <a:gd name="connsiteY165" fmla="*/ 350230 h 1517935"/>
              <a:gd name="connsiteX166" fmla="*/ 466401 w 530837"/>
              <a:gd name="connsiteY166" fmla="*/ 355154 h 1517935"/>
              <a:gd name="connsiteX167" fmla="*/ 466049 w 530837"/>
              <a:gd name="connsiteY167" fmla="*/ 365003 h 1517935"/>
              <a:gd name="connsiteX168" fmla="*/ 465932 w 530837"/>
              <a:gd name="connsiteY168" fmla="*/ 374970 h 1517935"/>
              <a:gd name="connsiteX169" fmla="*/ 465932 w 530837"/>
              <a:gd name="connsiteY169" fmla="*/ 384702 h 1517935"/>
              <a:gd name="connsiteX170" fmla="*/ 466049 w 530837"/>
              <a:gd name="connsiteY170" fmla="*/ 394199 h 1517935"/>
              <a:gd name="connsiteX171" fmla="*/ 466401 w 530837"/>
              <a:gd name="connsiteY171" fmla="*/ 403696 h 1517935"/>
              <a:gd name="connsiteX172" fmla="*/ 466752 w 530837"/>
              <a:gd name="connsiteY172" fmla="*/ 412959 h 1517935"/>
              <a:gd name="connsiteX173" fmla="*/ 467338 w 530837"/>
              <a:gd name="connsiteY173" fmla="*/ 422339 h 1517935"/>
              <a:gd name="connsiteX174" fmla="*/ 468158 w 530837"/>
              <a:gd name="connsiteY174" fmla="*/ 431602 h 1517935"/>
              <a:gd name="connsiteX175" fmla="*/ 469213 w 530837"/>
              <a:gd name="connsiteY175" fmla="*/ 440748 h 1517935"/>
              <a:gd name="connsiteX176" fmla="*/ 470501 w 530837"/>
              <a:gd name="connsiteY176" fmla="*/ 449893 h 1517935"/>
              <a:gd name="connsiteX177" fmla="*/ 472024 w 530837"/>
              <a:gd name="connsiteY177" fmla="*/ 459039 h 1517935"/>
              <a:gd name="connsiteX178" fmla="*/ 473782 w 530837"/>
              <a:gd name="connsiteY178" fmla="*/ 468302 h 1517935"/>
              <a:gd name="connsiteX179" fmla="*/ 476008 w 530837"/>
              <a:gd name="connsiteY179" fmla="*/ 477330 h 1517935"/>
              <a:gd name="connsiteX180" fmla="*/ 478351 w 530837"/>
              <a:gd name="connsiteY180" fmla="*/ 486593 h 1517935"/>
              <a:gd name="connsiteX181" fmla="*/ 481045 w 530837"/>
              <a:gd name="connsiteY181" fmla="*/ 495973 h 1517935"/>
              <a:gd name="connsiteX182" fmla="*/ 482568 w 530837"/>
              <a:gd name="connsiteY182" fmla="*/ 500546 h 1517935"/>
              <a:gd name="connsiteX183" fmla="*/ 484209 w 530837"/>
              <a:gd name="connsiteY183" fmla="*/ 505236 h 1517935"/>
              <a:gd name="connsiteX184" fmla="*/ 487372 w 530837"/>
              <a:gd name="connsiteY184" fmla="*/ 514968 h 1517935"/>
              <a:gd name="connsiteX185" fmla="*/ 490418 w 530837"/>
              <a:gd name="connsiteY185" fmla="*/ 525051 h 1517935"/>
              <a:gd name="connsiteX186" fmla="*/ 493464 w 530837"/>
              <a:gd name="connsiteY186" fmla="*/ 535721 h 1517935"/>
              <a:gd name="connsiteX187" fmla="*/ 496276 w 530837"/>
              <a:gd name="connsiteY187" fmla="*/ 546743 h 1517935"/>
              <a:gd name="connsiteX188" fmla="*/ 498970 w 530837"/>
              <a:gd name="connsiteY188" fmla="*/ 557999 h 1517935"/>
              <a:gd name="connsiteX189" fmla="*/ 501665 w 530837"/>
              <a:gd name="connsiteY189" fmla="*/ 569490 h 1517935"/>
              <a:gd name="connsiteX190" fmla="*/ 504125 w 530837"/>
              <a:gd name="connsiteY190" fmla="*/ 580980 h 1517935"/>
              <a:gd name="connsiteX191" fmla="*/ 506351 w 530837"/>
              <a:gd name="connsiteY191" fmla="*/ 592705 h 1517935"/>
              <a:gd name="connsiteX192" fmla="*/ 508343 w 530837"/>
              <a:gd name="connsiteY192" fmla="*/ 604196 h 1517935"/>
              <a:gd name="connsiteX193" fmla="*/ 510335 w 530837"/>
              <a:gd name="connsiteY193" fmla="*/ 615569 h 1517935"/>
              <a:gd name="connsiteX194" fmla="*/ 511858 w 530837"/>
              <a:gd name="connsiteY194" fmla="*/ 626708 h 1517935"/>
              <a:gd name="connsiteX195" fmla="*/ 513263 w 530837"/>
              <a:gd name="connsiteY195" fmla="*/ 637613 h 1517935"/>
              <a:gd name="connsiteX196" fmla="*/ 514552 w 530837"/>
              <a:gd name="connsiteY196" fmla="*/ 648048 h 1517935"/>
              <a:gd name="connsiteX197" fmla="*/ 515372 w 530837"/>
              <a:gd name="connsiteY197" fmla="*/ 658014 h 1517935"/>
              <a:gd name="connsiteX198" fmla="*/ 516075 w 530837"/>
              <a:gd name="connsiteY198" fmla="*/ 667512 h 1517935"/>
              <a:gd name="connsiteX199" fmla="*/ 516427 w 530837"/>
              <a:gd name="connsiteY199" fmla="*/ 676423 h 1517935"/>
              <a:gd name="connsiteX200" fmla="*/ 517130 w 530837"/>
              <a:gd name="connsiteY200" fmla="*/ 694597 h 1517935"/>
              <a:gd name="connsiteX201" fmla="*/ 518067 w 530837"/>
              <a:gd name="connsiteY201" fmla="*/ 714764 h 1517935"/>
              <a:gd name="connsiteX202" fmla="*/ 519356 w 530837"/>
              <a:gd name="connsiteY202" fmla="*/ 735635 h 1517935"/>
              <a:gd name="connsiteX203" fmla="*/ 520762 w 530837"/>
              <a:gd name="connsiteY203" fmla="*/ 756154 h 1517935"/>
              <a:gd name="connsiteX204" fmla="*/ 522519 w 530837"/>
              <a:gd name="connsiteY204" fmla="*/ 775383 h 1517935"/>
              <a:gd name="connsiteX205" fmla="*/ 523339 w 530837"/>
              <a:gd name="connsiteY205" fmla="*/ 784059 h 1517935"/>
              <a:gd name="connsiteX206" fmla="*/ 524276 w 530837"/>
              <a:gd name="connsiteY206" fmla="*/ 792033 h 1517935"/>
              <a:gd name="connsiteX207" fmla="*/ 525213 w 530837"/>
              <a:gd name="connsiteY207" fmla="*/ 799068 h 1517935"/>
              <a:gd name="connsiteX208" fmla="*/ 526034 w 530837"/>
              <a:gd name="connsiteY208" fmla="*/ 805165 h 1517935"/>
              <a:gd name="connsiteX209" fmla="*/ 526854 w 530837"/>
              <a:gd name="connsiteY209" fmla="*/ 809972 h 1517935"/>
              <a:gd name="connsiteX210" fmla="*/ 527674 w 530837"/>
              <a:gd name="connsiteY210" fmla="*/ 813607 h 1517935"/>
              <a:gd name="connsiteX211" fmla="*/ 529314 w 530837"/>
              <a:gd name="connsiteY211" fmla="*/ 819000 h 1517935"/>
              <a:gd name="connsiteX212" fmla="*/ 529783 w 530837"/>
              <a:gd name="connsiteY212" fmla="*/ 821345 h 1517935"/>
              <a:gd name="connsiteX213" fmla="*/ 530251 w 530837"/>
              <a:gd name="connsiteY213" fmla="*/ 823573 h 1517935"/>
              <a:gd name="connsiteX214" fmla="*/ 530720 w 530837"/>
              <a:gd name="connsiteY214" fmla="*/ 825918 h 1517935"/>
              <a:gd name="connsiteX215" fmla="*/ 530837 w 530837"/>
              <a:gd name="connsiteY215" fmla="*/ 827911 h 1517935"/>
              <a:gd name="connsiteX216" fmla="*/ 530837 w 530837"/>
              <a:gd name="connsiteY216" fmla="*/ 830139 h 1517935"/>
              <a:gd name="connsiteX217" fmla="*/ 530720 w 530837"/>
              <a:gd name="connsiteY217" fmla="*/ 832133 h 1517935"/>
              <a:gd name="connsiteX218" fmla="*/ 530251 w 530837"/>
              <a:gd name="connsiteY218" fmla="*/ 834360 h 1517935"/>
              <a:gd name="connsiteX219" fmla="*/ 529783 w 530837"/>
              <a:gd name="connsiteY219" fmla="*/ 836588 h 1517935"/>
              <a:gd name="connsiteX220" fmla="*/ 528963 w 530837"/>
              <a:gd name="connsiteY220" fmla="*/ 838816 h 1517935"/>
              <a:gd name="connsiteX221" fmla="*/ 528025 w 530837"/>
              <a:gd name="connsiteY221" fmla="*/ 841278 h 1517935"/>
              <a:gd name="connsiteX222" fmla="*/ 526737 w 530837"/>
              <a:gd name="connsiteY222" fmla="*/ 843975 h 1517935"/>
              <a:gd name="connsiteX223" fmla="*/ 525213 w 530837"/>
              <a:gd name="connsiteY223" fmla="*/ 846789 h 1517935"/>
              <a:gd name="connsiteX224" fmla="*/ 523339 w 530837"/>
              <a:gd name="connsiteY224" fmla="*/ 849837 h 1517935"/>
              <a:gd name="connsiteX225" fmla="*/ 521347 w 530837"/>
              <a:gd name="connsiteY225" fmla="*/ 853238 h 1517935"/>
              <a:gd name="connsiteX226" fmla="*/ 516661 w 530837"/>
              <a:gd name="connsiteY226" fmla="*/ 859921 h 1517935"/>
              <a:gd name="connsiteX227" fmla="*/ 514435 w 530837"/>
              <a:gd name="connsiteY227" fmla="*/ 863087 h 1517935"/>
              <a:gd name="connsiteX228" fmla="*/ 512209 w 530837"/>
              <a:gd name="connsiteY228" fmla="*/ 866018 h 1517935"/>
              <a:gd name="connsiteX229" fmla="*/ 509866 w 530837"/>
              <a:gd name="connsiteY229" fmla="*/ 868832 h 1517935"/>
              <a:gd name="connsiteX230" fmla="*/ 507640 w 530837"/>
              <a:gd name="connsiteY230" fmla="*/ 871412 h 1517935"/>
              <a:gd name="connsiteX231" fmla="*/ 505297 w 530837"/>
              <a:gd name="connsiteY231" fmla="*/ 873757 h 1517935"/>
              <a:gd name="connsiteX232" fmla="*/ 502954 w 530837"/>
              <a:gd name="connsiteY232" fmla="*/ 875867 h 1517935"/>
              <a:gd name="connsiteX233" fmla="*/ 500728 w 530837"/>
              <a:gd name="connsiteY233" fmla="*/ 877743 h 1517935"/>
              <a:gd name="connsiteX234" fmla="*/ 498267 w 530837"/>
              <a:gd name="connsiteY234" fmla="*/ 879268 h 1517935"/>
              <a:gd name="connsiteX235" fmla="*/ 495924 w 530837"/>
              <a:gd name="connsiteY235" fmla="*/ 880440 h 1517935"/>
              <a:gd name="connsiteX236" fmla="*/ 494636 w 530837"/>
              <a:gd name="connsiteY236" fmla="*/ 880909 h 1517935"/>
              <a:gd name="connsiteX237" fmla="*/ 493464 w 530837"/>
              <a:gd name="connsiteY237" fmla="*/ 881261 h 1517935"/>
              <a:gd name="connsiteX238" fmla="*/ 492410 w 530837"/>
              <a:gd name="connsiteY238" fmla="*/ 881613 h 1517935"/>
              <a:gd name="connsiteX239" fmla="*/ 491121 w 530837"/>
              <a:gd name="connsiteY239" fmla="*/ 881847 h 1517935"/>
              <a:gd name="connsiteX240" fmla="*/ 489949 w 530837"/>
              <a:gd name="connsiteY240" fmla="*/ 881964 h 1517935"/>
              <a:gd name="connsiteX241" fmla="*/ 488661 w 530837"/>
              <a:gd name="connsiteY241" fmla="*/ 881964 h 1517935"/>
              <a:gd name="connsiteX242" fmla="*/ 487489 w 530837"/>
              <a:gd name="connsiteY242" fmla="*/ 881964 h 1517935"/>
              <a:gd name="connsiteX243" fmla="*/ 486200 w 530837"/>
              <a:gd name="connsiteY243" fmla="*/ 881613 h 1517935"/>
              <a:gd name="connsiteX244" fmla="*/ 485029 w 530837"/>
              <a:gd name="connsiteY244" fmla="*/ 881378 h 1517935"/>
              <a:gd name="connsiteX245" fmla="*/ 483740 w 530837"/>
              <a:gd name="connsiteY245" fmla="*/ 881026 h 1517935"/>
              <a:gd name="connsiteX246" fmla="*/ 481280 w 530837"/>
              <a:gd name="connsiteY246" fmla="*/ 879971 h 1517935"/>
              <a:gd name="connsiteX247" fmla="*/ 478937 w 530837"/>
              <a:gd name="connsiteY247" fmla="*/ 878916 h 1517935"/>
              <a:gd name="connsiteX248" fmla="*/ 476593 w 530837"/>
              <a:gd name="connsiteY248" fmla="*/ 877743 h 1517935"/>
              <a:gd name="connsiteX249" fmla="*/ 474367 w 530837"/>
              <a:gd name="connsiteY249" fmla="*/ 876336 h 1517935"/>
              <a:gd name="connsiteX250" fmla="*/ 472259 w 530837"/>
              <a:gd name="connsiteY250" fmla="*/ 874812 h 1517935"/>
              <a:gd name="connsiteX251" fmla="*/ 470267 w 530837"/>
              <a:gd name="connsiteY251" fmla="*/ 873170 h 1517935"/>
              <a:gd name="connsiteX252" fmla="*/ 468510 w 530837"/>
              <a:gd name="connsiteY252" fmla="*/ 871529 h 1517935"/>
              <a:gd name="connsiteX253" fmla="*/ 466869 w 530837"/>
              <a:gd name="connsiteY253" fmla="*/ 869770 h 1517935"/>
              <a:gd name="connsiteX254" fmla="*/ 465346 w 530837"/>
              <a:gd name="connsiteY254" fmla="*/ 867777 h 1517935"/>
              <a:gd name="connsiteX255" fmla="*/ 464058 w 530837"/>
              <a:gd name="connsiteY255" fmla="*/ 865784 h 1517935"/>
              <a:gd name="connsiteX256" fmla="*/ 463003 w 530837"/>
              <a:gd name="connsiteY256" fmla="*/ 863673 h 1517935"/>
              <a:gd name="connsiteX257" fmla="*/ 462066 w 530837"/>
              <a:gd name="connsiteY257" fmla="*/ 861563 h 1517935"/>
              <a:gd name="connsiteX258" fmla="*/ 461480 w 530837"/>
              <a:gd name="connsiteY258" fmla="*/ 859335 h 1517935"/>
              <a:gd name="connsiteX259" fmla="*/ 461129 w 530837"/>
              <a:gd name="connsiteY259" fmla="*/ 856990 h 1517935"/>
              <a:gd name="connsiteX260" fmla="*/ 461012 w 530837"/>
              <a:gd name="connsiteY260" fmla="*/ 854762 h 1517935"/>
              <a:gd name="connsiteX261" fmla="*/ 461246 w 530837"/>
              <a:gd name="connsiteY261" fmla="*/ 852300 h 1517935"/>
              <a:gd name="connsiteX262" fmla="*/ 461363 w 530837"/>
              <a:gd name="connsiteY262" fmla="*/ 851127 h 1517935"/>
              <a:gd name="connsiteX263" fmla="*/ 461597 w 530837"/>
              <a:gd name="connsiteY263" fmla="*/ 850072 h 1517935"/>
              <a:gd name="connsiteX264" fmla="*/ 461949 w 530837"/>
              <a:gd name="connsiteY264" fmla="*/ 849134 h 1517935"/>
              <a:gd name="connsiteX265" fmla="*/ 462417 w 530837"/>
              <a:gd name="connsiteY265" fmla="*/ 848196 h 1517935"/>
              <a:gd name="connsiteX266" fmla="*/ 462886 w 530837"/>
              <a:gd name="connsiteY266" fmla="*/ 847375 h 1517935"/>
              <a:gd name="connsiteX267" fmla="*/ 463355 w 530837"/>
              <a:gd name="connsiteY267" fmla="*/ 846672 h 1517935"/>
              <a:gd name="connsiteX268" fmla="*/ 464409 w 530837"/>
              <a:gd name="connsiteY268" fmla="*/ 845382 h 1517935"/>
              <a:gd name="connsiteX269" fmla="*/ 465698 w 530837"/>
              <a:gd name="connsiteY269" fmla="*/ 844327 h 1517935"/>
              <a:gd name="connsiteX270" fmla="*/ 466987 w 530837"/>
              <a:gd name="connsiteY270" fmla="*/ 843506 h 1517935"/>
              <a:gd name="connsiteX271" fmla="*/ 469564 w 530837"/>
              <a:gd name="connsiteY271" fmla="*/ 842099 h 1517935"/>
              <a:gd name="connsiteX272" fmla="*/ 470618 w 530837"/>
              <a:gd name="connsiteY272" fmla="*/ 841513 h 1517935"/>
              <a:gd name="connsiteX273" fmla="*/ 471556 w 530837"/>
              <a:gd name="connsiteY273" fmla="*/ 840926 h 1517935"/>
              <a:gd name="connsiteX274" fmla="*/ 472259 w 530837"/>
              <a:gd name="connsiteY274" fmla="*/ 840223 h 1517935"/>
              <a:gd name="connsiteX275" fmla="*/ 472493 w 530837"/>
              <a:gd name="connsiteY275" fmla="*/ 839871 h 1517935"/>
              <a:gd name="connsiteX276" fmla="*/ 472610 w 530837"/>
              <a:gd name="connsiteY276" fmla="*/ 839519 h 1517935"/>
              <a:gd name="connsiteX277" fmla="*/ 472610 w 530837"/>
              <a:gd name="connsiteY277" fmla="*/ 839050 h 1517935"/>
              <a:gd name="connsiteX278" fmla="*/ 472610 w 530837"/>
              <a:gd name="connsiteY278" fmla="*/ 838581 h 1517935"/>
              <a:gd name="connsiteX279" fmla="*/ 472493 w 530837"/>
              <a:gd name="connsiteY279" fmla="*/ 838112 h 1517935"/>
              <a:gd name="connsiteX280" fmla="*/ 472259 w 530837"/>
              <a:gd name="connsiteY280" fmla="*/ 837409 h 1517935"/>
              <a:gd name="connsiteX281" fmla="*/ 471439 w 530837"/>
              <a:gd name="connsiteY281" fmla="*/ 836119 h 1517935"/>
              <a:gd name="connsiteX282" fmla="*/ 470033 w 530837"/>
              <a:gd name="connsiteY282" fmla="*/ 834595 h 1517935"/>
              <a:gd name="connsiteX283" fmla="*/ 469330 w 530837"/>
              <a:gd name="connsiteY283" fmla="*/ 833657 h 1517935"/>
              <a:gd name="connsiteX284" fmla="*/ 468510 w 530837"/>
              <a:gd name="connsiteY284" fmla="*/ 832719 h 1517935"/>
              <a:gd name="connsiteX285" fmla="*/ 468041 w 530837"/>
              <a:gd name="connsiteY285" fmla="*/ 831664 h 1517935"/>
              <a:gd name="connsiteX286" fmla="*/ 467338 w 530837"/>
              <a:gd name="connsiteY286" fmla="*/ 830491 h 1517935"/>
              <a:gd name="connsiteX287" fmla="*/ 466987 w 530837"/>
              <a:gd name="connsiteY287" fmla="*/ 829318 h 1517935"/>
              <a:gd name="connsiteX288" fmla="*/ 466635 w 530837"/>
              <a:gd name="connsiteY288" fmla="*/ 828146 h 1517935"/>
              <a:gd name="connsiteX289" fmla="*/ 466401 w 530837"/>
              <a:gd name="connsiteY289" fmla="*/ 826856 h 1517935"/>
              <a:gd name="connsiteX290" fmla="*/ 466049 w 530837"/>
              <a:gd name="connsiteY290" fmla="*/ 825684 h 1517935"/>
              <a:gd name="connsiteX291" fmla="*/ 465932 w 530837"/>
              <a:gd name="connsiteY291" fmla="*/ 822752 h 1517935"/>
              <a:gd name="connsiteX292" fmla="*/ 465932 w 530837"/>
              <a:gd name="connsiteY292" fmla="*/ 819938 h 1517935"/>
              <a:gd name="connsiteX293" fmla="*/ 466166 w 530837"/>
              <a:gd name="connsiteY293" fmla="*/ 816890 h 1517935"/>
              <a:gd name="connsiteX294" fmla="*/ 466635 w 530837"/>
              <a:gd name="connsiteY294" fmla="*/ 813959 h 1517935"/>
              <a:gd name="connsiteX295" fmla="*/ 467221 w 530837"/>
              <a:gd name="connsiteY295" fmla="*/ 810910 h 1517935"/>
              <a:gd name="connsiteX296" fmla="*/ 468041 w 530837"/>
              <a:gd name="connsiteY296" fmla="*/ 807862 h 1517935"/>
              <a:gd name="connsiteX297" fmla="*/ 468978 w 530837"/>
              <a:gd name="connsiteY297" fmla="*/ 804696 h 1517935"/>
              <a:gd name="connsiteX298" fmla="*/ 469915 w 530837"/>
              <a:gd name="connsiteY298" fmla="*/ 801764 h 1517935"/>
              <a:gd name="connsiteX299" fmla="*/ 471087 w 530837"/>
              <a:gd name="connsiteY299" fmla="*/ 798950 h 1517935"/>
              <a:gd name="connsiteX300" fmla="*/ 472259 w 530837"/>
              <a:gd name="connsiteY300" fmla="*/ 796254 h 1517935"/>
              <a:gd name="connsiteX301" fmla="*/ 473313 w 530837"/>
              <a:gd name="connsiteY301" fmla="*/ 793674 h 1517935"/>
              <a:gd name="connsiteX302" fmla="*/ 474367 w 530837"/>
              <a:gd name="connsiteY302" fmla="*/ 791446 h 1517935"/>
              <a:gd name="connsiteX303" fmla="*/ 475539 w 530837"/>
              <a:gd name="connsiteY303" fmla="*/ 788984 h 1517935"/>
              <a:gd name="connsiteX304" fmla="*/ 476711 w 530837"/>
              <a:gd name="connsiteY304" fmla="*/ 785936 h 1517935"/>
              <a:gd name="connsiteX305" fmla="*/ 477882 w 530837"/>
              <a:gd name="connsiteY305" fmla="*/ 782418 h 1517935"/>
              <a:gd name="connsiteX306" fmla="*/ 478937 w 530837"/>
              <a:gd name="connsiteY306" fmla="*/ 778431 h 1517935"/>
              <a:gd name="connsiteX307" fmla="*/ 479757 w 530837"/>
              <a:gd name="connsiteY307" fmla="*/ 774093 h 1517935"/>
              <a:gd name="connsiteX308" fmla="*/ 480577 w 530837"/>
              <a:gd name="connsiteY308" fmla="*/ 769169 h 1517935"/>
              <a:gd name="connsiteX309" fmla="*/ 481045 w 530837"/>
              <a:gd name="connsiteY309" fmla="*/ 764244 h 1517935"/>
              <a:gd name="connsiteX310" fmla="*/ 481514 w 530837"/>
              <a:gd name="connsiteY310" fmla="*/ 758850 h 1517935"/>
              <a:gd name="connsiteX311" fmla="*/ 481514 w 530837"/>
              <a:gd name="connsiteY311" fmla="*/ 753340 h 1517935"/>
              <a:gd name="connsiteX312" fmla="*/ 481514 w 530837"/>
              <a:gd name="connsiteY312" fmla="*/ 750408 h 1517935"/>
              <a:gd name="connsiteX313" fmla="*/ 481280 w 530837"/>
              <a:gd name="connsiteY313" fmla="*/ 747594 h 1517935"/>
              <a:gd name="connsiteX314" fmla="*/ 481045 w 530837"/>
              <a:gd name="connsiteY314" fmla="*/ 744546 h 1517935"/>
              <a:gd name="connsiteX315" fmla="*/ 480811 w 530837"/>
              <a:gd name="connsiteY315" fmla="*/ 741615 h 1517935"/>
              <a:gd name="connsiteX316" fmla="*/ 480460 w 530837"/>
              <a:gd name="connsiteY316" fmla="*/ 738566 h 1517935"/>
              <a:gd name="connsiteX317" fmla="*/ 479874 w 530837"/>
              <a:gd name="connsiteY317" fmla="*/ 735635 h 1517935"/>
              <a:gd name="connsiteX318" fmla="*/ 479288 w 530837"/>
              <a:gd name="connsiteY318" fmla="*/ 732586 h 1517935"/>
              <a:gd name="connsiteX319" fmla="*/ 478702 w 530837"/>
              <a:gd name="connsiteY319" fmla="*/ 729538 h 1517935"/>
              <a:gd name="connsiteX320" fmla="*/ 477882 w 530837"/>
              <a:gd name="connsiteY320" fmla="*/ 726489 h 1517935"/>
              <a:gd name="connsiteX321" fmla="*/ 476945 w 530837"/>
              <a:gd name="connsiteY321" fmla="*/ 723441 h 1517935"/>
              <a:gd name="connsiteX322" fmla="*/ 475773 w 530837"/>
              <a:gd name="connsiteY322" fmla="*/ 720509 h 1517935"/>
              <a:gd name="connsiteX323" fmla="*/ 474719 w 530837"/>
              <a:gd name="connsiteY323" fmla="*/ 717461 h 1517935"/>
              <a:gd name="connsiteX324" fmla="*/ 473547 w 530837"/>
              <a:gd name="connsiteY324" fmla="*/ 714412 h 1517935"/>
              <a:gd name="connsiteX325" fmla="*/ 472141 w 530837"/>
              <a:gd name="connsiteY325" fmla="*/ 711481 h 1517935"/>
              <a:gd name="connsiteX326" fmla="*/ 470618 w 530837"/>
              <a:gd name="connsiteY326" fmla="*/ 708315 h 1517935"/>
              <a:gd name="connsiteX327" fmla="*/ 468978 w 530837"/>
              <a:gd name="connsiteY327" fmla="*/ 704915 h 1517935"/>
              <a:gd name="connsiteX328" fmla="*/ 465698 w 530837"/>
              <a:gd name="connsiteY328" fmla="*/ 697176 h 1517935"/>
              <a:gd name="connsiteX329" fmla="*/ 462417 w 530837"/>
              <a:gd name="connsiteY329" fmla="*/ 688148 h 1517935"/>
              <a:gd name="connsiteX330" fmla="*/ 458903 w 530837"/>
              <a:gd name="connsiteY330" fmla="*/ 678416 h 1517935"/>
              <a:gd name="connsiteX331" fmla="*/ 455271 w 530837"/>
              <a:gd name="connsiteY331" fmla="*/ 667746 h 1517935"/>
              <a:gd name="connsiteX332" fmla="*/ 451873 w 530837"/>
              <a:gd name="connsiteY332" fmla="*/ 656725 h 1517935"/>
              <a:gd name="connsiteX333" fmla="*/ 448359 w 530837"/>
              <a:gd name="connsiteY333" fmla="*/ 645234 h 1517935"/>
              <a:gd name="connsiteX334" fmla="*/ 444961 w 530837"/>
              <a:gd name="connsiteY334" fmla="*/ 633392 h 1517935"/>
              <a:gd name="connsiteX335" fmla="*/ 441798 w 530837"/>
              <a:gd name="connsiteY335" fmla="*/ 621549 h 1517935"/>
              <a:gd name="connsiteX336" fmla="*/ 438635 w 530837"/>
              <a:gd name="connsiteY336" fmla="*/ 609824 h 1517935"/>
              <a:gd name="connsiteX337" fmla="*/ 435940 w 530837"/>
              <a:gd name="connsiteY337" fmla="*/ 598333 h 1517935"/>
              <a:gd name="connsiteX338" fmla="*/ 433363 w 530837"/>
              <a:gd name="connsiteY338" fmla="*/ 587077 h 1517935"/>
              <a:gd name="connsiteX339" fmla="*/ 431254 w 530837"/>
              <a:gd name="connsiteY339" fmla="*/ 576759 h 1517935"/>
              <a:gd name="connsiteX340" fmla="*/ 429496 w 530837"/>
              <a:gd name="connsiteY340" fmla="*/ 567027 h 1517935"/>
              <a:gd name="connsiteX341" fmla="*/ 428208 w 530837"/>
              <a:gd name="connsiteY341" fmla="*/ 558116 h 1517935"/>
              <a:gd name="connsiteX342" fmla="*/ 427622 w 530837"/>
              <a:gd name="connsiteY342" fmla="*/ 554130 h 1517935"/>
              <a:gd name="connsiteX343" fmla="*/ 427270 w 530837"/>
              <a:gd name="connsiteY343" fmla="*/ 550495 h 1517935"/>
              <a:gd name="connsiteX344" fmla="*/ 425982 w 530837"/>
              <a:gd name="connsiteY344" fmla="*/ 536659 h 1517935"/>
              <a:gd name="connsiteX345" fmla="*/ 424576 w 530837"/>
              <a:gd name="connsiteY345" fmla="*/ 523644 h 1517935"/>
              <a:gd name="connsiteX346" fmla="*/ 423170 w 530837"/>
              <a:gd name="connsiteY346" fmla="*/ 511685 h 1517935"/>
              <a:gd name="connsiteX347" fmla="*/ 421647 w 530837"/>
              <a:gd name="connsiteY347" fmla="*/ 500898 h 1517935"/>
              <a:gd name="connsiteX348" fmla="*/ 420124 w 530837"/>
              <a:gd name="connsiteY348" fmla="*/ 491166 h 1517935"/>
              <a:gd name="connsiteX349" fmla="*/ 418601 w 530837"/>
              <a:gd name="connsiteY349" fmla="*/ 483075 h 1517935"/>
              <a:gd name="connsiteX350" fmla="*/ 416961 w 530837"/>
              <a:gd name="connsiteY350" fmla="*/ 476275 h 1517935"/>
              <a:gd name="connsiteX351" fmla="*/ 416258 w 530837"/>
              <a:gd name="connsiteY351" fmla="*/ 473344 h 1517935"/>
              <a:gd name="connsiteX352" fmla="*/ 415555 w 530837"/>
              <a:gd name="connsiteY352" fmla="*/ 470999 h 1517935"/>
              <a:gd name="connsiteX353" fmla="*/ 414149 w 530837"/>
              <a:gd name="connsiteY353" fmla="*/ 466895 h 1517935"/>
              <a:gd name="connsiteX354" fmla="*/ 413563 w 530837"/>
              <a:gd name="connsiteY354" fmla="*/ 465253 h 1517935"/>
              <a:gd name="connsiteX355" fmla="*/ 412743 w 530837"/>
              <a:gd name="connsiteY355" fmla="*/ 463612 h 1517935"/>
              <a:gd name="connsiteX356" fmla="*/ 412157 w 530837"/>
              <a:gd name="connsiteY356" fmla="*/ 462205 h 1517935"/>
              <a:gd name="connsiteX357" fmla="*/ 411337 w 530837"/>
              <a:gd name="connsiteY357" fmla="*/ 461267 h 1517935"/>
              <a:gd name="connsiteX358" fmla="*/ 410634 w 530837"/>
              <a:gd name="connsiteY358" fmla="*/ 460329 h 1517935"/>
              <a:gd name="connsiteX359" fmla="*/ 409814 w 530837"/>
              <a:gd name="connsiteY359" fmla="*/ 459860 h 1517935"/>
              <a:gd name="connsiteX360" fmla="*/ 409111 w 530837"/>
              <a:gd name="connsiteY360" fmla="*/ 459508 h 1517935"/>
              <a:gd name="connsiteX361" fmla="*/ 408291 w 530837"/>
              <a:gd name="connsiteY361" fmla="*/ 459508 h 1517935"/>
              <a:gd name="connsiteX362" fmla="*/ 407354 w 530837"/>
              <a:gd name="connsiteY362" fmla="*/ 459860 h 1517935"/>
              <a:gd name="connsiteX363" fmla="*/ 406534 w 530837"/>
              <a:gd name="connsiteY363" fmla="*/ 460446 h 1517935"/>
              <a:gd name="connsiteX364" fmla="*/ 405596 w 530837"/>
              <a:gd name="connsiteY364" fmla="*/ 461501 h 1517935"/>
              <a:gd name="connsiteX365" fmla="*/ 404659 w 530837"/>
              <a:gd name="connsiteY365" fmla="*/ 462791 h 1517935"/>
              <a:gd name="connsiteX366" fmla="*/ 403722 w 530837"/>
              <a:gd name="connsiteY366" fmla="*/ 464433 h 1517935"/>
              <a:gd name="connsiteX367" fmla="*/ 402667 w 530837"/>
              <a:gd name="connsiteY367" fmla="*/ 466426 h 1517935"/>
              <a:gd name="connsiteX368" fmla="*/ 400559 w 530837"/>
              <a:gd name="connsiteY368" fmla="*/ 471233 h 1517935"/>
              <a:gd name="connsiteX369" fmla="*/ 398450 w 530837"/>
              <a:gd name="connsiteY369" fmla="*/ 476509 h 1517935"/>
              <a:gd name="connsiteX370" fmla="*/ 396107 w 530837"/>
              <a:gd name="connsiteY370" fmla="*/ 482724 h 1517935"/>
              <a:gd name="connsiteX371" fmla="*/ 394818 w 530837"/>
              <a:gd name="connsiteY371" fmla="*/ 486476 h 1517935"/>
              <a:gd name="connsiteX372" fmla="*/ 393529 w 530837"/>
              <a:gd name="connsiteY372" fmla="*/ 490580 h 1517935"/>
              <a:gd name="connsiteX373" fmla="*/ 392241 w 530837"/>
              <a:gd name="connsiteY373" fmla="*/ 495035 h 1517935"/>
              <a:gd name="connsiteX374" fmla="*/ 390835 w 530837"/>
              <a:gd name="connsiteY374" fmla="*/ 500194 h 1517935"/>
              <a:gd name="connsiteX375" fmla="*/ 389429 w 530837"/>
              <a:gd name="connsiteY375" fmla="*/ 505822 h 1517935"/>
              <a:gd name="connsiteX376" fmla="*/ 387906 w 530837"/>
              <a:gd name="connsiteY376" fmla="*/ 512154 h 1517935"/>
              <a:gd name="connsiteX377" fmla="*/ 384625 w 530837"/>
              <a:gd name="connsiteY377" fmla="*/ 526927 h 1517935"/>
              <a:gd name="connsiteX378" fmla="*/ 380876 w 530837"/>
              <a:gd name="connsiteY378" fmla="*/ 544867 h 1517935"/>
              <a:gd name="connsiteX379" fmla="*/ 379939 w 530837"/>
              <a:gd name="connsiteY379" fmla="*/ 549674 h 1517935"/>
              <a:gd name="connsiteX380" fmla="*/ 379353 w 530837"/>
              <a:gd name="connsiteY380" fmla="*/ 554716 h 1517935"/>
              <a:gd name="connsiteX381" fmla="*/ 378885 w 530837"/>
              <a:gd name="connsiteY381" fmla="*/ 559875 h 1517935"/>
              <a:gd name="connsiteX382" fmla="*/ 378416 w 530837"/>
              <a:gd name="connsiteY382" fmla="*/ 564917 h 1517935"/>
              <a:gd name="connsiteX383" fmla="*/ 378299 w 530837"/>
              <a:gd name="connsiteY383" fmla="*/ 570076 h 1517935"/>
              <a:gd name="connsiteX384" fmla="*/ 378299 w 530837"/>
              <a:gd name="connsiteY384" fmla="*/ 575352 h 1517935"/>
              <a:gd name="connsiteX385" fmla="*/ 378416 w 530837"/>
              <a:gd name="connsiteY385" fmla="*/ 580746 h 1517935"/>
              <a:gd name="connsiteX386" fmla="*/ 378650 w 530837"/>
              <a:gd name="connsiteY386" fmla="*/ 586139 h 1517935"/>
              <a:gd name="connsiteX387" fmla="*/ 379236 w 530837"/>
              <a:gd name="connsiteY387" fmla="*/ 591650 h 1517935"/>
              <a:gd name="connsiteX388" fmla="*/ 379705 w 530837"/>
              <a:gd name="connsiteY388" fmla="*/ 597278 h 1517935"/>
              <a:gd name="connsiteX389" fmla="*/ 380408 w 530837"/>
              <a:gd name="connsiteY389" fmla="*/ 602906 h 1517935"/>
              <a:gd name="connsiteX390" fmla="*/ 381228 w 530837"/>
              <a:gd name="connsiteY390" fmla="*/ 608652 h 1517935"/>
              <a:gd name="connsiteX391" fmla="*/ 382165 w 530837"/>
              <a:gd name="connsiteY391" fmla="*/ 614749 h 1517935"/>
              <a:gd name="connsiteX392" fmla="*/ 383219 w 530837"/>
              <a:gd name="connsiteY392" fmla="*/ 620728 h 1517935"/>
              <a:gd name="connsiteX393" fmla="*/ 385445 w 530837"/>
              <a:gd name="connsiteY393" fmla="*/ 633040 h 1517935"/>
              <a:gd name="connsiteX394" fmla="*/ 388023 w 530837"/>
              <a:gd name="connsiteY394" fmla="*/ 645937 h 1517935"/>
              <a:gd name="connsiteX395" fmla="*/ 390835 w 530837"/>
              <a:gd name="connsiteY395" fmla="*/ 659539 h 1517935"/>
              <a:gd name="connsiteX396" fmla="*/ 397161 w 530837"/>
              <a:gd name="connsiteY396" fmla="*/ 688382 h 1517935"/>
              <a:gd name="connsiteX397" fmla="*/ 400324 w 530837"/>
              <a:gd name="connsiteY397" fmla="*/ 703860 h 1517935"/>
              <a:gd name="connsiteX398" fmla="*/ 403722 w 530837"/>
              <a:gd name="connsiteY398" fmla="*/ 719923 h 1517935"/>
              <a:gd name="connsiteX399" fmla="*/ 406885 w 530837"/>
              <a:gd name="connsiteY399" fmla="*/ 736924 h 1517935"/>
              <a:gd name="connsiteX400" fmla="*/ 409931 w 530837"/>
              <a:gd name="connsiteY400" fmla="*/ 754747 h 1517935"/>
              <a:gd name="connsiteX401" fmla="*/ 411337 w 530837"/>
              <a:gd name="connsiteY401" fmla="*/ 764127 h 1517935"/>
              <a:gd name="connsiteX402" fmla="*/ 412509 w 530837"/>
              <a:gd name="connsiteY402" fmla="*/ 773976 h 1517935"/>
              <a:gd name="connsiteX403" fmla="*/ 413563 w 530837"/>
              <a:gd name="connsiteY403" fmla="*/ 784177 h 1517935"/>
              <a:gd name="connsiteX404" fmla="*/ 414500 w 530837"/>
              <a:gd name="connsiteY404" fmla="*/ 794964 h 1517935"/>
              <a:gd name="connsiteX405" fmla="*/ 415086 w 530837"/>
              <a:gd name="connsiteY405" fmla="*/ 806103 h 1517935"/>
              <a:gd name="connsiteX406" fmla="*/ 415555 w 530837"/>
              <a:gd name="connsiteY406" fmla="*/ 817593 h 1517935"/>
              <a:gd name="connsiteX407" fmla="*/ 416023 w 530837"/>
              <a:gd name="connsiteY407" fmla="*/ 829201 h 1517935"/>
              <a:gd name="connsiteX408" fmla="*/ 416258 w 530837"/>
              <a:gd name="connsiteY408" fmla="*/ 841044 h 1517935"/>
              <a:gd name="connsiteX409" fmla="*/ 416375 w 530837"/>
              <a:gd name="connsiteY409" fmla="*/ 853120 h 1517935"/>
              <a:gd name="connsiteX410" fmla="*/ 416375 w 530837"/>
              <a:gd name="connsiteY410" fmla="*/ 865080 h 1517935"/>
              <a:gd name="connsiteX411" fmla="*/ 416258 w 530837"/>
              <a:gd name="connsiteY411" fmla="*/ 877274 h 1517935"/>
              <a:gd name="connsiteX412" fmla="*/ 416023 w 530837"/>
              <a:gd name="connsiteY412" fmla="*/ 889468 h 1517935"/>
              <a:gd name="connsiteX413" fmla="*/ 415789 w 530837"/>
              <a:gd name="connsiteY413" fmla="*/ 901545 h 1517935"/>
              <a:gd name="connsiteX414" fmla="*/ 415320 w 530837"/>
              <a:gd name="connsiteY414" fmla="*/ 913505 h 1517935"/>
              <a:gd name="connsiteX415" fmla="*/ 414383 w 530837"/>
              <a:gd name="connsiteY415" fmla="*/ 936721 h 1517935"/>
              <a:gd name="connsiteX416" fmla="*/ 413329 w 530837"/>
              <a:gd name="connsiteY416" fmla="*/ 958881 h 1517935"/>
              <a:gd name="connsiteX417" fmla="*/ 412040 w 530837"/>
              <a:gd name="connsiteY417" fmla="*/ 979400 h 1517935"/>
              <a:gd name="connsiteX418" fmla="*/ 410751 w 530837"/>
              <a:gd name="connsiteY418" fmla="*/ 997926 h 1517935"/>
              <a:gd name="connsiteX419" fmla="*/ 409463 w 530837"/>
              <a:gd name="connsiteY419" fmla="*/ 1014106 h 1517935"/>
              <a:gd name="connsiteX420" fmla="*/ 408408 w 530837"/>
              <a:gd name="connsiteY420" fmla="*/ 1027473 h 1517935"/>
              <a:gd name="connsiteX421" fmla="*/ 407588 w 530837"/>
              <a:gd name="connsiteY421" fmla="*/ 1037557 h 1517935"/>
              <a:gd name="connsiteX422" fmla="*/ 406768 w 530837"/>
              <a:gd name="connsiteY422" fmla="*/ 1045999 h 1517935"/>
              <a:gd name="connsiteX423" fmla="*/ 407822 w 530837"/>
              <a:gd name="connsiteY423" fmla="*/ 1047640 h 1517935"/>
              <a:gd name="connsiteX424" fmla="*/ 409111 w 530837"/>
              <a:gd name="connsiteY424" fmla="*/ 1049399 h 1517935"/>
              <a:gd name="connsiteX425" fmla="*/ 410634 w 530837"/>
              <a:gd name="connsiteY425" fmla="*/ 1051979 h 1517935"/>
              <a:gd name="connsiteX426" fmla="*/ 412509 w 530837"/>
              <a:gd name="connsiteY426" fmla="*/ 1055262 h 1517935"/>
              <a:gd name="connsiteX427" fmla="*/ 414617 w 530837"/>
              <a:gd name="connsiteY427" fmla="*/ 1059248 h 1517935"/>
              <a:gd name="connsiteX428" fmla="*/ 416609 w 530837"/>
              <a:gd name="connsiteY428" fmla="*/ 1064056 h 1517935"/>
              <a:gd name="connsiteX429" fmla="*/ 418835 w 530837"/>
              <a:gd name="connsiteY429" fmla="*/ 1069215 h 1517935"/>
              <a:gd name="connsiteX430" fmla="*/ 419890 w 530837"/>
              <a:gd name="connsiteY430" fmla="*/ 1072263 h 1517935"/>
              <a:gd name="connsiteX431" fmla="*/ 420827 w 530837"/>
              <a:gd name="connsiteY431" fmla="*/ 1075312 h 1517935"/>
              <a:gd name="connsiteX432" fmla="*/ 421881 w 530837"/>
              <a:gd name="connsiteY432" fmla="*/ 1078477 h 1517935"/>
              <a:gd name="connsiteX433" fmla="*/ 422818 w 530837"/>
              <a:gd name="connsiteY433" fmla="*/ 1081995 h 1517935"/>
              <a:gd name="connsiteX434" fmla="*/ 423639 w 530837"/>
              <a:gd name="connsiteY434" fmla="*/ 1085512 h 1517935"/>
              <a:gd name="connsiteX435" fmla="*/ 424459 w 530837"/>
              <a:gd name="connsiteY435" fmla="*/ 1089265 h 1517935"/>
              <a:gd name="connsiteX436" fmla="*/ 425162 w 530837"/>
              <a:gd name="connsiteY436" fmla="*/ 1093134 h 1517935"/>
              <a:gd name="connsiteX437" fmla="*/ 425747 w 530837"/>
              <a:gd name="connsiteY437" fmla="*/ 1097238 h 1517935"/>
              <a:gd name="connsiteX438" fmla="*/ 426216 w 530837"/>
              <a:gd name="connsiteY438" fmla="*/ 1101341 h 1517935"/>
              <a:gd name="connsiteX439" fmla="*/ 426685 w 530837"/>
              <a:gd name="connsiteY439" fmla="*/ 1105680 h 1517935"/>
              <a:gd name="connsiteX440" fmla="*/ 427036 w 530837"/>
              <a:gd name="connsiteY440" fmla="*/ 1110135 h 1517935"/>
              <a:gd name="connsiteX441" fmla="*/ 427153 w 530837"/>
              <a:gd name="connsiteY441" fmla="*/ 1114825 h 1517935"/>
              <a:gd name="connsiteX442" fmla="*/ 427153 w 530837"/>
              <a:gd name="connsiteY442" fmla="*/ 1119633 h 1517935"/>
              <a:gd name="connsiteX443" fmla="*/ 426919 w 530837"/>
              <a:gd name="connsiteY443" fmla="*/ 1124557 h 1517935"/>
              <a:gd name="connsiteX444" fmla="*/ 426685 w 530837"/>
              <a:gd name="connsiteY444" fmla="*/ 1129599 h 1517935"/>
              <a:gd name="connsiteX445" fmla="*/ 426099 w 530837"/>
              <a:gd name="connsiteY445" fmla="*/ 1134875 h 1517935"/>
              <a:gd name="connsiteX446" fmla="*/ 428442 w 530837"/>
              <a:gd name="connsiteY446" fmla="*/ 1139214 h 1517935"/>
              <a:gd name="connsiteX447" fmla="*/ 430785 w 530837"/>
              <a:gd name="connsiteY447" fmla="*/ 1143904 h 1517935"/>
              <a:gd name="connsiteX448" fmla="*/ 432777 w 530837"/>
              <a:gd name="connsiteY448" fmla="*/ 1148359 h 1517935"/>
              <a:gd name="connsiteX449" fmla="*/ 434768 w 530837"/>
              <a:gd name="connsiteY449" fmla="*/ 1153166 h 1517935"/>
              <a:gd name="connsiteX450" fmla="*/ 436760 w 530837"/>
              <a:gd name="connsiteY450" fmla="*/ 1157857 h 1517935"/>
              <a:gd name="connsiteX451" fmla="*/ 438517 w 530837"/>
              <a:gd name="connsiteY451" fmla="*/ 1162781 h 1517935"/>
              <a:gd name="connsiteX452" fmla="*/ 440392 w 530837"/>
              <a:gd name="connsiteY452" fmla="*/ 1167588 h 1517935"/>
              <a:gd name="connsiteX453" fmla="*/ 441915 w 530837"/>
              <a:gd name="connsiteY453" fmla="*/ 1172630 h 1517935"/>
              <a:gd name="connsiteX454" fmla="*/ 443438 w 530837"/>
              <a:gd name="connsiteY454" fmla="*/ 1177555 h 1517935"/>
              <a:gd name="connsiteX455" fmla="*/ 444844 w 530837"/>
              <a:gd name="connsiteY455" fmla="*/ 1182714 h 1517935"/>
              <a:gd name="connsiteX456" fmla="*/ 446133 w 530837"/>
              <a:gd name="connsiteY456" fmla="*/ 1187873 h 1517935"/>
              <a:gd name="connsiteX457" fmla="*/ 447421 w 530837"/>
              <a:gd name="connsiteY457" fmla="*/ 1193032 h 1517935"/>
              <a:gd name="connsiteX458" fmla="*/ 448593 w 530837"/>
              <a:gd name="connsiteY458" fmla="*/ 1198191 h 1517935"/>
              <a:gd name="connsiteX459" fmla="*/ 449530 w 530837"/>
              <a:gd name="connsiteY459" fmla="*/ 1203467 h 1517935"/>
              <a:gd name="connsiteX460" fmla="*/ 450585 w 530837"/>
              <a:gd name="connsiteY460" fmla="*/ 1208744 h 1517935"/>
              <a:gd name="connsiteX461" fmla="*/ 451522 w 530837"/>
              <a:gd name="connsiteY461" fmla="*/ 1214137 h 1517935"/>
              <a:gd name="connsiteX462" fmla="*/ 452225 w 530837"/>
              <a:gd name="connsiteY462" fmla="*/ 1219531 h 1517935"/>
              <a:gd name="connsiteX463" fmla="*/ 453045 w 530837"/>
              <a:gd name="connsiteY463" fmla="*/ 1224924 h 1517935"/>
              <a:gd name="connsiteX464" fmla="*/ 454216 w 530837"/>
              <a:gd name="connsiteY464" fmla="*/ 1235711 h 1517935"/>
              <a:gd name="connsiteX465" fmla="*/ 455154 w 530837"/>
              <a:gd name="connsiteY465" fmla="*/ 1246616 h 1517935"/>
              <a:gd name="connsiteX466" fmla="*/ 455857 w 530837"/>
              <a:gd name="connsiteY466" fmla="*/ 1257403 h 1517935"/>
              <a:gd name="connsiteX467" fmla="*/ 456325 w 530837"/>
              <a:gd name="connsiteY467" fmla="*/ 1268307 h 1517935"/>
              <a:gd name="connsiteX468" fmla="*/ 456560 w 530837"/>
              <a:gd name="connsiteY468" fmla="*/ 1278977 h 1517935"/>
              <a:gd name="connsiteX469" fmla="*/ 456560 w 530837"/>
              <a:gd name="connsiteY469" fmla="*/ 1289764 h 1517935"/>
              <a:gd name="connsiteX470" fmla="*/ 456442 w 530837"/>
              <a:gd name="connsiteY470" fmla="*/ 1300317 h 1517935"/>
              <a:gd name="connsiteX471" fmla="*/ 456091 w 530837"/>
              <a:gd name="connsiteY471" fmla="*/ 1310869 h 1517935"/>
              <a:gd name="connsiteX472" fmla="*/ 455622 w 530837"/>
              <a:gd name="connsiteY472" fmla="*/ 1321070 h 1517935"/>
              <a:gd name="connsiteX473" fmla="*/ 455037 w 530837"/>
              <a:gd name="connsiteY473" fmla="*/ 1331037 h 1517935"/>
              <a:gd name="connsiteX474" fmla="*/ 454334 w 530837"/>
              <a:gd name="connsiteY474" fmla="*/ 1340886 h 1517935"/>
              <a:gd name="connsiteX475" fmla="*/ 453514 w 530837"/>
              <a:gd name="connsiteY475" fmla="*/ 1350266 h 1517935"/>
              <a:gd name="connsiteX476" fmla="*/ 452693 w 530837"/>
              <a:gd name="connsiteY476" fmla="*/ 1359529 h 1517935"/>
              <a:gd name="connsiteX477" fmla="*/ 451639 w 530837"/>
              <a:gd name="connsiteY477" fmla="*/ 1368440 h 1517935"/>
              <a:gd name="connsiteX478" fmla="*/ 450702 w 530837"/>
              <a:gd name="connsiteY478" fmla="*/ 1376882 h 1517935"/>
              <a:gd name="connsiteX479" fmla="*/ 448710 w 530837"/>
              <a:gd name="connsiteY479" fmla="*/ 1392476 h 1517935"/>
              <a:gd name="connsiteX480" fmla="*/ 446718 w 530837"/>
              <a:gd name="connsiteY480" fmla="*/ 1406312 h 1517935"/>
              <a:gd name="connsiteX481" fmla="*/ 443789 w 530837"/>
              <a:gd name="connsiteY481" fmla="*/ 1427183 h 1517935"/>
              <a:gd name="connsiteX482" fmla="*/ 443438 w 530837"/>
              <a:gd name="connsiteY482" fmla="*/ 1430935 h 1517935"/>
              <a:gd name="connsiteX483" fmla="*/ 442969 w 530837"/>
              <a:gd name="connsiteY483" fmla="*/ 1434570 h 1517935"/>
              <a:gd name="connsiteX484" fmla="*/ 442735 w 530837"/>
              <a:gd name="connsiteY484" fmla="*/ 1438204 h 1517935"/>
              <a:gd name="connsiteX485" fmla="*/ 442618 w 530837"/>
              <a:gd name="connsiteY485" fmla="*/ 1441605 h 1517935"/>
              <a:gd name="connsiteX486" fmla="*/ 442501 w 530837"/>
              <a:gd name="connsiteY486" fmla="*/ 1444770 h 1517935"/>
              <a:gd name="connsiteX487" fmla="*/ 442618 w 530837"/>
              <a:gd name="connsiteY487" fmla="*/ 1448053 h 1517935"/>
              <a:gd name="connsiteX488" fmla="*/ 442735 w 530837"/>
              <a:gd name="connsiteY488" fmla="*/ 1450985 h 1517935"/>
              <a:gd name="connsiteX489" fmla="*/ 442969 w 530837"/>
              <a:gd name="connsiteY489" fmla="*/ 1453799 h 1517935"/>
              <a:gd name="connsiteX490" fmla="*/ 443321 w 530837"/>
              <a:gd name="connsiteY490" fmla="*/ 1456496 h 1517935"/>
              <a:gd name="connsiteX491" fmla="*/ 443789 w 530837"/>
              <a:gd name="connsiteY491" fmla="*/ 1459075 h 1517935"/>
              <a:gd name="connsiteX492" fmla="*/ 444141 w 530837"/>
              <a:gd name="connsiteY492" fmla="*/ 1461655 h 1517935"/>
              <a:gd name="connsiteX493" fmla="*/ 444844 w 530837"/>
              <a:gd name="connsiteY493" fmla="*/ 1463882 h 1517935"/>
              <a:gd name="connsiteX494" fmla="*/ 445430 w 530837"/>
              <a:gd name="connsiteY494" fmla="*/ 1466110 h 1517935"/>
              <a:gd name="connsiteX495" fmla="*/ 446133 w 530837"/>
              <a:gd name="connsiteY495" fmla="*/ 1468103 h 1517935"/>
              <a:gd name="connsiteX496" fmla="*/ 446836 w 530837"/>
              <a:gd name="connsiteY496" fmla="*/ 1470214 h 1517935"/>
              <a:gd name="connsiteX497" fmla="*/ 447656 w 530837"/>
              <a:gd name="connsiteY497" fmla="*/ 1471973 h 1517935"/>
              <a:gd name="connsiteX498" fmla="*/ 448593 w 530837"/>
              <a:gd name="connsiteY498" fmla="*/ 1473849 h 1517935"/>
              <a:gd name="connsiteX499" fmla="*/ 449413 w 530837"/>
              <a:gd name="connsiteY499" fmla="*/ 1475490 h 1517935"/>
              <a:gd name="connsiteX500" fmla="*/ 450350 w 530837"/>
              <a:gd name="connsiteY500" fmla="*/ 1477014 h 1517935"/>
              <a:gd name="connsiteX501" fmla="*/ 451405 w 530837"/>
              <a:gd name="connsiteY501" fmla="*/ 1478539 h 1517935"/>
              <a:gd name="connsiteX502" fmla="*/ 452342 w 530837"/>
              <a:gd name="connsiteY502" fmla="*/ 1479829 h 1517935"/>
              <a:gd name="connsiteX503" fmla="*/ 453396 w 530837"/>
              <a:gd name="connsiteY503" fmla="*/ 1481118 h 1517935"/>
              <a:gd name="connsiteX504" fmla="*/ 454568 w 530837"/>
              <a:gd name="connsiteY504" fmla="*/ 1482291 h 1517935"/>
              <a:gd name="connsiteX505" fmla="*/ 455622 w 530837"/>
              <a:gd name="connsiteY505" fmla="*/ 1483463 h 1517935"/>
              <a:gd name="connsiteX506" fmla="*/ 457848 w 530837"/>
              <a:gd name="connsiteY506" fmla="*/ 1485339 h 1517935"/>
              <a:gd name="connsiteX507" fmla="*/ 460191 w 530837"/>
              <a:gd name="connsiteY507" fmla="*/ 1486864 h 1517935"/>
              <a:gd name="connsiteX508" fmla="*/ 462535 w 530837"/>
              <a:gd name="connsiteY508" fmla="*/ 1488153 h 1517935"/>
              <a:gd name="connsiteX509" fmla="*/ 464761 w 530837"/>
              <a:gd name="connsiteY509" fmla="*/ 1489209 h 1517935"/>
              <a:gd name="connsiteX510" fmla="*/ 466987 w 530837"/>
              <a:gd name="connsiteY510" fmla="*/ 1490264 h 1517935"/>
              <a:gd name="connsiteX511" fmla="*/ 468978 w 530837"/>
              <a:gd name="connsiteY511" fmla="*/ 1491554 h 1517935"/>
              <a:gd name="connsiteX512" fmla="*/ 470853 w 530837"/>
              <a:gd name="connsiteY512" fmla="*/ 1492961 h 1517935"/>
              <a:gd name="connsiteX513" fmla="*/ 472376 w 530837"/>
              <a:gd name="connsiteY513" fmla="*/ 1494485 h 1517935"/>
              <a:gd name="connsiteX514" fmla="*/ 473899 w 530837"/>
              <a:gd name="connsiteY514" fmla="*/ 1496126 h 1517935"/>
              <a:gd name="connsiteX515" fmla="*/ 475070 w 530837"/>
              <a:gd name="connsiteY515" fmla="*/ 1497768 h 1517935"/>
              <a:gd name="connsiteX516" fmla="*/ 476125 w 530837"/>
              <a:gd name="connsiteY516" fmla="*/ 1499527 h 1517935"/>
              <a:gd name="connsiteX517" fmla="*/ 476828 w 530837"/>
              <a:gd name="connsiteY517" fmla="*/ 1501403 h 1517935"/>
              <a:gd name="connsiteX518" fmla="*/ 477531 w 530837"/>
              <a:gd name="connsiteY518" fmla="*/ 1503044 h 1517935"/>
              <a:gd name="connsiteX519" fmla="*/ 477765 w 530837"/>
              <a:gd name="connsiteY519" fmla="*/ 1504686 h 1517935"/>
              <a:gd name="connsiteX520" fmla="*/ 477882 w 530837"/>
              <a:gd name="connsiteY520" fmla="*/ 1506210 h 1517935"/>
              <a:gd name="connsiteX521" fmla="*/ 477765 w 530837"/>
              <a:gd name="connsiteY521" fmla="*/ 1507617 h 1517935"/>
              <a:gd name="connsiteX522" fmla="*/ 477531 w 530837"/>
              <a:gd name="connsiteY522" fmla="*/ 1508321 h 1517935"/>
              <a:gd name="connsiteX523" fmla="*/ 477413 w 530837"/>
              <a:gd name="connsiteY523" fmla="*/ 1508790 h 1517935"/>
              <a:gd name="connsiteX524" fmla="*/ 476945 w 530837"/>
              <a:gd name="connsiteY524" fmla="*/ 1509376 h 1517935"/>
              <a:gd name="connsiteX525" fmla="*/ 476593 w 530837"/>
              <a:gd name="connsiteY525" fmla="*/ 1509845 h 1517935"/>
              <a:gd name="connsiteX526" fmla="*/ 476242 w 530837"/>
              <a:gd name="connsiteY526" fmla="*/ 1510197 h 1517935"/>
              <a:gd name="connsiteX527" fmla="*/ 475656 w 530837"/>
              <a:gd name="connsiteY527" fmla="*/ 1510548 h 1517935"/>
              <a:gd name="connsiteX528" fmla="*/ 475070 w 530837"/>
              <a:gd name="connsiteY528" fmla="*/ 1510900 h 1517935"/>
              <a:gd name="connsiteX529" fmla="*/ 474367 w 530837"/>
              <a:gd name="connsiteY529" fmla="*/ 1511017 h 1517935"/>
              <a:gd name="connsiteX530" fmla="*/ 471087 w 530837"/>
              <a:gd name="connsiteY530" fmla="*/ 1511604 h 1517935"/>
              <a:gd name="connsiteX531" fmla="*/ 466635 w 530837"/>
              <a:gd name="connsiteY531" fmla="*/ 1512542 h 1517935"/>
              <a:gd name="connsiteX532" fmla="*/ 461246 w 530837"/>
              <a:gd name="connsiteY532" fmla="*/ 1513245 h 1517935"/>
              <a:gd name="connsiteX533" fmla="*/ 454802 w 530837"/>
              <a:gd name="connsiteY533" fmla="*/ 1514183 h 1517935"/>
              <a:gd name="connsiteX534" fmla="*/ 447773 w 530837"/>
              <a:gd name="connsiteY534" fmla="*/ 1515121 h 1517935"/>
              <a:gd name="connsiteX535" fmla="*/ 440040 w 530837"/>
              <a:gd name="connsiteY535" fmla="*/ 1515942 h 1517935"/>
              <a:gd name="connsiteX536" fmla="*/ 431957 w 530837"/>
              <a:gd name="connsiteY536" fmla="*/ 1516763 h 1517935"/>
              <a:gd name="connsiteX537" fmla="*/ 423639 w 530837"/>
              <a:gd name="connsiteY537" fmla="*/ 1517583 h 1517935"/>
              <a:gd name="connsiteX538" fmla="*/ 416140 w 530837"/>
              <a:gd name="connsiteY538" fmla="*/ 1517935 h 1517935"/>
              <a:gd name="connsiteX539" fmla="*/ 412860 w 530837"/>
              <a:gd name="connsiteY539" fmla="*/ 1517935 h 1517935"/>
              <a:gd name="connsiteX540" fmla="*/ 410048 w 530837"/>
              <a:gd name="connsiteY540" fmla="*/ 1517935 h 1517935"/>
              <a:gd name="connsiteX541" fmla="*/ 407588 w 530837"/>
              <a:gd name="connsiteY541" fmla="*/ 1517818 h 1517935"/>
              <a:gd name="connsiteX542" fmla="*/ 405362 w 530837"/>
              <a:gd name="connsiteY542" fmla="*/ 1517349 h 1517935"/>
              <a:gd name="connsiteX543" fmla="*/ 403605 w 530837"/>
              <a:gd name="connsiteY543" fmla="*/ 1516997 h 1517935"/>
              <a:gd name="connsiteX544" fmla="*/ 401847 w 530837"/>
              <a:gd name="connsiteY544" fmla="*/ 1516528 h 1517935"/>
              <a:gd name="connsiteX545" fmla="*/ 400441 w 530837"/>
              <a:gd name="connsiteY545" fmla="*/ 1515942 h 1517935"/>
              <a:gd name="connsiteX546" fmla="*/ 399153 w 530837"/>
              <a:gd name="connsiteY546" fmla="*/ 1515238 h 1517935"/>
              <a:gd name="connsiteX547" fmla="*/ 398215 w 530837"/>
              <a:gd name="connsiteY547" fmla="*/ 1514300 h 1517935"/>
              <a:gd name="connsiteX548" fmla="*/ 397278 w 530837"/>
              <a:gd name="connsiteY548" fmla="*/ 1513245 h 1517935"/>
              <a:gd name="connsiteX549" fmla="*/ 396575 w 530837"/>
              <a:gd name="connsiteY549" fmla="*/ 1512190 h 1517935"/>
              <a:gd name="connsiteX550" fmla="*/ 395872 w 530837"/>
              <a:gd name="connsiteY550" fmla="*/ 1510900 h 1517935"/>
              <a:gd name="connsiteX551" fmla="*/ 395287 w 530837"/>
              <a:gd name="connsiteY551" fmla="*/ 1509376 h 1517935"/>
              <a:gd name="connsiteX552" fmla="*/ 394584 w 530837"/>
              <a:gd name="connsiteY552" fmla="*/ 1507734 h 1517935"/>
              <a:gd name="connsiteX553" fmla="*/ 394349 w 530837"/>
              <a:gd name="connsiteY553" fmla="*/ 1506796 h 1517935"/>
              <a:gd name="connsiteX554" fmla="*/ 394232 w 530837"/>
              <a:gd name="connsiteY554" fmla="*/ 1505389 h 1517935"/>
              <a:gd name="connsiteX555" fmla="*/ 394115 w 530837"/>
              <a:gd name="connsiteY555" fmla="*/ 1503513 h 1517935"/>
              <a:gd name="connsiteX556" fmla="*/ 394115 w 530837"/>
              <a:gd name="connsiteY556" fmla="*/ 1501403 h 1517935"/>
              <a:gd name="connsiteX557" fmla="*/ 394232 w 530837"/>
              <a:gd name="connsiteY557" fmla="*/ 1496009 h 1517935"/>
              <a:gd name="connsiteX558" fmla="*/ 394584 w 530837"/>
              <a:gd name="connsiteY558" fmla="*/ 1489443 h 1517935"/>
              <a:gd name="connsiteX559" fmla="*/ 395755 w 530837"/>
              <a:gd name="connsiteY559" fmla="*/ 1473497 h 1517935"/>
              <a:gd name="connsiteX560" fmla="*/ 397278 w 530837"/>
              <a:gd name="connsiteY560" fmla="*/ 1454971 h 1517935"/>
              <a:gd name="connsiteX561" fmla="*/ 397981 w 530837"/>
              <a:gd name="connsiteY561" fmla="*/ 1445239 h 1517935"/>
              <a:gd name="connsiteX562" fmla="*/ 398684 w 530837"/>
              <a:gd name="connsiteY562" fmla="*/ 1435039 h 1517935"/>
              <a:gd name="connsiteX563" fmla="*/ 399153 w 530837"/>
              <a:gd name="connsiteY563" fmla="*/ 1425072 h 1517935"/>
              <a:gd name="connsiteX564" fmla="*/ 399621 w 530837"/>
              <a:gd name="connsiteY564" fmla="*/ 1415340 h 1517935"/>
              <a:gd name="connsiteX565" fmla="*/ 399856 w 530837"/>
              <a:gd name="connsiteY565" fmla="*/ 1405726 h 1517935"/>
              <a:gd name="connsiteX566" fmla="*/ 399739 w 530837"/>
              <a:gd name="connsiteY566" fmla="*/ 1396697 h 1517935"/>
              <a:gd name="connsiteX567" fmla="*/ 399621 w 530837"/>
              <a:gd name="connsiteY567" fmla="*/ 1392476 h 1517935"/>
              <a:gd name="connsiteX568" fmla="*/ 399387 w 530837"/>
              <a:gd name="connsiteY568" fmla="*/ 1388490 h 1517935"/>
              <a:gd name="connsiteX569" fmla="*/ 399036 w 530837"/>
              <a:gd name="connsiteY569" fmla="*/ 1384738 h 1517935"/>
              <a:gd name="connsiteX570" fmla="*/ 398684 w 530837"/>
              <a:gd name="connsiteY570" fmla="*/ 1381103 h 1517935"/>
              <a:gd name="connsiteX571" fmla="*/ 398215 w 530837"/>
              <a:gd name="connsiteY571" fmla="*/ 1377468 h 1517935"/>
              <a:gd name="connsiteX572" fmla="*/ 397513 w 530837"/>
              <a:gd name="connsiteY572" fmla="*/ 1373716 h 1517935"/>
              <a:gd name="connsiteX573" fmla="*/ 395872 w 530837"/>
              <a:gd name="connsiteY573" fmla="*/ 1365157 h 1517935"/>
              <a:gd name="connsiteX574" fmla="*/ 393998 w 530837"/>
              <a:gd name="connsiteY574" fmla="*/ 1356128 h 1517935"/>
              <a:gd name="connsiteX575" fmla="*/ 391772 w 530837"/>
              <a:gd name="connsiteY575" fmla="*/ 1346162 h 1517935"/>
              <a:gd name="connsiteX576" fmla="*/ 386500 w 530837"/>
              <a:gd name="connsiteY576" fmla="*/ 1324705 h 1517935"/>
              <a:gd name="connsiteX577" fmla="*/ 380876 w 530837"/>
              <a:gd name="connsiteY577" fmla="*/ 1301607 h 1517935"/>
              <a:gd name="connsiteX578" fmla="*/ 378065 w 530837"/>
              <a:gd name="connsiteY578" fmla="*/ 1289764 h 1517935"/>
              <a:gd name="connsiteX579" fmla="*/ 375253 w 530837"/>
              <a:gd name="connsiteY579" fmla="*/ 1277922 h 1517935"/>
              <a:gd name="connsiteX580" fmla="*/ 372558 w 530837"/>
              <a:gd name="connsiteY580" fmla="*/ 1265962 h 1517935"/>
              <a:gd name="connsiteX581" fmla="*/ 370098 w 530837"/>
              <a:gd name="connsiteY581" fmla="*/ 1254237 h 1517935"/>
              <a:gd name="connsiteX582" fmla="*/ 367872 w 530837"/>
              <a:gd name="connsiteY582" fmla="*/ 1242746 h 1517935"/>
              <a:gd name="connsiteX583" fmla="*/ 365880 w 530837"/>
              <a:gd name="connsiteY583" fmla="*/ 1231608 h 1517935"/>
              <a:gd name="connsiteX584" fmla="*/ 364943 w 530837"/>
              <a:gd name="connsiteY584" fmla="*/ 1226214 h 1517935"/>
              <a:gd name="connsiteX585" fmla="*/ 364357 w 530837"/>
              <a:gd name="connsiteY585" fmla="*/ 1220938 h 1517935"/>
              <a:gd name="connsiteX586" fmla="*/ 363771 w 530837"/>
              <a:gd name="connsiteY586" fmla="*/ 1215661 h 1517935"/>
              <a:gd name="connsiteX587" fmla="*/ 363186 w 530837"/>
              <a:gd name="connsiteY587" fmla="*/ 1210737 h 1517935"/>
              <a:gd name="connsiteX588" fmla="*/ 361545 w 530837"/>
              <a:gd name="connsiteY588" fmla="*/ 1193384 h 1517935"/>
              <a:gd name="connsiteX589" fmla="*/ 360725 w 530837"/>
              <a:gd name="connsiteY589" fmla="*/ 1186114 h 1517935"/>
              <a:gd name="connsiteX590" fmla="*/ 360022 w 530837"/>
              <a:gd name="connsiteY590" fmla="*/ 1179665 h 1517935"/>
              <a:gd name="connsiteX591" fmla="*/ 359202 w 530837"/>
              <a:gd name="connsiteY591" fmla="*/ 1174037 h 1517935"/>
              <a:gd name="connsiteX592" fmla="*/ 358382 w 530837"/>
              <a:gd name="connsiteY592" fmla="*/ 1168878 h 1517935"/>
              <a:gd name="connsiteX593" fmla="*/ 357328 w 530837"/>
              <a:gd name="connsiteY593" fmla="*/ 1164305 h 1517935"/>
              <a:gd name="connsiteX594" fmla="*/ 356273 w 530837"/>
              <a:gd name="connsiteY594" fmla="*/ 1159967 h 1517935"/>
              <a:gd name="connsiteX595" fmla="*/ 355102 w 530837"/>
              <a:gd name="connsiteY595" fmla="*/ 1155629 h 1517935"/>
              <a:gd name="connsiteX596" fmla="*/ 353696 w 530837"/>
              <a:gd name="connsiteY596" fmla="*/ 1151525 h 1517935"/>
              <a:gd name="connsiteX597" fmla="*/ 352056 w 530837"/>
              <a:gd name="connsiteY597" fmla="*/ 1147421 h 1517935"/>
              <a:gd name="connsiteX598" fmla="*/ 350298 w 530837"/>
              <a:gd name="connsiteY598" fmla="*/ 1143083 h 1517935"/>
              <a:gd name="connsiteX599" fmla="*/ 348072 w 530837"/>
              <a:gd name="connsiteY599" fmla="*/ 1138393 h 1517935"/>
              <a:gd name="connsiteX600" fmla="*/ 345612 w 530837"/>
              <a:gd name="connsiteY600" fmla="*/ 1133234 h 1517935"/>
              <a:gd name="connsiteX601" fmla="*/ 339754 w 530837"/>
              <a:gd name="connsiteY601" fmla="*/ 1121157 h 1517935"/>
              <a:gd name="connsiteX602" fmla="*/ 338114 w 530837"/>
              <a:gd name="connsiteY602" fmla="*/ 1117639 h 1517935"/>
              <a:gd name="connsiteX603" fmla="*/ 336591 w 530837"/>
              <a:gd name="connsiteY603" fmla="*/ 1114005 h 1517935"/>
              <a:gd name="connsiteX604" fmla="*/ 335185 w 530837"/>
              <a:gd name="connsiteY604" fmla="*/ 1110018 h 1517935"/>
              <a:gd name="connsiteX605" fmla="*/ 333779 w 530837"/>
              <a:gd name="connsiteY605" fmla="*/ 1106031 h 1517935"/>
              <a:gd name="connsiteX606" fmla="*/ 332373 w 530837"/>
              <a:gd name="connsiteY606" fmla="*/ 1101810 h 1517935"/>
              <a:gd name="connsiteX607" fmla="*/ 331085 w 530837"/>
              <a:gd name="connsiteY607" fmla="*/ 1097472 h 1517935"/>
              <a:gd name="connsiteX608" fmla="*/ 328507 w 530837"/>
              <a:gd name="connsiteY608" fmla="*/ 1088327 h 1517935"/>
              <a:gd name="connsiteX609" fmla="*/ 326164 w 530837"/>
              <a:gd name="connsiteY609" fmla="*/ 1078712 h 1517935"/>
              <a:gd name="connsiteX610" fmla="*/ 323821 w 530837"/>
              <a:gd name="connsiteY610" fmla="*/ 1068628 h 1517935"/>
              <a:gd name="connsiteX611" fmla="*/ 319252 w 530837"/>
              <a:gd name="connsiteY611" fmla="*/ 1047171 h 1517935"/>
              <a:gd name="connsiteX612" fmla="*/ 316909 w 530837"/>
              <a:gd name="connsiteY612" fmla="*/ 1036032 h 1517935"/>
              <a:gd name="connsiteX613" fmla="*/ 314566 w 530837"/>
              <a:gd name="connsiteY613" fmla="*/ 1024659 h 1517935"/>
              <a:gd name="connsiteX614" fmla="*/ 311871 w 530837"/>
              <a:gd name="connsiteY614" fmla="*/ 1013168 h 1517935"/>
              <a:gd name="connsiteX615" fmla="*/ 309059 w 530837"/>
              <a:gd name="connsiteY615" fmla="*/ 1001561 h 1517935"/>
              <a:gd name="connsiteX616" fmla="*/ 305896 w 530837"/>
              <a:gd name="connsiteY616" fmla="*/ 990070 h 1517935"/>
              <a:gd name="connsiteX617" fmla="*/ 304256 w 530837"/>
              <a:gd name="connsiteY617" fmla="*/ 984207 h 1517935"/>
              <a:gd name="connsiteX618" fmla="*/ 302498 w 530837"/>
              <a:gd name="connsiteY618" fmla="*/ 978462 h 1517935"/>
              <a:gd name="connsiteX619" fmla="*/ 300624 w 530837"/>
              <a:gd name="connsiteY619" fmla="*/ 972717 h 1517935"/>
              <a:gd name="connsiteX620" fmla="*/ 298749 w 530837"/>
              <a:gd name="connsiteY620" fmla="*/ 966971 h 1517935"/>
              <a:gd name="connsiteX621" fmla="*/ 296758 w 530837"/>
              <a:gd name="connsiteY621" fmla="*/ 961343 h 1517935"/>
              <a:gd name="connsiteX622" fmla="*/ 294649 w 530837"/>
              <a:gd name="connsiteY622" fmla="*/ 955598 h 1517935"/>
              <a:gd name="connsiteX623" fmla="*/ 292423 w 530837"/>
              <a:gd name="connsiteY623" fmla="*/ 950087 h 1517935"/>
              <a:gd name="connsiteX624" fmla="*/ 290431 w 530837"/>
              <a:gd name="connsiteY624" fmla="*/ 944459 h 1517935"/>
              <a:gd name="connsiteX625" fmla="*/ 286565 w 530837"/>
              <a:gd name="connsiteY625" fmla="*/ 933555 h 1517935"/>
              <a:gd name="connsiteX626" fmla="*/ 283285 w 530837"/>
              <a:gd name="connsiteY626" fmla="*/ 923002 h 1517935"/>
              <a:gd name="connsiteX627" fmla="*/ 280121 w 530837"/>
              <a:gd name="connsiteY627" fmla="*/ 912567 h 1517935"/>
              <a:gd name="connsiteX628" fmla="*/ 277544 w 530837"/>
              <a:gd name="connsiteY628" fmla="*/ 902601 h 1517935"/>
              <a:gd name="connsiteX629" fmla="*/ 275201 w 530837"/>
              <a:gd name="connsiteY629" fmla="*/ 893220 h 1517935"/>
              <a:gd name="connsiteX630" fmla="*/ 273092 w 530837"/>
              <a:gd name="connsiteY630" fmla="*/ 884192 h 1517935"/>
              <a:gd name="connsiteX631" fmla="*/ 271335 w 530837"/>
              <a:gd name="connsiteY631" fmla="*/ 875867 h 1517935"/>
              <a:gd name="connsiteX632" fmla="*/ 269812 w 530837"/>
              <a:gd name="connsiteY632" fmla="*/ 868363 h 1517935"/>
              <a:gd name="connsiteX633" fmla="*/ 268640 w 530837"/>
              <a:gd name="connsiteY633" fmla="*/ 861563 h 1517935"/>
              <a:gd name="connsiteX634" fmla="*/ 267586 w 530837"/>
              <a:gd name="connsiteY634" fmla="*/ 855583 h 1517935"/>
              <a:gd name="connsiteX635" fmla="*/ 266883 w 530837"/>
              <a:gd name="connsiteY635" fmla="*/ 850541 h 1517935"/>
              <a:gd name="connsiteX636" fmla="*/ 265828 w 530837"/>
              <a:gd name="connsiteY636" fmla="*/ 843623 h 1517935"/>
              <a:gd name="connsiteX637" fmla="*/ 265594 w 530837"/>
              <a:gd name="connsiteY637" fmla="*/ 841044 h 1517935"/>
              <a:gd name="connsiteX638" fmla="*/ 265359 w 530837"/>
              <a:gd name="connsiteY638" fmla="*/ 843623 h 1517935"/>
              <a:gd name="connsiteX639" fmla="*/ 264304 w 530837"/>
              <a:gd name="connsiteY639" fmla="*/ 850541 h 1517935"/>
              <a:gd name="connsiteX640" fmla="*/ 263482 w 530837"/>
              <a:gd name="connsiteY640" fmla="*/ 855583 h 1517935"/>
              <a:gd name="connsiteX641" fmla="*/ 262544 w 530837"/>
              <a:gd name="connsiteY641" fmla="*/ 861563 h 1517935"/>
              <a:gd name="connsiteX642" fmla="*/ 261371 w 530837"/>
              <a:gd name="connsiteY642" fmla="*/ 868363 h 1517935"/>
              <a:gd name="connsiteX643" fmla="*/ 259846 w 530837"/>
              <a:gd name="connsiteY643" fmla="*/ 875867 h 1517935"/>
              <a:gd name="connsiteX644" fmla="*/ 257969 w 530837"/>
              <a:gd name="connsiteY644" fmla="*/ 884192 h 1517935"/>
              <a:gd name="connsiteX645" fmla="*/ 255974 w 530837"/>
              <a:gd name="connsiteY645" fmla="*/ 893220 h 1517935"/>
              <a:gd name="connsiteX646" fmla="*/ 253628 w 530837"/>
              <a:gd name="connsiteY646" fmla="*/ 902601 h 1517935"/>
              <a:gd name="connsiteX647" fmla="*/ 250930 w 530837"/>
              <a:gd name="connsiteY647" fmla="*/ 912567 h 1517935"/>
              <a:gd name="connsiteX648" fmla="*/ 247880 w 530837"/>
              <a:gd name="connsiteY648" fmla="*/ 923002 h 1517935"/>
              <a:gd name="connsiteX649" fmla="*/ 244361 w 530837"/>
              <a:gd name="connsiteY649" fmla="*/ 933555 h 1517935"/>
              <a:gd name="connsiteX650" fmla="*/ 240724 w 530837"/>
              <a:gd name="connsiteY650" fmla="*/ 944459 h 1517935"/>
              <a:gd name="connsiteX651" fmla="*/ 238612 w 530837"/>
              <a:gd name="connsiteY651" fmla="*/ 950087 h 1517935"/>
              <a:gd name="connsiteX652" fmla="*/ 236501 w 530837"/>
              <a:gd name="connsiteY652" fmla="*/ 955598 h 1517935"/>
              <a:gd name="connsiteX653" fmla="*/ 234389 w 530837"/>
              <a:gd name="connsiteY653" fmla="*/ 961343 h 1517935"/>
              <a:gd name="connsiteX654" fmla="*/ 232395 w 530837"/>
              <a:gd name="connsiteY654" fmla="*/ 966971 h 1517935"/>
              <a:gd name="connsiteX655" fmla="*/ 230400 w 530837"/>
              <a:gd name="connsiteY655" fmla="*/ 972717 h 1517935"/>
              <a:gd name="connsiteX656" fmla="*/ 228523 w 530837"/>
              <a:gd name="connsiteY656" fmla="*/ 978462 h 1517935"/>
              <a:gd name="connsiteX657" fmla="*/ 226881 w 530837"/>
              <a:gd name="connsiteY657" fmla="*/ 984207 h 1517935"/>
              <a:gd name="connsiteX658" fmla="*/ 225121 w 530837"/>
              <a:gd name="connsiteY658" fmla="*/ 990070 h 1517935"/>
              <a:gd name="connsiteX659" fmla="*/ 222071 w 530837"/>
              <a:gd name="connsiteY659" fmla="*/ 1001561 h 1517935"/>
              <a:gd name="connsiteX660" fmla="*/ 219256 w 530837"/>
              <a:gd name="connsiteY660" fmla="*/ 1013168 h 1517935"/>
              <a:gd name="connsiteX661" fmla="*/ 216558 w 530837"/>
              <a:gd name="connsiteY661" fmla="*/ 1024659 h 1517935"/>
              <a:gd name="connsiteX662" fmla="*/ 214094 w 530837"/>
              <a:gd name="connsiteY662" fmla="*/ 1036032 h 1517935"/>
              <a:gd name="connsiteX663" fmla="*/ 211865 w 530837"/>
              <a:gd name="connsiteY663" fmla="*/ 1047171 h 1517935"/>
              <a:gd name="connsiteX664" fmla="*/ 207173 w 530837"/>
              <a:gd name="connsiteY664" fmla="*/ 1068628 h 1517935"/>
              <a:gd name="connsiteX665" fmla="*/ 204944 w 530837"/>
              <a:gd name="connsiteY665" fmla="*/ 1078712 h 1517935"/>
              <a:gd name="connsiteX666" fmla="*/ 202598 w 530837"/>
              <a:gd name="connsiteY666" fmla="*/ 1088327 h 1517935"/>
              <a:gd name="connsiteX667" fmla="*/ 200017 w 530837"/>
              <a:gd name="connsiteY667" fmla="*/ 1097472 h 1517935"/>
              <a:gd name="connsiteX668" fmla="*/ 198726 w 530837"/>
              <a:gd name="connsiteY668" fmla="*/ 1101810 h 1517935"/>
              <a:gd name="connsiteX669" fmla="*/ 197319 w 530837"/>
              <a:gd name="connsiteY669" fmla="*/ 1106031 h 1517935"/>
              <a:gd name="connsiteX670" fmla="*/ 195911 w 530837"/>
              <a:gd name="connsiteY670" fmla="*/ 1110018 h 1517935"/>
              <a:gd name="connsiteX671" fmla="*/ 194503 w 530837"/>
              <a:gd name="connsiteY671" fmla="*/ 1114005 h 1517935"/>
              <a:gd name="connsiteX672" fmla="*/ 192861 w 530837"/>
              <a:gd name="connsiteY672" fmla="*/ 1117639 h 1517935"/>
              <a:gd name="connsiteX673" fmla="*/ 191336 w 530837"/>
              <a:gd name="connsiteY673" fmla="*/ 1121157 h 1517935"/>
              <a:gd name="connsiteX674" fmla="*/ 185353 w 530837"/>
              <a:gd name="connsiteY674" fmla="*/ 1133234 h 1517935"/>
              <a:gd name="connsiteX675" fmla="*/ 183006 w 530837"/>
              <a:gd name="connsiteY675" fmla="*/ 1138393 h 1517935"/>
              <a:gd name="connsiteX676" fmla="*/ 180778 w 530837"/>
              <a:gd name="connsiteY676" fmla="*/ 1143083 h 1517935"/>
              <a:gd name="connsiteX677" fmla="*/ 179018 w 530837"/>
              <a:gd name="connsiteY677" fmla="*/ 1147421 h 1517935"/>
              <a:gd name="connsiteX678" fmla="*/ 177258 w 530837"/>
              <a:gd name="connsiteY678" fmla="*/ 1151525 h 1517935"/>
              <a:gd name="connsiteX679" fmla="*/ 175850 w 530837"/>
              <a:gd name="connsiteY679" fmla="*/ 1155629 h 1517935"/>
              <a:gd name="connsiteX680" fmla="*/ 174795 w 530837"/>
              <a:gd name="connsiteY680" fmla="*/ 1159967 h 1517935"/>
              <a:gd name="connsiteX681" fmla="*/ 173622 w 530837"/>
              <a:gd name="connsiteY681" fmla="*/ 1164305 h 1517935"/>
              <a:gd name="connsiteX682" fmla="*/ 172683 w 530837"/>
              <a:gd name="connsiteY682" fmla="*/ 1168878 h 1517935"/>
              <a:gd name="connsiteX683" fmla="*/ 171745 w 530837"/>
              <a:gd name="connsiteY683" fmla="*/ 1174037 h 1517935"/>
              <a:gd name="connsiteX684" fmla="*/ 171041 w 530837"/>
              <a:gd name="connsiteY684" fmla="*/ 1179665 h 1517935"/>
              <a:gd name="connsiteX685" fmla="*/ 170219 w 530837"/>
              <a:gd name="connsiteY685" fmla="*/ 1186114 h 1517935"/>
              <a:gd name="connsiteX686" fmla="*/ 169516 w 530837"/>
              <a:gd name="connsiteY686" fmla="*/ 1193384 h 1517935"/>
              <a:gd name="connsiteX687" fmla="*/ 167756 w 530837"/>
              <a:gd name="connsiteY687" fmla="*/ 1210737 h 1517935"/>
              <a:gd name="connsiteX688" fmla="*/ 167287 w 530837"/>
              <a:gd name="connsiteY688" fmla="*/ 1215661 h 1517935"/>
              <a:gd name="connsiteX689" fmla="*/ 166700 w 530837"/>
              <a:gd name="connsiteY689" fmla="*/ 1220938 h 1517935"/>
              <a:gd name="connsiteX690" fmla="*/ 165996 w 530837"/>
              <a:gd name="connsiteY690" fmla="*/ 1226214 h 1517935"/>
              <a:gd name="connsiteX691" fmla="*/ 165175 w 530837"/>
              <a:gd name="connsiteY691" fmla="*/ 1231608 h 1517935"/>
              <a:gd name="connsiteX692" fmla="*/ 163181 w 530837"/>
              <a:gd name="connsiteY692" fmla="*/ 1242746 h 1517935"/>
              <a:gd name="connsiteX693" fmla="*/ 160835 w 530837"/>
              <a:gd name="connsiteY693" fmla="*/ 1254237 h 1517935"/>
              <a:gd name="connsiteX694" fmla="*/ 158488 w 530837"/>
              <a:gd name="connsiteY694" fmla="*/ 1265962 h 1517935"/>
              <a:gd name="connsiteX695" fmla="*/ 155790 w 530837"/>
              <a:gd name="connsiteY695" fmla="*/ 1277922 h 1517935"/>
              <a:gd name="connsiteX696" fmla="*/ 152975 w 530837"/>
              <a:gd name="connsiteY696" fmla="*/ 1289764 h 1517935"/>
              <a:gd name="connsiteX697" fmla="*/ 150159 w 530837"/>
              <a:gd name="connsiteY697" fmla="*/ 1301607 h 1517935"/>
              <a:gd name="connsiteX698" fmla="*/ 144411 w 530837"/>
              <a:gd name="connsiteY698" fmla="*/ 1324705 h 1517935"/>
              <a:gd name="connsiteX699" fmla="*/ 139249 w 530837"/>
              <a:gd name="connsiteY699" fmla="*/ 1346162 h 1517935"/>
              <a:gd name="connsiteX700" fmla="*/ 137020 w 530837"/>
              <a:gd name="connsiteY700" fmla="*/ 1356128 h 1517935"/>
              <a:gd name="connsiteX701" fmla="*/ 134909 w 530837"/>
              <a:gd name="connsiteY701" fmla="*/ 1365157 h 1517935"/>
              <a:gd name="connsiteX702" fmla="*/ 133384 w 530837"/>
              <a:gd name="connsiteY702" fmla="*/ 1373716 h 1517935"/>
              <a:gd name="connsiteX703" fmla="*/ 132797 w 530837"/>
              <a:gd name="connsiteY703" fmla="*/ 1377468 h 1517935"/>
              <a:gd name="connsiteX704" fmla="*/ 132328 w 530837"/>
              <a:gd name="connsiteY704" fmla="*/ 1381103 h 1517935"/>
              <a:gd name="connsiteX705" fmla="*/ 131859 w 530837"/>
              <a:gd name="connsiteY705" fmla="*/ 1384738 h 1517935"/>
              <a:gd name="connsiteX706" fmla="*/ 131624 w 530837"/>
              <a:gd name="connsiteY706" fmla="*/ 1388490 h 1517935"/>
              <a:gd name="connsiteX707" fmla="*/ 131389 w 530837"/>
              <a:gd name="connsiteY707" fmla="*/ 1392476 h 1517935"/>
              <a:gd name="connsiteX708" fmla="*/ 131272 w 530837"/>
              <a:gd name="connsiteY708" fmla="*/ 1396697 h 1517935"/>
              <a:gd name="connsiteX709" fmla="*/ 131155 w 530837"/>
              <a:gd name="connsiteY709" fmla="*/ 1405726 h 1517935"/>
              <a:gd name="connsiteX710" fmla="*/ 131389 w 530837"/>
              <a:gd name="connsiteY710" fmla="*/ 1415340 h 1517935"/>
              <a:gd name="connsiteX711" fmla="*/ 131741 w 530837"/>
              <a:gd name="connsiteY711" fmla="*/ 1425072 h 1517935"/>
              <a:gd name="connsiteX712" fmla="*/ 132328 w 530837"/>
              <a:gd name="connsiteY712" fmla="*/ 1435039 h 1517935"/>
              <a:gd name="connsiteX713" fmla="*/ 133032 w 530837"/>
              <a:gd name="connsiteY713" fmla="*/ 1445239 h 1517935"/>
              <a:gd name="connsiteX714" fmla="*/ 133735 w 530837"/>
              <a:gd name="connsiteY714" fmla="*/ 1454971 h 1517935"/>
              <a:gd name="connsiteX715" fmla="*/ 135261 w 530837"/>
              <a:gd name="connsiteY715" fmla="*/ 1473497 h 1517935"/>
              <a:gd name="connsiteX716" fmla="*/ 136434 w 530837"/>
              <a:gd name="connsiteY716" fmla="*/ 1489443 h 1517935"/>
              <a:gd name="connsiteX717" fmla="*/ 136786 w 530837"/>
              <a:gd name="connsiteY717" fmla="*/ 1496009 h 1517935"/>
              <a:gd name="connsiteX718" fmla="*/ 136903 w 530837"/>
              <a:gd name="connsiteY718" fmla="*/ 1501403 h 1517935"/>
              <a:gd name="connsiteX719" fmla="*/ 136903 w 530837"/>
              <a:gd name="connsiteY719" fmla="*/ 1503513 h 1517935"/>
              <a:gd name="connsiteX720" fmla="*/ 136786 w 530837"/>
              <a:gd name="connsiteY720" fmla="*/ 1505389 h 1517935"/>
              <a:gd name="connsiteX721" fmla="*/ 136668 w 530837"/>
              <a:gd name="connsiteY721" fmla="*/ 1506796 h 1517935"/>
              <a:gd name="connsiteX722" fmla="*/ 136434 w 530837"/>
              <a:gd name="connsiteY722" fmla="*/ 1507734 h 1517935"/>
              <a:gd name="connsiteX723" fmla="*/ 135730 w 530837"/>
              <a:gd name="connsiteY723" fmla="*/ 1509376 h 1517935"/>
              <a:gd name="connsiteX724" fmla="*/ 135143 w 530837"/>
              <a:gd name="connsiteY724" fmla="*/ 1510900 h 1517935"/>
              <a:gd name="connsiteX725" fmla="*/ 134439 w 530837"/>
              <a:gd name="connsiteY725" fmla="*/ 1512190 h 1517935"/>
              <a:gd name="connsiteX726" fmla="*/ 133735 w 530837"/>
              <a:gd name="connsiteY726" fmla="*/ 1513245 h 1517935"/>
              <a:gd name="connsiteX727" fmla="*/ 132797 w 530837"/>
              <a:gd name="connsiteY727" fmla="*/ 1514300 h 1517935"/>
              <a:gd name="connsiteX728" fmla="*/ 131624 w 530837"/>
              <a:gd name="connsiteY728" fmla="*/ 1515238 h 1517935"/>
              <a:gd name="connsiteX729" fmla="*/ 130451 w 530837"/>
              <a:gd name="connsiteY729" fmla="*/ 1515942 h 1517935"/>
              <a:gd name="connsiteX730" fmla="*/ 129043 w 530837"/>
              <a:gd name="connsiteY730" fmla="*/ 1516528 h 1517935"/>
              <a:gd name="connsiteX731" fmla="*/ 127401 w 530837"/>
              <a:gd name="connsiteY731" fmla="*/ 1516997 h 1517935"/>
              <a:gd name="connsiteX732" fmla="*/ 125641 w 530837"/>
              <a:gd name="connsiteY732" fmla="*/ 1517349 h 1517935"/>
              <a:gd name="connsiteX733" fmla="*/ 123412 w 530837"/>
              <a:gd name="connsiteY733" fmla="*/ 1517818 h 1517935"/>
              <a:gd name="connsiteX734" fmla="*/ 120831 w 530837"/>
              <a:gd name="connsiteY734" fmla="*/ 1517935 h 1517935"/>
              <a:gd name="connsiteX735" fmla="*/ 118016 w 530837"/>
              <a:gd name="connsiteY735" fmla="*/ 1517935 h 1517935"/>
              <a:gd name="connsiteX736" fmla="*/ 114848 w 530837"/>
              <a:gd name="connsiteY736" fmla="*/ 1517935 h 1517935"/>
              <a:gd name="connsiteX737" fmla="*/ 107223 w 530837"/>
              <a:gd name="connsiteY737" fmla="*/ 1517583 h 1517935"/>
              <a:gd name="connsiteX738" fmla="*/ 98894 w 530837"/>
              <a:gd name="connsiteY738" fmla="*/ 1516763 h 1517935"/>
              <a:gd name="connsiteX739" fmla="*/ 90799 w 530837"/>
              <a:gd name="connsiteY739" fmla="*/ 1515942 h 1517935"/>
              <a:gd name="connsiteX740" fmla="*/ 83174 w 530837"/>
              <a:gd name="connsiteY740" fmla="*/ 1515121 h 1517935"/>
              <a:gd name="connsiteX741" fmla="*/ 76135 w 530837"/>
              <a:gd name="connsiteY741" fmla="*/ 1514183 h 1517935"/>
              <a:gd name="connsiteX742" fmla="*/ 69683 w 530837"/>
              <a:gd name="connsiteY742" fmla="*/ 1513245 h 1517935"/>
              <a:gd name="connsiteX743" fmla="*/ 64287 w 530837"/>
              <a:gd name="connsiteY743" fmla="*/ 1512542 h 1517935"/>
              <a:gd name="connsiteX744" fmla="*/ 59829 w 530837"/>
              <a:gd name="connsiteY744" fmla="*/ 1511604 h 1517935"/>
              <a:gd name="connsiteX745" fmla="*/ 56427 w 530837"/>
              <a:gd name="connsiteY745" fmla="*/ 1511017 h 1517935"/>
              <a:gd name="connsiteX746" fmla="*/ 55723 w 530837"/>
              <a:gd name="connsiteY746" fmla="*/ 1510900 h 1517935"/>
              <a:gd name="connsiteX747" fmla="*/ 55137 w 530837"/>
              <a:gd name="connsiteY747" fmla="*/ 1510548 h 1517935"/>
              <a:gd name="connsiteX748" fmla="*/ 54667 w 530837"/>
              <a:gd name="connsiteY748" fmla="*/ 1510197 h 1517935"/>
              <a:gd name="connsiteX749" fmla="*/ 54315 w 530837"/>
              <a:gd name="connsiteY749" fmla="*/ 1509845 h 1517935"/>
              <a:gd name="connsiteX750" fmla="*/ 53846 w 530837"/>
              <a:gd name="connsiteY750" fmla="*/ 1509376 h 1517935"/>
              <a:gd name="connsiteX751" fmla="*/ 53494 w 530837"/>
              <a:gd name="connsiteY751" fmla="*/ 1508790 h 1517935"/>
              <a:gd name="connsiteX752" fmla="*/ 53377 w 530837"/>
              <a:gd name="connsiteY752" fmla="*/ 1508321 h 1517935"/>
              <a:gd name="connsiteX753" fmla="*/ 53142 w 530837"/>
              <a:gd name="connsiteY753" fmla="*/ 1507617 h 1517935"/>
              <a:gd name="connsiteX754" fmla="*/ 53025 w 530837"/>
              <a:gd name="connsiteY754" fmla="*/ 1506210 h 1517935"/>
              <a:gd name="connsiteX755" fmla="*/ 53142 w 530837"/>
              <a:gd name="connsiteY755" fmla="*/ 1504686 h 1517935"/>
              <a:gd name="connsiteX756" fmla="*/ 53377 w 530837"/>
              <a:gd name="connsiteY756" fmla="*/ 1503044 h 1517935"/>
              <a:gd name="connsiteX757" fmla="*/ 53963 w 530837"/>
              <a:gd name="connsiteY757" fmla="*/ 1501403 h 1517935"/>
              <a:gd name="connsiteX758" fmla="*/ 54785 w 530837"/>
              <a:gd name="connsiteY758" fmla="*/ 1499527 h 1517935"/>
              <a:gd name="connsiteX759" fmla="*/ 55840 w 530837"/>
              <a:gd name="connsiteY759" fmla="*/ 1497768 h 1517935"/>
              <a:gd name="connsiteX760" fmla="*/ 57014 w 530837"/>
              <a:gd name="connsiteY760" fmla="*/ 1496126 h 1517935"/>
              <a:gd name="connsiteX761" fmla="*/ 58421 w 530837"/>
              <a:gd name="connsiteY761" fmla="*/ 1494485 h 1517935"/>
              <a:gd name="connsiteX762" fmla="*/ 60064 w 530837"/>
              <a:gd name="connsiteY762" fmla="*/ 1492961 h 1517935"/>
              <a:gd name="connsiteX763" fmla="*/ 61823 w 530837"/>
              <a:gd name="connsiteY763" fmla="*/ 1491554 h 1517935"/>
              <a:gd name="connsiteX764" fmla="*/ 63935 w 530837"/>
              <a:gd name="connsiteY764" fmla="*/ 1490264 h 1517935"/>
              <a:gd name="connsiteX765" fmla="*/ 66047 w 530837"/>
              <a:gd name="connsiteY765" fmla="*/ 1489209 h 1517935"/>
              <a:gd name="connsiteX766" fmla="*/ 68393 w 530837"/>
              <a:gd name="connsiteY766" fmla="*/ 1488153 h 1517935"/>
              <a:gd name="connsiteX767" fmla="*/ 70739 w 530837"/>
              <a:gd name="connsiteY767" fmla="*/ 1486864 h 1517935"/>
              <a:gd name="connsiteX768" fmla="*/ 72968 w 530837"/>
              <a:gd name="connsiteY768" fmla="*/ 1485339 h 1517935"/>
              <a:gd name="connsiteX769" fmla="*/ 75314 w 530837"/>
              <a:gd name="connsiteY769" fmla="*/ 1483463 h 1517935"/>
              <a:gd name="connsiteX770" fmla="*/ 76370 w 530837"/>
              <a:gd name="connsiteY770" fmla="*/ 1482291 h 1517935"/>
              <a:gd name="connsiteX771" fmla="*/ 77543 w 530837"/>
              <a:gd name="connsiteY771" fmla="*/ 1481118 h 1517935"/>
              <a:gd name="connsiteX772" fmla="*/ 78482 w 530837"/>
              <a:gd name="connsiteY772" fmla="*/ 1479829 h 1517935"/>
              <a:gd name="connsiteX773" fmla="*/ 79537 w 530837"/>
              <a:gd name="connsiteY773" fmla="*/ 1478539 h 1517935"/>
              <a:gd name="connsiteX774" fmla="*/ 80593 w 530837"/>
              <a:gd name="connsiteY774" fmla="*/ 1477014 h 1517935"/>
              <a:gd name="connsiteX775" fmla="*/ 81414 w 530837"/>
              <a:gd name="connsiteY775" fmla="*/ 1475490 h 1517935"/>
              <a:gd name="connsiteX776" fmla="*/ 82353 w 530837"/>
              <a:gd name="connsiteY776" fmla="*/ 1473849 h 1517935"/>
              <a:gd name="connsiteX777" fmla="*/ 83291 w 530837"/>
              <a:gd name="connsiteY777" fmla="*/ 1471973 h 1517935"/>
              <a:gd name="connsiteX778" fmla="*/ 83995 w 530837"/>
              <a:gd name="connsiteY778" fmla="*/ 1470214 h 1517935"/>
              <a:gd name="connsiteX779" fmla="*/ 84816 w 530837"/>
              <a:gd name="connsiteY779" fmla="*/ 1468103 h 1517935"/>
              <a:gd name="connsiteX780" fmla="*/ 85403 w 530837"/>
              <a:gd name="connsiteY780" fmla="*/ 1466110 h 1517935"/>
              <a:gd name="connsiteX781" fmla="*/ 86107 w 530837"/>
              <a:gd name="connsiteY781" fmla="*/ 1463882 h 1517935"/>
              <a:gd name="connsiteX782" fmla="*/ 86693 w 530837"/>
              <a:gd name="connsiteY782" fmla="*/ 1461655 h 1517935"/>
              <a:gd name="connsiteX783" fmla="*/ 87163 w 530837"/>
              <a:gd name="connsiteY783" fmla="*/ 1459075 h 1517935"/>
              <a:gd name="connsiteX784" fmla="*/ 87515 w 530837"/>
              <a:gd name="connsiteY784" fmla="*/ 1456496 h 1517935"/>
              <a:gd name="connsiteX785" fmla="*/ 87867 w 530837"/>
              <a:gd name="connsiteY785" fmla="*/ 1453799 h 1517935"/>
              <a:gd name="connsiteX786" fmla="*/ 88101 w 530837"/>
              <a:gd name="connsiteY786" fmla="*/ 1450985 h 1517935"/>
              <a:gd name="connsiteX787" fmla="*/ 88219 w 530837"/>
              <a:gd name="connsiteY787" fmla="*/ 1448053 h 1517935"/>
              <a:gd name="connsiteX788" fmla="*/ 88453 w 530837"/>
              <a:gd name="connsiteY788" fmla="*/ 1444770 h 1517935"/>
              <a:gd name="connsiteX789" fmla="*/ 88219 w 530837"/>
              <a:gd name="connsiteY789" fmla="*/ 1441605 h 1517935"/>
              <a:gd name="connsiteX790" fmla="*/ 88101 w 530837"/>
              <a:gd name="connsiteY790" fmla="*/ 1438204 h 1517935"/>
              <a:gd name="connsiteX791" fmla="*/ 87867 w 530837"/>
              <a:gd name="connsiteY791" fmla="*/ 1434570 h 1517935"/>
              <a:gd name="connsiteX792" fmla="*/ 87515 w 530837"/>
              <a:gd name="connsiteY792" fmla="*/ 1430935 h 1517935"/>
              <a:gd name="connsiteX793" fmla="*/ 87163 w 530837"/>
              <a:gd name="connsiteY793" fmla="*/ 1427183 h 1517935"/>
              <a:gd name="connsiteX794" fmla="*/ 84113 w 530837"/>
              <a:gd name="connsiteY794" fmla="*/ 1406312 h 1517935"/>
              <a:gd name="connsiteX795" fmla="*/ 82236 w 530837"/>
              <a:gd name="connsiteY795" fmla="*/ 1392476 h 1517935"/>
              <a:gd name="connsiteX796" fmla="*/ 80241 w 530837"/>
              <a:gd name="connsiteY796" fmla="*/ 1376882 h 1517935"/>
              <a:gd name="connsiteX797" fmla="*/ 79303 w 530837"/>
              <a:gd name="connsiteY797" fmla="*/ 1368440 h 1517935"/>
              <a:gd name="connsiteX798" fmla="*/ 78247 w 530837"/>
              <a:gd name="connsiteY798" fmla="*/ 1359529 h 1517935"/>
              <a:gd name="connsiteX799" fmla="*/ 77309 w 530837"/>
              <a:gd name="connsiteY799" fmla="*/ 1350266 h 1517935"/>
              <a:gd name="connsiteX800" fmla="*/ 76605 w 530837"/>
              <a:gd name="connsiteY800" fmla="*/ 1340886 h 1517935"/>
              <a:gd name="connsiteX801" fmla="*/ 75783 w 530837"/>
              <a:gd name="connsiteY801" fmla="*/ 1331037 h 1517935"/>
              <a:gd name="connsiteX802" fmla="*/ 75314 w 530837"/>
              <a:gd name="connsiteY802" fmla="*/ 1321070 h 1517935"/>
              <a:gd name="connsiteX803" fmla="*/ 74845 w 530837"/>
              <a:gd name="connsiteY803" fmla="*/ 1310869 h 1517935"/>
              <a:gd name="connsiteX804" fmla="*/ 74376 w 530837"/>
              <a:gd name="connsiteY804" fmla="*/ 1300317 h 1517935"/>
              <a:gd name="connsiteX805" fmla="*/ 74258 w 530837"/>
              <a:gd name="connsiteY805" fmla="*/ 1289764 h 1517935"/>
              <a:gd name="connsiteX806" fmla="*/ 74258 w 530837"/>
              <a:gd name="connsiteY806" fmla="*/ 1278977 h 1517935"/>
              <a:gd name="connsiteX807" fmla="*/ 74493 w 530837"/>
              <a:gd name="connsiteY807" fmla="*/ 1268307 h 1517935"/>
              <a:gd name="connsiteX808" fmla="*/ 75080 w 530837"/>
              <a:gd name="connsiteY808" fmla="*/ 1257403 h 1517935"/>
              <a:gd name="connsiteX809" fmla="*/ 75666 w 530837"/>
              <a:gd name="connsiteY809" fmla="*/ 1246616 h 1517935"/>
              <a:gd name="connsiteX810" fmla="*/ 76722 w 530837"/>
              <a:gd name="connsiteY810" fmla="*/ 1235711 h 1517935"/>
              <a:gd name="connsiteX811" fmla="*/ 77895 w 530837"/>
              <a:gd name="connsiteY811" fmla="*/ 1224924 h 1517935"/>
              <a:gd name="connsiteX812" fmla="*/ 78599 w 530837"/>
              <a:gd name="connsiteY812" fmla="*/ 1219531 h 1517935"/>
              <a:gd name="connsiteX813" fmla="*/ 79420 w 530837"/>
              <a:gd name="connsiteY813" fmla="*/ 1214137 h 1517935"/>
              <a:gd name="connsiteX814" fmla="*/ 80359 w 530837"/>
              <a:gd name="connsiteY814" fmla="*/ 1208744 h 1517935"/>
              <a:gd name="connsiteX815" fmla="*/ 81297 w 530837"/>
              <a:gd name="connsiteY815" fmla="*/ 1203467 h 1517935"/>
              <a:gd name="connsiteX816" fmla="*/ 82353 w 530837"/>
              <a:gd name="connsiteY816" fmla="*/ 1198191 h 1517935"/>
              <a:gd name="connsiteX817" fmla="*/ 83526 w 530837"/>
              <a:gd name="connsiteY817" fmla="*/ 1193032 h 1517935"/>
              <a:gd name="connsiteX818" fmla="*/ 84816 w 530837"/>
              <a:gd name="connsiteY818" fmla="*/ 1187873 h 1517935"/>
              <a:gd name="connsiteX819" fmla="*/ 86107 w 530837"/>
              <a:gd name="connsiteY819" fmla="*/ 1182714 h 1517935"/>
              <a:gd name="connsiteX820" fmla="*/ 87515 w 530837"/>
              <a:gd name="connsiteY820" fmla="*/ 1177555 h 1517935"/>
              <a:gd name="connsiteX821" fmla="*/ 89040 w 530837"/>
              <a:gd name="connsiteY821" fmla="*/ 1172630 h 1517935"/>
              <a:gd name="connsiteX822" fmla="*/ 90565 w 530837"/>
              <a:gd name="connsiteY822" fmla="*/ 1167588 h 1517935"/>
              <a:gd name="connsiteX823" fmla="*/ 92324 w 530837"/>
              <a:gd name="connsiteY823" fmla="*/ 1162781 h 1517935"/>
              <a:gd name="connsiteX824" fmla="*/ 94201 w 530837"/>
              <a:gd name="connsiteY824" fmla="*/ 1157857 h 1517935"/>
              <a:gd name="connsiteX825" fmla="*/ 96078 w 530837"/>
              <a:gd name="connsiteY825" fmla="*/ 1153166 h 1517935"/>
              <a:gd name="connsiteX826" fmla="*/ 98190 w 530837"/>
              <a:gd name="connsiteY826" fmla="*/ 1148359 h 1517935"/>
              <a:gd name="connsiteX827" fmla="*/ 100184 w 530837"/>
              <a:gd name="connsiteY827" fmla="*/ 1143904 h 1517935"/>
              <a:gd name="connsiteX828" fmla="*/ 102531 w 530837"/>
              <a:gd name="connsiteY828" fmla="*/ 1139214 h 1517935"/>
              <a:gd name="connsiteX829" fmla="*/ 104759 w 530837"/>
              <a:gd name="connsiteY829" fmla="*/ 1134875 h 1517935"/>
              <a:gd name="connsiteX830" fmla="*/ 104290 w 530837"/>
              <a:gd name="connsiteY830" fmla="*/ 1129599 h 1517935"/>
              <a:gd name="connsiteX831" fmla="*/ 104056 w 530837"/>
              <a:gd name="connsiteY831" fmla="*/ 1124557 h 1517935"/>
              <a:gd name="connsiteX832" fmla="*/ 103821 w 530837"/>
              <a:gd name="connsiteY832" fmla="*/ 1119633 h 1517935"/>
              <a:gd name="connsiteX833" fmla="*/ 103821 w 530837"/>
              <a:gd name="connsiteY833" fmla="*/ 1114825 h 1517935"/>
              <a:gd name="connsiteX834" fmla="*/ 103938 w 530837"/>
              <a:gd name="connsiteY834" fmla="*/ 1110135 h 1517935"/>
              <a:gd name="connsiteX835" fmla="*/ 104173 w 530837"/>
              <a:gd name="connsiteY835" fmla="*/ 1105680 h 1517935"/>
              <a:gd name="connsiteX836" fmla="*/ 104642 w 530837"/>
              <a:gd name="connsiteY836" fmla="*/ 1101341 h 1517935"/>
              <a:gd name="connsiteX837" fmla="*/ 105229 w 530837"/>
              <a:gd name="connsiteY837" fmla="*/ 1097238 h 1517935"/>
              <a:gd name="connsiteX838" fmla="*/ 105698 w 530837"/>
              <a:gd name="connsiteY838" fmla="*/ 1093134 h 1517935"/>
              <a:gd name="connsiteX839" fmla="*/ 106519 w 530837"/>
              <a:gd name="connsiteY839" fmla="*/ 1089265 h 1517935"/>
              <a:gd name="connsiteX840" fmla="*/ 107223 w 530837"/>
              <a:gd name="connsiteY840" fmla="*/ 1085512 h 1517935"/>
              <a:gd name="connsiteX841" fmla="*/ 108162 w 530837"/>
              <a:gd name="connsiteY841" fmla="*/ 1081995 h 1517935"/>
              <a:gd name="connsiteX842" fmla="*/ 109100 w 530837"/>
              <a:gd name="connsiteY842" fmla="*/ 1078477 h 1517935"/>
              <a:gd name="connsiteX843" fmla="*/ 110039 w 530837"/>
              <a:gd name="connsiteY843" fmla="*/ 1075312 h 1517935"/>
              <a:gd name="connsiteX844" fmla="*/ 111094 w 530837"/>
              <a:gd name="connsiteY844" fmla="*/ 1072263 h 1517935"/>
              <a:gd name="connsiteX845" fmla="*/ 112150 w 530837"/>
              <a:gd name="connsiteY845" fmla="*/ 1069215 h 1517935"/>
              <a:gd name="connsiteX846" fmla="*/ 114262 w 530837"/>
              <a:gd name="connsiteY846" fmla="*/ 1064056 h 1517935"/>
              <a:gd name="connsiteX847" fmla="*/ 116373 w 530837"/>
              <a:gd name="connsiteY847" fmla="*/ 1059248 h 1517935"/>
              <a:gd name="connsiteX848" fmla="*/ 118368 w 530837"/>
              <a:gd name="connsiteY848" fmla="*/ 1055262 h 1517935"/>
              <a:gd name="connsiteX849" fmla="*/ 120362 w 530837"/>
              <a:gd name="connsiteY849" fmla="*/ 1051979 h 1517935"/>
              <a:gd name="connsiteX850" fmla="*/ 121887 w 530837"/>
              <a:gd name="connsiteY850" fmla="*/ 1049399 h 1517935"/>
              <a:gd name="connsiteX851" fmla="*/ 123177 w 530837"/>
              <a:gd name="connsiteY851" fmla="*/ 1047640 h 1517935"/>
              <a:gd name="connsiteX852" fmla="*/ 124233 w 530837"/>
              <a:gd name="connsiteY852" fmla="*/ 1045999 h 1517935"/>
              <a:gd name="connsiteX853" fmla="*/ 123412 w 530837"/>
              <a:gd name="connsiteY853" fmla="*/ 1037557 h 1517935"/>
              <a:gd name="connsiteX854" fmla="*/ 122474 w 530837"/>
              <a:gd name="connsiteY854" fmla="*/ 1027473 h 1517935"/>
              <a:gd name="connsiteX855" fmla="*/ 121535 w 530837"/>
              <a:gd name="connsiteY855" fmla="*/ 1014106 h 1517935"/>
              <a:gd name="connsiteX856" fmla="*/ 120245 w 530837"/>
              <a:gd name="connsiteY856" fmla="*/ 997926 h 1517935"/>
              <a:gd name="connsiteX857" fmla="*/ 118954 w 530837"/>
              <a:gd name="connsiteY857" fmla="*/ 979400 h 1517935"/>
              <a:gd name="connsiteX858" fmla="*/ 117664 w 530837"/>
              <a:gd name="connsiteY858" fmla="*/ 958881 h 1517935"/>
              <a:gd name="connsiteX859" fmla="*/ 116608 w 530837"/>
              <a:gd name="connsiteY859" fmla="*/ 936721 h 1517935"/>
              <a:gd name="connsiteX860" fmla="*/ 115552 w 530837"/>
              <a:gd name="connsiteY860" fmla="*/ 913505 h 1517935"/>
              <a:gd name="connsiteX861" fmla="*/ 115200 w 530837"/>
              <a:gd name="connsiteY861" fmla="*/ 901545 h 1517935"/>
              <a:gd name="connsiteX862" fmla="*/ 114966 w 530837"/>
              <a:gd name="connsiteY862" fmla="*/ 889468 h 1517935"/>
              <a:gd name="connsiteX863" fmla="*/ 114731 w 530837"/>
              <a:gd name="connsiteY863" fmla="*/ 877274 h 1517935"/>
              <a:gd name="connsiteX864" fmla="*/ 114614 w 530837"/>
              <a:gd name="connsiteY864" fmla="*/ 865080 h 1517935"/>
              <a:gd name="connsiteX865" fmla="*/ 114614 w 530837"/>
              <a:gd name="connsiteY865" fmla="*/ 853120 h 1517935"/>
              <a:gd name="connsiteX866" fmla="*/ 114731 w 530837"/>
              <a:gd name="connsiteY866" fmla="*/ 841044 h 1517935"/>
              <a:gd name="connsiteX867" fmla="*/ 114966 w 530837"/>
              <a:gd name="connsiteY867" fmla="*/ 829201 h 1517935"/>
              <a:gd name="connsiteX868" fmla="*/ 115318 w 530837"/>
              <a:gd name="connsiteY868" fmla="*/ 817593 h 1517935"/>
              <a:gd name="connsiteX869" fmla="*/ 115904 w 530837"/>
              <a:gd name="connsiteY869" fmla="*/ 806103 h 1517935"/>
              <a:gd name="connsiteX870" fmla="*/ 116491 w 530837"/>
              <a:gd name="connsiteY870" fmla="*/ 794964 h 1517935"/>
              <a:gd name="connsiteX871" fmla="*/ 117429 w 530837"/>
              <a:gd name="connsiteY871" fmla="*/ 784177 h 1517935"/>
              <a:gd name="connsiteX872" fmla="*/ 118368 w 530837"/>
              <a:gd name="connsiteY872" fmla="*/ 773976 h 1517935"/>
              <a:gd name="connsiteX873" fmla="*/ 119541 w 530837"/>
              <a:gd name="connsiteY873" fmla="*/ 764127 h 1517935"/>
              <a:gd name="connsiteX874" fmla="*/ 120949 w 530837"/>
              <a:gd name="connsiteY874" fmla="*/ 754747 h 1517935"/>
              <a:gd name="connsiteX875" fmla="*/ 124116 w 530837"/>
              <a:gd name="connsiteY875" fmla="*/ 736924 h 1517935"/>
              <a:gd name="connsiteX876" fmla="*/ 127283 w 530837"/>
              <a:gd name="connsiteY876" fmla="*/ 719923 h 1517935"/>
              <a:gd name="connsiteX877" fmla="*/ 130568 w 530837"/>
              <a:gd name="connsiteY877" fmla="*/ 703860 h 1517935"/>
              <a:gd name="connsiteX878" fmla="*/ 133853 w 530837"/>
              <a:gd name="connsiteY878" fmla="*/ 688382 h 1517935"/>
              <a:gd name="connsiteX879" fmla="*/ 140070 w 530837"/>
              <a:gd name="connsiteY879" fmla="*/ 659539 h 1517935"/>
              <a:gd name="connsiteX880" fmla="*/ 142886 w 530837"/>
              <a:gd name="connsiteY880" fmla="*/ 645937 h 1517935"/>
              <a:gd name="connsiteX881" fmla="*/ 145467 w 530837"/>
              <a:gd name="connsiteY881" fmla="*/ 633040 h 1517935"/>
              <a:gd name="connsiteX882" fmla="*/ 147813 w 530837"/>
              <a:gd name="connsiteY882" fmla="*/ 620728 h 1517935"/>
              <a:gd name="connsiteX883" fmla="*/ 148869 w 530837"/>
              <a:gd name="connsiteY883" fmla="*/ 614749 h 1517935"/>
              <a:gd name="connsiteX884" fmla="*/ 149690 w 530837"/>
              <a:gd name="connsiteY884" fmla="*/ 608652 h 1517935"/>
              <a:gd name="connsiteX885" fmla="*/ 150511 w 530837"/>
              <a:gd name="connsiteY885" fmla="*/ 602906 h 1517935"/>
              <a:gd name="connsiteX886" fmla="*/ 151215 w 530837"/>
              <a:gd name="connsiteY886" fmla="*/ 597278 h 1517935"/>
              <a:gd name="connsiteX887" fmla="*/ 151802 w 530837"/>
              <a:gd name="connsiteY887" fmla="*/ 591650 h 1517935"/>
              <a:gd name="connsiteX888" fmla="*/ 152271 w 530837"/>
              <a:gd name="connsiteY888" fmla="*/ 586139 h 1517935"/>
              <a:gd name="connsiteX889" fmla="*/ 152505 w 530837"/>
              <a:gd name="connsiteY889" fmla="*/ 580746 h 1517935"/>
              <a:gd name="connsiteX890" fmla="*/ 152623 w 530837"/>
              <a:gd name="connsiteY890" fmla="*/ 575352 h 1517935"/>
              <a:gd name="connsiteX891" fmla="*/ 152623 w 530837"/>
              <a:gd name="connsiteY891" fmla="*/ 570076 h 1517935"/>
              <a:gd name="connsiteX892" fmla="*/ 152505 w 530837"/>
              <a:gd name="connsiteY892" fmla="*/ 564917 h 1517935"/>
              <a:gd name="connsiteX893" fmla="*/ 152153 w 530837"/>
              <a:gd name="connsiteY893" fmla="*/ 559875 h 1517935"/>
              <a:gd name="connsiteX894" fmla="*/ 151684 w 530837"/>
              <a:gd name="connsiteY894" fmla="*/ 554716 h 1517935"/>
              <a:gd name="connsiteX895" fmla="*/ 150980 w 530837"/>
              <a:gd name="connsiteY895" fmla="*/ 549674 h 1517935"/>
              <a:gd name="connsiteX896" fmla="*/ 150159 w 530837"/>
              <a:gd name="connsiteY896" fmla="*/ 544867 h 1517935"/>
              <a:gd name="connsiteX897" fmla="*/ 146405 w 530837"/>
              <a:gd name="connsiteY897" fmla="*/ 526927 h 1517935"/>
              <a:gd name="connsiteX898" fmla="*/ 143003 w 530837"/>
              <a:gd name="connsiteY898" fmla="*/ 512154 h 1517935"/>
              <a:gd name="connsiteX899" fmla="*/ 141478 w 530837"/>
              <a:gd name="connsiteY899" fmla="*/ 505822 h 1517935"/>
              <a:gd name="connsiteX900" fmla="*/ 140070 w 530837"/>
              <a:gd name="connsiteY900" fmla="*/ 500194 h 1517935"/>
              <a:gd name="connsiteX901" fmla="*/ 138663 w 530837"/>
              <a:gd name="connsiteY901" fmla="*/ 495035 h 1517935"/>
              <a:gd name="connsiteX902" fmla="*/ 137372 w 530837"/>
              <a:gd name="connsiteY902" fmla="*/ 490580 h 1517935"/>
              <a:gd name="connsiteX903" fmla="*/ 136082 w 530837"/>
              <a:gd name="connsiteY903" fmla="*/ 486476 h 1517935"/>
              <a:gd name="connsiteX904" fmla="*/ 134791 w 530837"/>
              <a:gd name="connsiteY904" fmla="*/ 482724 h 1517935"/>
              <a:gd name="connsiteX905" fmla="*/ 132562 w 530837"/>
              <a:gd name="connsiteY905" fmla="*/ 476509 h 1517935"/>
              <a:gd name="connsiteX906" fmla="*/ 130333 w 530837"/>
              <a:gd name="connsiteY906" fmla="*/ 471233 h 1517935"/>
              <a:gd name="connsiteX907" fmla="*/ 128339 w 530837"/>
              <a:gd name="connsiteY907" fmla="*/ 466426 h 1517935"/>
              <a:gd name="connsiteX908" fmla="*/ 127283 w 530837"/>
              <a:gd name="connsiteY908" fmla="*/ 464433 h 1517935"/>
              <a:gd name="connsiteX909" fmla="*/ 126228 w 530837"/>
              <a:gd name="connsiteY909" fmla="*/ 462791 h 1517935"/>
              <a:gd name="connsiteX910" fmla="*/ 125289 w 530837"/>
              <a:gd name="connsiteY910" fmla="*/ 461501 h 1517935"/>
              <a:gd name="connsiteX911" fmla="*/ 124351 w 530837"/>
              <a:gd name="connsiteY911" fmla="*/ 460446 h 1517935"/>
              <a:gd name="connsiteX912" fmla="*/ 123529 w 530837"/>
              <a:gd name="connsiteY912" fmla="*/ 459860 h 1517935"/>
              <a:gd name="connsiteX913" fmla="*/ 122708 w 530837"/>
              <a:gd name="connsiteY913" fmla="*/ 459508 h 1517935"/>
              <a:gd name="connsiteX914" fmla="*/ 121887 w 530837"/>
              <a:gd name="connsiteY914" fmla="*/ 459508 h 1517935"/>
              <a:gd name="connsiteX915" fmla="*/ 121066 w 530837"/>
              <a:gd name="connsiteY915" fmla="*/ 459860 h 1517935"/>
              <a:gd name="connsiteX916" fmla="*/ 120362 w 530837"/>
              <a:gd name="connsiteY916" fmla="*/ 460329 h 1517935"/>
              <a:gd name="connsiteX917" fmla="*/ 119541 w 530837"/>
              <a:gd name="connsiteY917" fmla="*/ 461267 h 1517935"/>
              <a:gd name="connsiteX918" fmla="*/ 118837 w 530837"/>
              <a:gd name="connsiteY918" fmla="*/ 462205 h 1517935"/>
              <a:gd name="connsiteX919" fmla="*/ 118133 w 530837"/>
              <a:gd name="connsiteY919" fmla="*/ 463612 h 1517935"/>
              <a:gd name="connsiteX920" fmla="*/ 117429 w 530837"/>
              <a:gd name="connsiteY920" fmla="*/ 465253 h 1517935"/>
              <a:gd name="connsiteX921" fmla="*/ 116725 w 530837"/>
              <a:gd name="connsiteY921" fmla="*/ 466895 h 1517935"/>
              <a:gd name="connsiteX922" fmla="*/ 115318 w 530837"/>
              <a:gd name="connsiteY922" fmla="*/ 470999 h 1517935"/>
              <a:gd name="connsiteX923" fmla="*/ 114731 w 530837"/>
              <a:gd name="connsiteY923" fmla="*/ 473344 h 1517935"/>
              <a:gd name="connsiteX924" fmla="*/ 113910 w 530837"/>
              <a:gd name="connsiteY924" fmla="*/ 476275 h 1517935"/>
              <a:gd name="connsiteX925" fmla="*/ 112385 w 530837"/>
              <a:gd name="connsiteY925" fmla="*/ 483075 h 1517935"/>
              <a:gd name="connsiteX926" fmla="*/ 110860 w 530837"/>
              <a:gd name="connsiteY926" fmla="*/ 491166 h 1517935"/>
              <a:gd name="connsiteX927" fmla="*/ 109335 w 530837"/>
              <a:gd name="connsiteY927" fmla="*/ 500898 h 1517935"/>
              <a:gd name="connsiteX928" fmla="*/ 107810 w 530837"/>
              <a:gd name="connsiteY928" fmla="*/ 511685 h 1517935"/>
              <a:gd name="connsiteX929" fmla="*/ 106402 w 530837"/>
              <a:gd name="connsiteY929" fmla="*/ 523644 h 1517935"/>
              <a:gd name="connsiteX930" fmla="*/ 104994 w 530837"/>
              <a:gd name="connsiteY930" fmla="*/ 536659 h 1517935"/>
              <a:gd name="connsiteX931" fmla="*/ 103704 w 530837"/>
              <a:gd name="connsiteY931" fmla="*/ 550495 h 1517935"/>
              <a:gd name="connsiteX932" fmla="*/ 103234 w 530837"/>
              <a:gd name="connsiteY932" fmla="*/ 554130 h 1517935"/>
              <a:gd name="connsiteX933" fmla="*/ 102765 w 530837"/>
              <a:gd name="connsiteY933" fmla="*/ 558116 h 1517935"/>
              <a:gd name="connsiteX934" fmla="*/ 101475 w 530837"/>
              <a:gd name="connsiteY934" fmla="*/ 567027 h 1517935"/>
              <a:gd name="connsiteX935" fmla="*/ 99715 w 530837"/>
              <a:gd name="connsiteY935" fmla="*/ 576759 h 1517935"/>
              <a:gd name="connsiteX936" fmla="*/ 97486 w 530837"/>
              <a:gd name="connsiteY936" fmla="*/ 587077 h 1517935"/>
              <a:gd name="connsiteX937" fmla="*/ 94905 w 530837"/>
              <a:gd name="connsiteY937" fmla="*/ 598333 h 1517935"/>
              <a:gd name="connsiteX938" fmla="*/ 92207 w 530837"/>
              <a:gd name="connsiteY938" fmla="*/ 609824 h 1517935"/>
              <a:gd name="connsiteX939" fmla="*/ 89157 w 530837"/>
              <a:gd name="connsiteY939" fmla="*/ 621549 h 1517935"/>
              <a:gd name="connsiteX940" fmla="*/ 85990 w 530837"/>
              <a:gd name="connsiteY940" fmla="*/ 633392 h 1517935"/>
              <a:gd name="connsiteX941" fmla="*/ 82470 w 530837"/>
              <a:gd name="connsiteY941" fmla="*/ 645234 h 1517935"/>
              <a:gd name="connsiteX942" fmla="*/ 79068 w 530837"/>
              <a:gd name="connsiteY942" fmla="*/ 656725 h 1517935"/>
              <a:gd name="connsiteX943" fmla="*/ 75549 w 530837"/>
              <a:gd name="connsiteY943" fmla="*/ 667746 h 1517935"/>
              <a:gd name="connsiteX944" fmla="*/ 72029 w 530837"/>
              <a:gd name="connsiteY944" fmla="*/ 678416 h 1517935"/>
              <a:gd name="connsiteX945" fmla="*/ 68510 w 530837"/>
              <a:gd name="connsiteY945" fmla="*/ 688148 h 1517935"/>
              <a:gd name="connsiteX946" fmla="*/ 65225 w 530837"/>
              <a:gd name="connsiteY946" fmla="*/ 697176 h 1517935"/>
              <a:gd name="connsiteX947" fmla="*/ 61823 w 530837"/>
              <a:gd name="connsiteY947" fmla="*/ 704915 h 1517935"/>
              <a:gd name="connsiteX948" fmla="*/ 60298 w 530837"/>
              <a:gd name="connsiteY948" fmla="*/ 708315 h 1517935"/>
              <a:gd name="connsiteX949" fmla="*/ 58773 w 530837"/>
              <a:gd name="connsiteY949" fmla="*/ 711481 h 1517935"/>
              <a:gd name="connsiteX950" fmla="*/ 57365 w 530837"/>
              <a:gd name="connsiteY950" fmla="*/ 714412 h 1517935"/>
              <a:gd name="connsiteX951" fmla="*/ 56075 w 530837"/>
              <a:gd name="connsiteY951" fmla="*/ 717461 h 1517935"/>
              <a:gd name="connsiteX952" fmla="*/ 54902 w 530837"/>
              <a:gd name="connsiteY952" fmla="*/ 720509 h 1517935"/>
              <a:gd name="connsiteX953" fmla="*/ 53846 w 530837"/>
              <a:gd name="connsiteY953" fmla="*/ 723441 h 1517935"/>
              <a:gd name="connsiteX954" fmla="*/ 53025 w 530837"/>
              <a:gd name="connsiteY954" fmla="*/ 726489 h 1517935"/>
              <a:gd name="connsiteX955" fmla="*/ 52204 w 530837"/>
              <a:gd name="connsiteY955" fmla="*/ 729538 h 1517935"/>
              <a:gd name="connsiteX956" fmla="*/ 51617 w 530837"/>
              <a:gd name="connsiteY956" fmla="*/ 732586 h 1517935"/>
              <a:gd name="connsiteX957" fmla="*/ 50913 w 530837"/>
              <a:gd name="connsiteY957" fmla="*/ 735635 h 1517935"/>
              <a:gd name="connsiteX958" fmla="*/ 50444 w 530837"/>
              <a:gd name="connsiteY958" fmla="*/ 738566 h 1517935"/>
              <a:gd name="connsiteX959" fmla="*/ 50092 w 530837"/>
              <a:gd name="connsiteY959" fmla="*/ 741615 h 1517935"/>
              <a:gd name="connsiteX960" fmla="*/ 49740 w 530837"/>
              <a:gd name="connsiteY960" fmla="*/ 744546 h 1517935"/>
              <a:gd name="connsiteX961" fmla="*/ 49506 w 530837"/>
              <a:gd name="connsiteY961" fmla="*/ 747594 h 1517935"/>
              <a:gd name="connsiteX962" fmla="*/ 49388 w 530837"/>
              <a:gd name="connsiteY962" fmla="*/ 750408 h 1517935"/>
              <a:gd name="connsiteX963" fmla="*/ 49388 w 530837"/>
              <a:gd name="connsiteY963" fmla="*/ 753340 h 1517935"/>
              <a:gd name="connsiteX964" fmla="*/ 49388 w 530837"/>
              <a:gd name="connsiteY964" fmla="*/ 758850 h 1517935"/>
              <a:gd name="connsiteX965" fmla="*/ 49740 w 530837"/>
              <a:gd name="connsiteY965" fmla="*/ 764244 h 1517935"/>
              <a:gd name="connsiteX966" fmla="*/ 50327 w 530837"/>
              <a:gd name="connsiteY966" fmla="*/ 769169 h 1517935"/>
              <a:gd name="connsiteX967" fmla="*/ 51031 w 530837"/>
              <a:gd name="connsiteY967" fmla="*/ 774093 h 1517935"/>
              <a:gd name="connsiteX968" fmla="*/ 51969 w 530837"/>
              <a:gd name="connsiteY968" fmla="*/ 778431 h 1517935"/>
              <a:gd name="connsiteX969" fmla="*/ 53025 w 530837"/>
              <a:gd name="connsiteY969" fmla="*/ 782418 h 1517935"/>
              <a:gd name="connsiteX970" fmla="*/ 54198 w 530837"/>
              <a:gd name="connsiteY970" fmla="*/ 785936 h 1517935"/>
              <a:gd name="connsiteX971" fmla="*/ 55254 w 530837"/>
              <a:gd name="connsiteY971" fmla="*/ 788984 h 1517935"/>
              <a:gd name="connsiteX972" fmla="*/ 56427 w 530837"/>
              <a:gd name="connsiteY972" fmla="*/ 791446 h 1517935"/>
              <a:gd name="connsiteX973" fmla="*/ 57483 w 530837"/>
              <a:gd name="connsiteY973" fmla="*/ 793674 h 1517935"/>
              <a:gd name="connsiteX974" fmla="*/ 58656 w 530837"/>
              <a:gd name="connsiteY974" fmla="*/ 796254 h 1517935"/>
              <a:gd name="connsiteX975" fmla="*/ 59829 w 530837"/>
              <a:gd name="connsiteY975" fmla="*/ 798950 h 1517935"/>
              <a:gd name="connsiteX976" fmla="*/ 60885 w 530837"/>
              <a:gd name="connsiteY976" fmla="*/ 801764 h 1517935"/>
              <a:gd name="connsiteX977" fmla="*/ 61823 w 530837"/>
              <a:gd name="connsiteY977" fmla="*/ 804696 h 1517935"/>
              <a:gd name="connsiteX978" fmla="*/ 62762 w 530837"/>
              <a:gd name="connsiteY978" fmla="*/ 807862 h 1517935"/>
              <a:gd name="connsiteX979" fmla="*/ 63583 w 530837"/>
              <a:gd name="connsiteY979" fmla="*/ 810910 h 1517935"/>
              <a:gd name="connsiteX980" fmla="*/ 64287 w 530837"/>
              <a:gd name="connsiteY980" fmla="*/ 813959 h 1517935"/>
              <a:gd name="connsiteX981" fmla="*/ 64639 w 530837"/>
              <a:gd name="connsiteY981" fmla="*/ 816890 h 1517935"/>
              <a:gd name="connsiteX982" fmla="*/ 64873 w 530837"/>
              <a:gd name="connsiteY982" fmla="*/ 819938 h 1517935"/>
              <a:gd name="connsiteX983" fmla="*/ 64873 w 530837"/>
              <a:gd name="connsiteY983" fmla="*/ 822752 h 1517935"/>
              <a:gd name="connsiteX984" fmla="*/ 64756 w 530837"/>
              <a:gd name="connsiteY984" fmla="*/ 825684 h 1517935"/>
              <a:gd name="connsiteX985" fmla="*/ 64522 w 530837"/>
              <a:gd name="connsiteY985" fmla="*/ 826856 h 1517935"/>
              <a:gd name="connsiteX986" fmla="*/ 64287 w 530837"/>
              <a:gd name="connsiteY986" fmla="*/ 828146 h 1517935"/>
              <a:gd name="connsiteX987" fmla="*/ 63935 w 530837"/>
              <a:gd name="connsiteY987" fmla="*/ 829318 h 1517935"/>
              <a:gd name="connsiteX988" fmla="*/ 63348 w 530837"/>
              <a:gd name="connsiteY988" fmla="*/ 830491 h 1517935"/>
              <a:gd name="connsiteX989" fmla="*/ 62879 w 530837"/>
              <a:gd name="connsiteY989" fmla="*/ 831664 h 1517935"/>
              <a:gd name="connsiteX990" fmla="*/ 62410 w 530837"/>
              <a:gd name="connsiteY990" fmla="*/ 832719 h 1517935"/>
              <a:gd name="connsiteX991" fmla="*/ 61589 w 530837"/>
              <a:gd name="connsiteY991" fmla="*/ 833657 h 1517935"/>
              <a:gd name="connsiteX992" fmla="*/ 60768 w 530837"/>
              <a:gd name="connsiteY992" fmla="*/ 834595 h 1517935"/>
              <a:gd name="connsiteX993" fmla="*/ 59360 w 530837"/>
              <a:gd name="connsiteY993" fmla="*/ 836119 h 1517935"/>
              <a:gd name="connsiteX994" fmla="*/ 58656 w 530837"/>
              <a:gd name="connsiteY994" fmla="*/ 837409 h 1517935"/>
              <a:gd name="connsiteX995" fmla="*/ 58421 w 530837"/>
              <a:gd name="connsiteY995" fmla="*/ 838112 h 1517935"/>
              <a:gd name="connsiteX996" fmla="*/ 58304 w 530837"/>
              <a:gd name="connsiteY996" fmla="*/ 838581 h 1517935"/>
              <a:gd name="connsiteX997" fmla="*/ 58069 w 530837"/>
              <a:gd name="connsiteY997" fmla="*/ 839050 h 1517935"/>
              <a:gd name="connsiteX998" fmla="*/ 58304 w 530837"/>
              <a:gd name="connsiteY998" fmla="*/ 839519 h 1517935"/>
              <a:gd name="connsiteX999" fmla="*/ 58421 w 530837"/>
              <a:gd name="connsiteY999" fmla="*/ 839871 h 1517935"/>
              <a:gd name="connsiteX1000" fmla="*/ 58656 w 530837"/>
              <a:gd name="connsiteY1000" fmla="*/ 840223 h 1517935"/>
              <a:gd name="connsiteX1001" fmla="*/ 59242 w 530837"/>
              <a:gd name="connsiteY1001" fmla="*/ 840926 h 1517935"/>
              <a:gd name="connsiteX1002" fmla="*/ 60181 w 530837"/>
              <a:gd name="connsiteY1002" fmla="*/ 841513 h 1517935"/>
              <a:gd name="connsiteX1003" fmla="*/ 61354 w 530837"/>
              <a:gd name="connsiteY1003" fmla="*/ 842099 h 1517935"/>
              <a:gd name="connsiteX1004" fmla="*/ 63935 w 530837"/>
              <a:gd name="connsiteY1004" fmla="*/ 843506 h 1517935"/>
              <a:gd name="connsiteX1005" fmla="*/ 65225 w 530837"/>
              <a:gd name="connsiteY1005" fmla="*/ 844327 h 1517935"/>
              <a:gd name="connsiteX1006" fmla="*/ 66516 w 530837"/>
              <a:gd name="connsiteY1006" fmla="*/ 845382 h 1517935"/>
              <a:gd name="connsiteX1007" fmla="*/ 67454 w 530837"/>
              <a:gd name="connsiteY1007" fmla="*/ 846672 h 1517935"/>
              <a:gd name="connsiteX1008" fmla="*/ 68041 w 530837"/>
              <a:gd name="connsiteY1008" fmla="*/ 847375 h 1517935"/>
              <a:gd name="connsiteX1009" fmla="*/ 68510 w 530837"/>
              <a:gd name="connsiteY1009" fmla="*/ 848196 h 1517935"/>
              <a:gd name="connsiteX1010" fmla="*/ 68862 w 530837"/>
              <a:gd name="connsiteY1010" fmla="*/ 849134 h 1517935"/>
              <a:gd name="connsiteX1011" fmla="*/ 69331 w 530837"/>
              <a:gd name="connsiteY1011" fmla="*/ 850072 h 1517935"/>
              <a:gd name="connsiteX1012" fmla="*/ 69566 w 530837"/>
              <a:gd name="connsiteY1012" fmla="*/ 851127 h 1517935"/>
              <a:gd name="connsiteX1013" fmla="*/ 69683 w 530837"/>
              <a:gd name="connsiteY1013" fmla="*/ 852300 h 1517935"/>
              <a:gd name="connsiteX1014" fmla="*/ 69918 w 530837"/>
              <a:gd name="connsiteY1014" fmla="*/ 854762 h 1517935"/>
              <a:gd name="connsiteX1015" fmla="*/ 69801 w 530837"/>
              <a:gd name="connsiteY1015" fmla="*/ 856990 h 1517935"/>
              <a:gd name="connsiteX1016" fmla="*/ 69449 w 530837"/>
              <a:gd name="connsiteY1016" fmla="*/ 859335 h 1517935"/>
              <a:gd name="connsiteX1017" fmla="*/ 68745 w 530837"/>
              <a:gd name="connsiteY1017" fmla="*/ 861563 h 1517935"/>
              <a:gd name="connsiteX1018" fmla="*/ 67924 w 530837"/>
              <a:gd name="connsiteY1018" fmla="*/ 863673 h 1517935"/>
              <a:gd name="connsiteX1019" fmla="*/ 66868 w 530837"/>
              <a:gd name="connsiteY1019" fmla="*/ 865784 h 1517935"/>
              <a:gd name="connsiteX1020" fmla="*/ 65460 w 530837"/>
              <a:gd name="connsiteY1020" fmla="*/ 867777 h 1517935"/>
              <a:gd name="connsiteX1021" fmla="*/ 64052 w 530837"/>
              <a:gd name="connsiteY1021" fmla="*/ 869770 h 1517935"/>
              <a:gd name="connsiteX1022" fmla="*/ 62410 w 530837"/>
              <a:gd name="connsiteY1022" fmla="*/ 871529 h 1517935"/>
              <a:gd name="connsiteX1023" fmla="*/ 60533 w 530837"/>
              <a:gd name="connsiteY1023" fmla="*/ 873170 h 1517935"/>
              <a:gd name="connsiteX1024" fmla="*/ 58656 w 530837"/>
              <a:gd name="connsiteY1024" fmla="*/ 874812 h 1517935"/>
              <a:gd name="connsiteX1025" fmla="*/ 56427 w 530837"/>
              <a:gd name="connsiteY1025" fmla="*/ 876336 h 1517935"/>
              <a:gd name="connsiteX1026" fmla="*/ 54315 w 530837"/>
              <a:gd name="connsiteY1026" fmla="*/ 877743 h 1517935"/>
              <a:gd name="connsiteX1027" fmla="*/ 51969 w 530837"/>
              <a:gd name="connsiteY1027" fmla="*/ 878916 h 1517935"/>
              <a:gd name="connsiteX1028" fmla="*/ 49506 w 530837"/>
              <a:gd name="connsiteY1028" fmla="*/ 879971 h 1517935"/>
              <a:gd name="connsiteX1029" fmla="*/ 47042 w 530837"/>
              <a:gd name="connsiteY1029" fmla="*/ 881026 h 1517935"/>
              <a:gd name="connsiteX1030" fmla="*/ 45752 w 530837"/>
              <a:gd name="connsiteY1030" fmla="*/ 881378 h 1517935"/>
              <a:gd name="connsiteX1031" fmla="*/ 44696 w 530837"/>
              <a:gd name="connsiteY1031" fmla="*/ 881613 h 1517935"/>
              <a:gd name="connsiteX1032" fmla="*/ 43405 w 530837"/>
              <a:gd name="connsiteY1032" fmla="*/ 881964 h 1517935"/>
              <a:gd name="connsiteX1033" fmla="*/ 42232 w 530837"/>
              <a:gd name="connsiteY1033" fmla="*/ 881964 h 1517935"/>
              <a:gd name="connsiteX1034" fmla="*/ 40942 w 530837"/>
              <a:gd name="connsiteY1034" fmla="*/ 881964 h 1517935"/>
              <a:gd name="connsiteX1035" fmla="*/ 39769 w 530837"/>
              <a:gd name="connsiteY1035" fmla="*/ 881847 h 1517935"/>
              <a:gd name="connsiteX1036" fmla="*/ 38478 w 530837"/>
              <a:gd name="connsiteY1036" fmla="*/ 881613 h 1517935"/>
              <a:gd name="connsiteX1037" fmla="*/ 37305 w 530837"/>
              <a:gd name="connsiteY1037" fmla="*/ 881261 h 1517935"/>
              <a:gd name="connsiteX1038" fmla="*/ 36132 w 530837"/>
              <a:gd name="connsiteY1038" fmla="*/ 880909 h 1517935"/>
              <a:gd name="connsiteX1039" fmla="*/ 34842 w 530837"/>
              <a:gd name="connsiteY1039" fmla="*/ 880440 h 1517935"/>
              <a:gd name="connsiteX1040" fmla="*/ 32613 w 530837"/>
              <a:gd name="connsiteY1040" fmla="*/ 879268 h 1517935"/>
              <a:gd name="connsiteX1041" fmla="*/ 30149 w 530837"/>
              <a:gd name="connsiteY1041" fmla="*/ 877743 h 1517935"/>
              <a:gd name="connsiteX1042" fmla="*/ 27803 w 530837"/>
              <a:gd name="connsiteY1042" fmla="*/ 875867 h 1517935"/>
              <a:gd name="connsiteX1043" fmla="*/ 25574 w 530837"/>
              <a:gd name="connsiteY1043" fmla="*/ 873757 h 1517935"/>
              <a:gd name="connsiteX1044" fmla="*/ 23228 w 530837"/>
              <a:gd name="connsiteY1044" fmla="*/ 871412 h 1517935"/>
              <a:gd name="connsiteX1045" fmla="*/ 20882 w 530837"/>
              <a:gd name="connsiteY1045" fmla="*/ 868832 h 1517935"/>
              <a:gd name="connsiteX1046" fmla="*/ 18653 w 530837"/>
              <a:gd name="connsiteY1046" fmla="*/ 866018 h 1517935"/>
              <a:gd name="connsiteX1047" fmla="*/ 16424 w 530837"/>
              <a:gd name="connsiteY1047" fmla="*/ 863087 h 1517935"/>
              <a:gd name="connsiteX1048" fmla="*/ 14077 w 530837"/>
              <a:gd name="connsiteY1048" fmla="*/ 859921 h 1517935"/>
              <a:gd name="connsiteX1049" fmla="*/ 9502 w 530837"/>
              <a:gd name="connsiteY1049" fmla="*/ 853238 h 1517935"/>
              <a:gd name="connsiteX1050" fmla="*/ 7391 w 530837"/>
              <a:gd name="connsiteY1050" fmla="*/ 849837 h 1517935"/>
              <a:gd name="connsiteX1051" fmla="*/ 5631 w 530837"/>
              <a:gd name="connsiteY1051" fmla="*/ 846789 h 1517935"/>
              <a:gd name="connsiteX1052" fmla="*/ 4106 w 530837"/>
              <a:gd name="connsiteY1052" fmla="*/ 843975 h 1517935"/>
              <a:gd name="connsiteX1053" fmla="*/ 2815 w 530837"/>
              <a:gd name="connsiteY1053" fmla="*/ 841278 h 1517935"/>
              <a:gd name="connsiteX1054" fmla="*/ 1760 w 530837"/>
              <a:gd name="connsiteY1054" fmla="*/ 838816 h 1517935"/>
              <a:gd name="connsiteX1055" fmla="*/ 1056 w 530837"/>
              <a:gd name="connsiteY1055" fmla="*/ 836588 h 1517935"/>
              <a:gd name="connsiteX1056" fmla="*/ 469 w 530837"/>
              <a:gd name="connsiteY1056" fmla="*/ 834360 h 1517935"/>
              <a:gd name="connsiteX1057" fmla="*/ 117 w 530837"/>
              <a:gd name="connsiteY1057" fmla="*/ 832133 h 1517935"/>
              <a:gd name="connsiteX1058" fmla="*/ 0 w 530837"/>
              <a:gd name="connsiteY1058" fmla="*/ 830139 h 1517935"/>
              <a:gd name="connsiteX1059" fmla="*/ 0 w 530837"/>
              <a:gd name="connsiteY1059" fmla="*/ 827911 h 1517935"/>
              <a:gd name="connsiteX1060" fmla="*/ 117 w 530837"/>
              <a:gd name="connsiteY1060" fmla="*/ 825918 h 1517935"/>
              <a:gd name="connsiteX1061" fmla="*/ 469 w 530837"/>
              <a:gd name="connsiteY1061" fmla="*/ 823573 h 1517935"/>
              <a:gd name="connsiteX1062" fmla="*/ 1056 w 530837"/>
              <a:gd name="connsiteY1062" fmla="*/ 821345 h 1517935"/>
              <a:gd name="connsiteX1063" fmla="*/ 1525 w 530837"/>
              <a:gd name="connsiteY1063" fmla="*/ 819000 h 1517935"/>
              <a:gd name="connsiteX1064" fmla="*/ 3050 w 530837"/>
              <a:gd name="connsiteY1064" fmla="*/ 813607 h 1517935"/>
              <a:gd name="connsiteX1065" fmla="*/ 3989 w 530837"/>
              <a:gd name="connsiteY1065" fmla="*/ 809972 h 1517935"/>
              <a:gd name="connsiteX1066" fmla="*/ 4692 w 530837"/>
              <a:gd name="connsiteY1066" fmla="*/ 805165 h 1517935"/>
              <a:gd name="connsiteX1067" fmla="*/ 5631 w 530837"/>
              <a:gd name="connsiteY1067" fmla="*/ 799068 h 1517935"/>
              <a:gd name="connsiteX1068" fmla="*/ 6569 w 530837"/>
              <a:gd name="connsiteY1068" fmla="*/ 792033 h 1517935"/>
              <a:gd name="connsiteX1069" fmla="*/ 7391 w 530837"/>
              <a:gd name="connsiteY1069" fmla="*/ 784059 h 1517935"/>
              <a:gd name="connsiteX1070" fmla="*/ 8329 w 530837"/>
              <a:gd name="connsiteY1070" fmla="*/ 775383 h 1517935"/>
              <a:gd name="connsiteX1071" fmla="*/ 9972 w 530837"/>
              <a:gd name="connsiteY1071" fmla="*/ 756154 h 1517935"/>
              <a:gd name="connsiteX1072" fmla="*/ 11379 w 530837"/>
              <a:gd name="connsiteY1072" fmla="*/ 735635 h 1517935"/>
              <a:gd name="connsiteX1073" fmla="*/ 12670 w 530837"/>
              <a:gd name="connsiteY1073" fmla="*/ 714764 h 1517935"/>
              <a:gd name="connsiteX1074" fmla="*/ 13725 w 530837"/>
              <a:gd name="connsiteY1074" fmla="*/ 694597 h 1517935"/>
              <a:gd name="connsiteX1075" fmla="*/ 14312 w 530837"/>
              <a:gd name="connsiteY1075" fmla="*/ 676423 h 1517935"/>
              <a:gd name="connsiteX1076" fmla="*/ 14781 w 530837"/>
              <a:gd name="connsiteY1076" fmla="*/ 667512 h 1517935"/>
              <a:gd name="connsiteX1077" fmla="*/ 15368 w 530837"/>
              <a:gd name="connsiteY1077" fmla="*/ 658014 h 1517935"/>
              <a:gd name="connsiteX1078" fmla="*/ 16306 w 530837"/>
              <a:gd name="connsiteY1078" fmla="*/ 648048 h 1517935"/>
              <a:gd name="connsiteX1079" fmla="*/ 17479 w 530837"/>
              <a:gd name="connsiteY1079" fmla="*/ 637613 h 1517935"/>
              <a:gd name="connsiteX1080" fmla="*/ 19005 w 530837"/>
              <a:gd name="connsiteY1080" fmla="*/ 626708 h 1517935"/>
              <a:gd name="connsiteX1081" fmla="*/ 20530 w 530837"/>
              <a:gd name="connsiteY1081" fmla="*/ 615569 h 1517935"/>
              <a:gd name="connsiteX1082" fmla="*/ 22407 w 530837"/>
              <a:gd name="connsiteY1082" fmla="*/ 604196 h 1517935"/>
              <a:gd name="connsiteX1083" fmla="*/ 24518 w 530837"/>
              <a:gd name="connsiteY1083" fmla="*/ 592705 h 1517935"/>
              <a:gd name="connsiteX1084" fmla="*/ 26630 w 530837"/>
              <a:gd name="connsiteY1084" fmla="*/ 580980 h 1517935"/>
              <a:gd name="connsiteX1085" fmla="*/ 29093 w 530837"/>
              <a:gd name="connsiteY1085" fmla="*/ 569490 h 1517935"/>
              <a:gd name="connsiteX1086" fmla="*/ 31792 w 530837"/>
              <a:gd name="connsiteY1086" fmla="*/ 557999 h 1517935"/>
              <a:gd name="connsiteX1087" fmla="*/ 34490 w 530837"/>
              <a:gd name="connsiteY1087" fmla="*/ 546743 h 1517935"/>
              <a:gd name="connsiteX1088" fmla="*/ 37305 w 530837"/>
              <a:gd name="connsiteY1088" fmla="*/ 535721 h 1517935"/>
              <a:gd name="connsiteX1089" fmla="*/ 40355 w 530837"/>
              <a:gd name="connsiteY1089" fmla="*/ 525051 h 1517935"/>
              <a:gd name="connsiteX1090" fmla="*/ 43523 w 530837"/>
              <a:gd name="connsiteY1090" fmla="*/ 514968 h 1517935"/>
              <a:gd name="connsiteX1091" fmla="*/ 46690 w 530837"/>
              <a:gd name="connsiteY1091" fmla="*/ 505236 h 1517935"/>
              <a:gd name="connsiteX1092" fmla="*/ 48215 w 530837"/>
              <a:gd name="connsiteY1092" fmla="*/ 500546 h 1517935"/>
              <a:gd name="connsiteX1093" fmla="*/ 49740 w 530837"/>
              <a:gd name="connsiteY1093" fmla="*/ 495973 h 1517935"/>
              <a:gd name="connsiteX1094" fmla="*/ 52438 w 530837"/>
              <a:gd name="connsiteY1094" fmla="*/ 486593 h 1517935"/>
              <a:gd name="connsiteX1095" fmla="*/ 54902 w 530837"/>
              <a:gd name="connsiteY1095" fmla="*/ 477330 h 1517935"/>
              <a:gd name="connsiteX1096" fmla="*/ 57014 w 530837"/>
              <a:gd name="connsiteY1096" fmla="*/ 468302 h 1517935"/>
              <a:gd name="connsiteX1097" fmla="*/ 58891 w 530837"/>
              <a:gd name="connsiteY1097" fmla="*/ 459039 h 1517935"/>
              <a:gd name="connsiteX1098" fmla="*/ 60416 w 530837"/>
              <a:gd name="connsiteY1098" fmla="*/ 449893 h 1517935"/>
              <a:gd name="connsiteX1099" fmla="*/ 61706 w 530837"/>
              <a:gd name="connsiteY1099" fmla="*/ 440748 h 1517935"/>
              <a:gd name="connsiteX1100" fmla="*/ 62762 w 530837"/>
              <a:gd name="connsiteY1100" fmla="*/ 431602 h 1517935"/>
              <a:gd name="connsiteX1101" fmla="*/ 63466 w 530837"/>
              <a:gd name="connsiteY1101" fmla="*/ 422339 h 1517935"/>
              <a:gd name="connsiteX1102" fmla="*/ 64170 w 530837"/>
              <a:gd name="connsiteY1102" fmla="*/ 412959 h 1517935"/>
              <a:gd name="connsiteX1103" fmla="*/ 64522 w 530837"/>
              <a:gd name="connsiteY1103" fmla="*/ 403696 h 1517935"/>
              <a:gd name="connsiteX1104" fmla="*/ 64756 w 530837"/>
              <a:gd name="connsiteY1104" fmla="*/ 394199 h 1517935"/>
              <a:gd name="connsiteX1105" fmla="*/ 64873 w 530837"/>
              <a:gd name="connsiteY1105" fmla="*/ 384702 h 1517935"/>
              <a:gd name="connsiteX1106" fmla="*/ 64873 w 530837"/>
              <a:gd name="connsiteY1106" fmla="*/ 374970 h 1517935"/>
              <a:gd name="connsiteX1107" fmla="*/ 64639 w 530837"/>
              <a:gd name="connsiteY1107" fmla="*/ 365003 h 1517935"/>
              <a:gd name="connsiteX1108" fmla="*/ 64404 w 530837"/>
              <a:gd name="connsiteY1108" fmla="*/ 355154 h 1517935"/>
              <a:gd name="connsiteX1109" fmla="*/ 64404 w 530837"/>
              <a:gd name="connsiteY1109" fmla="*/ 350230 h 1517935"/>
              <a:gd name="connsiteX1110" fmla="*/ 64404 w 530837"/>
              <a:gd name="connsiteY1110" fmla="*/ 345305 h 1517935"/>
              <a:gd name="connsiteX1111" fmla="*/ 64522 w 530837"/>
              <a:gd name="connsiteY1111" fmla="*/ 340615 h 1517935"/>
              <a:gd name="connsiteX1112" fmla="*/ 64756 w 530837"/>
              <a:gd name="connsiteY1112" fmla="*/ 335808 h 1517935"/>
              <a:gd name="connsiteX1113" fmla="*/ 65225 w 530837"/>
              <a:gd name="connsiteY1113" fmla="*/ 331352 h 1517935"/>
              <a:gd name="connsiteX1114" fmla="*/ 65577 w 530837"/>
              <a:gd name="connsiteY1114" fmla="*/ 326897 h 1517935"/>
              <a:gd name="connsiteX1115" fmla="*/ 66164 w 530837"/>
              <a:gd name="connsiteY1115" fmla="*/ 322441 h 1517935"/>
              <a:gd name="connsiteX1116" fmla="*/ 66985 w 530837"/>
              <a:gd name="connsiteY1116" fmla="*/ 318337 h 1517935"/>
              <a:gd name="connsiteX1117" fmla="*/ 67689 w 530837"/>
              <a:gd name="connsiteY1117" fmla="*/ 314234 h 1517935"/>
              <a:gd name="connsiteX1118" fmla="*/ 68627 w 530837"/>
              <a:gd name="connsiteY1118" fmla="*/ 310247 h 1517935"/>
              <a:gd name="connsiteX1119" fmla="*/ 69683 w 530837"/>
              <a:gd name="connsiteY1119" fmla="*/ 306495 h 1517935"/>
              <a:gd name="connsiteX1120" fmla="*/ 70856 w 530837"/>
              <a:gd name="connsiteY1120" fmla="*/ 302743 h 1517935"/>
              <a:gd name="connsiteX1121" fmla="*/ 72147 w 530837"/>
              <a:gd name="connsiteY1121" fmla="*/ 299108 h 1517935"/>
              <a:gd name="connsiteX1122" fmla="*/ 73437 w 530837"/>
              <a:gd name="connsiteY1122" fmla="*/ 295591 h 1517935"/>
              <a:gd name="connsiteX1123" fmla="*/ 74962 w 530837"/>
              <a:gd name="connsiteY1123" fmla="*/ 292190 h 1517935"/>
              <a:gd name="connsiteX1124" fmla="*/ 76487 w 530837"/>
              <a:gd name="connsiteY1124" fmla="*/ 289025 h 1517935"/>
              <a:gd name="connsiteX1125" fmla="*/ 78130 w 530837"/>
              <a:gd name="connsiteY1125" fmla="*/ 285976 h 1517935"/>
              <a:gd name="connsiteX1126" fmla="*/ 79889 w 530837"/>
              <a:gd name="connsiteY1126" fmla="*/ 283045 h 1517935"/>
              <a:gd name="connsiteX1127" fmla="*/ 81884 w 530837"/>
              <a:gd name="connsiteY1127" fmla="*/ 280114 h 1517935"/>
              <a:gd name="connsiteX1128" fmla="*/ 83761 w 530837"/>
              <a:gd name="connsiteY1128" fmla="*/ 277534 h 1517935"/>
              <a:gd name="connsiteX1129" fmla="*/ 85990 w 530837"/>
              <a:gd name="connsiteY1129" fmla="*/ 274954 h 1517935"/>
              <a:gd name="connsiteX1130" fmla="*/ 88101 w 530837"/>
              <a:gd name="connsiteY1130" fmla="*/ 272492 h 1517935"/>
              <a:gd name="connsiteX1131" fmla="*/ 90447 w 530837"/>
              <a:gd name="connsiteY1131" fmla="*/ 270147 h 1517935"/>
              <a:gd name="connsiteX1132" fmla="*/ 92911 w 530837"/>
              <a:gd name="connsiteY1132" fmla="*/ 268154 h 1517935"/>
              <a:gd name="connsiteX1133" fmla="*/ 95375 w 530837"/>
              <a:gd name="connsiteY1133" fmla="*/ 266043 h 1517935"/>
              <a:gd name="connsiteX1134" fmla="*/ 98073 w 530837"/>
              <a:gd name="connsiteY1134" fmla="*/ 264285 h 1517935"/>
              <a:gd name="connsiteX1135" fmla="*/ 100654 w 530837"/>
              <a:gd name="connsiteY1135" fmla="*/ 262526 h 1517935"/>
              <a:gd name="connsiteX1136" fmla="*/ 103586 w 530837"/>
              <a:gd name="connsiteY1136" fmla="*/ 260884 h 1517935"/>
              <a:gd name="connsiteX1137" fmla="*/ 106519 w 530837"/>
              <a:gd name="connsiteY1137" fmla="*/ 259477 h 1517935"/>
              <a:gd name="connsiteX1138" fmla="*/ 109452 w 530837"/>
              <a:gd name="connsiteY1138" fmla="*/ 258188 h 1517935"/>
              <a:gd name="connsiteX1139" fmla="*/ 112502 w 530837"/>
              <a:gd name="connsiteY1139" fmla="*/ 257250 h 1517935"/>
              <a:gd name="connsiteX1140" fmla="*/ 115669 w 530837"/>
              <a:gd name="connsiteY1140" fmla="*/ 256194 h 1517935"/>
              <a:gd name="connsiteX1141" fmla="*/ 122708 w 530837"/>
              <a:gd name="connsiteY1141" fmla="*/ 254553 h 1517935"/>
              <a:gd name="connsiteX1142" fmla="*/ 130216 w 530837"/>
              <a:gd name="connsiteY1142" fmla="*/ 252911 h 1517935"/>
              <a:gd name="connsiteX1143" fmla="*/ 138428 w 530837"/>
              <a:gd name="connsiteY1143" fmla="*/ 251152 h 1517935"/>
              <a:gd name="connsiteX1144" fmla="*/ 146874 w 530837"/>
              <a:gd name="connsiteY1144" fmla="*/ 249159 h 1517935"/>
              <a:gd name="connsiteX1145" fmla="*/ 151215 w 530837"/>
              <a:gd name="connsiteY1145" fmla="*/ 247987 h 1517935"/>
              <a:gd name="connsiteX1146" fmla="*/ 155673 w 530837"/>
              <a:gd name="connsiteY1146" fmla="*/ 246814 h 1517935"/>
              <a:gd name="connsiteX1147" fmla="*/ 160013 w 530837"/>
              <a:gd name="connsiteY1147" fmla="*/ 245524 h 1517935"/>
              <a:gd name="connsiteX1148" fmla="*/ 164354 w 530837"/>
              <a:gd name="connsiteY1148" fmla="*/ 244000 h 1517935"/>
              <a:gd name="connsiteX1149" fmla="*/ 168694 w 530837"/>
              <a:gd name="connsiteY1149" fmla="*/ 242476 h 1517935"/>
              <a:gd name="connsiteX1150" fmla="*/ 173035 w 530837"/>
              <a:gd name="connsiteY1150" fmla="*/ 240717 h 1517935"/>
              <a:gd name="connsiteX1151" fmla="*/ 177258 w 530837"/>
              <a:gd name="connsiteY1151" fmla="*/ 238607 h 1517935"/>
              <a:gd name="connsiteX1152" fmla="*/ 181364 w 530837"/>
              <a:gd name="connsiteY1152" fmla="*/ 236613 h 1517935"/>
              <a:gd name="connsiteX1153" fmla="*/ 185470 w 530837"/>
              <a:gd name="connsiteY1153" fmla="*/ 234151 h 1517935"/>
              <a:gd name="connsiteX1154" fmla="*/ 189459 w 530837"/>
              <a:gd name="connsiteY1154" fmla="*/ 231572 h 1517935"/>
              <a:gd name="connsiteX1155" fmla="*/ 193330 w 530837"/>
              <a:gd name="connsiteY1155" fmla="*/ 228757 h 1517935"/>
              <a:gd name="connsiteX1156" fmla="*/ 195090 w 530837"/>
              <a:gd name="connsiteY1156" fmla="*/ 227233 h 1517935"/>
              <a:gd name="connsiteX1157" fmla="*/ 196967 w 530837"/>
              <a:gd name="connsiteY1157" fmla="*/ 225709 h 1517935"/>
              <a:gd name="connsiteX1158" fmla="*/ 198726 w 530837"/>
              <a:gd name="connsiteY1158" fmla="*/ 223950 h 1517935"/>
              <a:gd name="connsiteX1159" fmla="*/ 200369 w 530837"/>
              <a:gd name="connsiteY1159" fmla="*/ 222191 h 1517935"/>
              <a:gd name="connsiteX1160" fmla="*/ 202011 w 530837"/>
              <a:gd name="connsiteY1160" fmla="*/ 220433 h 1517935"/>
              <a:gd name="connsiteX1161" fmla="*/ 203771 w 530837"/>
              <a:gd name="connsiteY1161" fmla="*/ 218674 h 1517935"/>
              <a:gd name="connsiteX1162" fmla="*/ 205296 w 530837"/>
              <a:gd name="connsiteY1162" fmla="*/ 216681 h 1517935"/>
              <a:gd name="connsiteX1163" fmla="*/ 206821 w 530837"/>
              <a:gd name="connsiteY1163" fmla="*/ 214687 h 1517935"/>
              <a:gd name="connsiteX1164" fmla="*/ 208229 w 530837"/>
              <a:gd name="connsiteY1164" fmla="*/ 212460 h 1517935"/>
              <a:gd name="connsiteX1165" fmla="*/ 209519 w 530837"/>
              <a:gd name="connsiteY1165" fmla="*/ 210232 h 1517935"/>
              <a:gd name="connsiteX1166" fmla="*/ 210927 w 530837"/>
              <a:gd name="connsiteY1166" fmla="*/ 208121 h 1517935"/>
              <a:gd name="connsiteX1167" fmla="*/ 212100 w 530837"/>
              <a:gd name="connsiteY1167" fmla="*/ 205659 h 1517935"/>
              <a:gd name="connsiteX1168" fmla="*/ 213390 w 530837"/>
              <a:gd name="connsiteY1168" fmla="*/ 203197 h 1517935"/>
              <a:gd name="connsiteX1169" fmla="*/ 214329 w 530837"/>
              <a:gd name="connsiteY1169" fmla="*/ 200617 h 1517935"/>
              <a:gd name="connsiteX1170" fmla="*/ 215385 w 530837"/>
              <a:gd name="connsiteY1170" fmla="*/ 198155 h 1517935"/>
              <a:gd name="connsiteX1171" fmla="*/ 216440 w 530837"/>
              <a:gd name="connsiteY1171" fmla="*/ 195458 h 1517935"/>
              <a:gd name="connsiteX1172" fmla="*/ 217262 w 530837"/>
              <a:gd name="connsiteY1172" fmla="*/ 192644 h 1517935"/>
              <a:gd name="connsiteX1173" fmla="*/ 218083 w 530837"/>
              <a:gd name="connsiteY1173" fmla="*/ 189596 h 1517935"/>
              <a:gd name="connsiteX1174" fmla="*/ 218787 w 530837"/>
              <a:gd name="connsiteY1174" fmla="*/ 186664 h 1517935"/>
              <a:gd name="connsiteX1175" fmla="*/ 219373 w 530837"/>
              <a:gd name="connsiteY1175" fmla="*/ 183498 h 1517935"/>
              <a:gd name="connsiteX1176" fmla="*/ 219842 w 530837"/>
              <a:gd name="connsiteY1176" fmla="*/ 180333 h 1517935"/>
              <a:gd name="connsiteX1177" fmla="*/ 220312 w 530837"/>
              <a:gd name="connsiteY1177" fmla="*/ 176932 h 1517935"/>
              <a:gd name="connsiteX1178" fmla="*/ 220664 w 530837"/>
              <a:gd name="connsiteY1178" fmla="*/ 173649 h 1517935"/>
              <a:gd name="connsiteX1179" fmla="*/ 220898 w 530837"/>
              <a:gd name="connsiteY1179" fmla="*/ 170015 h 1517935"/>
              <a:gd name="connsiteX1180" fmla="*/ 221015 w 530837"/>
              <a:gd name="connsiteY1180" fmla="*/ 166263 h 1517935"/>
              <a:gd name="connsiteX1181" fmla="*/ 221133 w 530837"/>
              <a:gd name="connsiteY1181" fmla="*/ 162628 h 1517935"/>
              <a:gd name="connsiteX1182" fmla="*/ 219725 w 530837"/>
              <a:gd name="connsiteY1182" fmla="*/ 162042 h 1517935"/>
              <a:gd name="connsiteX1183" fmla="*/ 218435 w 530837"/>
              <a:gd name="connsiteY1183" fmla="*/ 161572 h 1517935"/>
              <a:gd name="connsiteX1184" fmla="*/ 217496 w 530837"/>
              <a:gd name="connsiteY1184" fmla="*/ 160752 h 1517935"/>
              <a:gd name="connsiteX1185" fmla="*/ 216440 w 530837"/>
              <a:gd name="connsiteY1185" fmla="*/ 160048 h 1517935"/>
              <a:gd name="connsiteX1186" fmla="*/ 215502 w 530837"/>
              <a:gd name="connsiteY1186" fmla="*/ 159227 h 1517935"/>
              <a:gd name="connsiteX1187" fmla="*/ 214915 w 530837"/>
              <a:gd name="connsiteY1187" fmla="*/ 158407 h 1517935"/>
              <a:gd name="connsiteX1188" fmla="*/ 214211 w 530837"/>
              <a:gd name="connsiteY1188" fmla="*/ 157586 h 1517935"/>
              <a:gd name="connsiteX1189" fmla="*/ 213742 w 530837"/>
              <a:gd name="connsiteY1189" fmla="*/ 156648 h 1517935"/>
              <a:gd name="connsiteX1190" fmla="*/ 212921 w 530837"/>
              <a:gd name="connsiteY1190" fmla="*/ 155124 h 1517935"/>
              <a:gd name="connsiteX1191" fmla="*/ 212569 w 530837"/>
              <a:gd name="connsiteY1191" fmla="*/ 153717 h 1517935"/>
              <a:gd name="connsiteX1192" fmla="*/ 212217 w 530837"/>
              <a:gd name="connsiteY1192" fmla="*/ 152427 h 1517935"/>
              <a:gd name="connsiteX1193" fmla="*/ 211044 w 530837"/>
              <a:gd name="connsiteY1193" fmla="*/ 152427 h 1517935"/>
              <a:gd name="connsiteX1194" fmla="*/ 209871 w 530837"/>
              <a:gd name="connsiteY1194" fmla="*/ 152310 h 1517935"/>
              <a:gd name="connsiteX1195" fmla="*/ 208698 w 530837"/>
              <a:gd name="connsiteY1195" fmla="*/ 152075 h 1517935"/>
              <a:gd name="connsiteX1196" fmla="*/ 207525 w 530837"/>
              <a:gd name="connsiteY1196" fmla="*/ 151723 h 1517935"/>
              <a:gd name="connsiteX1197" fmla="*/ 206469 w 530837"/>
              <a:gd name="connsiteY1197" fmla="*/ 151137 h 1517935"/>
              <a:gd name="connsiteX1198" fmla="*/ 205413 w 530837"/>
              <a:gd name="connsiteY1198" fmla="*/ 150551 h 1517935"/>
              <a:gd name="connsiteX1199" fmla="*/ 204357 w 530837"/>
              <a:gd name="connsiteY1199" fmla="*/ 149847 h 1517935"/>
              <a:gd name="connsiteX1200" fmla="*/ 203301 w 530837"/>
              <a:gd name="connsiteY1200" fmla="*/ 149144 h 1517935"/>
              <a:gd name="connsiteX1201" fmla="*/ 202480 w 530837"/>
              <a:gd name="connsiteY1201" fmla="*/ 148206 h 1517935"/>
              <a:gd name="connsiteX1202" fmla="*/ 201542 w 530837"/>
              <a:gd name="connsiteY1202" fmla="*/ 147033 h 1517935"/>
              <a:gd name="connsiteX1203" fmla="*/ 200838 w 530837"/>
              <a:gd name="connsiteY1203" fmla="*/ 145861 h 1517935"/>
              <a:gd name="connsiteX1204" fmla="*/ 200017 w 530837"/>
              <a:gd name="connsiteY1204" fmla="*/ 144806 h 1517935"/>
              <a:gd name="connsiteX1205" fmla="*/ 199547 w 530837"/>
              <a:gd name="connsiteY1205" fmla="*/ 143399 h 1517935"/>
              <a:gd name="connsiteX1206" fmla="*/ 198844 w 530837"/>
              <a:gd name="connsiteY1206" fmla="*/ 141757 h 1517935"/>
              <a:gd name="connsiteX1207" fmla="*/ 198492 w 530837"/>
              <a:gd name="connsiteY1207" fmla="*/ 140116 h 1517935"/>
              <a:gd name="connsiteX1208" fmla="*/ 198140 w 530837"/>
              <a:gd name="connsiteY1208" fmla="*/ 138357 h 1517935"/>
              <a:gd name="connsiteX1209" fmla="*/ 197905 w 530837"/>
              <a:gd name="connsiteY1209" fmla="*/ 137301 h 1517935"/>
              <a:gd name="connsiteX1210" fmla="*/ 197553 w 530837"/>
              <a:gd name="connsiteY1210" fmla="*/ 136129 h 1517935"/>
              <a:gd name="connsiteX1211" fmla="*/ 196732 w 530837"/>
              <a:gd name="connsiteY1211" fmla="*/ 133784 h 1517935"/>
              <a:gd name="connsiteX1212" fmla="*/ 195559 w 530837"/>
              <a:gd name="connsiteY1212" fmla="*/ 131087 h 1517935"/>
              <a:gd name="connsiteX1213" fmla="*/ 194151 w 530837"/>
              <a:gd name="connsiteY1213" fmla="*/ 128273 h 1517935"/>
              <a:gd name="connsiteX1214" fmla="*/ 191336 w 530837"/>
              <a:gd name="connsiteY1214" fmla="*/ 122176 h 1517935"/>
              <a:gd name="connsiteX1215" fmla="*/ 189928 w 530837"/>
              <a:gd name="connsiteY1215" fmla="*/ 119010 h 1517935"/>
              <a:gd name="connsiteX1216" fmla="*/ 188755 w 530837"/>
              <a:gd name="connsiteY1216" fmla="*/ 115962 h 1517935"/>
              <a:gd name="connsiteX1217" fmla="*/ 187699 w 530837"/>
              <a:gd name="connsiteY1217" fmla="*/ 112913 h 1517935"/>
              <a:gd name="connsiteX1218" fmla="*/ 187464 w 530837"/>
              <a:gd name="connsiteY1218" fmla="*/ 111389 h 1517935"/>
              <a:gd name="connsiteX1219" fmla="*/ 187230 w 530837"/>
              <a:gd name="connsiteY1219" fmla="*/ 109982 h 1517935"/>
              <a:gd name="connsiteX1220" fmla="*/ 187112 w 530837"/>
              <a:gd name="connsiteY1220" fmla="*/ 108575 h 1517935"/>
              <a:gd name="connsiteX1221" fmla="*/ 187112 w 530837"/>
              <a:gd name="connsiteY1221" fmla="*/ 107168 h 1517935"/>
              <a:gd name="connsiteX1222" fmla="*/ 187230 w 530837"/>
              <a:gd name="connsiteY1222" fmla="*/ 105878 h 1517935"/>
              <a:gd name="connsiteX1223" fmla="*/ 187464 w 530837"/>
              <a:gd name="connsiteY1223" fmla="*/ 104588 h 1517935"/>
              <a:gd name="connsiteX1224" fmla="*/ 187934 w 530837"/>
              <a:gd name="connsiteY1224" fmla="*/ 103533 h 1517935"/>
              <a:gd name="connsiteX1225" fmla="*/ 188637 w 530837"/>
              <a:gd name="connsiteY1225" fmla="*/ 102361 h 1517935"/>
              <a:gd name="connsiteX1226" fmla="*/ 189341 w 530837"/>
              <a:gd name="connsiteY1226" fmla="*/ 101305 h 1517935"/>
              <a:gd name="connsiteX1227" fmla="*/ 190397 w 530837"/>
              <a:gd name="connsiteY1227" fmla="*/ 100250 h 1517935"/>
              <a:gd name="connsiteX1228" fmla="*/ 191570 w 530837"/>
              <a:gd name="connsiteY1228" fmla="*/ 99429 h 1517935"/>
              <a:gd name="connsiteX1229" fmla="*/ 192978 w 530837"/>
              <a:gd name="connsiteY1229" fmla="*/ 98609 h 1517935"/>
              <a:gd name="connsiteX1230" fmla="*/ 194620 w 530837"/>
              <a:gd name="connsiteY1230" fmla="*/ 97788 h 1517935"/>
              <a:gd name="connsiteX1231" fmla="*/ 196497 w 530837"/>
              <a:gd name="connsiteY1231" fmla="*/ 97202 h 1517935"/>
              <a:gd name="connsiteX1232" fmla="*/ 196380 w 530837"/>
              <a:gd name="connsiteY1232" fmla="*/ 92863 h 1517935"/>
              <a:gd name="connsiteX1233" fmla="*/ 196028 w 530837"/>
              <a:gd name="connsiteY1233" fmla="*/ 87235 h 1517935"/>
              <a:gd name="connsiteX1234" fmla="*/ 195793 w 530837"/>
              <a:gd name="connsiteY1234" fmla="*/ 80786 h 1517935"/>
              <a:gd name="connsiteX1235" fmla="*/ 195559 w 530837"/>
              <a:gd name="connsiteY1235" fmla="*/ 73517 h 1517935"/>
              <a:gd name="connsiteX1236" fmla="*/ 195559 w 530837"/>
              <a:gd name="connsiteY1236" fmla="*/ 69648 h 1517935"/>
              <a:gd name="connsiteX1237" fmla="*/ 195676 w 530837"/>
              <a:gd name="connsiteY1237" fmla="*/ 65778 h 1517935"/>
              <a:gd name="connsiteX1238" fmla="*/ 195911 w 530837"/>
              <a:gd name="connsiteY1238" fmla="*/ 61674 h 1517935"/>
              <a:gd name="connsiteX1239" fmla="*/ 196263 w 530837"/>
              <a:gd name="connsiteY1239" fmla="*/ 57571 h 1517935"/>
              <a:gd name="connsiteX1240" fmla="*/ 196967 w 530837"/>
              <a:gd name="connsiteY1240" fmla="*/ 53467 h 1517935"/>
              <a:gd name="connsiteX1241" fmla="*/ 197553 w 530837"/>
              <a:gd name="connsiteY1241" fmla="*/ 49246 h 1517935"/>
              <a:gd name="connsiteX1242" fmla="*/ 198492 w 530837"/>
              <a:gd name="connsiteY1242" fmla="*/ 45142 h 1517935"/>
              <a:gd name="connsiteX1243" fmla="*/ 199782 w 530837"/>
              <a:gd name="connsiteY1243" fmla="*/ 41038 h 1517935"/>
              <a:gd name="connsiteX1244" fmla="*/ 201072 w 530837"/>
              <a:gd name="connsiteY1244" fmla="*/ 36934 h 1517935"/>
              <a:gd name="connsiteX1245" fmla="*/ 202715 w 530837"/>
              <a:gd name="connsiteY1245" fmla="*/ 32948 h 1517935"/>
              <a:gd name="connsiteX1246" fmla="*/ 203771 w 530837"/>
              <a:gd name="connsiteY1246" fmla="*/ 31072 h 1517935"/>
              <a:gd name="connsiteX1247" fmla="*/ 204709 w 530837"/>
              <a:gd name="connsiteY1247" fmla="*/ 29079 h 1517935"/>
              <a:gd name="connsiteX1248" fmla="*/ 205765 w 530837"/>
              <a:gd name="connsiteY1248" fmla="*/ 27320 h 1517935"/>
              <a:gd name="connsiteX1249" fmla="*/ 206938 w 530837"/>
              <a:gd name="connsiteY1249" fmla="*/ 25444 h 1517935"/>
              <a:gd name="connsiteX1250" fmla="*/ 208229 w 530837"/>
              <a:gd name="connsiteY1250" fmla="*/ 23568 h 1517935"/>
              <a:gd name="connsiteX1251" fmla="*/ 209636 w 530837"/>
              <a:gd name="connsiteY1251" fmla="*/ 21809 h 1517935"/>
              <a:gd name="connsiteX1252" fmla="*/ 211044 w 530837"/>
              <a:gd name="connsiteY1252" fmla="*/ 20167 h 1517935"/>
              <a:gd name="connsiteX1253" fmla="*/ 212452 w 530837"/>
              <a:gd name="connsiteY1253" fmla="*/ 18409 h 1517935"/>
              <a:gd name="connsiteX1254" fmla="*/ 214094 w 530837"/>
              <a:gd name="connsiteY1254" fmla="*/ 16767 h 1517935"/>
              <a:gd name="connsiteX1255" fmla="*/ 215736 w 530837"/>
              <a:gd name="connsiteY1255" fmla="*/ 15243 h 1517935"/>
              <a:gd name="connsiteX1256" fmla="*/ 217613 w 530837"/>
              <a:gd name="connsiteY1256" fmla="*/ 13719 h 1517935"/>
              <a:gd name="connsiteX1257" fmla="*/ 219490 w 530837"/>
              <a:gd name="connsiteY1257" fmla="*/ 12312 h 1517935"/>
              <a:gd name="connsiteX1258" fmla="*/ 221602 w 530837"/>
              <a:gd name="connsiteY1258" fmla="*/ 10905 h 1517935"/>
              <a:gd name="connsiteX1259" fmla="*/ 223596 w 530837"/>
              <a:gd name="connsiteY1259" fmla="*/ 9615 h 1517935"/>
              <a:gd name="connsiteX1260" fmla="*/ 225825 w 530837"/>
              <a:gd name="connsiteY1260" fmla="*/ 8325 h 1517935"/>
              <a:gd name="connsiteX1261" fmla="*/ 228054 w 530837"/>
              <a:gd name="connsiteY1261" fmla="*/ 7153 h 1517935"/>
              <a:gd name="connsiteX1262" fmla="*/ 230518 w 530837"/>
              <a:gd name="connsiteY1262" fmla="*/ 6097 h 1517935"/>
              <a:gd name="connsiteX1263" fmla="*/ 233099 w 530837"/>
              <a:gd name="connsiteY1263" fmla="*/ 5159 h 1517935"/>
              <a:gd name="connsiteX1264" fmla="*/ 235797 w 530837"/>
              <a:gd name="connsiteY1264" fmla="*/ 4104 h 1517935"/>
              <a:gd name="connsiteX1265" fmla="*/ 238612 w 530837"/>
              <a:gd name="connsiteY1265" fmla="*/ 3283 h 1517935"/>
              <a:gd name="connsiteX1266" fmla="*/ 241428 w 530837"/>
              <a:gd name="connsiteY1266" fmla="*/ 2580 h 1517935"/>
              <a:gd name="connsiteX1267" fmla="*/ 244478 w 530837"/>
              <a:gd name="connsiteY1267" fmla="*/ 1876 h 1517935"/>
              <a:gd name="connsiteX1268" fmla="*/ 247763 w 530837"/>
              <a:gd name="connsiteY1268" fmla="*/ 1290 h 1517935"/>
              <a:gd name="connsiteX1269" fmla="*/ 251047 w 530837"/>
              <a:gd name="connsiteY1269" fmla="*/ 821 h 1517935"/>
              <a:gd name="connsiteX1270" fmla="*/ 254449 w 530837"/>
              <a:gd name="connsiteY1270" fmla="*/ 469 h 1517935"/>
              <a:gd name="connsiteX1271" fmla="*/ 257969 w 530837"/>
              <a:gd name="connsiteY1271" fmla="*/ 118 h 1517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Lst>
            <a:rect l="l" t="t" r="r" b="b"/>
            <a:pathLst>
              <a:path w="530837" h="1517935">
                <a:moveTo>
                  <a:pt x="261723" y="0"/>
                </a:moveTo>
                <a:lnTo>
                  <a:pt x="265594" y="0"/>
                </a:lnTo>
                <a:lnTo>
                  <a:pt x="269460" y="0"/>
                </a:lnTo>
                <a:lnTo>
                  <a:pt x="273092" y="118"/>
                </a:lnTo>
                <a:lnTo>
                  <a:pt x="276724" y="469"/>
                </a:lnTo>
                <a:lnTo>
                  <a:pt x="280004" y="821"/>
                </a:lnTo>
                <a:lnTo>
                  <a:pt x="283402" y="1290"/>
                </a:lnTo>
                <a:lnTo>
                  <a:pt x="286565" y="1876"/>
                </a:lnTo>
                <a:lnTo>
                  <a:pt x="289494" y="2580"/>
                </a:lnTo>
                <a:lnTo>
                  <a:pt x="292423" y="3283"/>
                </a:lnTo>
                <a:lnTo>
                  <a:pt x="295352" y="4104"/>
                </a:lnTo>
                <a:lnTo>
                  <a:pt x="298046" y="5159"/>
                </a:lnTo>
                <a:lnTo>
                  <a:pt x="300507" y="6097"/>
                </a:lnTo>
                <a:lnTo>
                  <a:pt x="302967" y="7153"/>
                </a:lnTo>
                <a:lnTo>
                  <a:pt x="305310" y="8325"/>
                </a:lnTo>
                <a:lnTo>
                  <a:pt x="307419" y="9615"/>
                </a:lnTo>
                <a:lnTo>
                  <a:pt x="309528" y="10905"/>
                </a:lnTo>
                <a:lnTo>
                  <a:pt x="311519" y="12312"/>
                </a:lnTo>
                <a:lnTo>
                  <a:pt x="313511" y="13719"/>
                </a:lnTo>
                <a:lnTo>
                  <a:pt x="315268" y="15243"/>
                </a:lnTo>
                <a:lnTo>
                  <a:pt x="316909" y="16767"/>
                </a:lnTo>
                <a:lnTo>
                  <a:pt x="318666" y="18409"/>
                </a:lnTo>
                <a:lnTo>
                  <a:pt x="320072" y="20167"/>
                </a:lnTo>
                <a:lnTo>
                  <a:pt x="321478" y="21809"/>
                </a:lnTo>
                <a:lnTo>
                  <a:pt x="322884" y="23568"/>
                </a:lnTo>
                <a:lnTo>
                  <a:pt x="324172" y="25444"/>
                </a:lnTo>
                <a:lnTo>
                  <a:pt x="325227" y="27320"/>
                </a:lnTo>
                <a:lnTo>
                  <a:pt x="326281" y="29079"/>
                </a:lnTo>
                <a:lnTo>
                  <a:pt x="327336" y="31072"/>
                </a:lnTo>
                <a:lnTo>
                  <a:pt x="328273" y="32948"/>
                </a:lnTo>
                <a:lnTo>
                  <a:pt x="329913" y="36934"/>
                </a:lnTo>
                <a:lnTo>
                  <a:pt x="331319" y="41038"/>
                </a:lnTo>
                <a:lnTo>
                  <a:pt x="332491" y="45142"/>
                </a:lnTo>
                <a:lnTo>
                  <a:pt x="333428" y="49246"/>
                </a:lnTo>
                <a:lnTo>
                  <a:pt x="334131" y="53467"/>
                </a:lnTo>
                <a:lnTo>
                  <a:pt x="334717" y="57571"/>
                </a:lnTo>
                <a:lnTo>
                  <a:pt x="335185" y="61674"/>
                </a:lnTo>
                <a:lnTo>
                  <a:pt x="335419" y="65778"/>
                </a:lnTo>
                <a:lnTo>
                  <a:pt x="335537" y="69648"/>
                </a:lnTo>
                <a:lnTo>
                  <a:pt x="335537" y="73517"/>
                </a:lnTo>
                <a:lnTo>
                  <a:pt x="335302" y="80786"/>
                </a:lnTo>
                <a:lnTo>
                  <a:pt x="335068" y="87235"/>
                </a:lnTo>
                <a:lnTo>
                  <a:pt x="334599" y="92863"/>
                </a:lnTo>
                <a:lnTo>
                  <a:pt x="334482" y="97202"/>
                </a:lnTo>
                <a:lnTo>
                  <a:pt x="336474" y="97788"/>
                </a:lnTo>
                <a:lnTo>
                  <a:pt x="338114" y="98609"/>
                </a:lnTo>
                <a:lnTo>
                  <a:pt x="339520" y="99429"/>
                </a:lnTo>
                <a:lnTo>
                  <a:pt x="340692" y="100250"/>
                </a:lnTo>
                <a:lnTo>
                  <a:pt x="341629" y="101305"/>
                </a:lnTo>
                <a:lnTo>
                  <a:pt x="342449" y="102361"/>
                </a:lnTo>
                <a:lnTo>
                  <a:pt x="343035" y="103533"/>
                </a:lnTo>
                <a:lnTo>
                  <a:pt x="343503" y="104588"/>
                </a:lnTo>
                <a:lnTo>
                  <a:pt x="343855" y="105878"/>
                </a:lnTo>
                <a:lnTo>
                  <a:pt x="343972" y="107168"/>
                </a:lnTo>
                <a:lnTo>
                  <a:pt x="343972" y="108575"/>
                </a:lnTo>
                <a:lnTo>
                  <a:pt x="343855" y="109982"/>
                </a:lnTo>
                <a:lnTo>
                  <a:pt x="343620" y="111389"/>
                </a:lnTo>
                <a:lnTo>
                  <a:pt x="343386" y="112913"/>
                </a:lnTo>
                <a:lnTo>
                  <a:pt x="342332" y="115962"/>
                </a:lnTo>
                <a:lnTo>
                  <a:pt x="341160" y="119010"/>
                </a:lnTo>
                <a:lnTo>
                  <a:pt x="339754" y="122176"/>
                </a:lnTo>
                <a:lnTo>
                  <a:pt x="336942" y="128273"/>
                </a:lnTo>
                <a:lnTo>
                  <a:pt x="335537" y="131087"/>
                </a:lnTo>
                <a:lnTo>
                  <a:pt x="334365" y="133784"/>
                </a:lnTo>
                <a:lnTo>
                  <a:pt x="333428" y="136129"/>
                </a:lnTo>
                <a:lnTo>
                  <a:pt x="333076" y="137301"/>
                </a:lnTo>
                <a:lnTo>
                  <a:pt x="332959" y="138357"/>
                </a:lnTo>
                <a:lnTo>
                  <a:pt x="332608" y="140116"/>
                </a:lnTo>
                <a:lnTo>
                  <a:pt x="332256" y="141757"/>
                </a:lnTo>
                <a:lnTo>
                  <a:pt x="331553" y="143399"/>
                </a:lnTo>
                <a:lnTo>
                  <a:pt x="331085" y="144806"/>
                </a:lnTo>
                <a:lnTo>
                  <a:pt x="330265" y="145861"/>
                </a:lnTo>
                <a:lnTo>
                  <a:pt x="329562" y="147033"/>
                </a:lnTo>
                <a:lnTo>
                  <a:pt x="328624" y="148206"/>
                </a:lnTo>
                <a:lnTo>
                  <a:pt x="327687" y="149144"/>
                </a:lnTo>
                <a:lnTo>
                  <a:pt x="326633" y="149847"/>
                </a:lnTo>
                <a:lnTo>
                  <a:pt x="325695" y="150551"/>
                </a:lnTo>
                <a:lnTo>
                  <a:pt x="324641" y="151137"/>
                </a:lnTo>
                <a:lnTo>
                  <a:pt x="323469" y="151723"/>
                </a:lnTo>
                <a:lnTo>
                  <a:pt x="322298" y="152075"/>
                </a:lnTo>
                <a:lnTo>
                  <a:pt x="321126" y="152310"/>
                </a:lnTo>
                <a:lnTo>
                  <a:pt x="320072" y="152427"/>
                </a:lnTo>
                <a:lnTo>
                  <a:pt x="318783" y="152427"/>
                </a:lnTo>
                <a:lnTo>
                  <a:pt x="318432" y="153717"/>
                </a:lnTo>
                <a:lnTo>
                  <a:pt x="318080" y="155124"/>
                </a:lnTo>
                <a:lnTo>
                  <a:pt x="317377" y="156648"/>
                </a:lnTo>
                <a:lnTo>
                  <a:pt x="316792" y="157586"/>
                </a:lnTo>
                <a:lnTo>
                  <a:pt x="316206" y="158407"/>
                </a:lnTo>
                <a:lnTo>
                  <a:pt x="315386" y="159227"/>
                </a:lnTo>
                <a:lnTo>
                  <a:pt x="314683" y="160048"/>
                </a:lnTo>
                <a:lnTo>
                  <a:pt x="313628" y="160752"/>
                </a:lnTo>
                <a:lnTo>
                  <a:pt x="312574" y="161572"/>
                </a:lnTo>
                <a:lnTo>
                  <a:pt x="311285" y="162042"/>
                </a:lnTo>
                <a:lnTo>
                  <a:pt x="309879" y="162628"/>
                </a:lnTo>
                <a:lnTo>
                  <a:pt x="309996" y="166263"/>
                </a:lnTo>
                <a:lnTo>
                  <a:pt x="310114" y="170015"/>
                </a:lnTo>
                <a:lnTo>
                  <a:pt x="310465" y="173649"/>
                </a:lnTo>
                <a:lnTo>
                  <a:pt x="310699" y="176932"/>
                </a:lnTo>
                <a:lnTo>
                  <a:pt x="311168" y="180333"/>
                </a:lnTo>
                <a:lnTo>
                  <a:pt x="311754" y="183498"/>
                </a:lnTo>
                <a:lnTo>
                  <a:pt x="312340" y="186664"/>
                </a:lnTo>
                <a:lnTo>
                  <a:pt x="312925" y="189596"/>
                </a:lnTo>
                <a:lnTo>
                  <a:pt x="313863" y="192644"/>
                </a:lnTo>
                <a:lnTo>
                  <a:pt x="314683" y="195458"/>
                </a:lnTo>
                <a:lnTo>
                  <a:pt x="315620" y="198155"/>
                </a:lnTo>
                <a:lnTo>
                  <a:pt x="316674" y="200617"/>
                </a:lnTo>
                <a:lnTo>
                  <a:pt x="317729" y="203197"/>
                </a:lnTo>
                <a:lnTo>
                  <a:pt x="319017" y="205659"/>
                </a:lnTo>
                <a:lnTo>
                  <a:pt x="320189" y="208121"/>
                </a:lnTo>
                <a:lnTo>
                  <a:pt x="321595" y="210232"/>
                </a:lnTo>
                <a:lnTo>
                  <a:pt x="322884" y="212460"/>
                </a:lnTo>
                <a:lnTo>
                  <a:pt x="324290" y="214687"/>
                </a:lnTo>
                <a:lnTo>
                  <a:pt x="325813" y="216681"/>
                </a:lnTo>
                <a:lnTo>
                  <a:pt x="327336" y="218674"/>
                </a:lnTo>
                <a:lnTo>
                  <a:pt x="328976" y="220433"/>
                </a:lnTo>
                <a:lnTo>
                  <a:pt x="330616" y="222191"/>
                </a:lnTo>
                <a:lnTo>
                  <a:pt x="332373" y="223950"/>
                </a:lnTo>
                <a:lnTo>
                  <a:pt x="334131" y="225709"/>
                </a:lnTo>
                <a:lnTo>
                  <a:pt x="335888" y="227233"/>
                </a:lnTo>
                <a:lnTo>
                  <a:pt x="337763" y="228757"/>
                </a:lnTo>
                <a:lnTo>
                  <a:pt x="341512" y="231572"/>
                </a:lnTo>
                <a:lnTo>
                  <a:pt x="345495" y="234151"/>
                </a:lnTo>
                <a:lnTo>
                  <a:pt x="349478" y="236613"/>
                </a:lnTo>
                <a:lnTo>
                  <a:pt x="353696" y="238607"/>
                </a:lnTo>
                <a:lnTo>
                  <a:pt x="357914" y="240717"/>
                </a:lnTo>
                <a:lnTo>
                  <a:pt x="362366" y="242476"/>
                </a:lnTo>
                <a:lnTo>
                  <a:pt x="366700" y="244000"/>
                </a:lnTo>
                <a:lnTo>
                  <a:pt x="371035" y="245524"/>
                </a:lnTo>
                <a:lnTo>
                  <a:pt x="375370" y="246814"/>
                </a:lnTo>
                <a:lnTo>
                  <a:pt x="379705" y="247987"/>
                </a:lnTo>
                <a:lnTo>
                  <a:pt x="384040" y="249159"/>
                </a:lnTo>
                <a:lnTo>
                  <a:pt x="392592" y="251152"/>
                </a:lnTo>
                <a:lnTo>
                  <a:pt x="400793" y="252911"/>
                </a:lnTo>
                <a:lnTo>
                  <a:pt x="408291" y="254553"/>
                </a:lnTo>
                <a:lnTo>
                  <a:pt x="415203" y="256194"/>
                </a:lnTo>
                <a:lnTo>
                  <a:pt x="418484" y="257250"/>
                </a:lnTo>
                <a:lnTo>
                  <a:pt x="421530" y="258188"/>
                </a:lnTo>
                <a:lnTo>
                  <a:pt x="424459" y="259477"/>
                </a:lnTo>
                <a:lnTo>
                  <a:pt x="427388" y="260884"/>
                </a:lnTo>
                <a:lnTo>
                  <a:pt x="430199" y="262526"/>
                </a:lnTo>
                <a:lnTo>
                  <a:pt x="432894" y="264285"/>
                </a:lnTo>
                <a:lnTo>
                  <a:pt x="435589" y="266043"/>
                </a:lnTo>
                <a:lnTo>
                  <a:pt x="438049" y="268154"/>
                </a:lnTo>
                <a:lnTo>
                  <a:pt x="440509" y="270147"/>
                </a:lnTo>
                <a:lnTo>
                  <a:pt x="442735" y="272492"/>
                </a:lnTo>
                <a:lnTo>
                  <a:pt x="444961" y="274954"/>
                </a:lnTo>
                <a:lnTo>
                  <a:pt x="446953" y="277534"/>
                </a:lnTo>
                <a:lnTo>
                  <a:pt x="449062" y="280114"/>
                </a:lnTo>
                <a:lnTo>
                  <a:pt x="450936" y="283045"/>
                </a:lnTo>
                <a:lnTo>
                  <a:pt x="452811" y="285976"/>
                </a:lnTo>
                <a:lnTo>
                  <a:pt x="454451" y="289025"/>
                </a:lnTo>
                <a:lnTo>
                  <a:pt x="455974" y="292190"/>
                </a:lnTo>
                <a:lnTo>
                  <a:pt x="457497" y="295591"/>
                </a:lnTo>
                <a:lnTo>
                  <a:pt x="458786" y="299108"/>
                </a:lnTo>
                <a:lnTo>
                  <a:pt x="460074" y="302743"/>
                </a:lnTo>
                <a:lnTo>
                  <a:pt x="461246" y="306495"/>
                </a:lnTo>
                <a:lnTo>
                  <a:pt x="462300" y="310247"/>
                </a:lnTo>
                <a:lnTo>
                  <a:pt x="463120" y="314234"/>
                </a:lnTo>
                <a:lnTo>
                  <a:pt x="463940" y="318337"/>
                </a:lnTo>
                <a:lnTo>
                  <a:pt x="464643" y="322441"/>
                </a:lnTo>
                <a:lnTo>
                  <a:pt x="465229" y="326897"/>
                </a:lnTo>
                <a:lnTo>
                  <a:pt x="465698" y="331352"/>
                </a:lnTo>
                <a:lnTo>
                  <a:pt x="466049" y="335808"/>
                </a:lnTo>
                <a:lnTo>
                  <a:pt x="466401" y="340615"/>
                </a:lnTo>
                <a:lnTo>
                  <a:pt x="466518" y="345305"/>
                </a:lnTo>
                <a:lnTo>
                  <a:pt x="466518" y="350230"/>
                </a:lnTo>
                <a:lnTo>
                  <a:pt x="466401" y="355154"/>
                </a:lnTo>
                <a:lnTo>
                  <a:pt x="466049" y="365003"/>
                </a:lnTo>
                <a:lnTo>
                  <a:pt x="465932" y="374970"/>
                </a:lnTo>
                <a:lnTo>
                  <a:pt x="465932" y="384702"/>
                </a:lnTo>
                <a:lnTo>
                  <a:pt x="466049" y="394199"/>
                </a:lnTo>
                <a:lnTo>
                  <a:pt x="466401" y="403696"/>
                </a:lnTo>
                <a:lnTo>
                  <a:pt x="466752" y="412959"/>
                </a:lnTo>
                <a:lnTo>
                  <a:pt x="467338" y="422339"/>
                </a:lnTo>
                <a:lnTo>
                  <a:pt x="468158" y="431602"/>
                </a:lnTo>
                <a:lnTo>
                  <a:pt x="469213" y="440748"/>
                </a:lnTo>
                <a:lnTo>
                  <a:pt x="470501" y="449893"/>
                </a:lnTo>
                <a:lnTo>
                  <a:pt x="472024" y="459039"/>
                </a:lnTo>
                <a:lnTo>
                  <a:pt x="473782" y="468302"/>
                </a:lnTo>
                <a:lnTo>
                  <a:pt x="476008" y="477330"/>
                </a:lnTo>
                <a:lnTo>
                  <a:pt x="478351" y="486593"/>
                </a:lnTo>
                <a:lnTo>
                  <a:pt x="481045" y="495973"/>
                </a:lnTo>
                <a:lnTo>
                  <a:pt x="482568" y="500546"/>
                </a:lnTo>
                <a:lnTo>
                  <a:pt x="484209" y="505236"/>
                </a:lnTo>
                <a:lnTo>
                  <a:pt x="487372" y="514968"/>
                </a:lnTo>
                <a:lnTo>
                  <a:pt x="490418" y="525051"/>
                </a:lnTo>
                <a:lnTo>
                  <a:pt x="493464" y="535721"/>
                </a:lnTo>
                <a:lnTo>
                  <a:pt x="496276" y="546743"/>
                </a:lnTo>
                <a:lnTo>
                  <a:pt x="498970" y="557999"/>
                </a:lnTo>
                <a:lnTo>
                  <a:pt x="501665" y="569490"/>
                </a:lnTo>
                <a:lnTo>
                  <a:pt x="504125" y="580980"/>
                </a:lnTo>
                <a:lnTo>
                  <a:pt x="506351" y="592705"/>
                </a:lnTo>
                <a:lnTo>
                  <a:pt x="508343" y="604196"/>
                </a:lnTo>
                <a:lnTo>
                  <a:pt x="510335" y="615569"/>
                </a:lnTo>
                <a:lnTo>
                  <a:pt x="511858" y="626708"/>
                </a:lnTo>
                <a:lnTo>
                  <a:pt x="513263" y="637613"/>
                </a:lnTo>
                <a:lnTo>
                  <a:pt x="514552" y="648048"/>
                </a:lnTo>
                <a:lnTo>
                  <a:pt x="515372" y="658014"/>
                </a:lnTo>
                <a:lnTo>
                  <a:pt x="516075" y="667512"/>
                </a:lnTo>
                <a:lnTo>
                  <a:pt x="516427" y="676423"/>
                </a:lnTo>
                <a:lnTo>
                  <a:pt x="517130" y="694597"/>
                </a:lnTo>
                <a:lnTo>
                  <a:pt x="518067" y="714764"/>
                </a:lnTo>
                <a:lnTo>
                  <a:pt x="519356" y="735635"/>
                </a:lnTo>
                <a:lnTo>
                  <a:pt x="520762" y="756154"/>
                </a:lnTo>
                <a:lnTo>
                  <a:pt x="522519" y="775383"/>
                </a:lnTo>
                <a:lnTo>
                  <a:pt x="523339" y="784059"/>
                </a:lnTo>
                <a:lnTo>
                  <a:pt x="524276" y="792033"/>
                </a:lnTo>
                <a:lnTo>
                  <a:pt x="525213" y="799068"/>
                </a:lnTo>
                <a:lnTo>
                  <a:pt x="526034" y="805165"/>
                </a:lnTo>
                <a:lnTo>
                  <a:pt x="526854" y="809972"/>
                </a:lnTo>
                <a:lnTo>
                  <a:pt x="527674" y="813607"/>
                </a:lnTo>
                <a:lnTo>
                  <a:pt x="529314" y="819000"/>
                </a:lnTo>
                <a:lnTo>
                  <a:pt x="529783" y="821345"/>
                </a:lnTo>
                <a:lnTo>
                  <a:pt x="530251" y="823573"/>
                </a:lnTo>
                <a:lnTo>
                  <a:pt x="530720" y="825918"/>
                </a:lnTo>
                <a:lnTo>
                  <a:pt x="530837" y="827911"/>
                </a:lnTo>
                <a:lnTo>
                  <a:pt x="530837" y="830139"/>
                </a:lnTo>
                <a:lnTo>
                  <a:pt x="530720" y="832133"/>
                </a:lnTo>
                <a:lnTo>
                  <a:pt x="530251" y="834360"/>
                </a:lnTo>
                <a:lnTo>
                  <a:pt x="529783" y="836588"/>
                </a:lnTo>
                <a:lnTo>
                  <a:pt x="528963" y="838816"/>
                </a:lnTo>
                <a:lnTo>
                  <a:pt x="528025" y="841278"/>
                </a:lnTo>
                <a:lnTo>
                  <a:pt x="526737" y="843975"/>
                </a:lnTo>
                <a:lnTo>
                  <a:pt x="525213" y="846789"/>
                </a:lnTo>
                <a:lnTo>
                  <a:pt x="523339" y="849837"/>
                </a:lnTo>
                <a:lnTo>
                  <a:pt x="521347" y="853238"/>
                </a:lnTo>
                <a:lnTo>
                  <a:pt x="516661" y="859921"/>
                </a:lnTo>
                <a:lnTo>
                  <a:pt x="514435" y="863087"/>
                </a:lnTo>
                <a:lnTo>
                  <a:pt x="512209" y="866018"/>
                </a:lnTo>
                <a:lnTo>
                  <a:pt x="509866" y="868832"/>
                </a:lnTo>
                <a:lnTo>
                  <a:pt x="507640" y="871412"/>
                </a:lnTo>
                <a:lnTo>
                  <a:pt x="505297" y="873757"/>
                </a:lnTo>
                <a:lnTo>
                  <a:pt x="502954" y="875867"/>
                </a:lnTo>
                <a:lnTo>
                  <a:pt x="500728" y="877743"/>
                </a:lnTo>
                <a:lnTo>
                  <a:pt x="498267" y="879268"/>
                </a:lnTo>
                <a:lnTo>
                  <a:pt x="495924" y="880440"/>
                </a:lnTo>
                <a:lnTo>
                  <a:pt x="494636" y="880909"/>
                </a:lnTo>
                <a:lnTo>
                  <a:pt x="493464" y="881261"/>
                </a:lnTo>
                <a:lnTo>
                  <a:pt x="492410" y="881613"/>
                </a:lnTo>
                <a:lnTo>
                  <a:pt x="491121" y="881847"/>
                </a:lnTo>
                <a:lnTo>
                  <a:pt x="489949" y="881964"/>
                </a:lnTo>
                <a:lnTo>
                  <a:pt x="488661" y="881964"/>
                </a:lnTo>
                <a:lnTo>
                  <a:pt x="487489" y="881964"/>
                </a:lnTo>
                <a:lnTo>
                  <a:pt x="486200" y="881613"/>
                </a:lnTo>
                <a:lnTo>
                  <a:pt x="485029" y="881378"/>
                </a:lnTo>
                <a:lnTo>
                  <a:pt x="483740" y="881026"/>
                </a:lnTo>
                <a:lnTo>
                  <a:pt x="481280" y="879971"/>
                </a:lnTo>
                <a:lnTo>
                  <a:pt x="478937" y="878916"/>
                </a:lnTo>
                <a:lnTo>
                  <a:pt x="476593" y="877743"/>
                </a:lnTo>
                <a:lnTo>
                  <a:pt x="474367" y="876336"/>
                </a:lnTo>
                <a:lnTo>
                  <a:pt x="472259" y="874812"/>
                </a:lnTo>
                <a:lnTo>
                  <a:pt x="470267" y="873170"/>
                </a:lnTo>
                <a:lnTo>
                  <a:pt x="468510" y="871529"/>
                </a:lnTo>
                <a:lnTo>
                  <a:pt x="466869" y="869770"/>
                </a:lnTo>
                <a:lnTo>
                  <a:pt x="465346" y="867777"/>
                </a:lnTo>
                <a:lnTo>
                  <a:pt x="464058" y="865784"/>
                </a:lnTo>
                <a:lnTo>
                  <a:pt x="463003" y="863673"/>
                </a:lnTo>
                <a:lnTo>
                  <a:pt x="462066" y="861563"/>
                </a:lnTo>
                <a:lnTo>
                  <a:pt x="461480" y="859335"/>
                </a:lnTo>
                <a:lnTo>
                  <a:pt x="461129" y="856990"/>
                </a:lnTo>
                <a:lnTo>
                  <a:pt x="461012" y="854762"/>
                </a:lnTo>
                <a:lnTo>
                  <a:pt x="461246" y="852300"/>
                </a:lnTo>
                <a:lnTo>
                  <a:pt x="461363" y="851127"/>
                </a:lnTo>
                <a:lnTo>
                  <a:pt x="461597" y="850072"/>
                </a:lnTo>
                <a:lnTo>
                  <a:pt x="461949" y="849134"/>
                </a:lnTo>
                <a:lnTo>
                  <a:pt x="462417" y="848196"/>
                </a:lnTo>
                <a:lnTo>
                  <a:pt x="462886" y="847375"/>
                </a:lnTo>
                <a:lnTo>
                  <a:pt x="463355" y="846672"/>
                </a:lnTo>
                <a:lnTo>
                  <a:pt x="464409" y="845382"/>
                </a:lnTo>
                <a:lnTo>
                  <a:pt x="465698" y="844327"/>
                </a:lnTo>
                <a:lnTo>
                  <a:pt x="466987" y="843506"/>
                </a:lnTo>
                <a:lnTo>
                  <a:pt x="469564" y="842099"/>
                </a:lnTo>
                <a:lnTo>
                  <a:pt x="470618" y="841513"/>
                </a:lnTo>
                <a:lnTo>
                  <a:pt x="471556" y="840926"/>
                </a:lnTo>
                <a:lnTo>
                  <a:pt x="472259" y="840223"/>
                </a:lnTo>
                <a:lnTo>
                  <a:pt x="472493" y="839871"/>
                </a:lnTo>
                <a:lnTo>
                  <a:pt x="472610" y="839519"/>
                </a:lnTo>
                <a:lnTo>
                  <a:pt x="472610" y="839050"/>
                </a:lnTo>
                <a:lnTo>
                  <a:pt x="472610" y="838581"/>
                </a:lnTo>
                <a:lnTo>
                  <a:pt x="472493" y="838112"/>
                </a:lnTo>
                <a:lnTo>
                  <a:pt x="472259" y="837409"/>
                </a:lnTo>
                <a:lnTo>
                  <a:pt x="471439" y="836119"/>
                </a:lnTo>
                <a:lnTo>
                  <a:pt x="470033" y="834595"/>
                </a:lnTo>
                <a:lnTo>
                  <a:pt x="469330" y="833657"/>
                </a:lnTo>
                <a:lnTo>
                  <a:pt x="468510" y="832719"/>
                </a:lnTo>
                <a:lnTo>
                  <a:pt x="468041" y="831664"/>
                </a:lnTo>
                <a:lnTo>
                  <a:pt x="467338" y="830491"/>
                </a:lnTo>
                <a:lnTo>
                  <a:pt x="466987" y="829318"/>
                </a:lnTo>
                <a:lnTo>
                  <a:pt x="466635" y="828146"/>
                </a:lnTo>
                <a:lnTo>
                  <a:pt x="466401" y="826856"/>
                </a:lnTo>
                <a:lnTo>
                  <a:pt x="466049" y="825684"/>
                </a:lnTo>
                <a:lnTo>
                  <a:pt x="465932" y="822752"/>
                </a:lnTo>
                <a:lnTo>
                  <a:pt x="465932" y="819938"/>
                </a:lnTo>
                <a:lnTo>
                  <a:pt x="466166" y="816890"/>
                </a:lnTo>
                <a:lnTo>
                  <a:pt x="466635" y="813959"/>
                </a:lnTo>
                <a:lnTo>
                  <a:pt x="467221" y="810910"/>
                </a:lnTo>
                <a:lnTo>
                  <a:pt x="468041" y="807862"/>
                </a:lnTo>
                <a:lnTo>
                  <a:pt x="468978" y="804696"/>
                </a:lnTo>
                <a:lnTo>
                  <a:pt x="469915" y="801764"/>
                </a:lnTo>
                <a:lnTo>
                  <a:pt x="471087" y="798950"/>
                </a:lnTo>
                <a:lnTo>
                  <a:pt x="472259" y="796254"/>
                </a:lnTo>
                <a:lnTo>
                  <a:pt x="473313" y="793674"/>
                </a:lnTo>
                <a:lnTo>
                  <a:pt x="474367" y="791446"/>
                </a:lnTo>
                <a:lnTo>
                  <a:pt x="475539" y="788984"/>
                </a:lnTo>
                <a:lnTo>
                  <a:pt x="476711" y="785936"/>
                </a:lnTo>
                <a:lnTo>
                  <a:pt x="477882" y="782418"/>
                </a:lnTo>
                <a:lnTo>
                  <a:pt x="478937" y="778431"/>
                </a:lnTo>
                <a:lnTo>
                  <a:pt x="479757" y="774093"/>
                </a:lnTo>
                <a:lnTo>
                  <a:pt x="480577" y="769169"/>
                </a:lnTo>
                <a:lnTo>
                  <a:pt x="481045" y="764244"/>
                </a:lnTo>
                <a:lnTo>
                  <a:pt x="481514" y="758850"/>
                </a:lnTo>
                <a:lnTo>
                  <a:pt x="481514" y="753340"/>
                </a:lnTo>
                <a:lnTo>
                  <a:pt x="481514" y="750408"/>
                </a:lnTo>
                <a:lnTo>
                  <a:pt x="481280" y="747594"/>
                </a:lnTo>
                <a:lnTo>
                  <a:pt x="481045" y="744546"/>
                </a:lnTo>
                <a:lnTo>
                  <a:pt x="480811" y="741615"/>
                </a:lnTo>
                <a:lnTo>
                  <a:pt x="480460" y="738566"/>
                </a:lnTo>
                <a:lnTo>
                  <a:pt x="479874" y="735635"/>
                </a:lnTo>
                <a:lnTo>
                  <a:pt x="479288" y="732586"/>
                </a:lnTo>
                <a:lnTo>
                  <a:pt x="478702" y="729538"/>
                </a:lnTo>
                <a:lnTo>
                  <a:pt x="477882" y="726489"/>
                </a:lnTo>
                <a:lnTo>
                  <a:pt x="476945" y="723441"/>
                </a:lnTo>
                <a:lnTo>
                  <a:pt x="475773" y="720509"/>
                </a:lnTo>
                <a:lnTo>
                  <a:pt x="474719" y="717461"/>
                </a:lnTo>
                <a:lnTo>
                  <a:pt x="473547" y="714412"/>
                </a:lnTo>
                <a:lnTo>
                  <a:pt x="472141" y="711481"/>
                </a:lnTo>
                <a:lnTo>
                  <a:pt x="470618" y="708315"/>
                </a:lnTo>
                <a:lnTo>
                  <a:pt x="468978" y="704915"/>
                </a:lnTo>
                <a:lnTo>
                  <a:pt x="465698" y="697176"/>
                </a:lnTo>
                <a:lnTo>
                  <a:pt x="462417" y="688148"/>
                </a:lnTo>
                <a:lnTo>
                  <a:pt x="458903" y="678416"/>
                </a:lnTo>
                <a:lnTo>
                  <a:pt x="455271" y="667746"/>
                </a:lnTo>
                <a:lnTo>
                  <a:pt x="451873" y="656725"/>
                </a:lnTo>
                <a:lnTo>
                  <a:pt x="448359" y="645234"/>
                </a:lnTo>
                <a:lnTo>
                  <a:pt x="444961" y="633392"/>
                </a:lnTo>
                <a:lnTo>
                  <a:pt x="441798" y="621549"/>
                </a:lnTo>
                <a:lnTo>
                  <a:pt x="438635" y="609824"/>
                </a:lnTo>
                <a:lnTo>
                  <a:pt x="435940" y="598333"/>
                </a:lnTo>
                <a:lnTo>
                  <a:pt x="433363" y="587077"/>
                </a:lnTo>
                <a:lnTo>
                  <a:pt x="431254" y="576759"/>
                </a:lnTo>
                <a:lnTo>
                  <a:pt x="429496" y="567027"/>
                </a:lnTo>
                <a:lnTo>
                  <a:pt x="428208" y="558116"/>
                </a:lnTo>
                <a:lnTo>
                  <a:pt x="427622" y="554130"/>
                </a:lnTo>
                <a:lnTo>
                  <a:pt x="427270" y="550495"/>
                </a:lnTo>
                <a:lnTo>
                  <a:pt x="425982" y="536659"/>
                </a:lnTo>
                <a:lnTo>
                  <a:pt x="424576" y="523644"/>
                </a:lnTo>
                <a:lnTo>
                  <a:pt x="423170" y="511685"/>
                </a:lnTo>
                <a:lnTo>
                  <a:pt x="421647" y="500898"/>
                </a:lnTo>
                <a:lnTo>
                  <a:pt x="420124" y="491166"/>
                </a:lnTo>
                <a:lnTo>
                  <a:pt x="418601" y="483075"/>
                </a:lnTo>
                <a:lnTo>
                  <a:pt x="416961" y="476275"/>
                </a:lnTo>
                <a:lnTo>
                  <a:pt x="416258" y="473344"/>
                </a:lnTo>
                <a:lnTo>
                  <a:pt x="415555" y="470999"/>
                </a:lnTo>
                <a:lnTo>
                  <a:pt x="414149" y="466895"/>
                </a:lnTo>
                <a:lnTo>
                  <a:pt x="413563" y="465253"/>
                </a:lnTo>
                <a:lnTo>
                  <a:pt x="412743" y="463612"/>
                </a:lnTo>
                <a:lnTo>
                  <a:pt x="412157" y="462205"/>
                </a:lnTo>
                <a:lnTo>
                  <a:pt x="411337" y="461267"/>
                </a:lnTo>
                <a:lnTo>
                  <a:pt x="410634" y="460329"/>
                </a:lnTo>
                <a:lnTo>
                  <a:pt x="409814" y="459860"/>
                </a:lnTo>
                <a:lnTo>
                  <a:pt x="409111" y="459508"/>
                </a:lnTo>
                <a:lnTo>
                  <a:pt x="408291" y="459508"/>
                </a:lnTo>
                <a:lnTo>
                  <a:pt x="407354" y="459860"/>
                </a:lnTo>
                <a:lnTo>
                  <a:pt x="406534" y="460446"/>
                </a:lnTo>
                <a:lnTo>
                  <a:pt x="405596" y="461501"/>
                </a:lnTo>
                <a:lnTo>
                  <a:pt x="404659" y="462791"/>
                </a:lnTo>
                <a:lnTo>
                  <a:pt x="403722" y="464433"/>
                </a:lnTo>
                <a:lnTo>
                  <a:pt x="402667" y="466426"/>
                </a:lnTo>
                <a:lnTo>
                  <a:pt x="400559" y="471233"/>
                </a:lnTo>
                <a:lnTo>
                  <a:pt x="398450" y="476509"/>
                </a:lnTo>
                <a:lnTo>
                  <a:pt x="396107" y="482724"/>
                </a:lnTo>
                <a:lnTo>
                  <a:pt x="394818" y="486476"/>
                </a:lnTo>
                <a:lnTo>
                  <a:pt x="393529" y="490580"/>
                </a:lnTo>
                <a:lnTo>
                  <a:pt x="392241" y="495035"/>
                </a:lnTo>
                <a:lnTo>
                  <a:pt x="390835" y="500194"/>
                </a:lnTo>
                <a:lnTo>
                  <a:pt x="389429" y="505822"/>
                </a:lnTo>
                <a:lnTo>
                  <a:pt x="387906" y="512154"/>
                </a:lnTo>
                <a:lnTo>
                  <a:pt x="384625" y="526927"/>
                </a:lnTo>
                <a:lnTo>
                  <a:pt x="380876" y="544867"/>
                </a:lnTo>
                <a:lnTo>
                  <a:pt x="379939" y="549674"/>
                </a:lnTo>
                <a:lnTo>
                  <a:pt x="379353" y="554716"/>
                </a:lnTo>
                <a:lnTo>
                  <a:pt x="378885" y="559875"/>
                </a:lnTo>
                <a:lnTo>
                  <a:pt x="378416" y="564917"/>
                </a:lnTo>
                <a:lnTo>
                  <a:pt x="378299" y="570076"/>
                </a:lnTo>
                <a:lnTo>
                  <a:pt x="378299" y="575352"/>
                </a:lnTo>
                <a:lnTo>
                  <a:pt x="378416" y="580746"/>
                </a:lnTo>
                <a:lnTo>
                  <a:pt x="378650" y="586139"/>
                </a:lnTo>
                <a:lnTo>
                  <a:pt x="379236" y="591650"/>
                </a:lnTo>
                <a:lnTo>
                  <a:pt x="379705" y="597278"/>
                </a:lnTo>
                <a:lnTo>
                  <a:pt x="380408" y="602906"/>
                </a:lnTo>
                <a:lnTo>
                  <a:pt x="381228" y="608652"/>
                </a:lnTo>
                <a:lnTo>
                  <a:pt x="382165" y="614749"/>
                </a:lnTo>
                <a:lnTo>
                  <a:pt x="383219" y="620728"/>
                </a:lnTo>
                <a:lnTo>
                  <a:pt x="385445" y="633040"/>
                </a:lnTo>
                <a:lnTo>
                  <a:pt x="388023" y="645937"/>
                </a:lnTo>
                <a:lnTo>
                  <a:pt x="390835" y="659539"/>
                </a:lnTo>
                <a:lnTo>
                  <a:pt x="397161" y="688382"/>
                </a:lnTo>
                <a:lnTo>
                  <a:pt x="400324" y="703860"/>
                </a:lnTo>
                <a:lnTo>
                  <a:pt x="403722" y="719923"/>
                </a:lnTo>
                <a:lnTo>
                  <a:pt x="406885" y="736924"/>
                </a:lnTo>
                <a:lnTo>
                  <a:pt x="409931" y="754747"/>
                </a:lnTo>
                <a:lnTo>
                  <a:pt x="411337" y="764127"/>
                </a:lnTo>
                <a:lnTo>
                  <a:pt x="412509" y="773976"/>
                </a:lnTo>
                <a:lnTo>
                  <a:pt x="413563" y="784177"/>
                </a:lnTo>
                <a:lnTo>
                  <a:pt x="414500" y="794964"/>
                </a:lnTo>
                <a:lnTo>
                  <a:pt x="415086" y="806103"/>
                </a:lnTo>
                <a:lnTo>
                  <a:pt x="415555" y="817593"/>
                </a:lnTo>
                <a:lnTo>
                  <a:pt x="416023" y="829201"/>
                </a:lnTo>
                <a:lnTo>
                  <a:pt x="416258" y="841044"/>
                </a:lnTo>
                <a:lnTo>
                  <a:pt x="416375" y="853120"/>
                </a:lnTo>
                <a:lnTo>
                  <a:pt x="416375" y="865080"/>
                </a:lnTo>
                <a:lnTo>
                  <a:pt x="416258" y="877274"/>
                </a:lnTo>
                <a:lnTo>
                  <a:pt x="416023" y="889468"/>
                </a:lnTo>
                <a:lnTo>
                  <a:pt x="415789" y="901545"/>
                </a:lnTo>
                <a:lnTo>
                  <a:pt x="415320" y="913505"/>
                </a:lnTo>
                <a:lnTo>
                  <a:pt x="414383" y="936721"/>
                </a:lnTo>
                <a:lnTo>
                  <a:pt x="413329" y="958881"/>
                </a:lnTo>
                <a:lnTo>
                  <a:pt x="412040" y="979400"/>
                </a:lnTo>
                <a:lnTo>
                  <a:pt x="410751" y="997926"/>
                </a:lnTo>
                <a:lnTo>
                  <a:pt x="409463" y="1014106"/>
                </a:lnTo>
                <a:lnTo>
                  <a:pt x="408408" y="1027473"/>
                </a:lnTo>
                <a:lnTo>
                  <a:pt x="407588" y="1037557"/>
                </a:lnTo>
                <a:lnTo>
                  <a:pt x="406768" y="1045999"/>
                </a:lnTo>
                <a:lnTo>
                  <a:pt x="407822" y="1047640"/>
                </a:lnTo>
                <a:lnTo>
                  <a:pt x="409111" y="1049399"/>
                </a:lnTo>
                <a:lnTo>
                  <a:pt x="410634" y="1051979"/>
                </a:lnTo>
                <a:lnTo>
                  <a:pt x="412509" y="1055262"/>
                </a:lnTo>
                <a:lnTo>
                  <a:pt x="414617" y="1059248"/>
                </a:lnTo>
                <a:lnTo>
                  <a:pt x="416609" y="1064056"/>
                </a:lnTo>
                <a:lnTo>
                  <a:pt x="418835" y="1069215"/>
                </a:lnTo>
                <a:lnTo>
                  <a:pt x="419890" y="1072263"/>
                </a:lnTo>
                <a:lnTo>
                  <a:pt x="420827" y="1075312"/>
                </a:lnTo>
                <a:lnTo>
                  <a:pt x="421881" y="1078477"/>
                </a:lnTo>
                <a:lnTo>
                  <a:pt x="422818" y="1081995"/>
                </a:lnTo>
                <a:lnTo>
                  <a:pt x="423639" y="1085512"/>
                </a:lnTo>
                <a:lnTo>
                  <a:pt x="424459" y="1089265"/>
                </a:lnTo>
                <a:lnTo>
                  <a:pt x="425162" y="1093134"/>
                </a:lnTo>
                <a:lnTo>
                  <a:pt x="425747" y="1097238"/>
                </a:lnTo>
                <a:lnTo>
                  <a:pt x="426216" y="1101341"/>
                </a:lnTo>
                <a:lnTo>
                  <a:pt x="426685" y="1105680"/>
                </a:lnTo>
                <a:lnTo>
                  <a:pt x="427036" y="1110135"/>
                </a:lnTo>
                <a:lnTo>
                  <a:pt x="427153" y="1114825"/>
                </a:lnTo>
                <a:lnTo>
                  <a:pt x="427153" y="1119633"/>
                </a:lnTo>
                <a:lnTo>
                  <a:pt x="426919" y="1124557"/>
                </a:lnTo>
                <a:lnTo>
                  <a:pt x="426685" y="1129599"/>
                </a:lnTo>
                <a:lnTo>
                  <a:pt x="426099" y="1134875"/>
                </a:lnTo>
                <a:lnTo>
                  <a:pt x="428442" y="1139214"/>
                </a:lnTo>
                <a:lnTo>
                  <a:pt x="430785" y="1143904"/>
                </a:lnTo>
                <a:lnTo>
                  <a:pt x="432777" y="1148359"/>
                </a:lnTo>
                <a:lnTo>
                  <a:pt x="434768" y="1153166"/>
                </a:lnTo>
                <a:lnTo>
                  <a:pt x="436760" y="1157857"/>
                </a:lnTo>
                <a:lnTo>
                  <a:pt x="438517" y="1162781"/>
                </a:lnTo>
                <a:lnTo>
                  <a:pt x="440392" y="1167588"/>
                </a:lnTo>
                <a:lnTo>
                  <a:pt x="441915" y="1172630"/>
                </a:lnTo>
                <a:lnTo>
                  <a:pt x="443438" y="1177555"/>
                </a:lnTo>
                <a:lnTo>
                  <a:pt x="444844" y="1182714"/>
                </a:lnTo>
                <a:lnTo>
                  <a:pt x="446133" y="1187873"/>
                </a:lnTo>
                <a:lnTo>
                  <a:pt x="447421" y="1193032"/>
                </a:lnTo>
                <a:lnTo>
                  <a:pt x="448593" y="1198191"/>
                </a:lnTo>
                <a:lnTo>
                  <a:pt x="449530" y="1203467"/>
                </a:lnTo>
                <a:lnTo>
                  <a:pt x="450585" y="1208744"/>
                </a:lnTo>
                <a:lnTo>
                  <a:pt x="451522" y="1214137"/>
                </a:lnTo>
                <a:lnTo>
                  <a:pt x="452225" y="1219531"/>
                </a:lnTo>
                <a:lnTo>
                  <a:pt x="453045" y="1224924"/>
                </a:lnTo>
                <a:lnTo>
                  <a:pt x="454216" y="1235711"/>
                </a:lnTo>
                <a:lnTo>
                  <a:pt x="455154" y="1246616"/>
                </a:lnTo>
                <a:lnTo>
                  <a:pt x="455857" y="1257403"/>
                </a:lnTo>
                <a:lnTo>
                  <a:pt x="456325" y="1268307"/>
                </a:lnTo>
                <a:lnTo>
                  <a:pt x="456560" y="1278977"/>
                </a:lnTo>
                <a:lnTo>
                  <a:pt x="456560" y="1289764"/>
                </a:lnTo>
                <a:lnTo>
                  <a:pt x="456442" y="1300317"/>
                </a:lnTo>
                <a:lnTo>
                  <a:pt x="456091" y="1310869"/>
                </a:lnTo>
                <a:lnTo>
                  <a:pt x="455622" y="1321070"/>
                </a:lnTo>
                <a:lnTo>
                  <a:pt x="455037" y="1331037"/>
                </a:lnTo>
                <a:lnTo>
                  <a:pt x="454334" y="1340886"/>
                </a:lnTo>
                <a:lnTo>
                  <a:pt x="453514" y="1350266"/>
                </a:lnTo>
                <a:lnTo>
                  <a:pt x="452693" y="1359529"/>
                </a:lnTo>
                <a:lnTo>
                  <a:pt x="451639" y="1368440"/>
                </a:lnTo>
                <a:lnTo>
                  <a:pt x="450702" y="1376882"/>
                </a:lnTo>
                <a:lnTo>
                  <a:pt x="448710" y="1392476"/>
                </a:lnTo>
                <a:lnTo>
                  <a:pt x="446718" y="1406312"/>
                </a:lnTo>
                <a:lnTo>
                  <a:pt x="443789" y="1427183"/>
                </a:lnTo>
                <a:lnTo>
                  <a:pt x="443438" y="1430935"/>
                </a:lnTo>
                <a:lnTo>
                  <a:pt x="442969" y="1434570"/>
                </a:lnTo>
                <a:lnTo>
                  <a:pt x="442735" y="1438204"/>
                </a:lnTo>
                <a:lnTo>
                  <a:pt x="442618" y="1441605"/>
                </a:lnTo>
                <a:lnTo>
                  <a:pt x="442501" y="1444770"/>
                </a:lnTo>
                <a:lnTo>
                  <a:pt x="442618" y="1448053"/>
                </a:lnTo>
                <a:lnTo>
                  <a:pt x="442735" y="1450985"/>
                </a:lnTo>
                <a:lnTo>
                  <a:pt x="442969" y="1453799"/>
                </a:lnTo>
                <a:lnTo>
                  <a:pt x="443321" y="1456496"/>
                </a:lnTo>
                <a:lnTo>
                  <a:pt x="443789" y="1459075"/>
                </a:lnTo>
                <a:lnTo>
                  <a:pt x="444141" y="1461655"/>
                </a:lnTo>
                <a:lnTo>
                  <a:pt x="444844" y="1463882"/>
                </a:lnTo>
                <a:lnTo>
                  <a:pt x="445430" y="1466110"/>
                </a:lnTo>
                <a:lnTo>
                  <a:pt x="446133" y="1468103"/>
                </a:lnTo>
                <a:lnTo>
                  <a:pt x="446836" y="1470214"/>
                </a:lnTo>
                <a:lnTo>
                  <a:pt x="447656" y="1471973"/>
                </a:lnTo>
                <a:lnTo>
                  <a:pt x="448593" y="1473849"/>
                </a:lnTo>
                <a:lnTo>
                  <a:pt x="449413" y="1475490"/>
                </a:lnTo>
                <a:lnTo>
                  <a:pt x="450350" y="1477014"/>
                </a:lnTo>
                <a:lnTo>
                  <a:pt x="451405" y="1478539"/>
                </a:lnTo>
                <a:lnTo>
                  <a:pt x="452342" y="1479829"/>
                </a:lnTo>
                <a:lnTo>
                  <a:pt x="453396" y="1481118"/>
                </a:lnTo>
                <a:lnTo>
                  <a:pt x="454568" y="1482291"/>
                </a:lnTo>
                <a:lnTo>
                  <a:pt x="455622" y="1483463"/>
                </a:lnTo>
                <a:lnTo>
                  <a:pt x="457848" y="1485339"/>
                </a:lnTo>
                <a:lnTo>
                  <a:pt x="460191" y="1486864"/>
                </a:lnTo>
                <a:lnTo>
                  <a:pt x="462535" y="1488153"/>
                </a:lnTo>
                <a:lnTo>
                  <a:pt x="464761" y="1489209"/>
                </a:lnTo>
                <a:lnTo>
                  <a:pt x="466987" y="1490264"/>
                </a:lnTo>
                <a:lnTo>
                  <a:pt x="468978" y="1491554"/>
                </a:lnTo>
                <a:lnTo>
                  <a:pt x="470853" y="1492961"/>
                </a:lnTo>
                <a:lnTo>
                  <a:pt x="472376" y="1494485"/>
                </a:lnTo>
                <a:lnTo>
                  <a:pt x="473899" y="1496126"/>
                </a:lnTo>
                <a:lnTo>
                  <a:pt x="475070" y="1497768"/>
                </a:lnTo>
                <a:lnTo>
                  <a:pt x="476125" y="1499527"/>
                </a:lnTo>
                <a:lnTo>
                  <a:pt x="476828" y="1501403"/>
                </a:lnTo>
                <a:lnTo>
                  <a:pt x="477531" y="1503044"/>
                </a:lnTo>
                <a:lnTo>
                  <a:pt x="477765" y="1504686"/>
                </a:lnTo>
                <a:lnTo>
                  <a:pt x="477882" y="1506210"/>
                </a:lnTo>
                <a:lnTo>
                  <a:pt x="477765" y="1507617"/>
                </a:lnTo>
                <a:lnTo>
                  <a:pt x="477531" y="1508321"/>
                </a:lnTo>
                <a:lnTo>
                  <a:pt x="477413" y="1508790"/>
                </a:lnTo>
                <a:lnTo>
                  <a:pt x="476945" y="1509376"/>
                </a:lnTo>
                <a:lnTo>
                  <a:pt x="476593" y="1509845"/>
                </a:lnTo>
                <a:lnTo>
                  <a:pt x="476242" y="1510197"/>
                </a:lnTo>
                <a:lnTo>
                  <a:pt x="475656" y="1510548"/>
                </a:lnTo>
                <a:lnTo>
                  <a:pt x="475070" y="1510900"/>
                </a:lnTo>
                <a:lnTo>
                  <a:pt x="474367" y="1511017"/>
                </a:lnTo>
                <a:lnTo>
                  <a:pt x="471087" y="1511604"/>
                </a:lnTo>
                <a:lnTo>
                  <a:pt x="466635" y="1512542"/>
                </a:lnTo>
                <a:lnTo>
                  <a:pt x="461246" y="1513245"/>
                </a:lnTo>
                <a:lnTo>
                  <a:pt x="454802" y="1514183"/>
                </a:lnTo>
                <a:lnTo>
                  <a:pt x="447773" y="1515121"/>
                </a:lnTo>
                <a:lnTo>
                  <a:pt x="440040" y="1515942"/>
                </a:lnTo>
                <a:lnTo>
                  <a:pt x="431957" y="1516763"/>
                </a:lnTo>
                <a:lnTo>
                  <a:pt x="423639" y="1517583"/>
                </a:lnTo>
                <a:lnTo>
                  <a:pt x="416140" y="1517935"/>
                </a:lnTo>
                <a:lnTo>
                  <a:pt x="412860" y="1517935"/>
                </a:lnTo>
                <a:lnTo>
                  <a:pt x="410048" y="1517935"/>
                </a:lnTo>
                <a:lnTo>
                  <a:pt x="407588" y="1517818"/>
                </a:lnTo>
                <a:lnTo>
                  <a:pt x="405362" y="1517349"/>
                </a:lnTo>
                <a:lnTo>
                  <a:pt x="403605" y="1516997"/>
                </a:lnTo>
                <a:lnTo>
                  <a:pt x="401847" y="1516528"/>
                </a:lnTo>
                <a:lnTo>
                  <a:pt x="400441" y="1515942"/>
                </a:lnTo>
                <a:lnTo>
                  <a:pt x="399153" y="1515238"/>
                </a:lnTo>
                <a:lnTo>
                  <a:pt x="398215" y="1514300"/>
                </a:lnTo>
                <a:lnTo>
                  <a:pt x="397278" y="1513245"/>
                </a:lnTo>
                <a:lnTo>
                  <a:pt x="396575" y="1512190"/>
                </a:lnTo>
                <a:lnTo>
                  <a:pt x="395872" y="1510900"/>
                </a:lnTo>
                <a:lnTo>
                  <a:pt x="395287" y="1509376"/>
                </a:lnTo>
                <a:lnTo>
                  <a:pt x="394584" y="1507734"/>
                </a:lnTo>
                <a:lnTo>
                  <a:pt x="394349" y="1506796"/>
                </a:lnTo>
                <a:lnTo>
                  <a:pt x="394232" y="1505389"/>
                </a:lnTo>
                <a:lnTo>
                  <a:pt x="394115" y="1503513"/>
                </a:lnTo>
                <a:lnTo>
                  <a:pt x="394115" y="1501403"/>
                </a:lnTo>
                <a:lnTo>
                  <a:pt x="394232" y="1496009"/>
                </a:lnTo>
                <a:lnTo>
                  <a:pt x="394584" y="1489443"/>
                </a:lnTo>
                <a:lnTo>
                  <a:pt x="395755" y="1473497"/>
                </a:lnTo>
                <a:lnTo>
                  <a:pt x="397278" y="1454971"/>
                </a:lnTo>
                <a:lnTo>
                  <a:pt x="397981" y="1445239"/>
                </a:lnTo>
                <a:lnTo>
                  <a:pt x="398684" y="1435039"/>
                </a:lnTo>
                <a:lnTo>
                  <a:pt x="399153" y="1425072"/>
                </a:lnTo>
                <a:lnTo>
                  <a:pt x="399621" y="1415340"/>
                </a:lnTo>
                <a:lnTo>
                  <a:pt x="399856" y="1405726"/>
                </a:lnTo>
                <a:lnTo>
                  <a:pt x="399739" y="1396697"/>
                </a:lnTo>
                <a:lnTo>
                  <a:pt x="399621" y="1392476"/>
                </a:lnTo>
                <a:lnTo>
                  <a:pt x="399387" y="1388490"/>
                </a:lnTo>
                <a:lnTo>
                  <a:pt x="399036" y="1384738"/>
                </a:lnTo>
                <a:lnTo>
                  <a:pt x="398684" y="1381103"/>
                </a:lnTo>
                <a:lnTo>
                  <a:pt x="398215" y="1377468"/>
                </a:lnTo>
                <a:lnTo>
                  <a:pt x="397513" y="1373716"/>
                </a:lnTo>
                <a:lnTo>
                  <a:pt x="395872" y="1365157"/>
                </a:lnTo>
                <a:lnTo>
                  <a:pt x="393998" y="1356128"/>
                </a:lnTo>
                <a:lnTo>
                  <a:pt x="391772" y="1346162"/>
                </a:lnTo>
                <a:lnTo>
                  <a:pt x="386500" y="1324705"/>
                </a:lnTo>
                <a:lnTo>
                  <a:pt x="380876" y="1301607"/>
                </a:lnTo>
                <a:lnTo>
                  <a:pt x="378065" y="1289764"/>
                </a:lnTo>
                <a:lnTo>
                  <a:pt x="375253" y="1277922"/>
                </a:lnTo>
                <a:lnTo>
                  <a:pt x="372558" y="1265962"/>
                </a:lnTo>
                <a:lnTo>
                  <a:pt x="370098" y="1254237"/>
                </a:lnTo>
                <a:lnTo>
                  <a:pt x="367872" y="1242746"/>
                </a:lnTo>
                <a:lnTo>
                  <a:pt x="365880" y="1231608"/>
                </a:lnTo>
                <a:lnTo>
                  <a:pt x="364943" y="1226214"/>
                </a:lnTo>
                <a:lnTo>
                  <a:pt x="364357" y="1220938"/>
                </a:lnTo>
                <a:lnTo>
                  <a:pt x="363771" y="1215661"/>
                </a:lnTo>
                <a:lnTo>
                  <a:pt x="363186" y="1210737"/>
                </a:lnTo>
                <a:lnTo>
                  <a:pt x="361545" y="1193384"/>
                </a:lnTo>
                <a:lnTo>
                  <a:pt x="360725" y="1186114"/>
                </a:lnTo>
                <a:lnTo>
                  <a:pt x="360022" y="1179665"/>
                </a:lnTo>
                <a:lnTo>
                  <a:pt x="359202" y="1174037"/>
                </a:lnTo>
                <a:lnTo>
                  <a:pt x="358382" y="1168878"/>
                </a:lnTo>
                <a:lnTo>
                  <a:pt x="357328" y="1164305"/>
                </a:lnTo>
                <a:lnTo>
                  <a:pt x="356273" y="1159967"/>
                </a:lnTo>
                <a:lnTo>
                  <a:pt x="355102" y="1155629"/>
                </a:lnTo>
                <a:lnTo>
                  <a:pt x="353696" y="1151525"/>
                </a:lnTo>
                <a:lnTo>
                  <a:pt x="352056" y="1147421"/>
                </a:lnTo>
                <a:lnTo>
                  <a:pt x="350298" y="1143083"/>
                </a:lnTo>
                <a:lnTo>
                  <a:pt x="348072" y="1138393"/>
                </a:lnTo>
                <a:lnTo>
                  <a:pt x="345612" y="1133234"/>
                </a:lnTo>
                <a:lnTo>
                  <a:pt x="339754" y="1121157"/>
                </a:lnTo>
                <a:lnTo>
                  <a:pt x="338114" y="1117639"/>
                </a:lnTo>
                <a:lnTo>
                  <a:pt x="336591" y="1114005"/>
                </a:lnTo>
                <a:lnTo>
                  <a:pt x="335185" y="1110018"/>
                </a:lnTo>
                <a:lnTo>
                  <a:pt x="333779" y="1106031"/>
                </a:lnTo>
                <a:lnTo>
                  <a:pt x="332373" y="1101810"/>
                </a:lnTo>
                <a:lnTo>
                  <a:pt x="331085" y="1097472"/>
                </a:lnTo>
                <a:lnTo>
                  <a:pt x="328507" y="1088327"/>
                </a:lnTo>
                <a:lnTo>
                  <a:pt x="326164" y="1078712"/>
                </a:lnTo>
                <a:lnTo>
                  <a:pt x="323821" y="1068628"/>
                </a:lnTo>
                <a:lnTo>
                  <a:pt x="319252" y="1047171"/>
                </a:lnTo>
                <a:lnTo>
                  <a:pt x="316909" y="1036032"/>
                </a:lnTo>
                <a:lnTo>
                  <a:pt x="314566" y="1024659"/>
                </a:lnTo>
                <a:lnTo>
                  <a:pt x="311871" y="1013168"/>
                </a:lnTo>
                <a:lnTo>
                  <a:pt x="309059" y="1001561"/>
                </a:lnTo>
                <a:lnTo>
                  <a:pt x="305896" y="990070"/>
                </a:lnTo>
                <a:lnTo>
                  <a:pt x="304256" y="984207"/>
                </a:lnTo>
                <a:lnTo>
                  <a:pt x="302498" y="978462"/>
                </a:lnTo>
                <a:lnTo>
                  <a:pt x="300624" y="972717"/>
                </a:lnTo>
                <a:lnTo>
                  <a:pt x="298749" y="966971"/>
                </a:lnTo>
                <a:lnTo>
                  <a:pt x="296758" y="961343"/>
                </a:lnTo>
                <a:lnTo>
                  <a:pt x="294649" y="955598"/>
                </a:lnTo>
                <a:lnTo>
                  <a:pt x="292423" y="950087"/>
                </a:lnTo>
                <a:lnTo>
                  <a:pt x="290431" y="944459"/>
                </a:lnTo>
                <a:lnTo>
                  <a:pt x="286565" y="933555"/>
                </a:lnTo>
                <a:lnTo>
                  <a:pt x="283285" y="923002"/>
                </a:lnTo>
                <a:lnTo>
                  <a:pt x="280121" y="912567"/>
                </a:lnTo>
                <a:lnTo>
                  <a:pt x="277544" y="902601"/>
                </a:lnTo>
                <a:lnTo>
                  <a:pt x="275201" y="893220"/>
                </a:lnTo>
                <a:lnTo>
                  <a:pt x="273092" y="884192"/>
                </a:lnTo>
                <a:lnTo>
                  <a:pt x="271335" y="875867"/>
                </a:lnTo>
                <a:lnTo>
                  <a:pt x="269812" y="868363"/>
                </a:lnTo>
                <a:lnTo>
                  <a:pt x="268640" y="861563"/>
                </a:lnTo>
                <a:lnTo>
                  <a:pt x="267586" y="855583"/>
                </a:lnTo>
                <a:lnTo>
                  <a:pt x="266883" y="850541"/>
                </a:lnTo>
                <a:lnTo>
                  <a:pt x="265828" y="843623"/>
                </a:lnTo>
                <a:lnTo>
                  <a:pt x="265594" y="841044"/>
                </a:lnTo>
                <a:lnTo>
                  <a:pt x="265359" y="843623"/>
                </a:lnTo>
                <a:lnTo>
                  <a:pt x="264304" y="850541"/>
                </a:lnTo>
                <a:lnTo>
                  <a:pt x="263482" y="855583"/>
                </a:lnTo>
                <a:lnTo>
                  <a:pt x="262544" y="861563"/>
                </a:lnTo>
                <a:lnTo>
                  <a:pt x="261371" y="868363"/>
                </a:lnTo>
                <a:lnTo>
                  <a:pt x="259846" y="875867"/>
                </a:lnTo>
                <a:lnTo>
                  <a:pt x="257969" y="884192"/>
                </a:lnTo>
                <a:lnTo>
                  <a:pt x="255974" y="893220"/>
                </a:lnTo>
                <a:lnTo>
                  <a:pt x="253628" y="902601"/>
                </a:lnTo>
                <a:lnTo>
                  <a:pt x="250930" y="912567"/>
                </a:lnTo>
                <a:lnTo>
                  <a:pt x="247880" y="923002"/>
                </a:lnTo>
                <a:lnTo>
                  <a:pt x="244361" y="933555"/>
                </a:lnTo>
                <a:lnTo>
                  <a:pt x="240724" y="944459"/>
                </a:lnTo>
                <a:lnTo>
                  <a:pt x="238612" y="950087"/>
                </a:lnTo>
                <a:lnTo>
                  <a:pt x="236501" y="955598"/>
                </a:lnTo>
                <a:lnTo>
                  <a:pt x="234389" y="961343"/>
                </a:lnTo>
                <a:lnTo>
                  <a:pt x="232395" y="966971"/>
                </a:lnTo>
                <a:lnTo>
                  <a:pt x="230400" y="972717"/>
                </a:lnTo>
                <a:lnTo>
                  <a:pt x="228523" y="978462"/>
                </a:lnTo>
                <a:lnTo>
                  <a:pt x="226881" y="984207"/>
                </a:lnTo>
                <a:lnTo>
                  <a:pt x="225121" y="990070"/>
                </a:lnTo>
                <a:lnTo>
                  <a:pt x="222071" y="1001561"/>
                </a:lnTo>
                <a:lnTo>
                  <a:pt x="219256" y="1013168"/>
                </a:lnTo>
                <a:lnTo>
                  <a:pt x="216558" y="1024659"/>
                </a:lnTo>
                <a:lnTo>
                  <a:pt x="214094" y="1036032"/>
                </a:lnTo>
                <a:lnTo>
                  <a:pt x="211865" y="1047171"/>
                </a:lnTo>
                <a:lnTo>
                  <a:pt x="207173" y="1068628"/>
                </a:lnTo>
                <a:lnTo>
                  <a:pt x="204944" y="1078712"/>
                </a:lnTo>
                <a:lnTo>
                  <a:pt x="202598" y="1088327"/>
                </a:lnTo>
                <a:lnTo>
                  <a:pt x="200017" y="1097472"/>
                </a:lnTo>
                <a:lnTo>
                  <a:pt x="198726" y="1101810"/>
                </a:lnTo>
                <a:lnTo>
                  <a:pt x="197319" y="1106031"/>
                </a:lnTo>
                <a:lnTo>
                  <a:pt x="195911" y="1110018"/>
                </a:lnTo>
                <a:lnTo>
                  <a:pt x="194503" y="1114005"/>
                </a:lnTo>
                <a:lnTo>
                  <a:pt x="192861" y="1117639"/>
                </a:lnTo>
                <a:lnTo>
                  <a:pt x="191336" y="1121157"/>
                </a:lnTo>
                <a:lnTo>
                  <a:pt x="185353" y="1133234"/>
                </a:lnTo>
                <a:lnTo>
                  <a:pt x="183006" y="1138393"/>
                </a:lnTo>
                <a:lnTo>
                  <a:pt x="180778" y="1143083"/>
                </a:lnTo>
                <a:lnTo>
                  <a:pt x="179018" y="1147421"/>
                </a:lnTo>
                <a:lnTo>
                  <a:pt x="177258" y="1151525"/>
                </a:lnTo>
                <a:lnTo>
                  <a:pt x="175850" y="1155629"/>
                </a:lnTo>
                <a:lnTo>
                  <a:pt x="174795" y="1159967"/>
                </a:lnTo>
                <a:lnTo>
                  <a:pt x="173622" y="1164305"/>
                </a:lnTo>
                <a:lnTo>
                  <a:pt x="172683" y="1168878"/>
                </a:lnTo>
                <a:lnTo>
                  <a:pt x="171745" y="1174037"/>
                </a:lnTo>
                <a:lnTo>
                  <a:pt x="171041" y="1179665"/>
                </a:lnTo>
                <a:lnTo>
                  <a:pt x="170219" y="1186114"/>
                </a:lnTo>
                <a:lnTo>
                  <a:pt x="169516" y="1193384"/>
                </a:lnTo>
                <a:lnTo>
                  <a:pt x="167756" y="1210737"/>
                </a:lnTo>
                <a:lnTo>
                  <a:pt x="167287" y="1215661"/>
                </a:lnTo>
                <a:lnTo>
                  <a:pt x="166700" y="1220938"/>
                </a:lnTo>
                <a:lnTo>
                  <a:pt x="165996" y="1226214"/>
                </a:lnTo>
                <a:lnTo>
                  <a:pt x="165175" y="1231608"/>
                </a:lnTo>
                <a:lnTo>
                  <a:pt x="163181" y="1242746"/>
                </a:lnTo>
                <a:lnTo>
                  <a:pt x="160835" y="1254237"/>
                </a:lnTo>
                <a:lnTo>
                  <a:pt x="158488" y="1265962"/>
                </a:lnTo>
                <a:lnTo>
                  <a:pt x="155790" y="1277922"/>
                </a:lnTo>
                <a:lnTo>
                  <a:pt x="152975" y="1289764"/>
                </a:lnTo>
                <a:lnTo>
                  <a:pt x="150159" y="1301607"/>
                </a:lnTo>
                <a:lnTo>
                  <a:pt x="144411" y="1324705"/>
                </a:lnTo>
                <a:lnTo>
                  <a:pt x="139249" y="1346162"/>
                </a:lnTo>
                <a:lnTo>
                  <a:pt x="137020" y="1356128"/>
                </a:lnTo>
                <a:lnTo>
                  <a:pt x="134909" y="1365157"/>
                </a:lnTo>
                <a:lnTo>
                  <a:pt x="133384" y="1373716"/>
                </a:lnTo>
                <a:lnTo>
                  <a:pt x="132797" y="1377468"/>
                </a:lnTo>
                <a:lnTo>
                  <a:pt x="132328" y="1381103"/>
                </a:lnTo>
                <a:lnTo>
                  <a:pt x="131859" y="1384738"/>
                </a:lnTo>
                <a:lnTo>
                  <a:pt x="131624" y="1388490"/>
                </a:lnTo>
                <a:lnTo>
                  <a:pt x="131389" y="1392476"/>
                </a:lnTo>
                <a:lnTo>
                  <a:pt x="131272" y="1396697"/>
                </a:lnTo>
                <a:lnTo>
                  <a:pt x="131155" y="1405726"/>
                </a:lnTo>
                <a:lnTo>
                  <a:pt x="131389" y="1415340"/>
                </a:lnTo>
                <a:lnTo>
                  <a:pt x="131741" y="1425072"/>
                </a:lnTo>
                <a:lnTo>
                  <a:pt x="132328" y="1435039"/>
                </a:lnTo>
                <a:lnTo>
                  <a:pt x="133032" y="1445239"/>
                </a:lnTo>
                <a:lnTo>
                  <a:pt x="133735" y="1454971"/>
                </a:lnTo>
                <a:lnTo>
                  <a:pt x="135261" y="1473497"/>
                </a:lnTo>
                <a:lnTo>
                  <a:pt x="136434" y="1489443"/>
                </a:lnTo>
                <a:lnTo>
                  <a:pt x="136786" y="1496009"/>
                </a:lnTo>
                <a:lnTo>
                  <a:pt x="136903" y="1501403"/>
                </a:lnTo>
                <a:lnTo>
                  <a:pt x="136903" y="1503513"/>
                </a:lnTo>
                <a:lnTo>
                  <a:pt x="136786" y="1505389"/>
                </a:lnTo>
                <a:lnTo>
                  <a:pt x="136668" y="1506796"/>
                </a:lnTo>
                <a:lnTo>
                  <a:pt x="136434" y="1507734"/>
                </a:lnTo>
                <a:lnTo>
                  <a:pt x="135730" y="1509376"/>
                </a:lnTo>
                <a:lnTo>
                  <a:pt x="135143" y="1510900"/>
                </a:lnTo>
                <a:lnTo>
                  <a:pt x="134439" y="1512190"/>
                </a:lnTo>
                <a:lnTo>
                  <a:pt x="133735" y="1513245"/>
                </a:lnTo>
                <a:lnTo>
                  <a:pt x="132797" y="1514300"/>
                </a:lnTo>
                <a:lnTo>
                  <a:pt x="131624" y="1515238"/>
                </a:lnTo>
                <a:lnTo>
                  <a:pt x="130451" y="1515942"/>
                </a:lnTo>
                <a:lnTo>
                  <a:pt x="129043" y="1516528"/>
                </a:lnTo>
                <a:lnTo>
                  <a:pt x="127401" y="1516997"/>
                </a:lnTo>
                <a:lnTo>
                  <a:pt x="125641" y="1517349"/>
                </a:lnTo>
                <a:lnTo>
                  <a:pt x="123412" y="1517818"/>
                </a:lnTo>
                <a:lnTo>
                  <a:pt x="120831" y="1517935"/>
                </a:lnTo>
                <a:lnTo>
                  <a:pt x="118016" y="1517935"/>
                </a:lnTo>
                <a:lnTo>
                  <a:pt x="114848" y="1517935"/>
                </a:lnTo>
                <a:lnTo>
                  <a:pt x="107223" y="1517583"/>
                </a:lnTo>
                <a:lnTo>
                  <a:pt x="98894" y="1516763"/>
                </a:lnTo>
                <a:lnTo>
                  <a:pt x="90799" y="1515942"/>
                </a:lnTo>
                <a:lnTo>
                  <a:pt x="83174" y="1515121"/>
                </a:lnTo>
                <a:lnTo>
                  <a:pt x="76135" y="1514183"/>
                </a:lnTo>
                <a:lnTo>
                  <a:pt x="69683" y="1513245"/>
                </a:lnTo>
                <a:lnTo>
                  <a:pt x="64287" y="1512542"/>
                </a:lnTo>
                <a:lnTo>
                  <a:pt x="59829" y="1511604"/>
                </a:lnTo>
                <a:lnTo>
                  <a:pt x="56427" y="1511017"/>
                </a:lnTo>
                <a:lnTo>
                  <a:pt x="55723" y="1510900"/>
                </a:lnTo>
                <a:lnTo>
                  <a:pt x="55137" y="1510548"/>
                </a:lnTo>
                <a:lnTo>
                  <a:pt x="54667" y="1510197"/>
                </a:lnTo>
                <a:lnTo>
                  <a:pt x="54315" y="1509845"/>
                </a:lnTo>
                <a:lnTo>
                  <a:pt x="53846" y="1509376"/>
                </a:lnTo>
                <a:lnTo>
                  <a:pt x="53494" y="1508790"/>
                </a:lnTo>
                <a:lnTo>
                  <a:pt x="53377" y="1508321"/>
                </a:lnTo>
                <a:lnTo>
                  <a:pt x="53142" y="1507617"/>
                </a:lnTo>
                <a:lnTo>
                  <a:pt x="53025" y="1506210"/>
                </a:lnTo>
                <a:lnTo>
                  <a:pt x="53142" y="1504686"/>
                </a:lnTo>
                <a:lnTo>
                  <a:pt x="53377" y="1503044"/>
                </a:lnTo>
                <a:lnTo>
                  <a:pt x="53963" y="1501403"/>
                </a:lnTo>
                <a:lnTo>
                  <a:pt x="54785" y="1499527"/>
                </a:lnTo>
                <a:lnTo>
                  <a:pt x="55840" y="1497768"/>
                </a:lnTo>
                <a:lnTo>
                  <a:pt x="57014" y="1496126"/>
                </a:lnTo>
                <a:lnTo>
                  <a:pt x="58421" y="1494485"/>
                </a:lnTo>
                <a:lnTo>
                  <a:pt x="60064" y="1492961"/>
                </a:lnTo>
                <a:lnTo>
                  <a:pt x="61823" y="1491554"/>
                </a:lnTo>
                <a:lnTo>
                  <a:pt x="63935" y="1490264"/>
                </a:lnTo>
                <a:lnTo>
                  <a:pt x="66047" y="1489209"/>
                </a:lnTo>
                <a:lnTo>
                  <a:pt x="68393" y="1488153"/>
                </a:lnTo>
                <a:lnTo>
                  <a:pt x="70739" y="1486864"/>
                </a:lnTo>
                <a:lnTo>
                  <a:pt x="72968" y="1485339"/>
                </a:lnTo>
                <a:lnTo>
                  <a:pt x="75314" y="1483463"/>
                </a:lnTo>
                <a:lnTo>
                  <a:pt x="76370" y="1482291"/>
                </a:lnTo>
                <a:lnTo>
                  <a:pt x="77543" y="1481118"/>
                </a:lnTo>
                <a:lnTo>
                  <a:pt x="78482" y="1479829"/>
                </a:lnTo>
                <a:lnTo>
                  <a:pt x="79537" y="1478539"/>
                </a:lnTo>
                <a:lnTo>
                  <a:pt x="80593" y="1477014"/>
                </a:lnTo>
                <a:lnTo>
                  <a:pt x="81414" y="1475490"/>
                </a:lnTo>
                <a:lnTo>
                  <a:pt x="82353" y="1473849"/>
                </a:lnTo>
                <a:lnTo>
                  <a:pt x="83291" y="1471973"/>
                </a:lnTo>
                <a:lnTo>
                  <a:pt x="83995" y="1470214"/>
                </a:lnTo>
                <a:lnTo>
                  <a:pt x="84816" y="1468103"/>
                </a:lnTo>
                <a:lnTo>
                  <a:pt x="85403" y="1466110"/>
                </a:lnTo>
                <a:lnTo>
                  <a:pt x="86107" y="1463882"/>
                </a:lnTo>
                <a:lnTo>
                  <a:pt x="86693" y="1461655"/>
                </a:lnTo>
                <a:lnTo>
                  <a:pt x="87163" y="1459075"/>
                </a:lnTo>
                <a:lnTo>
                  <a:pt x="87515" y="1456496"/>
                </a:lnTo>
                <a:lnTo>
                  <a:pt x="87867" y="1453799"/>
                </a:lnTo>
                <a:lnTo>
                  <a:pt x="88101" y="1450985"/>
                </a:lnTo>
                <a:lnTo>
                  <a:pt x="88219" y="1448053"/>
                </a:lnTo>
                <a:lnTo>
                  <a:pt x="88453" y="1444770"/>
                </a:lnTo>
                <a:lnTo>
                  <a:pt x="88219" y="1441605"/>
                </a:lnTo>
                <a:lnTo>
                  <a:pt x="88101" y="1438204"/>
                </a:lnTo>
                <a:lnTo>
                  <a:pt x="87867" y="1434570"/>
                </a:lnTo>
                <a:lnTo>
                  <a:pt x="87515" y="1430935"/>
                </a:lnTo>
                <a:lnTo>
                  <a:pt x="87163" y="1427183"/>
                </a:lnTo>
                <a:lnTo>
                  <a:pt x="84113" y="1406312"/>
                </a:lnTo>
                <a:lnTo>
                  <a:pt x="82236" y="1392476"/>
                </a:lnTo>
                <a:lnTo>
                  <a:pt x="80241" y="1376882"/>
                </a:lnTo>
                <a:lnTo>
                  <a:pt x="79303" y="1368440"/>
                </a:lnTo>
                <a:lnTo>
                  <a:pt x="78247" y="1359529"/>
                </a:lnTo>
                <a:lnTo>
                  <a:pt x="77309" y="1350266"/>
                </a:lnTo>
                <a:lnTo>
                  <a:pt x="76605" y="1340886"/>
                </a:lnTo>
                <a:lnTo>
                  <a:pt x="75783" y="1331037"/>
                </a:lnTo>
                <a:lnTo>
                  <a:pt x="75314" y="1321070"/>
                </a:lnTo>
                <a:lnTo>
                  <a:pt x="74845" y="1310869"/>
                </a:lnTo>
                <a:lnTo>
                  <a:pt x="74376" y="1300317"/>
                </a:lnTo>
                <a:lnTo>
                  <a:pt x="74258" y="1289764"/>
                </a:lnTo>
                <a:lnTo>
                  <a:pt x="74258" y="1278977"/>
                </a:lnTo>
                <a:lnTo>
                  <a:pt x="74493" y="1268307"/>
                </a:lnTo>
                <a:lnTo>
                  <a:pt x="75080" y="1257403"/>
                </a:lnTo>
                <a:lnTo>
                  <a:pt x="75666" y="1246616"/>
                </a:lnTo>
                <a:lnTo>
                  <a:pt x="76722" y="1235711"/>
                </a:lnTo>
                <a:lnTo>
                  <a:pt x="77895" y="1224924"/>
                </a:lnTo>
                <a:lnTo>
                  <a:pt x="78599" y="1219531"/>
                </a:lnTo>
                <a:lnTo>
                  <a:pt x="79420" y="1214137"/>
                </a:lnTo>
                <a:lnTo>
                  <a:pt x="80359" y="1208744"/>
                </a:lnTo>
                <a:lnTo>
                  <a:pt x="81297" y="1203467"/>
                </a:lnTo>
                <a:lnTo>
                  <a:pt x="82353" y="1198191"/>
                </a:lnTo>
                <a:lnTo>
                  <a:pt x="83526" y="1193032"/>
                </a:lnTo>
                <a:lnTo>
                  <a:pt x="84816" y="1187873"/>
                </a:lnTo>
                <a:lnTo>
                  <a:pt x="86107" y="1182714"/>
                </a:lnTo>
                <a:lnTo>
                  <a:pt x="87515" y="1177555"/>
                </a:lnTo>
                <a:lnTo>
                  <a:pt x="89040" y="1172630"/>
                </a:lnTo>
                <a:lnTo>
                  <a:pt x="90565" y="1167588"/>
                </a:lnTo>
                <a:lnTo>
                  <a:pt x="92324" y="1162781"/>
                </a:lnTo>
                <a:lnTo>
                  <a:pt x="94201" y="1157857"/>
                </a:lnTo>
                <a:lnTo>
                  <a:pt x="96078" y="1153166"/>
                </a:lnTo>
                <a:lnTo>
                  <a:pt x="98190" y="1148359"/>
                </a:lnTo>
                <a:lnTo>
                  <a:pt x="100184" y="1143904"/>
                </a:lnTo>
                <a:lnTo>
                  <a:pt x="102531" y="1139214"/>
                </a:lnTo>
                <a:lnTo>
                  <a:pt x="104759" y="1134875"/>
                </a:lnTo>
                <a:lnTo>
                  <a:pt x="104290" y="1129599"/>
                </a:lnTo>
                <a:lnTo>
                  <a:pt x="104056" y="1124557"/>
                </a:lnTo>
                <a:lnTo>
                  <a:pt x="103821" y="1119633"/>
                </a:lnTo>
                <a:lnTo>
                  <a:pt x="103821" y="1114825"/>
                </a:lnTo>
                <a:lnTo>
                  <a:pt x="103938" y="1110135"/>
                </a:lnTo>
                <a:lnTo>
                  <a:pt x="104173" y="1105680"/>
                </a:lnTo>
                <a:lnTo>
                  <a:pt x="104642" y="1101341"/>
                </a:lnTo>
                <a:lnTo>
                  <a:pt x="105229" y="1097238"/>
                </a:lnTo>
                <a:lnTo>
                  <a:pt x="105698" y="1093134"/>
                </a:lnTo>
                <a:lnTo>
                  <a:pt x="106519" y="1089265"/>
                </a:lnTo>
                <a:lnTo>
                  <a:pt x="107223" y="1085512"/>
                </a:lnTo>
                <a:lnTo>
                  <a:pt x="108162" y="1081995"/>
                </a:lnTo>
                <a:lnTo>
                  <a:pt x="109100" y="1078477"/>
                </a:lnTo>
                <a:lnTo>
                  <a:pt x="110039" y="1075312"/>
                </a:lnTo>
                <a:lnTo>
                  <a:pt x="111094" y="1072263"/>
                </a:lnTo>
                <a:lnTo>
                  <a:pt x="112150" y="1069215"/>
                </a:lnTo>
                <a:lnTo>
                  <a:pt x="114262" y="1064056"/>
                </a:lnTo>
                <a:lnTo>
                  <a:pt x="116373" y="1059248"/>
                </a:lnTo>
                <a:lnTo>
                  <a:pt x="118368" y="1055262"/>
                </a:lnTo>
                <a:lnTo>
                  <a:pt x="120362" y="1051979"/>
                </a:lnTo>
                <a:lnTo>
                  <a:pt x="121887" y="1049399"/>
                </a:lnTo>
                <a:lnTo>
                  <a:pt x="123177" y="1047640"/>
                </a:lnTo>
                <a:lnTo>
                  <a:pt x="124233" y="1045999"/>
                </a:lnTo>
                <a:lnTo>
                  <a:pt x="123412" y="1037557"/>
                </a:lnTo>
                <a:lnTo>
                  <a:pt x="122474" y="1027473"/>
                </a:lnTo>
                <a:lnTo>
                  <a:pt x="121535" y="1014106"/>
                </a:lnTo>
                <a:lnTo>
                  <a:pt x="120245" y="997926"/>
                </a:lnTo>
                <a:lnTo>
                  <a:pt x="118954" y="979400"/>
                </a:lnTo>
                <a:lnTo>
                  <a:pt x="117664" y="958881"/>
                </a:lnTo>
                <a:lnTo>
                  <a:pt x="116608" y="936721"/>
                </a:lnTo>
                <a:lnTo>
                  <a:pt x="115552" y="913505"/>
                </a:lnTo>
                <a:lnTo>
                  <a:pt x="115200" y="901545"/>
                </a:lnTo>
                <a:lnTo>
                  <a:pt x="114966" y="889468"/>
                </a:lnTo>
                <a:lnTo>
                  <a:pt x="114731" y="877274"/>
                </a:lnTo>
                <a:lnTo>
                  <a:pt x="114614" y="865080"/>
                </a:lnTo>
                <a:lnTo>
                  <a:pt x="114614" y="853120"/>
                </a:lnTo>
                <a:lnTo>
                  <a:pt x="114731" y="841044"/>
                </a:lnTo>
                <a:lnTo>
                  <a:pt x="114966" y="829201"/>
                </a:lnTo>
                <a:lnTo>
                  <a:pt x="115318" y="817593"/>
                </a:lnTo>
                <a:lnTo>
                  <a:pt x="115904" y="806103"/>
                </a:lnTo>
                <a:lnTo>
                  <a:pt x="116491" y="794964"/>
                </a:lnTo>
                <a:lnTo>
                  <a:pt x="117429" y="784177"/>
                </a:lnTo>
                <a:lnTo>
                  <a:pt x="118368" y="773976"/>
                </a:lnTo>
                <a:lnTo>
                  <a:pt x="119541" y="764127"/>
                </a:lnTo>
                <a:lnTo>
                  <a:pt x="120949" y="754747"/>
                </a:lnTo>
                <a:lnTo>
                  <a:pt x="124116" y="736924"/>
                </a:lnTo>
                <a:lnTo>
                  <a:pt x="127283" y="719923"/>
                </a:lnTo>
                <a:lnTo>
                  <a:pt x="130568" y="703860"/>
                </a:lnTo>
                <a:lnTo>
                  <a:pt x="133853" y="688382"/>
                </a:lnTo>
                <a:lnTo>
                  <a:pt x="140070" y="659539"/>
                </a:lnTo>
                <a:lnTo>
                  <a:pt x="142886" y="645937"/>
                </a:lnTo>
                <a:lnTo>
                  <a:pt x="145467" y="633040"/>
                </a:lnTo>
                <a:lnTo>
                  <a:pt x="147813" y="620728"/>
                </a:lnTo>
                <a:lnTo>
                  <a:pt x="148869" y="614749"/>
                </a:lnTo>
                <a:lnTo>
                  <a:pt x="149690" y="608652"/>
                </a:lnTo>
                <a:lnTo>
                  <a:pt x="150511" y="602906"/>
                </a:lnTo>
                <a:lnTo>
                  <a:pt x="151215" y="597278"/>
                </a:lnTo>
                <a:lnTo>
                  <a:pt x="151802" y="591650"/>
                </a:lnTo>
                <a:lnTo>
                  <a:pt x="152271" y="586139"/>
                </a:lnTo>
                <a:lnTo>
                  <a:pt x="152505" y="580746"/>
                </a:lnTo>
                <a:lnTo>
                  <a:pt x="152623" y="575352"/>
                </a:lnTo>
                <a:lnTo>
                  <a:pt x="152623" y="570076"/>
                </a:lnTo>
                <a:lnTo>
                  <a:pt x="152505" y="564917"/>
                </a:lnTo>
                <a:lnTo>
                  <a:pt x="152153" y="559875"/>
                </a:lnTo>
                <a:lnTo>
                  <a:pt x="151684" y="554716"/>
                </a:lnTo>
                <a:lnTo>
                  <a:pt x="150980" y="549674"/>
                </a:lnTo>
                <a:lnTo>
                  <a:pt x="150159" y="544867"/>
                </a:lnTo>
                <a:lnTo>
                  <a:pt x="146405" y="526927"/>
                </a:lnTo>
                <a:lnTo>
                  <a:pt x="143003" y="512154"/>
                </a:lnTo>
                <a:lnTo>
                  <a:pt x="141478" y="505822"/>
                </a:lnTo>
                <a:lnTo>
                  <a:pt x="140070" y="500194"/>
                </a:lnTo>
                <a:lnTo>
                  <a:pt x="138663" y="495035"/>
                </a:lnTo>
                <a:lnTo>
                  <a:pt x="137372" y="490580"/>
                </a:lnTo>
                <a:lnTo>
                  <a:pt x="136082" y="486476"/>
                </a:lnTo>
                <a:lnTo>
                  <a:pt x="134791" y="482724"/>
                </a:lnTo>
                <a:lnTo>
                  <a:pt x="132562" y="476509"/>
                </a:lnTo>
                <a:lnTo>
                  <a:pt x="130333" y="471233"/>
                </a:lnTo>
                <a:lnTo>
                  <a:pt x="128339" y="466426"/>
                </a:lnTo>
                <a:lnTo>
                  <a:pt x="127283" y="464433"/>
                </a:lnTo>
                <a:lnTo>
                  <a:pt x="126228" y="462791"/>
                </a:lnTo>
                <a:lnTo>
                  <a:pt x="125289" y="461501"/>
                </a:lnTo>
                <a:lnTo>
                  <a:pt x="124351" y="460446"/>
                </a:lnTo>
                <a:lnTo>
                  <a:pt x="123529" y="459860"/>
                </a:lnTo>
                <a:lnTo>
                  <a:pt x="122708" y="459508"/>
                </a:lnTo>
                <a:lnTo>
                  <a:pt x="121887" y="459508"/>
                </a:lnTo>
                <a:lnTo>
                  <a:pt x="121066" y="459860"/>
                </a:lnTo>
                <a:lnTo>
                  <a:pt x="120362" y="460329"/>
                </a:lnTo>
                <a:lnTo>
                  <a:pt x="119541" y="461267"/>
                </a:lnTo>
                <a:lnTo>
                  <a:pt x="118837" y="462205"/>
                </a:lnTo>
                <a:lnTo>
                  <a:pt x="118133" y="463612"/>
                </a:lnTo>
                <a:lnTo>
                  <a:pt x="117429" y="465253"/>
                </a:lnTo>
                <a:lnTo>
                  <a:pt x="116725" y="466895"/>
                </a:lnTo>
                <a:lnTo>
                  <a:pt x="115318" y="470999"/>
                </a:lnTo>
                <a:lnTo>
                  <a:pt x="114731" y="473344"/>
                </a:lnTo>
                <a:lnTo>
                  <a:pt x="113910" y="476275"/>
                </a:lnTo>
                <a:lnTo>
                  <a:pt x="112385" y="483075"/>
                </a:lnTo>
                <a:lnTo>
                  <a:pt x="110860" y="491166"/>
                </a:lnTo>
                <a:lnTo>
                  <a:pt x="109335" y="500898"/>
                </a:lnTo>
                <a:lnTo>
                  <a:pt x="107810" y="511685"/>
                </a:lnTo>
                <a:lnTo>
                  <a:pt x="106402" y="523644"/>
                </a:lnTo>
                <a:lnTo>
                  <a:pt x="104994" y="536659"/>
                </a:lnTo>
                <a:lnTo>
                  <a:pt x="103704" y="550495"/>
                </a:lnTo>
                <a:lnTo>
                  <a:pt x="103234" y="554130"/>
                </a:lnTo>
                <a:lnTo>
                  <a:pt x="102765" y="558116"/>
                </a:lnTo>
                <a:lnTo>
                  <a:pt x="101475" y="567027"/>
                </a:lnTo>
                <a:lnTo>
                  <a:pt x="99715" y="576759"/>
                </a:lnTo>
                <a:lnTo>
                  <a:pt x="97486" y="587077"/>
                </a:lnTo>
                <a:lnTo>
                  <a:pt x="94905" y="598333"/>
                </a:lnTo>
                <a:lnTo>
                  <a:pt x="92207" y="609824"/>
                </a:lnTo>
                <a:lnTo>
                  <a:pt x="89157" y="621549"/>
                </a:lnTo>
                <a:lnTo>
                  <a:pt x="85990" y="633392"/>
                </a:lnTo>
                <a:lnTo>
                  <a:pt x="82470" y="645234"/>
                </a:lnTo>
                <a:lnTo>
                  <a:pt x="79068" y="656725"/>
                </a:lnTo>
                <a:lnTo>
                  <a:pt x="75549" y="667746"/>
                </a:lnTo>
                <a:lnTo>
                  <a:pt x="72029" y="678416"/>
                </a:lnTo>
                <a:lnTo>
                  <a:pt x="68510" y="688148"/>
                </a:lnTo>
                <a:lnTo>
                  <a:pt x="65225" y="697176"/>
                </a:lnTo>
                <a:lnTo>
                  <a:pt x="61823" y="704915"/>
                </a:lnTo>
                <a:lnTo>
                  <a:pt x="60298" y="708315"/>
                </a:lnTo>
                <a:lnTo>
                  <a:pt x="58773" y="711481"/>
                </a:lnTo>
                <a:lnTo>
                  <a:pt x="57365" y="714412"/>
                </a:lnTo>
                <a:lnTo>
                  <a:pt x="56075" y="717461"/>
                </a:lnTo>
                <a:lnTo>
                  <a:pt x="54902" y="720509"/>
                </a:lnTo>
                <a:lnTo>
                  <a:pt x="53846" y="723441"/>
                </a:lnTo>
                <a:lnTo>
                  <a:pt x="53025" y="726489"/>
                </a:lnTo>
                <a:lnTo>
                  <a:pt x="52204" y="729538"/>
                </a:lnTo>
                <a:lnTo>
                  <a:pt x="51617" y="732586"/>
                </a:lnTo>
                <a:lnTo>
                  <a:pt x="50913" y="735635"/>
                </a:lnTo>
                <a:lnTo>
                  <a:pt x="50444" y="738566"/>
                </a:lnTo>
                <a:lnTo>
                  <a:pt x="50092" y="741615"/>
                </a:lnTo>
                <a:lnTo>
                  <a:pt x="49740" y="744546"/>
                </a:lnTo>
                <a:lnTo>
                  <a:pt x="49506" y="747594"/>
                </a:lnTo>
                <a:lnTo>
                  <a:pt x="49388" y="750408"/>
                </a:lnTo>
                <a:lnTo>
                  <a:pt x="49388" y="753340"/>
                </a:lnTo>
                <a:lnTo>
                  <a:pt x="49388" y="758850"/>
                </a:lnTo>
                <a:lnTo>
                  <a:pt x="49740" y="764244"/>
                </a:lnTo>
                <a:lnTo>
                  <a:pt x="50327" y="769169"/>
                </a:lnTo>
                <a:lnTo>
                  <a:pt x="51031" y="774093"/>
                </a:lnTo>
                <a:lnTo>
                  <a:pt x="51969" y="778431"/>
                </a:lnTo>
                <a:lnTo>
                  <a:pt x="53025" y="782418"/>
                </a:lnTo>
                <a:lnTo>
                  <a:pt x="54198" y="785936"/>
                </a:lnTo>
                <a:lnTo>
                  <a:pt x="55254" y="788984"/>
                </a:lnTo>
                <a:lnTo>
                  <a:pt x="56427" y="791446"/>
                </a:lnTo>
                <a:lnTo>
                  <a:pt x="57483" y="793674"/>
                </a:lnTo>
                <a:lnTo>
                  <a:pt x="58656" y="796254"/>
                </a:lnTo>
                <a:lnTo>
                  <a:pt x="59829" y="798950"/>
                </a:lnTo>
                <a:lnTo>
                  <a:pt x="60885" y="801764"/>
                </a:lnTo>
                <a:lnTo>
                  <a:pt x="61823" y="804696"/>
                </a:lnTo>
                <a:lnTo>
                  <a:pt x="62762" y="807862"/>
                </a:lnTo>
                <a:lnTo>
                  <a:pt x="63583" y="810910"/>
                </a:lnTo>
                <a:lnTo>
                  <a:pt x="64287" y="813959"/>
                </a:lnTo>
                <a:lnTo>
                  <a:pt x="64639" y="816890"/>
                </a:lnTo>
                <a:lnTo>
                  <a:pt x="64873" y="819938"/>
                </a:lnTo>
                <a:lnTo>
                  <a:pt x="64873" y="822752"/>
                </a:lnTo>
                <a:lnTo>
                  <a:pt x="64756" y="825684"/>
                </a:lnTo>
                <a:lnTo>
                  <a:pt x="64522" y="826856"/>
                </a:lnTo>
                <a:lnTo>
                  <a:pt x="64287" y="828146"/>
                </a:lnTo>
                <a:lnTo>
                  <a:pt x="63935" y="829318"/>
                </a:lnTo>
                <a:lnTo>
                  <a:pt x="63348" y="830491"/>
                </a:lnTo>
                <a:lnTo>
                  <a:pt x="62879" y="831664"/>
                </a:lnTo>
                <a:lnTo>
                  <a:pt x="62410" y="832719"/>
                </a:lnTo>
                <a:lnTo>
                  <a:pt x="61589" y="833657"/>
                </a:lnTo>
                <a:lnTo>
                  <a:pt x="60768" y="834595"/>
                </a:lnTo>
                <a:lnTo>
                  <a:pt x="59360" y="836119"/>
                </a:lnTo>
                <a:lnTo>
                  <a:pt x="58656" y="837409"/>
                </a:lnTo>
                <a:lnTo>
                  <a:pt x="58421" y="838112"/>
                </a:lnTo>
                <a:lnTo>
                  <a:pt x="58304" y="838581"/>
                </a:lnTo>
                <a:lnTo>
                  <a:pt x="58069" y="839050"/>
                </a:lnTo>
                <a:lnTo>
                  <a:pt x="58304" y="839519"/>
                </a:lnTo>
                <a:lnTo>
                  <a:pt x="58421" y="839871"/>
                </a:lnTo>
                <a:lnTo>
                  <a:pt x="58656" y="840223"/>
                </a:lnTo>
                <a:lnTo>
                  <a:pt x="59242" y="840926"/>
                </a:lnTo>
                <a:lnTo>
                  <a:pt x="60181" y="841513"/>
                </a:lnTo>
                <a:lnTo>
                  <a:pt x="61354" y="842099"/>
                </a:lnTo>
                <a:lnTo>
                  <a:pt x="63935" y="843506"/>
                </a:lnTo>
                <a:lnTo>
                  <a:pt x="65225" y="844327"/>
                </a:lnTo>
                <a:lnTo>
                  <a:pt x="66516" y="845382"/>
                </a:lnTo>
                <a:lnTo>
                  <a:pt x="67454" y="846672"/>
                </a:lnTo>
                <a:lnTo>
                  <a:pt x="68041" y="847375"/>
                </a:lnTo>
                <a:lnTo>
                  <a:pt x="68510" y="848196"/>
                </a:lnTo>
                <a:lnTo>
                  <a:pt x="68862" y="849134"/>
                </a:lnTo>
                <a:lnTo>
                  <a:pt x="69331" y="850072"/>
                </a:lnTo>
                <a:lnTo>
                  <a:pt x="69566" y="851127"/>
                </a:lnTo>
                <a:lnTo>
                  <a:pt x="69683" y="852300"/>
                </a:lnTo>
                <a:lnTo>
                  <a:pt x="69918" y="854762"/>
                </a:lnTo>
                <a:lnTo>
                  <a:pt x="69801" y="856990"/>
                </a:lnTo>
                <a:lnTo>
                  <a:pt x="69449" y="859335"/>
                </a:lnTo>
                <a:lnTo>
                  <a:pt x="68745" y="861563"/>
                </a:lnTo>
                <a:lnTo>
                  <a:pt x="67924" y="863673"/>
                </a:lnTo>
                <a:lnTo>
                  <a:pt x="66868" y="865784"/>
                </a:lnTo>
                <a:lnTo>
                  <a:pt x="65460" y="867777"/>
                </a:lnTo>
                <a:lnTo>
                  <a:pt x="64052" y="869770"/>
                </a:lnTo>
                <a:lnTo>
                  <a:pt x="62410" y="871529"/>
                </a:lnTo>
                <a:lnTo>
                  <a:pt x="60533" y="873170"/>
                </a:lnTo>
                <a:lnTo>
                  <a:pt x="58656" y="874812"/>
                </a:lnTo>
                <a:lnTo>
                  <a:pt x="56427" y="876336"/>
                </a:lnTo>
                <a:lnTo>
                  <a:pt x="54315" y="877743"/>
                </a:lnTo>
                <a:lnTo>
                  <a:pt x="51969" y="878916"/>
                </a:lnTo>
                <a:lnTo>
                  <a:pt x="49506" y="879971"/>
                </a:lnTo>
                <a:lnTo>
                  <a:pt x="47042" y="881026"/>
                </a:lnTo>
                <a:lnTo>
                  <a:pt x="45752" y="881378"/>
                </a:lnTo>
                <a:lnTo>
                  <a:pt x="44696" y="881613"/>
                </a:lnTo>
                <a:lnTo>
                  <a:pt x="43405" y="881964"/>
                </a:lnTo>
                <a:lnTo>
                  <a:pt x="42232" y="881964"/>
                </a:lnTo>
                <a:lnTo>
                  <a:pt x="40942" y="881964"/>
                </a:lnTo>
                <a:lnTo>
                  <a:pt x="39769" y="881847"/>
                </a:lnTo>
                <a:lnTo>
                  <a:pt x="38478" y="881613"/>
                </a:lnTo>
                <a:lnTo>
                  <a:pt x="37305" y="881261"/>
                </a:lnTo>
                <a:lnTo>
                  <a:pt x="36132" y="880909"/>
                </a:lnTo>
                <a:lnTo>
                  <a:pt x="34842" y="880440"/>
                </a:lnTo>
                <a:lnTo>
                  <a:pt x="32613" y="879268"/>
                </a:lnTo>
                <a:lnTo>
                  <a:pt x="30149" y="877743"/>
                </a:lnTo>
                <a:lnTo>
                  <a:pt x="27803" y="875867"/>
                </a:lnTo>
                <a:lnTo>
                  <a:pt x="25574" y="873757"/>
                </a:lnTo>
                <a:lnTo>
                  <a:pt x="23228" y="871412"/>
                </a:lnTo>
                <a:lnTo>
                  <a:pt x="20882" y="868832"/>
                </a:lnTo>
                <a:lnTo>
                  <a:pt x="18653" y="866018"/>
                </a:lnTo>
                <a:lnTo>
                  <a:pt x="16424" y="863087"/>
                </a:lnTo>
                <a:lnTo>
                  <a:pt x="14077" y="859921"/>
                </a:lnTo>
                <a:lnTo>
                  <a:pt x="9502" y="853238"/>
                </a:lnTo>
                <a:lnTo>
                  <a:pt x="7391" y="849837"/>
                </a:lnTo>
                <a:lnTo>
                  <a:pt x="5631" y="846789"/>
                </a:lnTo>
                <a:lnTo>
                  <a:pt x="4106" y="843975"/>
                </a:lnTo>
                <a:lnTo>
                  <a:pt x="2815" y="841278"/>
                </a:lnTo>
                <a:lnTo>
                  <a:pt x="1760" y="838816"/>
                </a:lnTo>
                <a:lnTo>
                  <a:pt x="1056" y="836588"/>
                </a:lnTo>
                <a:lnTo>
                  <a:pt x="469" y="834360"/>
                </a:lnTo>
                <a:lnTo>
                  <a:pt x="117" y="832133"/>
                </a:lnTo>
                <a:lnTo>
                  <a:pt x="0" y="830139"/>
                </a:lnTo>
                <a:lnTo>
                  <a:pt x="0" y="827911"/>
                </a:lnTo>
                <a:lnTo>
                  <a:pt x="117" y="825918"/>
                </a:lnTo>
                <a:lnTo>
                  <a:pt x="469" y="823573"/>
                </a:lnTo>
                <a:lnTo>
                  <a:pt x="1056" y="821345"/>
                </a:lnTo>
                <a:lnTo>
                  <a:pt x="1525" y="819000"/>
                </a:lnTo>
                <a:lnTo>
                  <a:pt x="3050" y="813607"/>
                </a:lnTo>
                <a:lnTo>
                  <a:pt x="3989" y="809972"/>
                </a:lnTo>
                <a:lnTo>
                  <a:pt x="4692" y="805165"/>
                </a:lnTo>
                <a:lnTo>
                  <a:pt x="5631" y="799068"/>
                </a:lnTo>
                <a:lnTo>
                  <a:pt x="6569" y="792033"/>
                </a:lnTo>
                <a:lnTo>
                  <a:pt x="7391" y="784059"/>
                </a:lnTo>
                <a:lnTo>
                  <a:pt x="8329" y="775383"/>
                </a:lnTo>
                <a:lnTo>
                  <a:pt x="9972" y="756154"/>
                </a:lnTo>
                <a:lnTo>
                  <a:pt x="11379" y="735635"/>
                </a:lnTo>
                <a:lnTo>
                  <a:pt x="12670" y="714764"/>
                </a:lnTo>
                <a:lnTo>
                  <a:pt x="13725" y="694597"/>
                </a:lnTo>
                <a:lnTo>
                  <a:pt x="14312" y="676423"/>
                </a:lnTo>
                <a:lnTo>
                  <a:pt x="14781" y="667512"/>
                </a:lnTo>
                <a:lnTo>
                  <a:pt x="15368" y="658014"/>
                </a:lnTo>
                <a:lnTo>
                  <a:pt x="16306" y="648048"/>
                </a:lnTo>
                <a:lnTo>
                  <a:pt x="17479" y="637613"/>
                </a:lnTo>
                <a:lnTo>
                  <a:pt x="19005" y="626708"/>
                </a:lnTo>
                <a:lnTo>
                  <a:pt x="20530" y="615569"/>
                </a:lnTo>
                <a:lnTo>
                  <a:pt x="22407" y="604196"/>
                </a:lnTo>
                <a:lnTo>
                  <a:pt x="24518" y="592705"/>
                </a:lnTo>
                <a:lnTo>
                  <a:pt x="26630" y="580980"/>
                </a:lnTo>
                <a:lnTo>
                  <a:pt x="29093" y="569490"/>
                </a:lnTo>
                <a:lnTo>
                  <a:pt x="31792" y="557999"/>
                </a:lnTo>
                <a:lnTo>
                  <a:pt x="34490" y="546743"/>
                </a:lnTo>
                <a:lnTo>
                  <a:pt x="37305" y="535721"/>
                </a:lnTo>
                <a:lnTo>
                  <a:pt x="40355" y="525051"/>
                </a:lnTo>
                <a:lnTo>
                  <a:pt x="43523" y="514968"/>
                </a:lnTo>
                <a:lnTo>
                  <a:pt x="46690" y="505236"/>
                </a:lnTo>
                <a:lnTo>
                  <a:pt x="48215" y="500546"/>
                </a:lnTo>
                <a:lnTo>
                  <a:pt x="49740" y="495973"/>
                </a:lnTo>
                <a:lnTo>
                  <a:pt x="52438" y="486593"/>
                </a:lnTo>
                <a:lnTo>
                  <a:pt x="54902" y="477330"/>
                </a:lnTo>
                <a:lnTo>
                  <a:pt x="57014" y="468302"/>
                </a:lnTo>
                <a:lnTo>
                  <a:pt x="58891" y="459039"/>
                </a:lnTo>
                <a:lnTo>
                  <a:pt x="60416" y="449893"/>
                </a:lnTo>
                <a:lnTo>
                  <a:pt x="61706" y="440748"/>
                </a:lnTo>
                <a:lnTo>
                  <a:pt x="62762" y="431602"/>
                </a:lnTo>
                <a:lnTo>
                  <a:pt x="63466" y="422339"/>
                </a:lnTo>
                <a:lnTo>
                  <a:pt x="64170" y="412959"/>
                </a:lnTo>
                <a:lnTo>
                  <a:pt x="64522" y="403696"/>
                </a:lnTo>
                <a:lnTo>
                  <a:pt x="64756" y="394199"/>
                </a:lnTo>
                <a:lnTo>
                  <a:pt x="64873" y="384702"/>
                </a:lnTo>
                <a:lnTo>
                  <a:pt x="64873" y="374970"/>
                </a:lnTo>
                <a:lnTo>
                  <a:pt x="64639" y="365003"/>
                </a:lnTo>
                <a:lnTo>
                  <a:pt x="64404" y="355154"/>
                </a:lnTo>
                <a:lnTo>
                  <a:pt x="64404" y="350230"/>
                </a:lnTo>
                <a:lnTo>
                  <a:pt x="64404" y="345305"/>
                </a:lnTo>
                <a:lnTo>
                  <a:pt x="64522" y="340615"/>
                </a:lnTo>
                <a:lnTo>
                  <a:pt x="64756" y="335808"/>
                </a:lnTo>
                <a:lnTo>
                  <a:pt x="65225" y="331352"/>
                </a:lnTo>
                <a:lnTo>
                  <a:pt x="65577" y="326897"/>
                </a:lnTo>
                <a:lnTo>
                  <a:pt x="66164" y="322441"/>
                </a:lnTo>
                <a:lnTo>
                  <a:pt x="66985" y="318337"/>
                </a:lnTo>
                <a:lnTo>
                  <a:pt x="67689" y="314234"/>
                </a:lnTo>
                <a:lnTo>
                  <a:pt x="68627" y="310247"/>
                </a:lnTo>
                <a:lnTo>
                  <a:pt x="69683" y="306495"/>
                </a:lnTo>
                <a:lnTo>
                  <a:pt x="70856" y="302743"/>
                </a:lnTo>
                <a:lnTo>
                  <a:pt x="72147" y="299108"/>
                </a:lnTo>
                <a:lnTo>
                  <a:pt x="73437" y="295591"/>
                </a:lnTo>
                <a:lnTo>
                  <a:pt x="74962" y="292190"/>
                </a:lnTo>
                <a:lnTo>
                  <a:pt x="76487" y="289025"/>
                </a:lnTo>
                <a:lnTo>
                  <a:pt x="78130" y="285976"/>
                </a:lnTo>
                <a:lnTo>
                  <a:pt x="79889" y="283045"/>
                </a:lnTo>
                <a:lnTo>
                  <a:pt x="81884" y="280114"/>
                </a:lnTo>
                <a:lnTo>
                  <a:pt x="83761" y="277534"/>
                </a:lnTo>
                <a:lnTo>
                  <a:pt x="85990" y="274954"/>
                </a:lnTo>
                <a:lnTo>
                  <a:pt x="88101" y="272492"/>
                </a:lnTo>
                <a:lnTo>
                  <a:pt x="90447" y="270147"/>
                </a:lnTo>
                <a:lnTo>
                  <a:pt x="92911" y="268154"/>
                </a:lnTo>
                <a:lnTo>
                  <a:pt x="95375" y="266043"/>
                </a:lnTo>
                <a:lnTo>
                  <a:pt x="98073" y="264285"/>
                </a:lnTo>
                <a:lnTo>
                  <a:pt x="100654" y="262526"/>
                </a:lnTo>
                <a:lnTo>
                  <a:pt x="103586" y="260884"/>
                </a:lnTo>
                <a:lnTo>
                  <a:pt x="106519" y="259477"/>
                </a:lnTo>
                <a:lnTo>
                  <a:pt x="109452" y="258188"/>
                </a:lnTo>
                <a:lnTo>
                  <a:pt x="112502" y="257250"/>
                </a:lnTo>
                <a:lnTo>
                  <a:pt x="115669" y="256194"/>
                </a:lnTo>
                <a:lnTo>
                  <a:pt x="122708" y="254553"/>
                </a:lnTo>
                <a:lnTo>
                  <a:pt x="130216" y="252911"/>
                </a:lnTo>
                <a:lnTo>
                  <a:pt x="138428" y="251152"/>
                </a:lnTo>
                <a:lnTo>
                  <a:pt x="146874" y="249159"/>
                </a:lnTo>
                <a:lnTo>
                  <a:pt x="151215" y="247987"/>
                </a:lnTo>
                <a:lnTo>
                  <a:pt x="155673" y="246814"/>
                </a:lnTo>
                <a:lnTo>
                  <a:pt x="160013" y="245524"/>
                </a:lnTo>
                <a:lnTo>
                  <a:pt x="164354" y="244000"/>
                </a:lnTo>
                <a:lnTo>
                  <a:pt x="168694" y="242476"/>
                </a:lnTo>
                <a:lnTo>
                  <a:pt x="173035" y="240717"/>
                </a:lnTo>
                <a:lnTo>
                  <a:pt x="177258" y="238607"/>
                </a:lnTo>
                <a:lnTo>
                  <a:pt x="181364" y="236613"/>
                </a:lnTo>
                <a:lnTo>
                  <a:pt x="185470" y="234151"/>
                </a:lnTo>
                <a:lnTo>
                  <a:pt x="189459" y="231572"/>
                </a:lnTo>
                <a:lnTo>
                  <a:pt x="193330" y="228757"/>
                </a:lnTo>
                <a:lnTo>
                  <a:pt x="195090" y="227233"/>
                </a:lnTo>
                <a:lnTo>
                  <a:pt x="196967" y="225709"/>
                </a:lnTo>
                <a:lnTo>
                  <a:pt x="198726" y="223950"/>
                </a:lnTo>
                <a:lnTo>
                  <a:pt x="200369" y="222191"/>
                </a:lnTo>
                <a:lnTo>
                  <a:pt x="202011" y="220433"/>
                </a:lnTo>
                <a:lnTo>
                  <a:pt x="203771" y="218674"/>
                </a:lnTo>
                <a:lnTo>
                  <a:pt x="205296" y="216681"/>
                </a:lnTo>
                <a:lnTo>
                  <a:pt x="206821" y="214687"/>
                </a:lnTo>
                <a:lnTo>
                  <a:pt x="208229" y="212460"/>
                </a:lnTo>
                <a:lnTo>
                  <a:pt x="209519" y="210232"/>
                </a:lnTo>
                <a:lnTo>
                  <a:pt x="210927" y="208121"/>
                </a:lnTo>
                <a:lnTo>
                  <a:pt x="212100" y="205659"/>
                </a:lnTo>
                <a:lnTo>
                  <a:pt x="213390" y="203197"/>
                </a:lnTo>
                <a:lnTo>
                  <a:pt x="214329" y="200617"/>
                </a:lnTo>
                <a:lnTo>
                  <a:pt x="215385" y="198155"/>
                </a:lnTo>
                <a:lnTo>
                  <a:pt x="216440" y="195458"/>
                </a:lnTo>
                <a:lnTo>
                  <a:pt x="217262" y="192644"/>
                </a:lnTo>
                <a:lnTo>
                  <a:pt x="218083" y="189596"/>
                </a:lnTo>
                <a:lnTo>
                  <a:pt x="218787" y="186664"/>
                </a:lnTo>
                <a:lnTo>
                  <a:pt x="219373" y="183498"/>
                </a:lnTo>
                <a:lnTo>
                  <a:pt x="219842" y="180333"/>
                </a:lnTo>
                <a:lnTo>
                  <a:pt x="220312" y="176932"/>
                </a:lnTo>
                <a:lnTo>
                  <a:pt x="220664" y="173649"/>
                </a:lnTo>
                <a:lnTo>
                  <a:pt x="220898" y="170015"/>
                </a:lnTo>
                <a:lnTo>
                  <a:pt x="221015" y="166263"/>
                </a:lnTo>
                <a:lnTo>
                  <a:pt x="221133" y="162628"/>
                </a:lnTo>
                <a:lnTo>
                  <a:pt x="219725" y="162042"/>
                </a:lnTo>
                <a:lnTo>
                  <a:pt x="218435" y="161572"/>
                </a:lnTo>
                <a:lnTo>
                  <a:pt x="217496" y="160752"/>
                </a:lnTo>
                <a:lnTo>
                  <a:pt x="216440" y="160048"/>
                </a:lnTo>
                <a:lnTo>
                  <a:pt x="215502" y="159227"/>
                </a:lnTo>
                <a:lnTo>
                  <a:pt x="214915" y="158407"/>
                </a:lnTo>
                <a:lnTo>
                  <a:pt x="214211" y="157586"/>
                </a:lnTo>
                <a:lnTo>
                  <a:pt x="213742" y="156648"/>
                </a:lnTo>
                <a:lnTo>
                  <a:pt x="212921" y="155124"/>
                </a:lnTo>
                <a:lnTo>
                  <a:pt x="212569" y="153717"/>
                </a:lnTo>
                <a:lnTo>
                  <a:pt x="212217" y="152427"/>
                </a:lnTo>
                <a:lnTo>
                  <a:pt x="211044" y="152427"/>
                </a:lnTo>
                <a:lnTo>
                  <a:pt x="209871" y="152310"/>
                </a:lnTo>
                <a:lnTo>
                  <a:pt x="208698" y="152075"/>
                </a:lnTo>
                <a:lnTo>
                  <a:pt x="207525" y="151723"/>
                </a:lnTo>
                <a:lnTo>
                  <a:pt x="206469" y="151137"/>
                </a:lnTo>
                <a:lnTo>
                  <a:pt x="205413" y="150551"/>
                </a:lnTo>
                <a:lnTo>
                  <a:pt x="204357" y="149847"/>
                </a:lnTo>
                <a:lnTo>
                  <a:pt x="203301" y="149144"/>
                </a:lnTo>
                <a:lnTo>
                  <a:pt x="202480" y="148206"/>
                </a:lnTo>
                <a:lnTo>
                  <a:pt x="201542" y="147033"/>
                </a:lnTo>
                <a:lnTo>
                  <a:pt x="200838" y="145861"/>
                </a:lnTo>
                <a:lnTo>
                  <a:pt x="200017" y="144806"/>
                </a:lnTo>
                <a:lnTo>
                  <a:pt x="199547" y="143399"/>
                </a:lnTo>
                <a:lnTo>
                  <a:pt x="198844" y="141757"/>
                </a:lnTo>
                <a:lnTo>
                  <a:pt x="198492" y="140116"/>
                </a:lnTo>
                <a:lnTo>
                  <a:pt x="198140" y="138357"/>
                </a:lnTo>
                <a:lnTo>
                  <a:pt x="197905" y="137301"/>
                </a:lnTo>
                <a:lnTo>
                  <a:pt x="197553" y="136129"/>
                </a:lnTo>
                <a:lnTo>
                  <a:pt x="196732" y="133784"/>
                </a:lnTo>
                <a:lnTo>
                  <a:pt x="195559" y="131087"/>
                </a:lnTo>
                <a:lnTo>
                  <a:pt x="194151" y="128273"/>
                </a:lnTo>
                <a:lnTo>
                  <a:pt x="191336" y="122176"/>
                </a:lnTo>
                <a:lnTo>
                  <a:pt x="189928" y="119010"/>
                </a:lnTo>
                <a:lnTo>
                  <a:pt x="188755" y="115962"/>
                </a:lnTo>
                <a:lnTo>
                  <a:pt x="187699" y="112913"/>
                </a:lnTo>
                <a:lnTo>
                  <a:pt x="187464" y="111389"/>
                </a:lnTo>
                <a:lnTo>
                  <a:pt x="187230" y="109982"/>
                </a:lnTo>
                <a:lnTo>
                  <a:pt x="187112" y="108575"/>
                </a:lnTo>
                <a:lnTo>
                  <a:pt x="187112" y="107168"/>
                </a:lnTo>
                <a:lnTo>
                  <a:pt x="187230" y="105878"/>
                </a:lnTo>
                <a:lnTo>
                  <a:pt x="187464" y="104588"/>
                </a:lnTo>
                <a:lnTo>
                  <a:pt x="187934" y="103533"/>
                </a:lnTo>
                <a:lnTo>
                  <a:pt x="188637" y="102361"/>
                </a:lnTo>
                <a:lnTo>
                  <a:pt x="189341" y="101305"/>
                </a:lnTo>
                <a:lnTo>
                  <a:pt x="190397" y="100250"/>
                </a:lnTo>
                <a:lnTo>
                  <a:pt x="191570" y="99429"/>
                </a:lnTo>
                <a:lnTo>
                  <a:pt x="192978" y="98609"/>
                </a:lnTo>
                <a:lnTo>
                  <a:pt x="194620" y="97788"/>
                </a:lnTo>
                <a:lnTo>
                  <a:pt x="196497" y="97202"/>
                </a:lnTo>
                <a:lnTo>
                  <a:pt x="196380" y="92863"/>
                </a:lnTo>
                <a:lnTo>
                  <a:pt x="196028" y="87235"/>
                </a:lnTo>
                <a:lnTo>
                  <a:pt x="195793" y="80786"/>
                </a:lnTo>
                <a:lnTo>
                  <a:pt x="195559" y="73517"/>
                </a:lnTo>
                <a:lnTo>
                  <a:pt x="195559" y="69648"/>
                </a:lnTo>
                <a:lnTo>
                  <a:pt x="195676" y="65778"/>
                </a:lnTo>
                <a:lnTo>
                  <a:pt x="195911" y="61674"/>
                </a:lnTo>
                <a:lnTo>
                  <a:pt x="196263" y="57571"/>
                </a:lnTo>
                <a:lnTo>
                  <a:pt x="196967" y="53467"/>
                </a:lnTo>
                <a:lnTo>
                  <a:pt x="197553" y="49246"/>
                </a:lnTo>
                <a:lnTo>
                  <a:pt x="198492" y="45142"/>
                </a:lnTo>
                <a:lnTo>
                  <a:pt x="199782" y="41038"/>
                </a:lnTo>
                <a:lnTo>
                  <a:pt x="201072" y="36934"/>
                </a:lnTo>
                <a:lnTo>
                  <a:pt x="202715" y="32948"/>
                </a:lnTo>
                <a:lnTo>
                  <a:pt x="203771" y="31072"/>
                </a:lnTo>
                <a:lnTo>
                  <a:pt x="204709" y="29079"/>
                </a:lnTo>
                <a:lnTo>
                  <a:pt x="205765" y="27320"/>
                </a:lnTo>
                <a:lnTo>
                  <a:pt x="206938" y="25444"/>
                </a:lnTo>
                <a:lnTo>
                  <a:pt x="208229" y="23568"/>
                </a:lnTo>
                <a:lnTo>
                  <a:pt x="209636" y="21809"/>
                </a:lnTo>
                <a:lnTo>
                  <a:pt x="211044" y="20167"/>
                </a:lnTo>
                <a:lnTo>
                  <a:pt x="212452" y="18409"/>
                </a:lnTo>
                <a:lnTo>
                  <a:pt x="214094" y="16767"/>
                </a:lnTo>
                <a:lnTo>
                  <a:pt x="215736" y="15243"/>
                </a:lnTo>
                <a:lnTo>
                  <a:pt x="217613" y="13719"/>
                </a:lnTo>
                <a:lnTo>
                  <a:pt x="219490" y="12312"/>
                </a:lnTo>
                <a:lnTo>
                  <a:pt x="221602" y="10905"/>
                </a:lnTo>
                <a:lnTo>
                  <a:pt x="223596" y="9615"/>
                </a:lnTo>
                <a:lnTo>
                  <a:pt x="225825" y="8325"/>
                </a:lnTo>
                <a:lnTo>
                  <a:pt x="228054" y="7153"/>
                </a:lnTo>
                <a:lnTo>
                  <a:pt x="230518" y="6097"/>
                </a:lnTo>
                <a:lnTo>
                  <a:pt x="233099" y="5159"/>
                </a:lnTo>
                <a:lnTo>
                  <a:pt x="235797" y="4104"/>
                </a:lnTo>
                <a:lnTo>
                  <a:pt x="238612" y="3283"/>
                </a:lnTo>
                <a:lnTo>
                  <a:pt x="241428" y="2580"/>
                </a:lnTo>
                <a:lnTo>
                  <a:pt x="244478" y="1876"/>
                </a:lnTo>
                <a:lnTo>
                  <a:pt x="247763" y="1290"/>
                </a:lnTo>
                <a:lnTo>
                  <a:pt x="251047" y="821"/>
                </a:lnTo>
                <a:lnTo>
                  <a:pt x="254449" y="469"/>
                </a:lnTo>
                <a:lnTo>
                  <a:pt x="257969" y="118"/>
                </a:lnTo>
                <a:close/>
              </a:path>
            </a:pathLst>
          </a:custGeom>
          <a:solidFill>
            <a:srgbClr val="01927A"/>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nvGrpSpPr>
          <p:cNvPr id="41" name="组合 40"/>
          <p:cNvGrpSpPr/>
          <p:nvPr/>
        </p:nvGrpSpPr>
        <p:grpSpPr>
          <a:xfrm>
            <a:off x="5680980" y="2670093"/>
            <a:ext cx="582211" cy="1619250"/>
            <a:chOff x="5678733" y="2943225"/>
            <a:chExt cx="582211" cy="1619250"/>
          </a:xfrm>
        </p:grpSpPr>
        <p:grpSp>
          <p:nvGrpSpPr>
            <p:cNvPr id="42" name="组合 41"/>
            <p:cNvGrpSpPr/>
            <p:nvPr/>
          </p:nvGrpSpPr>
          <p:grpSpPr>
            <a:xfrm>
              <a:off x="5699838" y="2943225"/>
              <a:ext cx="540000" cy="1619250"/>
              <a:chOff x="8216900" y="2343150"/>
              <a:chExt cx="540000" cy="1619250"/>
            </a:xfrm>
          </p:grpSpPr>
          <p:sp>
            <p:nvSpPr>
              <p:cNvPr id="44" name="圆角矩形 43"/>
              <p:cNvSpPr/>
              <p:nvPr/>
            </p:nvSpPr>
            <p:spPr>
              <a:xfrm>
                <a:off x="8450900" y="2343150"/>
                <a:ext cx="72000" cy="1619250"/>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5" name="椭圆 44"/>
              <p:cNvSpPr/>
              <p:nvPr/>
            </p:nvSpPr>
            <p:spPr>
              <a:xfrm>
                <a:off x="8216900" y="2882775"/>
                <a:ext cx="540000" cy="540000"/>
              </a:xfrm>
              <a:prstGeom prst="ellipse">
                <a:avLst/>
              </a:prstGeom>
              <a:solidFill>
                <a:srgbClr val="5A6478"/>
              </a:solidFill>
              <a:ln w="38100" cap="flat" cmpd="sng" algn="ctr">
                <a:solidFill>
                  <a:srgbClr val="5A6478">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43" name="文本框 42"/>
            <p:cNvSpPr txBox="1"/>
            <p:nvPr/>
          </p:nvSpPr>
          <p:spPr>
            <a:xfrm>
              <a:off x="5678733" y="3568184"/>
              <a:ext cx="582211" cy="369332"/>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prstClr val="white"/>
                  </a:solidFill>
                  <a:effectLst/>
                  <a:uLnTx/>
                  <a:uFillTx/>
                  <a:latin typeface="小米兰亭_GB外压缩"/>
                  <a:ea typeface="小米兰亭_GB外压缩"/>
                </a:rPr>
                <a:t>V.S</a:t>
              </a:r>
              <a:endParaRPr kumimoji="0" lang="zh-CN" altLang="en-US" sz="18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sp>
        <p:nvSpPr>
          <p:cNvPr id="46" name="文本框 45"/>
          <p:cNvSpPr txBox="1"/>
          <p:nvPr/>
        </p:nvSpPr>
        <p:spPr>
          <a:xfrm>
            <a:off x="676186" y="1679917"/>
            <a:ext cx="2864988" cy="1015663"/>
          </a:xfrm>
          <a:prstGeom prst="rect">
            <a:avLst/>
          </a:prstGeom>
          <a:noFill/>
        </p:spPr>
        <p:txBody>
          <a:bodyPr wrap="square" rtlCol="0">
            <a:spAutoFit/>
          </a:bodyPr>
          <a:lstStyle/>
          <a:p>
            <a:pPr fontAlgn="auto">
              <a:lnSpc>
                <a:spcPct val="150000"/>
              </a:lnSpc>
              <a:spcBef>
                <a:spcPts val="0"/>
              </a:spcBef>
              <a:spcAft>
                <a:spcPts val="0"/>
              </a:spcAft>
            </a:pPr>
            <a:r>
              <a:rPr lang="en-US" altLang="zh-CN" sz="1600" dirty="0">
                <a:solidFill>
                  <a:srgbClr val="01927A"/>
                </a:solidFill>
                <a:latin typeface="小米兰亭_GB外压缩"/>
                <a:ea typeface="小米兰亭_GB外压缩"/>
              </a:rPr>
              <a:t>8</a:t>
            </a:r>
            <a:r>
              <a:rPr lang="en-US" altLang="zh-CN" sz="1600" dirty="0" smtClean="0">
                <a:solidFill>
                  <a:srgbClr val="01927A"/>
                </a:solidFill>
                <a:latin typeface="小米兰亭_GB外压缩"/>
                <a:ea typeface="小米兰亭_GB外压缩"/>
              </a:rPr>
              <a:t>0% of Man</a:t>
            </a:r>
            <a:endParaRPr lang="en-US" altLang="zh-CN" sz="1600" dirty="0">
              <a:solidFill>
                <a:srgbClr val="01927A"/>
              </a:solidFill>
              <a:latin typeface="小米兰亭_GB外压缩"/>
              <a:ea typeface="小米兰亭_GB外压缩"/>
            </a:endParaRPr>
          </a:p>
          <a:p>
            <a:pPr fontAlgn="auto">
              <a:lnSpc>
                <a:spcPct val="150000"/>
              </a:lnSpc>
              <a:spcBef>
                <a:spcPts val="0"/>
              </a:spcBef>
              <a:spcAft>
                <a:spcPts val="0"/>
              </a:spcAft>
              <a:buClr>
                <a:srgbClr val="006EA0"/>
              </a:buClr>
            </a:pPr>
            <a:r>
              <a:rPr lang="zh-CN" altLang="en-US" sz="800" dirty="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lang="en-US" altLang="zh-CN" sz="800" b="1" dirty="0">
              <a:solidFill>
                <a:srgbClr val="5A6478">
                  <a:lumMod val="60000"/>
                  <a:lumOff val="40000"/>
                </a:srgbClr>
              </a:solidFill>
              <a:latin typeface="小米兰亭_GB外压缩"/>
              <a:ea typeface="小米兰亭_GB外压缩"/>
            </a:endParaRPr>
          </a:p>
        </p:txBody>
      </p:sp>
      <p:sp>
        <p:nvSpPr>
          <p:cNvPr id="47" name="文本框 46"/>
          <p:cNvSpPr txBox="1"/>
          <p:nvPr/>
        </p:nvSpPr>
        <p:spPr>
          <a:xfrm>
            <a:off x="8552701" y="1679917"/>
            <a:ext cx="2864988" cy="1015663"/>
          </a:xfrm>
          <a:prstGeom prst="rect">
            <a:avLst/>
          </a:prstGeom>
          <a:noFill/>
        </p:spPr>
        <p:txBody>
          <a:bodyPr wrap="square" rtlCol="0">
            <a:spAutoFit/>
          </a:bodyPr>
          <a:lstStyle/>
          <a:p>
            <a:pPr fontAlgn="auto">
              <a:lnSpc>
                <a:spcPct val="150000"/>
              </a:lnSpc>
              <a:spcBef>
                <a:spcPts val="0"/>
              </a:spcBef>
              <a:spcAft>
                <a:spcPts val="0"/>
              </a:spcAft>
            </a:pPr>
            <a:r>
              <a:rPr lang="en-US" altLang="zh-CN" sz="1600" dirty="0">
                <a:solidFill>
                  <a:srgbClr val="F35E29"/>
                </a:solidFill>
                <a:latin typeface="小米兰亭_GB外压缩"/>
                <a:ea typeface="小米兰亭_GB外压缩"/>
              </a:rPr>
              <a:t>6</a:t>
            </a:r>
            <a:r>
              <a:rPr lang="en-US" altLang="zh-CN" sz="1600" dirty="0" smtClean="0">
                <a:solidFill>
                  <a:srgbClr val="F35E29"/>
                </a:solidFill>
                <a:latin typeface="小米兰亭_GB外压缩"/>
                <a:ea typeface="小米兰亭_GB外压缩"/>
              </a:rPr>
              <a:t>0% of Woman</a:t>
            </a:r>
            <a:endParaRPr lang="en-US" altLang="zh-CN" sz="1600" dirty="0">
              <a:solidFill>
                <a:srgbClr val="F35E29"/>
              </a:solidFill>
              <a:latin typeface="小米兰亭_GB外压缩"/>
              <a:ea typeface="小米兰亭_GB外压缩"/>
            </a:endParaRPr>
          </a:p>
          <a:p>
            <a:pPr fontAlgn="auto">
              <a:lnSpc>
                <a:spcPct val="150000"/>
              </a:lnSpc>
              <a:spcBef>
                <a:spcPts val="0"/>
              </a:spcBef>
              <a:spcAft>
                <a:spcPts val="0"/>
              </a:spcAft>
              <a:buClr>
                <a:srgbClr val="006EA0"/>
              </a:buClr>
            </a:pPr>
            <a:r>
              <a:rPr lang="zh-CN" altLang="en-US" sz="800" dirty="0">
                <a:solidFill>
                  <a:srgbClr val="5A6478">
                    <a:lumMod val="60000"/>
                    <a:lumOff val="40000"/>
                  </a:srgbClr>
                </a:solidFill>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lang="en-US" altLang="zh-CN" sz="800" b="1" dirty="0">
              <a:solidFill>
                <a:srgbClr val="5A6478">
                  <a:lumMod val="60000"/>
                  <a:lumOff val="40000"/>
                </a:srgbClr>
              </a:solidFill>
              <a:latin typeface="小米兰亭_GB外压缩"/>
              <a:ea typeface="小米兰亭_GB外压缩"/>
            </a:endParaRPr>
          </a:p>
        </p:txBody>
      </p:sp>
      <p:grpSp>
        <p:nvGrpSpPr>
          <p:cNvPr id="48" name="组合 47"/>
          <p:cNvGrpSpPr/>
          <p:nvPr/>
        </p:nvGrpSpPr>
        <p:grpSpPr>
          <a:xfrm>
            <a:off x="756313" y="3209719"/>
            <a:ext cx="2676897" cy="1998893"/>
            <a:chOff x="880228" y="3482851"/>
            <a:chExt cx="2676897" cy="1998893"/>
          </a:xfrm>
        </p:grpSpPr>
        <p:grpSp>
          <p:nvGrpSpPr>
            <p:cNvPr id="49" name="组合 48"/>
            <p:cNvGrpSpPr/>
            <p:nvPr/>
          </p:nvGrpSpPr>
          <p:grpSpPr>
            <a:xfrm>
              <a:off x="919875" y="3482851"/>
              <a:ext cx="1080000" cy="1080000"/>
              <a:chOff x="919875" y="3482851"/>
              <a:chExt cx="1080000" cy="1080000"/>
            </a:xfrm>
          </p:grpSpPr>
          <p:sp>
            <p:nvSpPr>
              <p:cNvPr id="59" name="椭圆 58"/>
              <p:cNvSpPr/>
              <p:nvPr/>
            </p:nvSpPr>
            <p:spPr>
              <a:xfrm>
                <a:off x="919875" y="3482851"/>
                <a:ext cx="1080000" cy="1080000"/>
              </a:xfrm>
              <a:prstGeom prst="ellipse">
                <a:avLst/>
              </a:prstGeom>
              <a:noFill/>
              <a:ln w="76200" cap="flat" cmpd="sng" algn="ctr">
                <a:solidFill>
                  <a:srgbClr val="A5A5A5">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60" name="弧形 59"/>
              <p:cNvSpPr/>
              <p:nvPr/>
            </p:nvSpPr>
            <p:spPr>
              <a:xfrm>
                <a:off x="919875" y="3482851"/>
                <a:ext cx="1080000" cy="1080000"/>
              </a:xfrm>
              <a:prstGeom prst="arc">
                <a:avLst>
                  <a:gd name="adj1" fmla="val 16200000"/>
                  <a:gd name="adj2" fmla="val 7616366"/>
                </a:avLst>
              </a:prstGeom>
              <a:noFill/>
              <a:ln w="76200" cap="rnd" cmpd="sng" algn="ctr">
                <a:solidFill>
                  <a:srgbClr val="01927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50" name="组合 49"/>
            <p:cNvGrpSpPr/>
            <p:nvPr/>
          </p:nvGrpSpPr>
          <p:grpSpPr>
            <a:xfrm>
              <a:off x="2437480" y="3482851"/>
              <a:ext cx="1080000" cy="1080000"/>
              <a:chOff x="919875" y="3482851"/>
              <a:chExt cx="1080000" cy="1080000"/>
            </a:xfrm>
          </p:grpSpPr>
          <p:sp>
            <p:nvSpPr>
              <p:cNvPr id="57" name="椭圆 56"/>
              <p:cNvSpPr/>
              <p:nvPr/>
            </p:nvSpPr>
            <p:spPr>
              <a:xfrm>
                <a:off x="919875" y="3482851"/>
                <a:ext cx="1080000" cy="1080000"/>
              </a:xfrm>
              <a:prstGeom prst="ellipse">
                <a:avLst/>
              </a:prstGeom>
              <a:noFill/>
              <a:ln w="76200" cap="flat" cmpd="sng" algn="ctr">
                <a:solidFill>
                  <a:srgbClr val="A5A5A5">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8" name="弧形 57"/>
              <p:cNvSpPr/>
              <p:nvPr/>
            </p:nvSpPr>
            <p:spPr>
              <a:xfrm>
                <a:off x="919875" y="3482851"/>
                <a:ext cx="1080000" cy="1080000"/>
              </a:xfrm>
              <a:prstGeom prst="arc">
                <a:avLst>
                  <a:gd name="adj1" fmla="val 16200000"/>
                  <a:gd name="adj2" fmla="val 12934300"/>
                </a:avLst>
              </a:prstGeom>
              <a:noFill/>
              <a:ln w="76200" cap="rnd" cmpd="sng" algn="ctr">
                <a:solidFill>
                  <a:srgbClr val="01927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sp>
          <p:nvSpPr>
            <p:cNvPr id="51" name="矩形 50"/>
            <p:cNvSpPr/>
            <p:nvPr/>
          </p:nvSpPr>
          <p:spPr>
            <a:xfrm>
              <a:off x="1194418" y="4705924"/>
              <a:ext cx="530915"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01927A"/>
                  </a:solidFill>
                  <a:effectLst/>
                  <a:uLnTx/>
                  <a:uFillTx/>
                  <a:latin typeface="小米兰亭_GB外压缩"/>
                  <a:ea typeface="小米兰亭_GB外压缩"/>
                </a:rPr>
                <a:t>60%</a:t>
              </a:r>
              <a:endParaRPr kumimoji="0" lang="zh-CN" altLang="en-US" sz="1800" b="0"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52" name="矩形 51"/>
            <p:cNvSpPr/>
            <p:nvPr/>
          </p:nvSpPr>
          <p:spPr>
            <a:xfrm>
              <a:off x="2738274" y="4705924"/>
              <a:ext cx="530915"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01927A"/>
                  </a:solidFill>
                  <a:effectLst/>
                  <a:uLnTx/>
                  <a:uFillTx/>
                  <a:latin typeface="小米兰亭_GB外压缩"/>
                  <a:ea typeface="小米兰亭_GB外压缩"/>
                </a:rPr>
                <a:t>80%</a:t>
              </a:r>
              <a:endParaRPr kumimoji="0" lang="zh-CN" altLang="en-US" sz="1800" b="0" i="0" u="none" strike="noStrike" kern="0" cap="none" spc="0" normalizeH="0" baseline="0" noProof="0" dirty="0" smtClean="0">
                <a:ln>
                  <a:noFill/>
                </a:ln>
                <a:solidFill>
                  <a:srgbClr val="01927A"/>
                </a:solidFill>
                <a:effectLst/>
                <a:uLnTx/>
                <a:uFillTx/>
                <a:latin typeface="小米兰亭_GB外压缩"/>
                <a:ea typeface="小米兰亭_GB外压缩"/>
              </a:endParaRPr>
            </a:p>
          </p:txBody>
        </p:sp>
        <p:sp>
          <p:nvSpPr>
            <p:cNvPr id="53" name="矩形 52"/>
            <p:cNvSpPr/>
            <p:nvPr/>
          </p:nvSpPr>
          <p:spPr>
            <a:xfrm>
              <a:off x="880228" y="5020079"/>
              <a:ext cx="1159292"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Reduce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complications</a:t>
              </a:r>
              <a:endParaRPr kumimoji="0" lang="zh-CN" altLang="en-US" sz="1200" b="0" i="0" u="none" strike="noStrike" kern="0" cap="none" spc="0" normalizeH="0" baseline="0" noProof="0" dirty="0" smtClean="0">
                <a:ln>
                  <a:noFill/>
                </a:ln>
                <a:solidFill>
                  <a:srgbClr val="A5A5A5"/>
                </a:solidFill>
                <a:effectLst/>
                <a:uLnTx/>
                <a:uFillTx/>
                <a:latin typeface="小米兰亭_GB外压缩"/>
                <a:ea typeface="小米兰亭_GB外压缩"/>
              </a:endParaRPr>
            </a:p>
          </p:txBody>
        </p:sp>
        <p:sp>
          <p:nvSpPr>
            <p:cNvPr id="54" name="矩形 53"/>
            <p:cNvSpPr/>
            <p:nvPr/>
          </p:nvSpPr>
          <p:spPr>
            <a:xfrm>
              <a:off x="2397833" y="5020079"/>
              <a:ext cx="1159292"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Reduce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complications</a:t>
              </a:r>
              <a:endParaRPr kumimoji="0" lang="zh-CN" altLang="en-US" sz="1200" b="0" i="0" u="none" strike="noStrike" kern="0" cap="none" spc="0" normalizeH="0" baseline="0" noProof="0" dirty="0" smtClean="0">
                <a:ln>
                  <a:noFill/>
                </a:ln>
                <a:solidFill>
                  <a:srgbClr val="A5A5A5"/>
                </a:solidFill>
                <a:effectLst/>
                <a:uLnTx/>
                <a:uFillTx/>
                <a:latin typeface="小米兰亭_GB外压缩"/>
                <a:ea typeface="小米兰亭_GB外压缩"/>
              </a:endParaRPr>
            </a:p>
          </p:txBody>
        </p:sp>
        <p:sp>
          <p:nvSpPr>
            <p:cNvPr id="55" name="任意多边形 54"/>
            <p:cNvSpPr>
              <a:spLocks/>
            </p:cNvSpPr>
            <p:nvPr/>
          </p:nvSpPr>
          <p:spPr bwMode="auto">
            <a:xfrm flipH="1">
              <a:off x="1248823" y="3842403"/>
              <a:ext cx="422102" cy="391442"/>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rgbClr val="A5A5A5"/>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87AF"/>
                </a:solidFill>
                <a:effectLst/>
                <a:uLnTx/>
                <a:uFillTx/>
                <a:latin typeface="小米兰亭_GB外压缩"/>
                <a:ea typeface="小米兰亭_GB外压缩"/>
              </a:endParaRPr>
            </a:p>
          </p:txBody>
        </p:sp>
        <p:sp>
          <p:nvSpPr>
            <p:cNvPr id="56" name="任意多边形 55"/>
            <p:cNvSpPr>
              <a:spLocks/>
            </p:cNvSpPr>
            <p:nvPr/>
          </p:nvSpPr>
          <p:spPr bwMode="auto">
            <a:xfrm flipH="1">
              <a:off x="2766428" y="3842403"/>
              <a:ext cx="422102" cy="391442"/>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rgbClr val="A5A5A5"/>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87AF"/>
                </a:solidFill>
                <a:effectLst/>
                <a:uLnTx/>
                <a:uFillTx/>
                <a:latin typeface="小米兰亭_GB外压缩"/>
                <a:ea typeface="小米兰亭_GB外压缩"/>
              </a:endParaRPr>
            </a:p>
          </p:txBody>
        </p:sp>
      </p:grpSp>
      <p:grpSp>
        <p:nvGrpSpPr>
          <p:cNvPr id="61" name="组合 60"/>
          <p:cNvGrpSpPr/>
          <p:nvPr/>
        </p:nvGrpSpPr>
        <p:grpSpPr>
          <a:xfrm>
            <a:off x="8666544" y="3209719"/>
            <a:ext cx="2676897" cy="1998893"/>
            <a:chOff x="8790459" y="3482851"/>
            <a:chExt cx="2676897" cy="1998893"/>
          </a:xfrm>
        </p:grpSpPr>
        <p:grpSp>
          <p:nvGrpSpPr>
            <p:cNvPr id="62" name="组合 61"/>
            <p:cNvGrpSpPr/>
            <p:nvPr/>
          </p:nvGrpSpPr>
          <p:grpSpPr>
            <a:xfrm>
              <a:off x="8830106" y="3482851"/>
              <a:ext cx="1080000" cy="1080000"/>
              <a:chOff x="919875" y="3482851"/>
              <a:chExt cx="1080000" cy="1080000"/>
            </a:xfrm>
          </p:grpSpPr>
          <p:sp>
            <p:nvSpPr>
              <p:cNvPr id="72" name="椭圆 71"/>
              <p:cNvSpPr/>
              <p:nvPr/>
            </p:nvSpPr>
            <p:spPr>
              <a:xfrm>
                <a:off x="919875" y="3482851"/>
                <a:ext cx="1080000" cy="1080000"/>
              </a:xfrm>
              <a:prstGeom prst="ellipse">
                <a:avLst/>
              </a:prstGeom>
              <a:noFill/>
              <a:ln w="76200" cap="flat" cmpd="sng" algn="ctr">
                <a:solidFill>
                  <a:srgbClr val="A5A5A5">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73" name="弧形 72"/>
              <p:cNvSpPr/>
              <p:nvPr/>
            </p:nvSpPr>
            <p:spPr>
              <a:xfrm>
                <a:off x="919875" y="3482851"/>
                <a:ext cx="1080000" cy="1080000"/>
              </a:xfrm>
              <a:prstGeom prst="arc">
                <a:avLst>
                  <a:gd name="adj1" fmla="val 16200000"/>
                  <a:gd name="adj2" fmla="val 2802691"/>
                </a:avLst>
              </a:prstGeom>
              <a:noFill/>
              <a:ln w="76200" cap="rnd" cmpd="sng" algn="ctr">
                <a:solidFill>
                  <a:srgbClr val="F35E2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grpSp>
          <p:nvGrpSpPr>
            <p:cNvPr id="63" name="组合 62"/>
            <p:cNvGrpSpPr/>
            <p:nvPr/>
          </p:nvGrpSpPr>
          <p:grpSpPr>
            <a:xfrm>
              <a:off x="10347711" y="3482851"/>
              <a:ext cx="1080000" cy="1080000"/>
              <a:chOff x="919875" y="3482851"/>
              <a:chExt cx="1080000" cy="1080000"/>
            </a:xfrm>
          </p:grpSpPr>
          <p:sp>
            <p:nvSpPr>
              <p:cNvPr id="70" name="椭圆 69"/>
              <p:cNvSpPr/>
              <p:nvPr/>
            </p:nvSpPr>
            <p:spPr>
              <a:xfrm>
                <a:off x="919875" y="3482851"/>
                <a:ext cx="1080000" cy="1080000"/>
              </a:xfrm>
              <a:prstGeom prst="ellipse">
                <a:avLst/>
              </a:prstGeom>
              <a:noFill/>
              <a:ln w="76200" cap="flat" cmpd="sng" algn="ctr">
                <a:solidFill>
                  <a:srgbClr val="A5A5A5">
                    <a:lumMod val="40000"/>
                    <a:lumOff val="6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71" name="弧形 70"/>
              <p:cNvSpPr/>
              <p:nvPr/>
            </p:nvSpPr>
            <p:spPr>
              <a:xfrm>
                <a:off x="919875" y="3482851"/>
                <a:ext cx="1080000" cy="1080000"/>
              </a:xfrm>
              <a:prstGeom prst="arc">
                <a:avLst>
                  <a:gd name="adj1" fmla="val 16200000"/>
                  <a:gd name="adj2" fmla="val 8764271"/>
                </a:avLst>
              </a:prstGeom>
              <a:noFill/>
              <a:ln w="76200" cap="rnd" cmpd="sng" algn="ctr">
                <a:solidFill>
                  <a:srgbClr val="F35E2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sp>
          <p:nvSpPr>
            <p:cNvPr id="64" name="矩形 63"/>
            <p:cNvSpPr/>
            <p:nvPr/>
          </p:nvSpPr>
          <p:spPr>
            <a:xfrm>
              <a:off x="9104649" y="4705924"/>
              <a:ext cx="530915"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35E29"/>
                  </a:solidFill>
                  <a:effectLst/>
                  <a:uLnTx/>
                  <a:uFillTx/>
                  <a:latin typeface="小米兰亭_GB外压缩"/>
                  <a:ea typeface="小米兰亭_GB外压缩"/>
                </a:rPr>
                <a:t>40%</a:t>
              </a:r>
              <a:endParaRPr kumimoji="0" lang="zh-CN" altLang="en-US" sz="1800" b="0"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65" name="矩形 64"/>
            <p:cNvSpPr/>
            <p:nvPr/>
          </p:nvSpPr>
          <p:spPr>
            <a:xfrm>
              <a:off x="10648505" y="4705924"/>
              <a:ext cx="530915"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800" b="0" i="0" u="none" strike="noStrike" kern="0" cap="none" spc="0" normalizeH="0" baseline="0" noProof="0" dirty="0" smtClean="0">
                  <a:ln>
                    <a:noFill/>
                  </a:ln>
                  <a:solidFill>
                    <a:srgbClr val="F35E29"/>
                  </a:solidFill>
                  <a:effectLst/>
                  <a:uLnTx/>
                  <a:uFillTx/>
                  <a:latin typeface="小米兰亭_GB外压缩"/>
                  <a:ea typeface="小米兰亭_GB外压缩"/>
                </a:rPr>
                <a:t>60%</a:t>
              </a:r>
              <a:endParaRPr kumimoji="0" lang="zh-CN" altLang="en-US" sz="1800" b="0" i="0" u="none" strike="noStrike" kern="0" cap="none" spc="0" normalizeH="0" baseline="0" noProof="0" dirty="0" smtClean="0">
                <a:ln>
                  <a:noFill/>
                </a:ln>
                <a:solidFill>
                  <a:srgbClr val="F35E29"/>
                </a:solidFill>
                <a:effectLst/>
                <a:uLnTx/>
                <a:uFillTx/>
                <a:latin typeface="小米兰亭_GB外压缩"/>
                <a:ea typeface="小米兰亭_GB外压缩"/>
              </a:endParaRPr>
            </a:p>
          </p:txBody>
        </p:sp>
        <p:sp>
          <p:nvSpPr>
            <p:cNvPr id="66" name="矩形 65"/>
            <p:cNvSpPr/>
            <p:nvPr/>
          </p:nvSpPr>
          <p:spPr>
            <a:xfrm>
              <a:off x="8790459" y="5020079"/>
              <a:ext cx="1159292"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Reduce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complications</a:t>
              </a:r>
              <a:endParaRPr kumimoji="0" lang="zh-CN" altLang="en-US" sz="1200" b="0" i="0" u="none" strike="noStrike" kern="0" cap="none" spc="0" normalizeH="0" baseline="0" noProof="0" dirty="0" smtClean="0">
                <a:ln>
                  <a:noFill/>
                </a:ln>
                <a:solidFill>
                  <a:srgbClr val="A5A5A5"/>
                </a:solidFill>
                <a:effectLst/>
                <a:uLnTx/>
                <a:uFillTx/>
                <a:latin typeface="小米兰亭_GB外压缩"/>
                <a:ea typeface="小米兰亭_GB外压缩"/>
              </a:endParaRPr>
            </a:p>
          </p:txBody>
        </p:sp>
        <p:sp>
          <p:nvSpPr>
            <p:cNvPr id="67" name="矩形 66"/>
            <p:cNvSpPr/>
            <p:nvPr/>
          </p:nvSpPr>
          <p:spPr>
            <a:xfrm>
              <a:off x="10308064" y="5020079"/>
              <a:ext cx="1159292"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Reduce</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0" i="0" u="none" strike="noStrike" kern="0" cap="none" spc="0" normalizeH="0" baseline="0" noProof="0" dirty="0" smtClean="0">
                  <a:ln>
                    <a:noFill/>
                  </a:ln>
                  <a:solidFill>
                    <a:srgbClr val="A5A5A5"/>
                  </a:solidFill>
                  <a:effectLst/>
                  <a:uLnTx/>
                  <a:uFillTx/>
                  <a:latin typeface="小米兰亭_GB外压缩"/>
                  <a:ea typeface="小米兰亭_GB外压缩"/>
                </a:rPr>
                <a:t>complications</a:t>
              </a:r>
              <a:endParaRPr kumimoji="0" lang="zh-CN" altLang="en-US" sz="1200" b="0" i="0" u="none" strike="noStrike" kern="0" cap="none" spc="0" normalizeH="0" baseline="0" noProof="0" dirty="0" smtClean="0">
                <a:ln>
                  <a:noFill/>
                </a:ln>
                <a:solidFill>
                  <a:srgbClr val="A5A5A5"/>
                </a:solidFill>
                <a:effectLst/>
                <a:uLnTx/>
                <a:uFillTx/>
                <a:latin typeface="小米兰亭_GB外压缩"/>
                <a:ea typeface="小米兰亭_GB外压缩"/>
              </a:endParaRPr>
            </a:p>
          </p:txBody>
        </p:sp>
        <p:sp>
          <p:nvSpPr>
            <p:cNvPr id="68" name="任意多边形 67"/>
            <p:cNvSpPr>
              <a:spLocks/>
            </p:cNvSpPr>
            <p:nvPr/>
          </p:nvSpPr>
          <p:spPr bwMode="auto">
            <a:xfrm flipH="1">
              <a:off x="9159054" y="3842403"/>
              <a:ext cx="422102" cy="391442"/>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rgbClr val="A5A5A5"/>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87AF"/>
                </a:solidFill>
                <a:effectLst/>
                <a:uLnTx/>
                <a:uFillTx/>
                <a:latin typeface="小米兰亭_GB外压缩"/>
                <a:ea typeface="小米兰亭_GB外压缩"/>
              </a:endParaRPr>
            </a:p>
          </p:txBody>
        </p:sp>
        <p:sp>
          <p:nvSpPr>
            <p:cNvPr id="69" name="任意多边形 68"/>
            <p:cNvSpPr>
              <a:spLocks/>
            </p:cNvSpPr>
            <p:nvPr/>
          </p:nvSpPr>
          <p:spPr bwMode="auto">
            <a:xfrm flipH="1">
              <a:off x="10676659" y="3842403"/>
              <a:ext cx="422102" cy="391442"/>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rgbClr val="A5A5A5"/>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0087AF"/>
                </a:solidFill>
                <a:effectLst/>
                <a:uLnTx/>
                <a:uFillTx/>
                <a:latin typeface="小米兰亭_GB外压缩"/>
                <a:ea typeface="小米兰亭_GB外压缩"/>
              </a:endParaRPr>
            </a:p>
          </p:txBody>
        </p:sp>
      </p:grpSp>
    </p:spTree>
    <p:extLst>
      <p:ext uri="{BB962C8B-B14F-4D97-AF65-F5344CB8AC3E}">
        <p14:creationId xmlns:p14="http://schemas.microsoft.com/office/powerpoint/2010/main" xmlns="" val="71832758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41"/>
                                        </p:tgtEl>
                                        <p:attrNameLst>
                                          <p:attrName>style.visibility</p:attrName>
                                        </p:attrNameLst>
                                      </p:cBhvr>
                                      <p:to>
                                        <p:strVal val="visible"/>
                                      </p:to>
                                    </p:set>
                                    <p:anim calcmode="lin" valueType="num">
                                      <p:cBhvr>
                                        <p:cTn id="11" dur="500" fill="hold"/>
                                        <p:tgtEl>
                                          <p:spTgt spid="41"/>
                                        </p:tgtEl>
                                        <p:attrNameLst>
                                          <p:attrName>ppt_w</p:attrName>
                                        </p:attrNameLst>
                                      </p:cBhvr>
                                      <p:tavLst>
                                        <p:tav tm="0">
                                          <p:val>
                                            <p:fltVal val="0"/>
                                          </p:val>
                                        </p:tav>
                                        <p:tav tm="100000">
                                          <p:val>
                                            <p:strVal val="#ppt_w"/>
                                          </p:val>
                                        </p:tav>
                                      </p:tavLst>
                                    </p:anim>
                                    <p:anim calcmode="lin" valueType="num">
                                      <p:cBhvr>
                                        <p:cTn id="12" dur="500" fill="hold"/>
                                        <p:tgtEl>
                                          <p:spTgt spid="41"/>
                                        </p:tgtEl>
                                        <p:attrNameLst>
                                          <p:attrName>ppt_h</p:attrName>
                                        </p:attrNameLst>
                                      </p:cBhvr>
                                      <p:tavLst>
                                        <p:tav tm="0">
                                          <p:val>
                                            <p:fltVal val="0"/>
                                          </p:val>
                                        </p:tav>
                                        <p:tav tm="100000">
                                          <p:val>
                                            <p:strVal val="#ppt_h"/>
                                          </p:val>
                                        </p:tav>
                                      </p:tavLst>
                                    </p:anim>
                                    <p:anim calcmode="lin" valueType="num">
                                      <p:cBhvr>
                                        <p:cTn id="13" dur="500" fill="hold"/>
                                        <p:tgtEl>
                                          <p:spTgt spid="41"/>
                                        </p:tgtEl>
                                        <p:attrNameLst>
                                          <p:attrName>style.rotation</p:attrName>
                                        </p:attrNameLst>
                                      </p:cBhvr>
                                      <p:tavLst>
                                        <p:tav tm="0">
                                          <p:val>
                                            <p:fltVal val="360"/>
                                          </p:val>
                                        </p:tav>
                                        <p:tav tm="100000">
                                          <p:val>
                                            <p:fltVal val="0"/>
                                          </p:val>
                                        </p:tav>
                                      </p:tavLst>
                                    </p:anim>
                                    <p:animEffect transition="in" filter="fade">
                                      <p:cBhvr>
                                        <p:cTn id="14" dur="500"/>
                                        <p:tgtEl>
                                          <p:spTgt spid="41"/>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additive="base">
                                        <p:cTn id="18" dur="500" fill="hold"/>
                                        <p:tgtEl>
                                          <p:spTgt spid="40"/>
                                        </p:tgtEl>
                                        <p:attrNameLst>
                                          <p:attrName>ppt_x</p:attrName>
                                        </p:attrNameLst>
                                      </p:cBhvr>
                                      <p:tavLst>
                                        <p:tav tm="0">
                                          <p:val>
                                            <p:strVal val="0-#ppt_w/2"/>
                                          </p:val>
                                        </p:tav>
                                        <p:tav tm="100000">
                                          <p:val>
                                            <p:strVal val="#ppt_x"/>
                                          </p:val>
                                        </p:tav>
                                      </p:tavLst>
                                    </p:anim>
                                    <p:anim calcmode="lin" valueType="num">
                                      <p:cBhvr additive="base">
                                        <p:cTn id="19" dur="500" fill="hold"/>
                                        <p:tgtEl>
                                          <p:spTgt spid="4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additive="base">
                                        <p:cTn id="22" dur="500" fill="hold"/>
                                        <p:tgtEl>
                                          <p:spTgt spid="39"/>
                                        </p:tgtEl>
                                        <p:attrNameLst>
                                          <p:attrName>ppt_x</p:attrName>
                                        </p:attrNameLst>
                                      </p:cBhvr>
                                      <p:tavLst>
                                        <p:tav tm="0">
                                          <p:val>
                                            <p:strVal val="1+#ppt_w/2"/>
                                          </p:val>
                                        </p:tav>
                                        <p:tav tm="100000">
                                          <p:val>
                                            <p:strVal val="#ppt_x"/>
                                          </p:val>
                                        </p:tav>
                                      </p:tavLst>
                                    </p:anim>
                                    <p:anim calcmode="lin" valueType="num">
                                      <p:cBhvr additive="base">
                                        <p:cTn id="23" dur="500" fill="hold"/>
                                        <p:tgtEl>
                                          <p:spTgt spid="39"/>
                                        </p:tgtEl>
                                        <p:attrNameLst>
                                          <p:attrName>ppt_y</p:attrName>
                                        </p:attrNameLst>
                                      </p:cBhvr>
                                      <p:tavLst>
                                        <p:tav tm="0">
                                          <p:val>
                                            <p:strVal val="#ppt_y"/>
                                          </p:val>
                                        </p:tav>
                                        <p:tav tm="100000">
                                          <p:val>
                                            <p:strVal val="#ppt_y"/>
                                          </p:val>
                                        </p:tav>
                                      </p:tavLst>
                                    </p:anim>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37" presetClass="entr" presetSubtype="0"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fade">
                                      <p:cBhvr>
                                        <p:cTn id="38" dur="1000"/>
                                        <p:tgtEl>
                                          <p:spTgt spid="61"/>
                                        </p:tgtEl>
                                      </p:cBhvr>
                                    </p:animEffect>
                                    <p:anim calcmode="lin" valueType="num">
                                      <p:cBhvr>
                                        <p:cTn id="39" dur="1000" fill="hold"/>
                                        <p:tgtEl>
                                          <p:spTgt spid="61"/>
                                        </p:tgtEl>
                                        <p:attrNameLst>
                                          <p:attrName>ppt_x</p:attrName>
                                        </p:attrNameLst>
                                      </p:cBhvr>
                                      <p:tavLst>
                                        <p:tav tm="0">
                                          <p:val>
                                            <p:strVal val="#ppt_x"/>
                                          </p:val>
                                        </p:tav>
                                        <p:tav tm="100000">
                                          <p:val>
                                            <p:strVal val="#ppt_x"/>
                                          </p:val>
                                        </p:tav>
                                      </p:tavLst>
                                    </p:anim>
                                    <p:anim calcmode="lin" valueType="num">
                                      <p:cBhvr>
                                        <p:cTn id="40" dur="900" decel="100000" fill="hold"/>
                                        <p:tgtEl>
                                          <p:spTgt spid="61"/>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42" presetID="37" presetClass="entr" presetSubtype="0" fill="hold"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1000"/>
                                        <p:tgtEl>
                                          <p:spTgt spid="48"/>
                                        </p:tgtEl>
                                      </p:cBhvr>
                                    </p:animEffect>
                                    <p:anim calcmode="lin" valueType="num">
                                      <p:cBhvr>
                                        <p:cTn id="45" dur="1000" fill="hold"/>
                                        <p:tgtEl>
                                          <p:spTgt spid="48"/>
                                        </p:tgtEl>
                                        <p:attrNameLst>
                                          <p:attrName>ppt_x</p:attrName>
                                        </p:attrNameLst>
                                      </p:cBhvr>
                                      <p:tavLst>
                                        <p:tav tm="0">
                                          <p:val>
                                            <p:strVal val="#ppt_x"/>
                                          </p:val>
                                        </p:tav>
                                        <p:tav tm="100000">
                                          <p:val>
                                            <p:strVal val="#ppt_x"/>
                                          </p:val>
                                        </p:tav>
                                      </p:tavLst>
                                    </p:anim>
                                    <p:anim calcmode="lin" valueType="num">
                                      <p:cBhvr>
                                        <p:cTn id="46" dur="900" decel="100000" fill="hold"/>
                                        <p:tgtEl>
                                          <p:spTgt spid="48"/>
                                        </p:tgtEl>
                                        <p:attrNameLst>
                                          <p:attrName>ppt_y</p:attrName>
                                        </p:attrNameLst>
                                      </p:cBhvr>
                                      <p:tavLst>
                                        <p:tav tm="0">
                                          <p:val>
                                            <p:strVal val="#ppt_y+1"/>
                                          </p:val>
                                        </p:tav>
                                        <p:tav tm="100000">
                                          <p:val>
                                            <p:strVal val="#ppt_y-.03"/>
                                          </p:val>
                                        </p:tav>
                                      </p:tavLst>
                                    </p:anim>
                                    <p:anim calcmode="lin" valueType="num">
                                      <p:cBhvr>
                                        <p:cTn id="47"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0" grpId="0" animBg="1"/>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标题 1"/>
          <p:cNvSpPr txBox="1">
            <a:spLocks/>
          </p:cNvSpPr>
          <p:nvPr/>
        </p:nvSpPr>
        <p:spPr>
          <a:xfrm>
            <a:off x="1062038" y="365125"/>
            <a:ext cx="4336813"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46" name="文本框 45"/>
          <p:cNvSpPr txBox="1"/>
          <p:nvPr/>
        </p:nvSpPr>
        <p:spPr>
          <a:xfrm>
            <a:off x="4318000" y="1624310"/>
            <a:ext cx="3779253" cy="40395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rgbClr val="F35E29"/>
                </a:solidFill>
                <a:latin typeface="小米兰亭_GB外压缩"/>
                <a:ea typeface="小米兰亭_GB外压缩"/>
              </a:rPr>
              <a:t>Please insert title </a:t>
            </a:r>
            <a:r>
              <a:rPr lang="en-US" altLang="zh-CN" sz="1600" dirty="0" smtClean="0">
                <a:solidFill>
                  <a:srgbClr val="F35E29"/>
                </a:solidFill>
                <a:latin typeface="小米兰亭_GB外压缩"/>
                <a:ea typeface="小米兰亭_GB外压缩"/>
              </a:rPr>
              <a:t>here</a:t>
            </a:r>
            <a:endParaRPr lang="en-US" altLang="zh-CN" sz="800" b="1" dirty="0">
              <a:solidFill>
                <a:srgbClr val="F35E29"/>
              </a:solidFill>
              <a:latin typeface="小米兰亭_GB外压缩"/>
              <a:ea typeface="小米兰亭_GB外压缩"/>
            </a:endParaRPr>
          </a:p>
        </p:txBody>
      </p:sp>
      <p:sp>
        <p:nvSpPr>
          <p:cNvPr id="88" name="任意多边形 87"/>
          <p:cNvSpPr>
            <a:spLocks/>
          </p:cNvSpPr>
          <p:nvPr/>
        </p:nvSpPr>
        <p:spPr bwMode="auto">
          <a:xfrm>
            <a:off x="1182428" y="1764417"/>
            <a:ext cx="1913725" cy="4732076"/>
          </a:xfrm>
          <a:custGeom>
            <a:avLst/>
            <a:gdLst>
              <a:gd name="connsiteX0" fmla="*/ 41906 w 1913725"/>
              <a:gd name="connsiteY0" fmla="*/ 1484737 h 4732076"/>
              <a:gd name="connsiteX1" fmla="*/ 41906 w 1913725"/>
              <a:gd name="connsiteY1" fmla="*/ 2194801 h 4732076"/>
              <a:gd name="connsiteX2" fmla="*/ 41906 w 1913725"/>
              <a:gd name="connsiteY2" fmla="*/ 2206294 h 4732076"/>
              <a:gd name="connsiteX3" fmla="*/ 42527 w 1913725"/>
              <a:gd name="connsiteY3" fmla="*/ 2217165 h 4732076"/>
              <a:gd name="connsiteX4" fmla="*/ 43459 w 1913725"/>
              <a:gd name="connsiteY4" fmla="*/ 2228037 h 4732076"/>
              <a:gd name="connsiteX5" fmla="*/ 44079 w 1913725"/>
              <a:gd name="connsiteY5" fmla="*/ 2238908 h 4732076"/>
              <a:gd name="connsiteX6" fmla="*/ 45321 w 1913725"/>
              <a:gd name="connsiteY6" fmla="*/ 2249780 h 4732076"/>
              <a:gd name="connsiteX7" fmla="*/ 46873 w 1913725"/>
              <a:gd name="connsiteY7" fmla="*/ 2260341 h 4732076"/>
              <a:gd name="connsiteX8" fmla="*/ 48735 w 1913725"/>
              <a:gd name="connsiteY8" fmla="*/ 2270902 h 4732076"/>
              <a:gd name="connsiteX9" fmla="*/ 50598 w 1913725"/>
              <a:gd name="connsiteY9" fmla="*/ 2281463 h 4732076"/>
              <a:gd name="connsiteX10" fmla="*/ 52771 w 1913725"/>
              <a:gd name="connsiteY10" fmla="*/ 2292024 h 4732076"/>
              <a:gd name="connsiteX11" fmla="*/ 55564 w 1913725"/>
              <a:gd name="connsiteY11" fmla="*/ 2302273 h 4732076"/>
              <a:gd name="connsiteX12" fmla="*/ 58048 w 1913725"/>
              <a:gd name="connsiteY12" fmla="*/ 2312524 h 4732076"/>
              <a:gd name="connsiteX13" fmla="*/ 61152 w 1913725"/>
              <a:gd name="connsiteY13" fmla="*/ 2322464 h 4732076"/>
              <a:gd name="connsiteX14" fmla="*/ 64567 w 1913725"/>
              <a:gd name="connsiteY14" fmla="*/ 2332714 h 4732076"/>
              <a:gd name="connsiteX15" fmla="*/ 67981 w 1913725"/>
              <a:gd name="connsiteY15" fmla="*/ 2342653 h 4732076"/>
              <a:gd name="connsiteX16" fmla="*/ 71706 w 1913725"/>
              <a:gd name="connsiteY16" fmla="*/ 2352593 h 4732076"/>
              <a:gd name="connsiteX17" fmla="*/ 75742 w 1913725"/>
              <a:gd name="connsiteY17" fmla="*/ 2361911 h 4732076"/>
              <a:gd name="connsiteX18" fmla="*/ 79777 w 1913725"/>
              <a:gd name="connsiteY18" fmla="*/ 2371851 h 4732076"/>
              <a:gd name="connsiteX19" fmla="*/ 84434 w 1913725"/>
              <a:gd name="connsiteY19" fmla="*/ 2381480 h 4732076"/>
              <a:gd name="connsiteX20" fmla="*/ 89089 w 1913725"/>
              <a:gd name="connsiteY20" fmla="*/ 2390488 h 4732076"/>
              <a:gd name="connsiteX21" fmla="*/ 94056 w 1913725"/>
              <a:gd name="connsiteY21" fmla="*/ 2399496 h 4732076"/>
              <a:gd name="connsiteX22" fmla="*/ 99023 w 1913725"/>
              <a:gd name="connsiteY22" fmla="*/ 2408815 h 4732076"/>
              <a:gd name="connsiteX23" fmla="*/ 104300 w 1913725"/>
              <a:gd name="connsiteY23" fmla="*/ 2417512 h 4732076"/>
              <a:gd name="connsiteX24" fmla="*/ 109888 w 1913725"/>
              <a:gd name="connsiteY24" fmla="*/ 2426519 h 4732076"/>
              <a:gd name="connsiteX25" fmla="*/ 115475 w 1913725"/>
              <a:gd name="connsiteY25" fmla="*/ 2435216 h 4732076"/>
              <a:gd name="connsiteX26" fmla="*/ 121063 w 1913725"/>
              <a:gd name="connsiteY26" fmla="*/ 2443603 h 4732076"/>
              <a:gd name="connsiteX27" fmla="*/ 127271 w 1913725"/>
              <a:gd name="connsiteY27" fmla="*/ 2451989 h 4732076"/>
              <a:gd name="connsiteX28" fmla="*/ 133790 w 1913725"/>
              <a:gd name="connsiteY28" fmla="*/ 2460065 h 4732076"/>
              <a:gd name="connsiteX29" fmla="*/ 139998 w 1913725"/>
              <a:gd name="connsiteY29" fmla="*/ 2468141 h 4732076"/>
              <a:gd name="connsiteX30" fmla="*/ 146827 w 1913725"/>
              <a:gd name="connsiteY30" fmla="*/ 2475907 h 4732076"/>
              <a:gd name="connsiteX31" fmla="*/ 153346 w 1913725"/>
              <a:gd name="connsiteY31" fmla="*/ 2483672 h 4732076"/>
              <a:gd name="connsiteX32" fmla="*/ 160485 w 1913725"/>
              <a:gd name="connsiteY32" fmla="*/ 2491438 h 4732076"/>
              <a:gd name="connsiteX33" fmla="*/ 167936 w 1913725"/>
              <a:gd name="connsiteY33" fmla="*/ 2498893 h 4732076"/>
              <a:gd name="connsiteX34" fmla="*/ 175076 w 1913725"/>
              <a:gd name="connsiteY34" fmla="*/ 2505726 h 4732076"/>
              <a:gd name="connsiteX35" fmla="*/ 182526 w 1913725"/>
              <a:gd name="connsiteY35" fmla="*/ 2512870 h 4732076"/>
              <a:gd name="connsiteX36" fmla="*/ 190286 w 1913725"/>
              <a:gd name="connsiteY36" fmla="*/ 2520014 h 4732076"/>
              <a:gd name="connsiteX37" fmla="*/ 198356 w 1913725"/>
              <a:gd name="connsiteY37" fmla="*/ 2526537 h 4732076"/>
              <a:gd name="connsiteX38" fmla="*/ 206117 w 1913725"/>
              <a:gd name="connsiteY38" fmla="*/ 2533060 h 4732076"/>
              <a:gd name="connsiteX39" fmla="*/ 214498 w 1913725"/>
              <a:gd name="connsiteY39" fmla="*/ 2539273 h 4732076"/>
              <a:gd name="connsiteX40" fmla="*/ 222569 w 1913725"/>
              <a:gd name="connsiteY40" fmla="*/ 2545174 h 4732076"/>
              <a:gd name="connsiteX41" fmla="*/ 231572 w 1913725"/>
              <a:gd name="connsiteY41" fmla="*/ 2551386 h 4732076"/>
              <a:gd name="connsiteX42" fmla="*/ 239952 w 1913725"/>
              <a:gd name="connsiteY42" fmla="*/ 2556977 h 4732076"/>
              <a:gd name="connsiteX43" fmla="*/ 248644 w 1913725"/>
              <a:gd name="connsiteY43" fmla="*/ 2562568 h 4732076"/>
              <a:gd name="connsiteX44" fmla="*/ 257957 w 1913725"/>
              <a:gd name="connsiteY44" fmla="*/ 2567849 h 4732076"/>
              <a:gd name="connsiteX45" fmla="*/ 266648 w 1913725"/>
              <a:gd name="connsiteY45" fmla="*/ 2572819 h 4732076"/>
              <a:gd name="connsiteX46" fmla="*/ 275651 w 1913725"/>
              <a:gd name="connsiteY46" fmla="*/ 2577789 h 4732076"/>
              <a:gd name="connsiteX47" fmla="*/ 285273 w 1913725"/>
              <a:gd name="connsiteY47" fmla="*/ 2582137 h 4732076"/>
              <a:gd name="connsiteX48" fmla="*/ 294586 w 1913725"/>
              <a:gd name="connsiteY48" fmla="*/ 2586796 h 4732076"/>
              <a:gd name="connsiteX49" fmla="*/ 304209 w 1913725"/>
              <a:gd name="connsiteY49" fmla="*/ 2591145 h 4732076"/>
              <a:gd name="connsiteX50" fmla="*/ 314143 w 1913725"/>
              <a:gd name="connsiteY50" fmla="*/ 2594872 h 4732076"/>
              <a:gd name="connsiteX51" fmla="*/ 323765 w 1913725"/>
              <a:gd name="connsiteY51" fmla="*/ 2598289 h 4732076"/>
              <a:gd name="connsiteX52" fmla="*/ 333699 w 1913725"/>
              <a:gd name="connsiteY52" fmla="*/ 2602017 h 4732076"/>
              <a:gd name="connsiteX53" fmla="*/ 343632 w 1913725"/>
              <a:gd name="connsiteY53" fmla="*/ 2605433 h 4732076"/>
              <a:gd name="connsiteX54" fmla="*/ 353876 w 1913725"/>
              <a:gd name="connsiteY54" fmla="*/ 2608229 h 4732076"/>
              <a:gd name="connsiteX55" fmla="*/ 364119 w 1913725"/>
              <a:gd name="connsiteY55" fmla="*/ 2611024 h 4732076"/>
              <a:gd name="connsiteX56" fmla="*/ 374674 w 1913725"/>
              <a:gd name="connsiteY56" fmla="*/ 2613509 h 4732076"/>
              <a:gd name="connsiteX57" fmla="*/ 384607 w 1913725"/>
              <a:gd name="connsiteY57" fmla="*/ 2615994 h 4732076"/>
              <a:gd name="connsiteX58" fmla="*/ 395161 w 1913725"/>
              <a:gd name="connsiteY58" fmla="*/ 2617857 h 4732076"/>
              <a:gd name="connsiteX59" fmla="*/ 406026 w 1913725"/>
              <a:gd name="connsiteY59" fmla="*/ 2619411 h 4732076"/>
              <a:gd name="connsiteX60" fmla="*/ 416580 w 1913725"/>
              <a:gd name="connsiteY60" fmla="*/ 2621275 h 4732076"/>
              <a:gd name="connsiteX61" fmla="*/ 427756 w 1913725"/>
              <a:gd name="connsiteY61" fmla="*/ 2622206 h 4732076"/>
              <a:gd name="connsiteX62" fmla="*/ 438620 w 1913725"/>
              <a:gd name="connsiteY62" fmla="*/ 2623449 h 4732076"/>
              <a:gd name="connsiteX63" fmla="*/ 449485 w 1913725"/>
              <a:gd name="connsiteY63" fmla="*/ 2624070 h 4732076"/>
              <a:gd name="connsiteX64" fmla="*/ 460349 w 1913725"/>
              <a:gd name="connsiteY64" fmla="*/ 2624381 h 4732076"/>
              <a:gd name="connsiteX65" fmla="*/ 471524 w 1913725"/>
              <a:gd name="connsiteY65" fmla="*/ 2624691 h 4732076"/>
              <a:gd name="connsiteX66" fmla="*/ 906729 w 1913725"/>
              <a:gd name="connsiteY66" fmla="*/ 2624691 h 4732076"/>
              <a:gd name="connsiteX67" fmla="*/ 917905 w 1913725"/>
              <a:gd name="connsiteY67" fmla="*/ 2624381 h 4732076"/>
              <a:gd name="connsiteX68" fmla="*/ 929080 w 1913725"/>
              <a:gd name="connsiteY68" fmla="*/ 2624070 h 4732076"/>
              <a:gd name="connsiteX69" fmla="*/ 939945 w 1913725"/>
              <a:gd name="connsiteY69" fmla="*/ 2623449 h 4732076"/>
              <a:gd name="connsiteX70" fmla="*/ 950809 w 1913725"/>
              <a:gd name="connsiteY70" fmla="*/ 2622206 h 4732076"/>
              <a:gd name="connsiteX71" fmla="*/ 961674 w 1913725"/>
              <a:gd name="connsiteY71" fmla="*/ 2621275 h 4732076"/>
              <a:gd name="connsiteX72" fmla="*/ 972228 w 1913725"/>
              <a:gd name="connsiteY72" fmla="*/ 2619411 h 4732076"/>
              <a:gd name="connsiteX73" fmla="*/ 982782 w 1913725"/>
              <a:gd name="connsiteY73" fmla="*/ 2617857 h 4732076"/>
              <a:gd name="connsiteX74" fmla="*/ 993336 w 1913725"/>
              <a:gd name="connsiteY74" fmla="*/ 2615994 h 4732076"/>
              <a:gd name="connsiteX75" fmla="*/ 1003891 w 1913725"/>
              <a:gd name="connsiteY75" fmla="*/ 2613509 h 4732076"/>
              <a:gd name="connsiteX76" fmla="*/ 1014134 w 1913725"/>
              <a:gd name="connsiteY76" fmla="*/ 2611024 h 4732076"/>
              <a:gd name="connsiteX77" fmla="*/ 1024688 w 1913725"/>
              <a:gd name="connsiteY77" fmla="*/ 2608229 h 4732076"/>
              <a:gd name="connsiteX78" fmla="*/ 1034312 w 1913725"/>
              <a:gd name="connsiteY78" fmla="*/ 2605433 h 4732076"/>
              <a:gd name="connsiteX79" fmla="*/ 1044555 w 1913725"/>
              <a:gd name="connsiteY79" fmla="*/ 2602017 h 4732076"/>
              <a:gd name="connsiteX80" fmla="*/ 1054488 w 1913725"/>
              <a:gd name="connsiteY80" fmla="*/ 2598289 h 4732076"/>
              <a:gd name="connsiteX81" fmla="*/ 1064422 w 1913725"/>
              <a:gd name="connsiteY81" fmla="*/ 2594872 h 4732076"/>
              <a:gd name="connsiteX82" fmla="*/ 1074045 w 1913725"/>
              <a:gd name="connsiteY82" fmla="*/ 2591145 h 4732076"/>
              <a:gd name="connsiteX83" fmla="*/ 1083668 w 1913725"/>
              <a:gd name="connsiteY83" fmla="*/ 2586796 h 4732076"/>
              <a:gd name="connsiteX84" fmla="*/ 1092980 w 1913725"/>
              <a:gd name="connsiteY84" fmla="*/ 2582137 h 4732076"/>
              <a:gd name="connsiteX85" fmla="*/ 1102293 w 1913725"/>
              <a:gd name="connsiteY85" fmla="*/ 2577789 h 4732076"/>
              <a:gd name="connsiteX86" fmla="*/ 1111295 w 1913725"/>
              <a:gd name="connsiteY86" fmla="*/ 2572819 h 4732076"/>
              <a:gd name="connsiteX87" fmla="*/ 1120608 w 1913725"/>
              <a:gd name="connsiteY87" fmla="*/ 2567849 h 4732076"/>
              <a:gd name="connsiteX88" fmla="*/ 1129609 w 1913725"/>
              <a:gd name="connsiteY88" fmla="*/ 2562568 h 4732076"/>
              <a:gd name="connsiteX89" fmla="*/ 1137991 w 1913725"/>
              <a:gd name="connsiteY89" fmla="*/ 2556977 h 4732076"/>
              <a:gd name="connsiteX90" fmla="*/ 1146993 w 1913725"/>
              <a:gd name="connsiteY90" fmla="*/ 2551386 h 4732076"/>
              <a:gd name="connsiteX91" fmla="*/ 1155374 w 1913725"/>
              <a:gd name="connsiteY91" fmla="*/ 2545174 h 4732076"/>
              <a:gd name="connsiteX92" fmla="*/ 1163755 w 1913725"/>
              <a:gd name="connsiteY92" fmla="*/ 2539273 h 4732076"/>
              <a:gd name="connsiteX93" fmla="*/ 1171826 w 1913725"/>
              <a:gd name="connsiteY93" fmla="*/ 2533060 h 4732076"/>
              <a:gd name="connsiteX94" fmla="*/ 1179897 w 1913725"/>
              <a:gd name="connsiteY94" fmla="*/ 2526537 h 4732076"/>
              <a:gd name="connsiteX95" fmla="*/ 1187968 w 1913725"/>
              <a:gd name="connsiteY95" fmla="*/ 2520014 h 4732076"/>
              <a:gd name="connsiteX96" fmla="*/ 1195418 w 1913725"/>
              <a:gd name="connsiteY96" fmla="*/ 2512870 h 4732076"/>
              <a:gd name="connsiteX97" fmla="*/ 1203179 w 1913725"/>
              <a:gd name="connsiteY97" fmla="*/ 2505726 h 4732076"/>
              <a:gd name="connsiteX98" fmla="*/ 1210629 w 1913725"/>
              <a:gd name="connsiteY98" fmla="*/ 2498893 h 4732076"/>
              <a:gd name="connsiteX99" fmla="*/ 1217458 w 1913725"/>
              <a:gd name="connsiteY99" fmla="*/ 2491438 h 4732076"/>
              <a:gd name="connsiteX100" fmla="*/ 1224597 w 1913725"/>
              <a:gd name="connsiteY100" fmla="*/ 2483672 h 4732076"/>
              <a:gd name="connsiteX101" fmla="*/ 1231737 w 1913725"/>
              <a:gd name="connsiteY101" fmla="*/ 2475907 h 4732076"/>
              <a:gd name="connsiteX102" fmla="*/ 1238256 w 1913725"/>
              <a:gd name="connsiteY102" fmla="*/ 2468141 h 4732076"/>
              <a:gd name="connsiteX103" fmla="*/ 1244775 w 1913725"/>
              <a:gd name="connsiteY103" fmla="*/ 2460065 h 4732076"/>
              <a:gd name="connsiteX104" fmla="*/ 1250983 w 1913725"/>
              <a:gd name="connsiteY104" fmla="*/ 2451989 h 4732076"/>
              <a:gd name="connsiteX105" fmla="*/ 1256881 w 1913725"/>
              <a:gd name="connsiteY105" fmla="*/ 2443603 h 4732076"/>
              <a:gd name="connsiteX106" fmla="*/ 1262779 w 1913725"/>
              <a:gd name="connsiteY106" fmla="*/ 2435216 h 4732076"/>
              <a:gd name="connsiteX107" fmla="*/ 1268676 w 1913725"/>
              <a:gd name="connsiteY107" fmla="*/ 2426519 h 4732076"/>
              <a:gd name="connsiteX108" fmla="*/ 1274264 w 1913725"/>
              <a:gd name="connsiteY108" fmla="*/ 2417512 h 4732076"/>
              <a:gd name="connsiteX109" fmla="*/ 1279542 w 1913725"/>
              <a:gd name="connsiteY109" fmla="*/ 2408815 h 4732076"/>
              <a:gd name="connsiteX110" fmla="*/ 1284508 w 1913725"/>
              <a:gd name="connsiteY110" fmla="*/ 2399496 h 4732076"/>
              <a:gd name="connsiteX111" fmla="*/ 1289164 w 1913725"/>
              <a:gd name="connsiteY111" fmla="*/ 2390488 h 4732076"/>
              <a:gd name="connsiteX112" fmla="*/ 1293821 w 1913725"/>
              <a:gd name="connsiteY112" fmla="*/ 2381480 h 4732076"/>
              <a:gd name="connsiteX113" fmla="*/ 1298477 w 1913725"/>
              <a:gd name="connsiteY113" fmla="*/ 2371851 h 4732076"/>
              <a:gd name="connsiteX114" fmla="*/ 1302512 w 1913725"/>
              <a:gd name="connsiteY114" fmla="*/ 2361911 h 4732076"/>
              <a:gd name="connsiteX115" fmla="*/ 1306547 w 1913725"/>
              <a:gd name="connsiteY115" fmla="*/ 2352593 h 4732076"/>
              <a:gd name="connsiteX116" fmla="*/ 1310272 w 1913725"/>
              <a:gd name="connsiteY116" fmla="*/ 2342653 h 4732076"/>
              <a:gd name="connsiteX117" fmla="*/ 1313687 w 1913725"/>
              <a:gd name="connsiteY117" fmla="*/ 2332714 h 4732076"/>
              <a:gd name="connsiteX118" fmla="*/ 1317102 w 1913725"/>
              <a:gd name="connsiteY118" fmla="*/ 2322464 h 4732076"/>
              <a:gd name="connsiteX119" fmla="*/ 1319896 w 1913725"/>
              <a:gd name="connsiteY119" fmla="*/ 2312524 h 4732076"/>
              <a:gd name="connsiteX120" fmla="*/ 1322689 w 1913725"/>
              <a:gd name="connsiteY120" fmla="*/ 2302273 h 4732076"/>
              <a:gd name="connsiteX121" fmla="*/ 1325172 w 1913725"/>
              <a:gd name="connsiteY121" fmla="*/ 2292024 h 4732076"/>
              <a:gd name="connsiteX122" fmla="*/ 1327656 w 1913725"/>
              <a:gd name="connsiteY122" fmla="*/ 2281463 h 4732076"/>
              <a:gd name="connsiteX123" fmla="*/ 1329829 w 1913725"/>
              <a:gd name="connsiteY123" fmla="*/ 2270902 h 4732076"/>
              <a:gd name="connsiteX124" fmla="*/ 1331381 w 1913725"/>
              <a:gd name="connsiteY124" fmla="*/ 2260341 h 4732076"/>
              <a:gd name="connsiteX125" fmla="*/ 1332933 w 1913725"/>
              <a:gd name="connsiteY125" fmla="*/ 2249780 h 4732076"/>
              <a:gd name="connsiteX126" fmla="*/ 1333864 w 1913725"/>
              <a:gd name="connsiteY126" fmla="*/ 2238908 h 4732076"/>
              <a:gd name="connsiteX127" fmla="*/ 1335106 w 1913725"/>
              <a:gd name="connsiteY127" fmla="*/ 2228037 h 4732076"/>
              <a:gd name="connsiteX128" fmla="*/ 1335727 w 1913725"/>
              <a:gd name="connsiteY128" fmla="*/ 2217165 h 4732076"/>
              <a:gd name="connsiteX129" fmla="*/ 1336038 w 1913725"/>
              <a:gd name="connsiteY129" fmla="*/ 2206294 h 4732076"/>
              <a:gd name="connsiteX130" fmla="*/ 1336347 w 1913725"/>
              <a:gd name="connsiteY130" fmla="*/ 2194801 h 4732076"/>
              <a:gd name="connsiteX131" fmla="*/ 1336347 w 1913725"/>
              <a:gd name="connsiteY131" fmla="*/ 1484737 h 4732076"/>
              <a:gd name="connsiteX132" fmla="*/ 571513 w 1913725"/>
              <a:gd name="connsiteY132" fmla="*/ 293162 h 4732076"/>
              <a:gd name="connsiteX133" fmla="*/ 572219 w 1913725"/>
              <a:gd name="connsiteY133" fmla="*/ 304934 h 4732076"/>
              <a:gd name="connsiteX134" fmla="*/ 574069 w 1913725"/>
              <a:gd name="connsiteY134" fmla="*/ 324245 h 4732076"/>
              <a:gd name="connsiteX135" fmla="*/ 576228 w 1913725"/>
              <a:gd name="connsiteY135" fmla="*/ 342934 h 4732076"/>
              <a:gd name="connsiteX136" fmla="*/ 578696 w 1913725"/>
              <a:gd name="connsiteY136" fmla="*/ 360688 h 4732076"/>
              <a:gd name="connsiteX137" fmla="*/ 580854 w 1913725"/>
              <a:gd name="connsiteY137" fmla="*/ 376263 h 4732076"/>
              <a:gd name="connsiteX138" fmla="*/ 583496 w 1913725"/>
              <a:gd name="connsiteY138" fmla="*/ 388268 h 4732076"/>
              <a:gd name="connsiteX139" fmla="*/ 836753 w 1913725"/>
              <a:gd name="connsiteY139" fmla="*/ 388268 h 4732076"/>
              <a:gd name="connsiteX140" fmla="*/ 837313 w 1913725"/>
              <a:gd name="connsiteY140" fmla="*/ 380050 h 4732076"/>
              <a:gd name="connsiteX141" fmla="*/ 838558 w 1913725"/>
              <a:gd name="connsiteY141" fmla="*/ 364487 h 4732076"/>
              <a:gd name="connsiteX142" fmla="*/ 839181 w 1913725"/>
              <a:gd name="connsiteY142" fmla="*/ 347057 h 4732076"/>
              <a:gd name="connsiteX143" fmla="*/ 839491 w 1913725"/>
              <a:gd name="connsiteY143" fmla="*/ 328381 h 4732076"/>
              <a:gd name="connsiteX144" fmla="*/ 839181 w 1913725"/>
              <a:gd name="connsiteY144" fmla="*/ 308771 h 4732076"/>
              <a:gd name="connsiteX145" fmla="*/ 838249 w 1913725"/>
              <a:gd name="connsiteY145" fmla="*/ 293162 h 4732076"/>
              <a:gd name="connsiteX146" fmla="*/ 683837 w 1913725"/>
              <a:gd name="connsiteY146" fmla="*/ 76418 h 4732076"/>
              <a:gd name="connsiteX147" fmla="*/ 679855 w 1913725"/>
              <a:gd name="connsiteY147" fmla="*/ 76620 h 4732076"/>
              <a:gd name="connsiteX148" fmla="*/ 673995 w 1913725"/>
              <a:gd name="connsiteY148" fmla="*/ 77243 h 4732076"/>
              <a:gd name="connsiteX149" fmla="*/ 667827 w 1913725"/>
              <a:gd name="connsiteY149" fmla="*/ 78488 h 4732076"/>
              <a:gd name="connsiteX150" fmla="*/ 661967 w 1913725"/>
              <a:gd name="connsiteY150" fmla="*/ 79423 h 4732076"/>
              <a:gd name="connsiteX151" fmla="*/ 656416 w 1913725"/>
              <a:gd name="connsiteY151" fmla="*/ 80980 h 4732076"/>
              <a:gd name="connsiteX152" fmla="*/ 651172 w 1913725"/>
              <a:gd name="connsiteY152" fmla="*/ 82537 h 4732076"/>
              <a:gd name="connsiteX153" fmla="*/ 645621 w 1913725"/>
              <a:gd name="connsiteY153" fmla="*/ 84406 h 4732076"/>
              <a:gd name="connsiteX154" fmla="*/ 640686 w 1913725"/>
              <a:gd name="connsiteY154" fmla="*/ 86587 h 4732076"/>
              <a:gd name="connsiteX155" fmla="*/ 635752 w 1913725"/>
              <a:gd name="connsiteY155" fmla="*/ 89078 h 4732076"/>
              <a:gd name="connsiteX156" fmla="*/ 630818 w 1913725"/>
              <a:gd name="connsiteY156" fmla="*/ 91882 h 4732076"/>
              <a:gd name="connsiteX157" fmla="*/ 626499 w 1913725"/>
              <a:gd name="connsiteY157" fmla="*/ 94685 h 4732076"/>
              <a:gd name="connsiteX158" fmla="*/ 622182 w 1913725"/>
              <a:gd name="connsiteY158" fmla="*/ 97800 h 4732076"/>
              <a:gd name="connsiteX159" fmla="*/ 618172 w 1913725"/>
              <a:gd name="connsiteY159" fmla="*/ 101226 h 4732076"/>
              <a:gd name="connsiteX160" fmla="*/ 614163 w 1913725"/>
              <a:gd name="connsiteY160" fmla="*/ 104964 h 4732076"/>
              <a:gd name="connsiteX161" fmla="*/ 610462 w 1913725"/>
              <a:gd name="connsiteY161" fmla="*/ 108701 h 4732076"/>
              <a:gd name="connsiteX162" fmla="*/ 606761 w 1913725"/>
              <a:gd name="connsiteY162" fmla="*/ 113063 h 4732076"/>
              <a:gd name="connsiteX163" fmla="*/ 601826 w 1913725"/>
              <a:gd name="connsiteY163" fmla="*/ 119915 h 4732076"/>
              <a:gd name="connsiteX164" fmla="*/ 597509 w 1913725"/>
              <a:gd name="connsiteY164" fmla="*/ 127390 h 4732076"/>
              <a:gd name="connsiteX165" fmla="*/ 593191 w 1913725"/>
              <a:gd name="connsiteY165" fmla="*/ 135177 h 4732076"/>
              <a:gd name="connsiteX166" fmla="*/ 589489 w 1913725"/>
              <a:gd name="connsiteY166" fmla="*/ 143587 h 4732076"/>
              <a:gd name="connsiteX167" fmla="*/ 585789 w 1913725"/>
              <a:gd name="connsiteY167" fmla="*/ 152621 h 4732076"/>
              <a:gd name="connsiteX168" fmla="*/ 583013 w 1913725"/>
              <a:gd name="connsiteY168" fmla="*/ 161341 h 4732076"/>
              <a:gd name="connsiteX169" fmla="*/ 581577 w 1913725"/>
              <a:gd name="connsiteY169" fmla="*/ 166178 h 4732076"/>
              <a:gd name="connsiteX170" fmla="*/ 813548 w 1913725"/>
              <a:gd name="connsiteY170" fmla="*/ 166178 h 4732076"/>
              <a:gd name="connsiteX171" fmla="*/ 813041 w 1913725"/>
              <a:gd name="connsiteY171" fmla="*/ 164968 h 4732076"/>
              <a:gd name="connsiteX172" fmla="*/ 809306 w 1913725"/>
              <a:gd name="connsiteY172" fmla="*/ 155942 h 4732076"/>
              <a:gd name="connsiteX173" fmla="*/ 804950 w 1913725"/>
              <a:gd name="connsiteY173" fmla="*/ 146915 h 4732076"/>
              <a:gd name="connsiteX174" fmla="*/ 800282 w 1913725"/>
              <a:gd name="connsiteY174" fmla="*/ 138512 h 4732076"/>
              <a:gd name="connsiteX175" fmla="*/ 795303 w 1913725"/>
              <a:gd name="connsiteY175" fmla="*/ 130419 h 4732076"/>
              <a:gd name="connsiteX176" fmla="*/ 789701 w 1913725"/>
              <a:gd name="connsiteY176" fmla="*/ 122949 h 4732076"/>
              <a:gd name="connsiteX177" fmla="*/ 784100 w 1913725"/>
              <a:gd name="connsiteY177" fmla="*/ 116100 h 4732076"/>
              <a:gd name="connsiteX178" fmla="*/ 779433 w 1913725"/>
              <a:gd name="connsiteY178" fmla="*/ 111121 h 4732076"/>
              <a:gd name="connsiteX179" fmla="*/ 775076 w 1913725"/>
              <a:gd name="connsiteY179" fmla="*/ 106451 h 4732076"/>
              <a:gd name="connsiteX180" fmla="*/ 770409 w 1913725"/>
              <a:gd name="connsiteY180" fmla="*/ 102405 h 4732076"/>
              <a:gd name="connsiteX181" fmla="*/ 765429 w 1913725"/>
              <a:gd name="connsiteY181" fmla="*/ 98359 h 4732076"/>
              <a:gd name="connsiteX182" fmla="*/ 760139 w 1913725"/>
              <a:gd name="connsiteY182" fmla="*/ 94935 h 4732076"/>
              <a:gd name="connsiteX183" fmla="*/ 754849 w 1913725"/>
              <a:gd name="connsiteY183" fmla="*/ 91823 h 4732076"/>
              <a:gd name="connsiteX184" fmla="*/ 749558 w 1913725"/>
              <a:gd name="connsiteY184" fmla="*/ 89021 h 4732076"/>
              <a:gd name="connsiteX185" fmla="*/ 743957 w 1913725"/>
              <a:gd name="connsiteY185" fmla="*/ 86531 h 4732076"/>
              <a:gd name="connsiteX186" fmla="*/ 738045 w 1913725"/>
              <a:gd name="connsiteY186" fmla="*/ 84041 h 4732076"/>
              <a:gd name="connsiteX187" fmla="*/ 732132 w 1913725"/>
              <a:gd name="connsiteY187" fmla="*/ 82174 h 4732076"/>
              <a:gd name="connsiteX188" fmla="*/ 725597 w 1913725"/>
              <a:gd name="connsiteY188" fmla="*/ 80306 h 4732076"/>
              <a:gd name="connsiteX189" fmla="*/ 719374 w 1913725"/>
              <a:gd name="connsiteY189" fmla="*/ 79061 h 4732076"/>
              <a:gd name="connsiteX190" fmla="*/ 712527 w 1913725"/>
              <a:gd name="connsiteY190" fmla="*/ 77815 h 4732076"/>
              <a:gd name="connsiteX191" fmla="*/ 705681 w 1913725"/>
              <a:gd name="connsiteY191" fmla="*/ 77193 h 4732076"/>
              <a:gd name="connsiteX192" fmla="*/ 698525 w 1913725"/>
              <a:gd name="connsiteY192" fmla="*/ 76571 h 4732076"/>
              <a:gd name="connsiteX193" fmla="*/ 691367 w 1913725"/>
              <a:gd name="connsiteY193" fmla="*/ 76571 h 4732076"/>
              <a:gd name="connsiteX194" fmla="*/ 687633 w 1913725"/>
              <a:gd name="connsiteY194" fmla="*/ 76882 h 4732076"/>
              <a:gd name="connsiteX195" fmla="*/ 684209 w 1913725"/>
              <a:gd name="connsiteY195" fmla="*/ 77193 h 4732076"/>
              <a:gd name="connsiteX196" fmla="*/ 691367 w 1913725"/>
              <a:gd name="connsiteY196" fmla="*/ 0 h 4732076"/>
              <a:gd name="connsiteX197" fmla="*/ 702881 w 1913725"/>
              <a:gd name="connsiteY197" fmla="*/ 311 h 4732076"/>
              <a:gd name="connsiteX198" fmla="*/ 714084 w 1913725"/>
              <a:gd name="connsiteY198" fmla="*/ 1245 h 4732076"/>
              <a:gd name="connsiteX199" fmla="*/ 724975 w 1913725"/>
              <a:gd name="connsiteY199" fmla="*/ 2490 h 4732076"/>
              <a:gd name="connsiteX200" fmla="*/ 735556 w 1913725"/>
              <a:gd name="connsiteY200" fmla="*/ 4358 h 4732076"/>
              <a:gd name="connsiteX201" fmla="*/ 746135 w 1913725"/>
              <a:gd name="connsiteY201" fmla="*/ 6848 h 4732076"/>
              <a:gd name="connsiteX202" fmla="*/ 756405 w 1913725"/>
              <a:gd name="connsiteY202" fmla="*/ 9649 h 4732076"/>
              <a:gd name="connsiteX203" fmla="*/ 765740 w 1913725"/>
              <a:gd name="connsiteY203" fmla="*/ 12762 h 4732076"/>
              <a:gd name="connsiteX204" fmla="*/ 775698 w 1913725"/>
              <a:gd name="connsiteY204" fmla="*/ 16497 h 4732076"/>
              <a:gd name="connsiteX205" fmla="*/ 784723 w 1913725"/>
              <a:gd name="connsiteY205" fmla="*/ 20855 h 4732076"/>
              <a:gd name="connsiteX206" fmla="*/ 793747 w 1913725"/>
              <a:gd name="connsiteY206" fmla="*/ 25834 h 4732076"/>
              <a:gd name="connsiteX207" fmla="*/ 802460 w 1913725"/>
              <a:gd name="connsiteY207" fmla="*/ 31437 h 4732076"/>
              <a:gd name="connsiteX208" fmla="*/ 810863 w 1913725"/>
              <a:gd name="connsiteY208" fmla="*/ 37040 h 4732076"/>
              <a:gd name="connsiteX209" fmla="*/ 818953 w 1913725"/>
              <a:gd name="connsiteY209" fmla="*/ 43265 h 4732076"/>
              <a:gd name="connsiteX210" fmla="*/ 826733 w 1913725"/>
              <a:gd name="connsiteY210" fmla="*/ 50424 h 4732076"/>
              <a:gd name="connsiteX211" fmla="*/ 834512 w 1913725"/>
              <a:gd name="connsiteY211" fmla="*/ 57895 h 4732076"/>
              <a:gd name="connsiteX212" fmla="*/ 841670 w 1913725"/>
              <a:gd name="connsiteY212" fmla="*/ 65676 h 4732076"/>
              <a:gd name="connsiteX213" fmla="*/ 846337 w 1913725"/>
              <a:gd name="connsiteY213" fmla="*/ 71279 h 4732076"/>
              <a:gd name="connsiteX214" fmla="*/ 850694 w 1913725"/>
              <a:gd name="connsiteY214" fmla="*/ 76882 h 4732076"/>
              <a:gd name="connsiteX215" fmla="*/ 855051 w 1913725"/>
              <a:gd name="connsiteY215" fmla="*/ 82485 h 4732076"/>
              <a:gd name="connsiteX216" fmla="*/ 858785 w 1913725"/>
              <a:gd name="connsiteY216" fmla="*/ 88399 h 4732076"/>
              <a:gd name="connsiteX217" fmla="*/ 862831 w 1913725"/>
              <a:gd name="connsiteY217" fmla="*/ 94624 h 4732076"/>
              <a:gd name="connsiteX218" fmla="*/ 866565 w 1913725"/>
              <a:gd name="connsiteY218" fmla="*/ 100537 h 4732076"/>
              <a:gd name="connsiteX219" fmla="*/ 873411 w 1913725"/>
              <a:gd name="connsiteY219" fmla="*/ 113300 h 4732076"/>
              <a:gd name="connsiteX220" fmla="*/ 879635 w 1913725"/>
              <a:gd name="connsiteY220" fmla="*/ 126372 h 4732076"/>
              <a:gd name="connsiteX221" fmla="*/ 885236 w 1913725"/>
              <a:gd name="connsiteY221" fmla="*/ 139756 h 4732076"/>
              <a:gd name="connsiteX222" fmla="*/ 890215 w 1913725"/>
              <a:gd name="connsiteY222" fmla="*/ 153451 h 4732076"/>
              <a:gd name="connsiteX223" fmla="*/ 894456 w 1913725"/>
              <a:gd name="connsiteY223" fmla="*/ 166178 h 4732076"/>
              <a:gd name="connsiteX224" fmla="*/ 1850101 w 1913725"/>
              <a:gd name="connsiteY224" fmla="*/ 166178 h 4732076"/>
              <a:gd name="connsiteX225" fmla="*/ 1856308 w 1913725"/>
              <a:gd name="connsiteY225" fmla="*/ 166800 h 4732076"/>
              <a:gd name="connsiteX226" fmla="*/ 1862826 w 1913725"/>
              <a:gd name="connsiteY226" fmla="*/ 167731 h 4732076"/>
              <a:gd name="connsiteX227" fmla="*/ 1869033 w 1913725"/>
              <a:gd name="connsiteY227" fmla="*/ 169283 h 4732076"/>
              <a:gd name="connsiteX228" fmla="*/ 1874619 w 1913725"/>
              <a:gd name="connsiteY228" fmla="*/ 171146 h 4732076"/>
              <a:gd name="connsiteX229" fmla="*/ 1880206 w 1913725"/>
              <a:gd name="connsiteY229" fmla="*/ 173940 h 4732076"/>
              <a:gd name="connsiteX230" fmla="*/ 1885483 w 1913725"/>
              <a:gd name="connsiteY230" fmla="*/ 177356 h 4732076"/>
              <a:gd name="connsiteX231" fmla="*/ 1890448 w 1913725"/>
              <a:gd name="connsiteY231" fmla="*/ 180771 h 4732076"/>
              <a:gd name="connsiteX232" fmla="*/ 1895103 w 1913725"/>
              <a:gd name="connsiteY232" fmla="*/ 184806 h 4732076"/>
              <a:gd name="connsiteX233" fmla="*/ 1898828 w 1913725"/>
              <a:gd name="connsiteY233" fmla="*/ 189464 h 4732076"/>
              <a:gd name="connsiteX234" fmla="*/ 1902863 w 1913725"/>
              <a:gd name="connsiteY234" fmla="*/ 194121 h 4732076"/>
              <a:gd name="connsiteX235" fmla="*/ 1905966 w 1913725"/>
              <a:gd name="connsiteY235" fmla="*/ 199399 h 4732076"/>
              <a:gd name="connsiteX236" fmla="*/ 1908450 w 1913725"/>
              <a:gd name="connsiteY236" fmla="*/ 204988 h 4732076"/>
              <a:gd name="connsiteX237" fmla="*/ 1910622 w 1913725"/>
              <a:gd name="connsiteY237" fmla="*/ 210886 h 4732076"/>
              <a:gd name="connsiteX238" fmla="*/ 1912174 w 1913725"/>
              <a:gd name="connsiteY238" fmla="*/ 217095 h 4732076"/>
              <a:gd name="connsiteX239" fmla="*/ 1913415 w 1913725"/>
              <a:gd name="connsiteY239" fmla="*/ 223306 h 4732076"/>
              <a:gd name="connsiteX240" fmla="*/ 1913725 w 1913725"/>
              <a:gd name="connsiteY240" fmla="*/ 229515 h 4732076"/>
              <a:gd name="connsiteX241" fmla="*/ 1913725 w 1913725"/>
              <a:gd name="connsiteY241" fmla="*/ 2163439 h 4732076"/>
              <a:gd name="connsiteX242" fmla="*/ 1913725 w 1913725"/>
              <a:gd name="connsiteY242" fmla="*/ 2835937 h 4732076"/>
              <a:gd name="connsiteX243" fmla="*/ 1913725 w 1913725"/>
              <a:gd name="connsiteY243" fmla="*/ 4732076 h 4732076"/>
              <a:gd name="connsiteX244" fmla="*/ 1784056 w 1913725"/>
              <a:gd name="connsiteY244" fmla="*/ 4732076 h 4732076"/>
              <a:gd name="connsiteX245" fmla="*/ 1784056 w 1913725"/>
              <a:gd name="connsiteY245" fmla="*/ 2163439 h 4732076"/>
              <a:gd name="connsiteX246" fmla="*/ 1786476 w 1913725"/>
              <a:gd name="connsiteY246" fmla="*/ 2163439 h 4732076"/>
              <a:gd name="connsiteX247" fmla="*/ 1786476 w 1913725"/>
              <a:gd name="connsiteY247" fmla="*/ 293162 h 4732076"/>
              <a:gd name="connsiteX248" fmla="*/ 914796 w 1913725"/>
              <a:gd name="connsiteY248" fmla="*/ 293162 h 4732076"/>
              <a:gd name="connsiteX249" fmla="*/ 914798 w 1913725"/>
              <a:gd name="connsiteY249" fmla="*/ 293208 h 4732076"/>
              <a:gd name="connsiteX250" fmla="*/ 915110 w 1913725"/>
              <a:gd name="connsiteY250" fmla="*/ 306281 h 4732076"/>
              <a:gd name="connsiteX251" fmla="*/ 915732 w 1913725"/>
              <a:gd name="connsiteY251" fmla="*/ 319043 h 4732076"/>
              <a:gd name="connsiteX252" fmla="*/ 915732 w 1913725"/>
              <a:gd name="connsiteY252" fmla="*/ 331181 h 4732076"/>
              <a:gd name="connsiteX253" fmla="*/ 915110 w 1913725"/>
              <a:gd name="connsiteY253" fmla="*/ 353593 h 4732076"/>
              <a:gd name="connsiteX254" fmla="*/ 914487 w 1913725"/>
              <a:gd name="connsiteY254" fmla="*/ 373513 h 4732076"/>
              <a:gd name="connsiteX255" fmla="*/ 913374 w 1913725"/>
              <a:gd name="connsiteY255" fmla="*/ 388268 h 4732076"/>
              <a:gd name="connsiteX256" fmla="*/ 920700 w 1913725"/>
              <a:gd name="connsiteY256" fmla="*/ 388268 h 4732076"/>
              <a:gd name="connsiteX257" fmla="*/ 932504 w 1913725"/>
              <a:gd name="connsiteY257" fmla="*/ 388268 h 4732076"/>
              <a:gd name="connsiteX258" fmla="*/ 944308 w 1913725"/>
              <a:gd name="connsiteY258" fmla="*/ 388579 h 4732076"/>
              <a:gd name="connsiteX259" fmla="*/ 956112 w 1913725"/>
              <a:gd name="connsiteY259" fmla="*/ 389821 h 4732076"/>
              <a:gd name="connsiteX260" fmla="*/ 967605 w 1913725"/>
              <a:gd name="connsiteY260" fmla="*/ 390442 h 4732076"/>
              <a:gd name="connsiteX261" fmla="*/ 978787 w 1913725"/>
              <a:gd name="connsiteY261" fmla="*/ 391995 h 4732076"/>
              <a:gd name="connsiteX262" fmla="*/ 990591 w 1913725"/>
              <a:gd name="connsiteY262" fmla="*/ 393548 h 4732076"/>
              <a:gd name="connsiteX263" fmla="*/ 1001774 w 1913725"/>
              <a:gd name="connsiteY263" fmla="*/ 395412 h 4732076"/>
              <a:gd name="connsiteX264" fmla="*/ 1012957 w 1913725"/>
              <a:gd name="connsiteY264" fmla="*/ 397585 h 4732076"/>
              <a:gd name="connsiteX265" fmla="*/ 1023829 w 1913725"/>
              <a:gd name="connsiteY265" fmla="*/ 400069 h 4732076"/>
              <a:gd name="connsiteX266" fmla="*/ 1035322 w 1913725"/>
              <a:gd name="connsiteY266" fmla="*/ 402865 h 4732076"/>
              <a:gd name="connsiteX267" fmla="*/ 1046194 w 1913725"/>
              <a:gd name="connsiteY267" fmla="*/ 405660 h 4732076"/>
              <a:gd name="connsiteX268" fmla="*/ 1056756 w 1913725"/>
              <a:gd name="connsiteY268" fmla="*/ 408766 h 4732076"/>
              <a:gd name="connsiteX269" fmla="*/ 1067628 w 1913725"/>
              <a:gd name="connsiteY269" fmla="*/ 412182 h 4732076"/>
              <a:gd name="connsiteX270" fmla="*/ 1078189 w 1913725"/>
              <a:gd name="connsiteY270" fmla="*/ 416219 h 4732076"/>
              <a:gd name="connsiteX271" fmla="*/ 1088750 w 1913725"/>
              <a:gd name="connsiteY271" fmla="*/ 419947 h 4732076"/>
              <a:gd name="connsiteX272" fmla="*/ 1099001 w 1913725"/>
              <a:gd name="connsiteY272" fmla="*/ 424294 h 4732076"/>
              <a:gd name="connsiteX273" fmla="*/ 1108941 w 1913725"/>
              <a:gd name="connsiteY273" fmla="*/ 428642 h 4732076"/>
              <a:gd name="connsiteX274" fmla="*/ 1118880 w 1913725"/>
              <a:gd name="connsiteY274" fmla="*/ 433301 h 4732076"/>
              <a:gd name="connsiteX275" fmla="*/ 1129131 w 1913725"/>
              <a:gd name="connsiteY275" fmla="*/ 438271 h 4732076"/>
              <a:gd name="connsiteX276" fmla="*/ 1139071 w 1913725"/>
              <a:gd name="connsiteY276" fmla="*/ 443550 h 4732076"/>
              <a:gd name="connsiteX277" fmla="*/ 1148390 w 1913725"/>
              <a:gd name="connsiteY277" fmla="*/ 448829 h 4732076"/>
              <a:gd name="connsiteX278" fmla="*/ 1158019 w 1913725"/>
              <a:gd name="connsiteY278" fmla="*/ 454420 h 4732076"/>
              <a:gd name="connsiteX279" fmla="*/ 1167339 w 1913725"/>
              <a:gd name="connsiteY279" fmla="*/ 460321 h 4732076"/>
              <a:gd name="connsiteX280" fmla="*/ 1176657 w 1913725"/>
              <a:gd name="connsiteY280" fmla="*/ 466532 h 4732076"/>
              <a:gd name="connsiteX281" fmla="*/ 1185354 w 1913725"/>
              <a:gd name="connsiteY281" fmla="*/ 472743 h 4732076"/>
              <a:gd name="connsiteX282" fmla="*/ 1194674 w 1913725"/>
              <a:gd name="connsiteY282" fmla="*/ 478955 h 4732076"/>
              <a:gd name="connsiteX283" fmla="*/ 1203061 w 1913725"/>
              <a:gd name="connsiteY283" fmla="*/ 485788 h 4732076"/>
              <a:gd name="connsiteX284" fmla="*/ 1211758 w 1913725"/>
              <a:gd name="connsiteY284" fmla="*/ 492931 h 4732076"/>
              <a:gd name="connsiteX285" fmla="*/ 1220145 w 1913725"/>
              <a:gd name="connsiteY285" fmla="*/ 499763 h 4732076"/>
              <a:gd name="connsiteX286" fmla="*/ 1228221 w 1913725"/>
              <a:gd name="connsiteY286" fmla="*/ 506907 h 4732076"/>
              <a:gd name="connsiteX287" fmla="*/ 1236298 w 1913725"/>
              <a:gd name="connsiteY287" fmla="*/ 514671 h 4732076"/>
              <a:gd name="connsiteX288" fmla="*/ 1244063 w 1913725"/>
              <a:gd name="connsiteY288" fmla="*/ 522435 h 4732076"/>
              <a:gd name="connsiteX289" fmla="*/ 1251829 w 1913725"/>
              <a:gd name="connsiteY289" fmla="*/ 530200 h 4732076"/>
              <a:gd name="connsiteX290" fmla="*/ 1259284 w 1913725"/>
              <a:gd name="connsiteY290" fmla="*/ 538275 h 4732076"/>
              <a:gd name="connsiteX291" fmla="*/ 1266740 w 1913725"/>
              <a:gd name="connsiteY291" fmla="*/ 546350 h 4732076"/>
              <a:gd name="connsiteX292" fmla="*/ 1273573 w 1913725"/>
              <a:gd name="connsiteY292" fmla="*/ 554735 h 4732076"/>
              <a:gd name="connsiteX293" fmla="*/ 1280718 w 1913725"/>
              <a:gd name="connsiteY293" fmla="*/ 563120 h 4732076"/>
              <a:gd name="connsiteX294" fmla="*/ 1287552 w 1913725"/>
              <a:gd name="connsiteY294" fmla="*/ 571816 h 4732076"/>
              <a:gd name="connsiteX295" fmla="*/ 1293764 w 1913725"/>
              <a:gd name="connsiteY295" fmla="*/ 580822 h 4732076"/>
              <a:gd name="connsiteX296" fmla="*/ 1299976 w 1913725"/>
              <a:gd name="connsiteY296" fmla="*/ 589829 h 4732076"/>
              <a:gd name="connsiteX297" fmla="*/ 1306189 w 1913725"/>
              <a:gd name="connsiteY297" fmla="*/ 599146 h 4732076"/>
              <a:gd name="connsiteX298" fmla="*/ 1312091 w 1913725"/>
              <a:gd name="connsiteY298" fmla="*/ 608464 h 4732076"/>
              <a:gd name="connsiteX299" fmla="*/ 1317682 w 1913725"/>
              <a:gd name="connsiteY299" fmla="*/ 618091 h 4732076"/>
              <a:gd name="connsiteX300" fmla="*/ 1322963 w 1913725"/>
              <a:gd name="connsiteY300" fmla="*/ 627409 h 4732076"/>
              <a:gd name="connsiteX301" fmla="*/ 1328243 w 1913725"/>
              <a:gd name="connsiteY301" fmla="*/ 637346 h 4732076"/>
              <a:gd name="connsiteX302" fmla="*/ 1333214 w 1913725"/>
              <a:gd name="connsiteY302" fmla="*/ 647285 h 4732076"/>
              <a:gd name="connsiteX303" fmla="*/ 1337873 w 1913725"/>
              <a:gd name="connsiteY303" fmla="*/ 657534 h 4732076"/>
              <a:gd name="connsiteX304" fmla="*/ 1342221 w 1913725"/>
              <a:gd name="connsiteY304" fmla="*/ 667473 h 4732076"/>
              <a:gd name="connsiteX305" fmla="*/ 1346570 w 1913725"/>
              <a:gd name="connsiteY305" fmla="*/ 677721 h 4732076"/>
              <a:gd name="connsiteX306" fmla="*/ 1350298 w 1913725"/>
              <a:gd name="connsiteY306" fmla="*/ 688280 h 4732076"/>
              <a:gd name="connsiteX307" fmla="*/ 1354336 w 1913725"/>
              <a:gd name="connsiteY307" fmla="*/ 698840 h 4732076"/>
              <a:gd name="connsiteX308" fmla="*/ 1357442 w 1913725"/>
              <a:gd name="connsiteY308" fmla="*/ 709399 h 4732076"/>
              <a:gd name="connsiteX309" fmla="*/ 1360859 w 1913725"/>
              <a:gd name="connsiteY309" fmla="*/ 720269 h 4732076"/>
              <a:gd name="connsiteX310" fmla="*/ 1363655 w 1913725"/>
              <a:gd name="connsiteY310" fmla="*/ 731139 h 4732076"/>
              <a:gd name="connsiteX311" fmla="*/ 1366451 w 1913725"/>
              <a:gd name="connsiteY311" fmla="*/ 742320 h 4732076"/>
              <a:gd name="connsiteX312" fmla="*/ 1368625 w 1913725"/>
              <a:gd name="connsiteY312" fmla="*/ 753501 h 4732076"/>
              <a:gd name="connsiteX313" fmla="*/ 1371110 w 1913725"/>
              <a:gd name="connsiteY313" fmla="*/ 764682 h 4732076"/>
              <a:gd name="connsiteX314" fmla="*/ 1372974 w 1913725"/>
              <a:gd name="connsiteY314" fmla="*/ 775862 h 4732076"/>
              <a:gd name="connsiteX315" fmla="*/ 1374216 w 1913725"/>
              <a:gd name="connsiteY315" fmla="*/ 787353 h 4732076"/>
              <a:gd name="connsiteX316" fmla="*/ 1375769 w 1913725"/>
              <a:gd name="connsiteY316" fmla="*/ 798844 h 4732076"/>
              <a:gd name="connsiteX317" fmla="*/ 1376702 w 1913725"/>
              <a:gd name="connsiteY317" fmla="*/ 810336 h 4732076"/>
              <a:gd name="connsiteX318" fmla="*/ 1377634 w 1913725"/>
              <a:gd name="connsiteY318" fmla="*/ 822137 h 4732076"/>
              <a:gd name="connsiteX319" fmla="*/ 1377943 w 1913725"/>
              <a:gd name="connsiteY319" fmla="*/ 833628 h 4732076"/>
              <a:gd name="connsiteX320" fmla="*/ 1378254 w 1913725"/>
              <a:gd name="connsiteY320" fmla="*/ 845741 h 4732076"/>
              <a:gd name="connsiteX321" fmla="*/ 1378254 w 1913725"/>
              <a:gd name="connsiteY321" fmla="*/ 2204803 h 4732076"/>
              <a:gd name="connsiteX322" fmla="*/ 1377943 w 1913725"/>
              <a:gd name="connsiteY322" fmla="*/ 2216294 h 4732076"/>
              <a:gd name="connsiteX323" fmla="*/ 1377634 w 1913725"/>
              <a:gd name="connsiteY323" fmla="*/ 2228407 h 4732076"/>
              <a:gd name="connsiteX324" fmla="*/ 1376702 w 1913725"/>
              <a:gd name="connsiteY324" fmla="*/ 2239898 h 4732076"/>
              <a:gd name="connsiteX325" fmla="*/ 1375769 w 1913725"/>
              <a:gd name="connsiteY325" fmla="*/ 2251389 h 4732076"/>
              <a:gd name="connsiteX326" fmla="*/ 1374216 w 1913725"/>
              <a:gd name="connsiteY326" fmla="*/ 2262880 h 4732076"/>
              <a:gd name="connsiteX327" fmla="*/ 1372974 w 1913725"/>
              <a:gd name="connsiteY327" fmla="*/ 2274371 h 4732076"/>
              <a:gd name="connsiteX328" fmla="*/ 1371110 w 1913725"/>
              <a:gd name="connsiteY328" fmla="*/ 2285552 h 4732076"/>
              <a:gd name="connsiteX329" fmla="*/ 1368625 w 1913725"/>
              <a:gd name="connsiteY329" fmla="*/ 2296732 h 4732076"/>
              <a:gd name="connsiteX330" fmla="*/ 1366451 w 1913725"/>
              <a:gd name="connsiteY330" fmla="*/ 2307913 h 4732076"/>
              <a:gd name="connsiteX331" fmla="*/ 1363655 w 1913725"/>
              <a:gd name="connsiteY331" fmla="*/ 2319093 h 4732076"/>
              <a:gd name="connsiteX332" fmla="*/ 1360859 w 1913725"/>
              <a:gd name="connsiteY332" fmla="*/ 2329963 h 4732076"/>
              <a:gd name="connsiteX333" fmla="*/ 1357442 w 1913725"/>
              <a:gd name="connsiteY333" fmla="*/ 2340523 h 4732076"/>
              <a:gd name="connsiteX334" fmla="*/ 1354336 w 1913725"/>
              <a:gd name="connsiteY334" fmla="*/ 2351393 h 4732076"/>
              <a:gd name="connsiteX335" fmla="*/ 1350298 w 1913725"/>
              <a:gd name="connsiteY335" fmla="*/ 2361952 h 4732076"/>
              <a:gd name="connsiteX336" fmla="*/ 1346570 w 1913725"/>
              <a:gd name="connsiteY336" fmla="*/ 2372201 h 4732076"/>
              <a:gd name="connsiteX337" fmla="*/ 1342221 w 1913725"/>
              <a:gd name="connsiteY337" fmla="*/ 2382761 h 4732076"/>
              <a:gd name="connsiteX338" fmla="*/ 1337873 w 1913725"/>
              <a:gd name="connsiteY338" fmla="*/ 2393010 h 4732076"/>
              <a:gd name="connsiteX339" fmla="*/ 1333214 w 1913725"/>
              <a:gd name="connsiteY339" fmla="*/ 2402637 h 4732076"/>
              <a:gd name="connsiteX340" fmla="*/ 1328243 w 1913725"/>
              <a:gd name="connsiteY340" fmla="*/ 2412576 h 4732076"/>
              <a:gd name="connsiteX341" fmla="*/ 1322963 w 1913725"/>
              <a:gd name="connsiteY341" fmla="*/ 2422514 h 4732076"/>
              <a:gd name="connsiteX342" fmla="*/ 1317682 w 1913725"/>
              <a:gd name="connsiteY342" fmla="*/ 2432141 h 4732076"/>
              <a:gd name="connsiteX343" fmla="*/ 1312091 w 1913725"/>
              <a:gd name="connsiteY343" fmla="*/ 2441769 h 4732076"/>
              <a:gd name="connsiteX344" fmla="*/ 1306189 w 1913725"/>
              <a:gd name="connsiteY344" fmla="*/ 2451086 h 4732076"/>
              <a:gd name="connsiteX345" fmla="*/ 1299976 w 1913725"/>
              <a:gd name="connsiteY345" fmla="*/ 2460093 h 4732076"/>
              <a:gd name="connsiteX346" fmla="*/ 1293764 w 1913725"/>
              <a:gd name="connsiteY346" fmla="*/ 2469100 h 4732076"/>
              <a:gd name="connsiteX347" fmla="*/ 1287552 w 1913725"/>
              <a:gd name="connsiteY347" fmla="*/ 2478106 h 4732076"/>
              <a:gd name="connsiteX348" fmla="*/ 1280718 w 1913725"/>
              <a:gd name="connsiteY348" fmla="*/ 2486803 h 4732076"/>
              <a:gd name="connsiteX349" fmla="*/ 1273573 w 1913725"/>
              <a:gd name="connsiteY349" fmla="*/ 2495498 h 4732076"/>
              <a:gd name="connsiteX350" fmla="*/ 1266740 w 1913725"/>
              <a:gd name="connsiteY350" fmla="*/ 2503573 h 4732076"/>
              <a:gd name="connsiteX351" fmla="*/ 1259284 w 1913725"/>
              <a:gd name="connsiteY351" fmla="*/ 2512269 h 4732076"/>
              <a:gd name="connsiteX352" fmla="*/ 1251829 w 1913725"/>
              <a:gd name="connsiteY352" fmla="*/ 2520344 h 4732076"/>
              <a:gd name="connsiteX353" fmla="*/ 1244063 w 1913725"/>
              <a:gd name="connsiteY353" fmla="*/ 2528108 h 4732076"/>
              <a:gd name="connsiteX354" fmla="*/ 1236298 w 1913725"/>
              <a:gd name="connsiteY354" fmla="*/ 2535562 h 4732076"/>
              <a:gd name="connsiteX355" fmla="*/ 1228221 w 1913725"/>
              <a:gd name="connsiteY355" fmla="*/ 2543016 h 4732076"/>
              <a:gd name="connsiteX356" fmla="*/ 1220145 w 1913725"/>
              <a:gd name="connsiteY356" fmla="*/ 2550469 h 4732076"/>
              <a:gd name="connsiteX357" fmla="*/ 1211758 w 1913725"/>
              <a:gd name="connsiteY357" fmla="*/ 2557613 h 4732076"/>
              <a:gd name="connsiteX358" fmla="*/ 1203061 w 1913725"/>
              <a:gd name="connsiteY358" fmla="*/ 2564134 h 4732076"/>
              <a:gd name="connsiteX359" fmla="*/ 1194674 w 1913725"/>
              <a:gd name="connsiteY359" fmla="*/ 2570967 h 4732076"/>
              <a:gd name="connsiteX360" fmla="*/ 1185354 w 1913725"/>
              <a:gd name="connsiteY360" fmla="*/ 2577489 h 4732076"/>
              <a:gd name="connsiteX361" fmla="*/ 1176657 w 1913725"/>
              <a:gd name="connsiteY361" fmla="*/ 2584012 h 4732076"/>
              <a:gd name="connsiteX362" fmla="*/ 1167339 w 1913725"/>
              <a:gd name="connsiteY362" fmla="*/ 2589912 h 4732076"/>
              <a:gd name="connsiteX363" fmla="*/ 1158019 w 1913725"/>
              <a:gd name="connsiteY363" fmla="*/ 2595502 h 4732076"/>
              <a:gd name="connsiteX364" fmla="*/ 1148390 w 1913725"/>
              <a:gd name="connsiteY364" fmla="*/ 2601093 h 4732076"/>
              <a:gd name="connsiteX365" fmla="*/ 1139071 w 1913725"/>
              <a:gd name="connsiteY365" fmla="*/ 2606683 h 4732076"/>
              <a:gd name="connsiteX366" fmla="*/ 1129131 w 1913725"/>
              <a:gd name="connsiteY366" fmla="*/ 2611652 h 4732076"/>
              <a:gd name="connsiteX367" fmla="*/ 1118880 w 1913725"/>
              <a:gd name="connsiteY367" fmla="*/ 2616621 h 4732076"/>
              <a:gd name="connsiteX368" fmla="*/ 1108941 w 1913725"/>
              <a:gd name="connsiteY368" fmla="*/ 2621591 h 4732076"/>
              <a:gd name="connsiteX369" fmla="*/ 1099001 w 1913725"/>
              <a:gd name="connsiteY369" fmla="*/ 2625628 h 4732076"/>
              <a:gd name="connsiteX370" fmla="*/ 1088750 w 1913725"/>
              <a:gd name="connsiteY370" fmla="*/ 2629976 h 4732076"/>
              <a:gd name="connsiteX371" fmla="*/ 1078189 w 1913725"/>
              <a:gd name="connsiteY371" fmla="*/ 2634323 h 4732076"/>
              <a:gd name="connsiteX372" fmla="*/ 1067628 w 1913725"/>
              <a:gd name="connsiteY372" fmla="*/ 2637741 h 4732076"/>
              <a:gd name="connsiteX373" fmla="*/ 1056756 w 1913725"/>
              <a:gd name="connsiteY373" fmla="*/ 2641157 h 4732076"/>
              <a:gd name="connsiteX374" fmla="*/ 1046194 w 1913725"/>
              <a:gd name="connsiteY374" fmla="*/ 2644262 h 4732076"/>
              <a:gd name="connsiteX375" fmla="*/ 1035322 w 1913725"/>
              <a:gd name="connsiteY375" fmla="*/ 2647678 h 4732076"/>
              <a:gd name="connsiteX376" fmla="*/ 1023829 w 1913725"/>
              <a:gd name="connsiteY376" fmla="*/ 2650163 h 4732076"/>
              <a:gd name="connsiteX377" fmla="*/ 1012957 w 1913725"/>
              <a:gd name="connsiteY377" fmla="*/ 2652337 h 4732076"/>
              <a:gd name="connsiteX378" fmla="*/ 1001774 w 1913725"/>
              <a:gd name="connsiteY378" fmla="*/ 2654511 h 4732076"/>
              <a:gd name="connsiteX379" fmla="*/ 990591 w 1913725"/>
              <a:gd name="connsiteY379" fmla="*/ 2656685 h 4732076"/>
              <a:gd name="connsiteX380" fmla="*/ 978787 w 1913725"/>
              <a:gd name="connsiteY380" fmla="*/ 2658238 h 4732076"/>
              <a:gd name="connsiteX381" fmla="*/ 967605 w 1913725"/>
              <a:gd name="connsiteY381" fmla="*/ 2659480 h 4732076"/>
              <a:gd name="connsiteX382" fmla="*/ 956112 w 1913725"/>
              <a:gd name="connsiteY382" fmla="*/ 2660722 h 4732076"/>
              <a:gd name="connsiteX383" fmla="*/ 944308 w 1913725"/>
              <a:gd name="connsiteY383" fmla="*/ 2661343 h 4732076"/>
              <a:gd name="connsiteX384" fmla="*/ 932504 w 1913725"/>
              <a:gd name="connsiteY384" fmla="*/ 2661655 h 4732076"/>
              <a:gd name="connsiteX385" fmla="*/ 920700 w 1913725"/>
              <a:gd name="connsiteY385" fmla="*/ 2661965 h 4732076"/>
              <a:gd name="connsiteX386" fmla="*/ 457244 w 1913725"/>
              <a:gd name="connsiteY386" fmla="*/ 2661965 h 4732076"/>
              <a:gd name="connsiteX387" fmla="*/ 445129 w 1913725"/>
              <a:gd name="connsiteY387" fmla="*/ 2661655 h 4732076"/>
              <a:gd name="connsiteX388" fmla="*/ 433636 w 1913725"/>
              <a:gd name="connsiteY388" fmla="*/ 2661343 h 4732076"/>
              <a:gd name="connsiteX389" fmla="*/ 422143 w 1913725"/>
              <a:gd name="connsiteY389" fmla="*/ 2660722 h 4732076"/>
              <a:gd name="connsiteX390" fmla="*/ 410339 w 1913725"/>
              <a:gd name="connsiteY390" fmla="*/ 2659480 h 4732076"/>
              <a:gd name="connsiteX391" fmla="*/ 398846 w 1913725"/>
              <a:gd name="connsiteY391" fmla="*/ 2658238 h 4732076"/>
              <a:gd name="connsiteX392" fmla="*/ 387663 w 1913725"/>
              <a:gd name="connsiteY392" fmla="*/ 2656685 h 4732076"/>
              <a:gd name="connsiteX393" fmla="*/ 376170 w 1913725"/>
              <a:gd name="connsiteY393" fmla="*/ 2654511 h 4732076"/>
              <a:gd name="connsiteX394" fmla="*/ 364988 w 1913725"/>
              <a:gd name="connsiteY394" fmla="*/ 2652337 h 4732076"/>
              <a:gd name="connsiteX395" fmla="*/ 353805 w 1913725"/>
              <a:gd name="connsiteY395" fmla="*/ 2650163 h 4732076"/>
              <a:gd name="connsiteX396" fmla="*/ 342933 w 1913725"/>
              <a:gd name="connsiteY396" fmla="*/ 2647678 h 4732076"/>
              <a:gd name="connsiteX397" fmla="*/ 332061 w 1913725"/>
              <a:gd name="connsiteY397" fmla="*/ 2644262 h 4732076"/>
              <a:gd name="connsiteX398" fmla="*/ 321189 w 1913725"/>
              <a:gd name="connsiteY398" fmla="*/ 2641157 h 4732076"/>
              <a:gd name="connsiteX399" fmla="*/ 310628 w 1913725"/>
              <a:gd name="connsiteY399" fmla="*/ 2637741 h 4732076"/>
              <a:gd name="connsiteX400" fmla="*/ 300066 w 1913725"/>
              <a:gd name="connsiteY400" fmla="*/ 2634323 h 4732076"/>
              <a:gd name="connsiteX401" fmla="*/ 289505 w 1913725"/>
              <a:gd name="connsiteY401" fmla="*/ 2629976 h 4732076"/>
              <a:gd name="connsiteX402" fmla="*/ 279255 w 1913725"/>
              <a:gd name="connsiteY402" fmla="*/ 2625628 h 4732076"/>
              <a:gd name="connsiteX403" fmla="*/ 269004 w 1913725"/>
              <a:gd name="connsiteY403" fmla="*/ 2621591 h 4732076"/>
              <a:gd name="connsiteX404" fmla="*/ 258752 w 1913725"/>
              <a:gd name="connsiteY404" fmla="*/ 2616621 h 4732076"/>
              <a:gd name="connsiteX405" fmla="*/ 248813 w 1913725"/>
              <a:gd name="connsiteY405" fmla="*/ 2611652 h 4732076"/>
              <a:gd name="connsiteX406" fmla="*/ 239183 w 1913725"/>
              <a:gd name="connsiteY406" fmla="*/ 2606683 h 4732076"/>
              <a:gd name="connsiteX407" fmla="*/ 229554 w 1913725"/>
              <a:gd name="connsiteY407" fmla="*/ 2601093 h 4732076"/>
              <a:gd name="connsiteX408" fmla="*/ 219924 w 1913725"/>
              <a:gd name="connsiteY408" fmla="*/ 2595502 h 4732076"/>
              <a:gd name="connsiteX409" fmla="*/ 210606 w 1913725"/>
              <a:gd name="connsiteY409" fmla="*/ 2589912 h 4732076"/>
              <a:gd name="connsiteX410" fmla="*/ 201287 w 1913725"/>
              <a:gd name="connsiteY410" fmla="*/ 2584012 h 4732076"/>
              <a:gd name="connsiteX411" fmla="*/ 192278 w 1913725"/>
              <a:gd name="connsiteY411" fmla="*/ 2577489 h 4732076"/>
              <a:gd name="connsiteX412" fmla="*/ 183581 w 1913725"/>
              <a:gd name="connsiteY412" fmla="*/ 2570967 h 4732076"/>
              <a:gd name="connsiteX413" fmla="*/ 174573 w 1913725"/>
              <a:gd name="connsiteY413" fmla="*/ 2564134 h 4732076"/>
              <a:gd name="connsiteX414" fmla="*/ 166185 w 1913725"/>
              <a:gd name="connsiteY414" fmla="*/ 2557613 h 4732076"/>
              <a:gd name="connsiteX415" fmla="*/ 157799 w 1913725"/>
              <a:gd name="connsiteY415" fmla="*/ 2550469 h 4732076"/>
              <a:gd name="connsiteX416" fmla="*/ 149723 w 1913725"/>
              <a:gd name="connsiteY416" fmla="*/ 2543016 h 4732076"/>
              <a:gd name="connsiteX417" fmla="*/ 141646 w 1913725"/>
              <a:gd name="connsiteY417" fmla="*/ 2535562 h 4732076"/>
              <a:gd name="connsiteX418" fmla="*/ 133880 w 1913725"/>
              <a:gd name="connsiteY418" fmla="*/ 2528108 h 4732076"/>
              <a:gd name="connsiteX419" fmla="*/ 126115 w 1913725"/>
              <a:gd name="connsiteY419" fmla="*/ 2520344 h 4732076"/>
              <a:gd name="connsiteX420" fmla="*/ 118660 w 1913725"/>
              <a:gd name="connsiteY420" fmla="*/ 2512269 h 4732076"/>
              <a:gd name="connsiteX421" fmla="*/ 111516 w 1913725"/>
              <a:gd name="connsiteY421" fmla="*/ 2503573 h 4732076"/>
              <a:gd name="connsiteX422" fmla="*/ 104371 w 1913725"/>
              <a:gd name="connsiteY422" fmla="*/ 2495498 h 4732076"/>
              <a:gd name="connsiteX423" fmla="*/ 97227 w 1913725"/>
              <a:gd name="connsiteY423" fmla="*/ 2486803 h 4732076"/>
              <a:gd name="connsiteX424" fmla="*/ 90704 w 1913725"/>
              <a:gd name="connsiteY424" fmla="*/ 2478106 h 4732076"/>
              <a:gd name="connsiteX425" fmla="*/ 84180 w 1913725"/>
              <a:gd name="connsiteY425" fmla="*/ 2469100 h 4732076"/>
              <a:gd name="connsiteX426" fmla="*/ 77967 w 1913725"/>
              <a:gd name="connsiteY426" fmla="*/ 2460093 h 4732076"/>
              <a:gd name="connsiteX427" fmla="*/ 72066 w 1913725"/>
              <a:gd name="connsiteY427" fmla="*/ 2451086 h 4732076"/>
              <a:gd name="connsiteX428" fmla="*/ 65854 w 1913725"/>
              <a:gd name="connsiteY428" fmla="*/ 2441769 h 4732076"/>
              <a:gd name="connsiteX429" fmla="*/ 60262 w 1913725"/>
              <a:gd name="connsiteY429" fmla="*/ 2432141 h 4732076"/>
              <a:gd name="connsiteX430" fmla="*/ 54982 w 1913725"/>
              <a:gd name="connsiteY430" fmla="*/ 2422514 h 4732076"/>
              <a:gd name="connsiteX431" fmla="*/ 49700 w 1913725"/>
              <a:gd name="connsiteY431" fmla="*/ 2412576 h 4732076"/>
              <a:gd name="connsiteX432" fmla="*/ 44731 w 1913725"/>
              <a:gd name="connsiteY432" fmla="*/ 2402637 h 4732076"/>
              <a:gd name="connsiteX433" fmla="*/ 40382 w 1913725"/>
              <a:gd name="connsiteY433" fmla="*/ 2393010 h 4732076"/>
              <a:gd name="connsiteX434" fmla="*/ 35722 w 1913725"/>
              <a:gd name="connsiteY434" fmla="*/ 2382761 h 4732076"/>
              <a:gd name="connsiteX435" fmla="*/ 31373 w 1913725"/>
              <a:gd name="connsiteY435" fmla="*/ 2372201 h 4732076"/>
              <a:gd name="connsiteX436" fmla="*/ 27646 w 1913725"/>
              <a:gd name="connsiteY436" fmla="*/ 2361952 h 4732076"/>
              <a:gd name="connsiteX437" fmla="*/ 23918 w 1913725"/>
              <a:gd name="connsiteY437" fmla="*/ 2351393 h 4732076"/>
              <a:gd name="connsiteX438" fmla="*/ 20191 w 1913725"/>
              <a:gd name="connsiteY438" fmla="*/ 2340523 h 4732076"/>
              <a:gd name="connsiteX439" fmla="*/ 17084 w 1913725"/>
              <a:gd name="connsiteY439" fmla="*/ 2329963 h 4732076"/>
              <a:gd name="connsiteX440" fmla="*/ 14289 w 1913725"/>
              <a:gd name="connsiteY440" fmla="*/ 2319093 h 4732076"/>
              <a:gd name="connsiteX441" fmla="*/ 11494 w 1913725"/>
              <a:gd name="connsiteY441" fmla="*/ 2307913 h 4732076"/>
              <a:gd name="connsiteX442" fmla="*/ 9009 w 1913725"/>
              <a:gd name="connsiteY442" fmla="*/ 2296732 h 4732076"/>
              <a:gd name="connsiteX443" fmla="*/ 6834 w 1913725"/>
              <a:gd name="connsiteY443" fmla="*/ 2285552 h 4732076"/>
              <a:gd name="connsiteX444" fmla="*/ 5281 w 1913725"/>
              <a:gd name="connsiteY444" fmla="*/ 2274371 h 4732076"/>
              <a:gd name="connsiteX445" fmla="*/ 3417 w 1913725"/>
              <a:gd name="connsiteY445" fmla="*/ 2262880 h 4732076"/>
              <a:gd name="connsiteX446" fmla="*/ 2174 w 1913725"/>
              <a:gd name="connsiteY446" fmla="*/ 2251389 h 4732076"/>
              <a:gd name="connsiteX447" fmla="*/ 1243 w 1913725"/>
              <a:gd name="connsiteY447" fmla="*/ 2239898 h 4732076"/>
              <a:gd name="connsiteX448" fmla="*/ 621 w 1913725"/>
              <a:gd name="connsiteY448" fmla="*/ 2228407 h 4732076"/>
              <a:gd name="connsiteX449" fmla="*/ 0 w 1913725"/>
              <a:gd name="connsiteY449" fmla="*/ 2216294 h 4732076"/>
              <a:gd name="connsiteX450" fmla="*/ 0 w 1913725"/>
              <a:gd name="connsiteY450" fmla="*/ 2204803 h 4732076"/>
              <a:gd name="connsiteX451" fmla="*/ 0 w 1913725"/>
              <a:gd name="connsiteY451" fmla="*/ 845741 h 4732076"/>
              <a:gd name="connsiteX452" fmla="*/ 0 w 1913725"/>
              <a:gd name="connsiteY452" fmla="*/ 833628 h 4732076"/>
              <a:gd name="connsiteX453" fmla="*/ 621 w 1913725"/>
              <a:gd name="connsiteY453" fmla="*/ 822137 h 4732076"/>
              <a:gd name="connsiteX454" fmla="*/ 1243 w 1913725"/>
              <a:gd name="connsiteY454" fmla="*/ 810336 h 4732076"/>
              <a:gd name="connsiteX455" fmla="*/ 2174 w 1913725"/>
              <a:gd name="connsiteY455" fmla="*/ 798844 h 4732076"/>
              <a:gd name="connsiteX456" fmla="*/ 3417 w 1913725"/>
              <a:gd name="connsiteY456" fmla="*/ 787353 h 4732076"/>
              <a:gd name="connsiteX457" fmla="*/ 5281 w 1913725"/>
              <a:gd name="connsiteY457" fmla="*/ 775862 h 4732076"/>
              <a:gd name="connsiteX458" fmla="*/ 6834 w 1913725"/>
              <a:gd name="connsiteY458" fmla="*/ 764682 h 4732076"/>
              <a:gd name="connsiteX459" fmla="*/ 9009 w 1913725"/>
              <a:gd name="connsiteY459" fmla="*/ 753501 h 4732076"/>
              <a:gd name="connsiteX460" fmla="*/ 11494 w 1913725"/>
              <a:gd name="connsiteY460" fmla="*/ 742320 h 4732076"/>
              <a:gd name="connsiteX461" fmla="*/ 14289 w 1913725"/>
              <a:gd name="connsiteY461" fmla="*/ 731139 h 4732076"/>
              <a:gd name="connsiteX462" fmla="*/ 17084 w 1913725"/>
              <a:gd name="connsiteY462" fmla="*/ 720269 h 4732076"/>
              <a:gd name="connsiteX463" fmla="*/ 20191 w 1913725"/>
              <a:gd name="connsiteY463" fmla="*/ 709399 h 4732076"/>
              <a:gd name="connsiteX464" fmla="*/ 23918 w 1913725"/>
              <a:gd name="connsiteY464" fmla="*/ 698840 h 4732076"/>
              <a:gd name="connsiteX465" fmla="*/ 27646 w 1913725"/>
              <a:gd name="connsiteY465" fmla="*/ 688280 h 4732076"/>
              <a:gd name="connsiteX466" fmla="*/ 31373 w 1913725"/>
              <a:gd name="connsiteY466" fmla="*/ 677721 h 4732076"/>
              <a:gd name="connsiteX467" fmla="*/ 35722 w 1913725"/>
              <a:gd name="connsiteY467" fmla="*/ 667473 h 4732076"/>
              <a:gd name="connsiteX468" fmla="*/ 40382 w 1913725"/>
              <a:gd name="connsiteY468" fmla="*/ 657534 h 4732076"/>
              <a:gd name="connsiteX469" fmla="*/ 44731 w 1913725"/>
              <a:gd name="connsiteY469" fmla="*/ 647285 h 4732076"/>
              <a:gd name="connsiteX470" fmla="*/ 49700 w 1913725"/>
              <a:gd name="connsiteY470" fmla="*/ 637346 h 4732076"/>
              <a:gd name="connsiteX471" fmla="*/ 54982 w 1913725"/>
              <a:gd name="connsiteY471" fmla="*/ 627409 h 4732076"/>
              <a:gd name="connsiteX472" fmla="*/ 60262 w 1913725"/>
              <a:gd name="connsiteY472" fmla="*/ 618091 h 4732076"/>
              <a:gd name="connsiteX473" fmla="*/ 65854 w 1913725"/>
              <a:gd name="connsiteY473" fmla="*/ 608464 h 4732076"/>
              <a:gd name="connsiteX474" fmla="*/ 72066 w 1913725"/>
              <a:gd name="connsiteY474" fmla="*/ 599146 h 4732076"/>
              <a:gd name="connsiteX475" fmla="*/ 77967 w 1913725"/>
              <a:gd name="connsiteY475" fmla="*/ 589829 h 4732076"/>
              <a:gd name="connsiteX476" fmla="*/ 84180 w 1913725"/>
              <a:gd name="connsiteY476" fmla="*/ 580822 h 4732076"/>
              <a:gd name="connsiteX477" fmla="*/ 90704 w 1913725"/>
              <a:gd name="connsiteY477" fmla="*/ 571816 h 4732076"/>
              <a:gd name="connsiteX478" fmla="*/ 97227 w 1913725"/>
              <a:gd name="connsiteY478" fmla="*/ 563120 h 4732076"/>
              <a:gd name="connsiteX479" fmla="*/ 104371 w 1913725"/>
              <a:gd name="connsiteY479" fmla="*/ 554735 h 4732076"/>
              <a:gd name="connsiteX480" fmla="*/ 111516 w 1913725"/>
              <a:gd name="connsiteY480" fmla="*/ 546350 h 4732076"/>
              <a:gd name="connsiteX481" fmla="*/ 118660 w 1913725"/>
              <a:gd name="connsiteY481" fmla="*/ 538275 h 4732076"/>
              <a:gd name="connsiteX482" fmla="*/ 126115 w 1913725"/>
              <a:gd name="connsiteY482" fmla="*/ 530200 h 4732076"/>
              <a:gd name="connsiteX483" fmla="*/ 133880 w 1913725"/>
              <a:gd name="connsiteY483" fmla="*/ 522435 h 4732076"/>
              <a:gd name="connsiteX484" fmla="*/ 141646 w 1913725"/>
              <a:gd name="connsiteY484" fmla="*/ 514671 h 4732076"/>
              <a:gd name="connsiteX485" fmla="*/ 149723 w 1913725"/>
              <a:gd name="connsiteY485" fmla="*/ 506907 h 4732076"/>
              <a:gd name="connsiteX486" fmla="*/ 157799 w 1913725"/>
              <a:gd name="connsiteY486" fmla="*/ 499763 h 4732076"/>
              <a:gd name="connsiteX487" fmla="*/ 166185 w 1913725"/>
              <a:gd name="connsiteY487" fmla="*/ 492931 h 4732076"/>
              <a:gd name="connsiteX488" fmla="*/ 174573 w 1913725"/>
              <a:gd name="connsiteY488" fmla="*/ 485788 h 4732076"/>
              <a:gd name="connsiteX489" fmla="*/ 183581 w 1913725"/>
              <a:gd name="connsiteY489" fmla="*/ 478955 h 4732076"/>
              <a:gd name="connsiteX490" fmla="*/ 192278 w 1913725"/>
              <a:gd name="connsiteY490" fmla="*/ 472743 h 4732076"/>
              <a:gd name="connsiteX491" fmla="*/ 201287 w 1913725"/>
              <a:gd name="connsiteY491" fmla="*/ 466532 h 4732076"/>
              <a:gd name="connsiteX492" fmla="*/ 210606 w 1913725"/>
              <a:gd name="connsiteY492" fmla="*/ 460321 h 4732076"/>
              <a:gd name="connsiteX493" fmla="*/ 219924 w 1913725"/>
              <a:gd name="connsiteY493" fmla="*/ 454420 h 4732076"/>
              <a:gd name="connsiteX494" fmla="*/ 229554 w 1913725"/>
              <a:gd name="connsiteY494" fmla="*/ 448829 h 4732076"/>
              <a:gd name="connsiteX495" fmla="*/ 239183 w 1913725"/>
              <a:gd name="connsiteY495" fmla="*/ 443550 h 4732076"/>
              <a:gd name="connsiteX496" fmla="*/ 248813 w 1913725"/>
              <a:gd name="connsiteY496" fmla="*/ 438271 h 4732076"/>
              <a:gd name="connsiteX497" fmla="*/ 258752 w 1913725"/>
              <a:gd name="connsiteY497" fmla="*/ 433301 h 4732076"/>
              <a:gd name="connsiteX498" fmla="*/ 269004 w 1913725"/>
              <a:gd name="connsiteY498" fmla="*/ 428642 h 4732076"/>
              <a:gd name="connsiteX499" fmla="*/ 279255 w 1913725"/>
              <a:gd name="connsiteY499" fmla="*/ 424294 h 4732076"/>
              <a:gd name="connsiteX500" fmla="*/ 289505 w 1913725"/>
              <a:gd name="connsiteY500" fmla="*/ 419947 h 4732076"/>
              <a:gd name="connsiteX501" fmla="*/ 300066 w 1913725"/>
              <a:gd name="connsiteY501" fmla="*/ 416219 h 4732076"/>
              <a:gd name="connsiteX502" fmla="*/ 310628 w 1913725"/>
              <a:gd name="connsiteY502" fmla="*/ 412182 h 4732076"/>
              <a:gd name="connsiteX503" fmla="*/ 321189 w 1913725"/>
              <a:gd name="connsiteY503" fmla="*/ 408766 h 4732076"/>
              <a:gd name="connsiteX504" fmla="*/ 332061 w 1913725"/>
              <a:gd name="connsiteY504" fmla="*/ 405660 h 4732076"/>
              <a:gd name="connsiteX505" fmla="*/ 342933 w 1913725"/>
              <a:gd name="connsiteY505" fmla="*/ 402865 h 4732076"/>
              <a:gd name="connsiteX506" fmla="*/ 353805 w 1913725"/>
              <a:gd name="connsiteY506" fmla="*/ 400069 h 4732076"/>
              <a:gd name="connsiteX507" fmla="*/ 364988 w 1913725"/>
              <a:gd name="connsiteY507" fmla="*/ 397585 h 4732076"/>
              <a:gd name="connsiteX508" fmla="*/ 376170 w 1913725"/>
              <a:gd name="connsiteY508" fmla="*/ 395412 h 4732076"/>
              <a:gd name="connsiteX509" fmla="*/ 387663 w 1913725"/>
              <a:gd name="connsiteY509" fmla="*/ 393548 h 4732076"/>
              <a:gd name="connsiteX510" fmla="*/ 398846 w 1913725"/>
              <a:gd name="connsiteY510" fmla="*/ 391995 h 4732076"/>
              <a:gd name="connsiteX511" fmla="*/ 410339 w 1913725"/>
              <a:gd name="connsiteY511" fmla="*/ 390442 h 4732076"/>
              <a:gd name="connsiteX512" fmla="*/ 422143 w 1913725"/>
              <a:gd name="connsiteY512" fmla="*/ 389821 h 4732076"/>
              <a:gd name="connsiteX513" fmla="*/ 433636 w 1913725"/>
              <a:gd name="connsiteY513" fmla="*/ 388579 h 4732076"/>
              <a:gd name="connsiteX514" fmla="*/ 445129 w 1913725"/>
              <a:gd name="connsiteY514" fmla="*/ 388268 h 4732076"/>
              <a:gd name="connsiteX515" fmla="*/ 457244 w 1913725"/>
              <a:gd name="connsiteY515" fmla="*/ 388268 h 4732076"/>
              <a:gd name="connsiteX516" fmla="*/ 506553 w 1913725"/>
              <a:gd name="connsiteY516" fmla="*/ 388268 h 4732076"/>
              <a:gd name="connsiteX517" fmla="*/ 504369 w 1913725"/>
              <a:gd name="connsiteY517" fmla="*/ 376574 h 4732076"/>
              <a:gd name="connsiteX518" fmla="*/ 501592 w 1913725"/>
              <a:gd name="connsiteY518" fmla="*/ 356328 h 4732076"/>
              <a:gd name="connsiteX519" fmla="*/ 498816 w 1913725"/>
              <a:gd name="connsiteY519" fmla="*/ 333901 h 4732076"/>
              <a:gd name="connsiteX520" fmla="*/ 497891 w 1913725"/>
              <a:gd name="connsiteY520" fmla="*/ 321442 h 4732076"/>
              <a:gd name="connsiteX521" fmla="*/ 496966 w 1913725"/>
              <a:gd name="connsiteY521" fmla="*/ 308671 h 4732076"/>
              <a:gd name="connsiteX522" fmla="*/ 496041 w 1913725"/>
              <a:gd name="connsiteY522" fmla="*/ 295589 h 4732076"/>
              <a:gd name="connsiteX523" fmla="*/ 495929 w 1913725"/>
              <a:gd name="connsiteY523" fmla="*/ 293162 h 4732076"/>
              <a:gd name="connsiteX524" fmla="*/ 194000 w 1913725"/>
              <a:gd name="connsiteY524" fmla="*/ 293162 h 4732076"/>
              <a:gd name="connsiteX525" fmla="*/ 187172 w 1913725"/>
              <a:gd name="connsiteY525" fmla="*/ 292851 h 4732076"/>
              <a:gd name="connsiteX526" fmla="*/ 180964 w 1913725"/>
              <a:gd name="connsiteY526" fmla="*/ 291920 h 4732076"/>
              <a:gd name="connsiteX527" fmla="*/ 174758 w 1913725"/>
              <a:gd name="connsiteY527" fmla="*/ 290367 h 4732076"/>
              <a:gd name="connsiteX528" fmla="*/ 168860 w 1913725"/>
              <a:gd name="connsiteY528" fmla="*/ 288194 h 4732076"/>
              <a:gd name="connsiteX529" fmla="*/ 163274 w 1913725"/>
              <a:gd name="connsiteY529" fmla="*/ 285400 h 4732076"/>
              <a:gd name="connsiteX530" fmla="*/ 158308 w 1913725"/>
              <a:gd name="connsiteY530" fmla="*/ 282295 h 4732076"/>
              <a:gd name="connsiteX531" fmla="*/ 153342 w 1913725"/>
              <a:gd name="connsiteY531" fmla="*/ 278880 h 4732076"/>
              <a:gd name="connsiteX532" fmla="*/ 148998 w 1913725"/>
              <a:gd name="connsiteY532" fmla="*/ 274533 h 4732076"/>
              <a:gd name="connsiteX533" fmla="*/ 144652 w 1913725"/>
              <a:gd name="connsiteY533" fmla="*/ 270187 h 4732076"/>
              <a:gd name="connsiteX534" fmla="*/ 141239 w 1913725"/>
              <a:gd name="connsiteY534" fmla="*/ 265220 h 4732076"/>
              <a:gd name="connsiteX535" fmla="*/ 137825 w 1913725"/>
              <a:gd name="connsiteY535" fmla="*/ 259942 h 4732076"/>
              <a:gd name="connsiteX536" fmla="*/ 135031 w 1913725"/>
              <a:gd name="connsiteY536" fmla="*/ 254664 h 4732076"/>
              <a:gd name="connsiteX537" fmla="*/ 133169 w 1913725"/>
              <a:gd name="connsiteY537" fmla="*/ 248453 h 4732076"/>
              <a:gd name="connsiteX538" fmla="*/ 131617 w 1913725"/>
              <a:gd name="connsiteY538" fmla="*/ 242555 h 4732076"/>
              <a:gd name="connsiteX539" fmla="*/ 130685 w 1913725"/>
              <a:gd name="connsiteY539" fmla="*/ 236346 h 4732076"/>
              <a:gd name="connsiteX540" fmla="*/ 130375 w 1913725"/>
              <a:gd name="connsiteY540" fmla="*/ 229515 h 4732076"/>
              <a:gd name="connsiteX541" fmla="*/ 130685 w 1913725"/>
              <a:gd name="connsiteY541" fmla="*/ 223306 h 4732076"/>
              <a:gd name="connsiteX542" fmla="*/ 131617 w 1913725"/>
              <a:gd name="connsiteY542" fmla="*/ 217095 h 4732076"/>
              <a:gd name="connsiteX543" fmla="*/ 133169 w 1913725"/>
              <a:gd name="connsiteY543" fmla="*/ 210886 h 4732076"/>
              <a:gd name="connsiteX544" fmla="*/ 135031 w 1913725"/>
              <a:gd name="connsiteY544" fmla="*/ 204988 h 4732076"/>
              <a:gd name="connsiteX545" fmla="*/ 137825 w 1913725"/>
              <a:gd name="connsiteY545" fmla="*/ 199399 h 4732076"/>
              <a:gd name="connsiteX546" fmla="*/ 141239 w 1913725"/>
              <a:gd name="connsiteY546" fmla="*/ 194121 h 4732076"/>
              <a:gd name="connsiteX547" fmla="*/ 144652 w 1913725"/>
              <a:gd name="connsiteY547" fmla="*/ 189464 h 4732076"/>
              <a:gd name="connsiteX548" fmla="*/ 148998 w 1913725"/>
              <a:gd name="connsiteY548" fmla="*/ 184806 h 4732076"/>
              <a:gd name="connsiteX549" fmla="*/ 153342 w 1913725"/>
              <a:gd name="connsiteY549" fmla="*/ 180771 h 4732076"/>
              <a:gd name="connsiteX550" fmla="*/ 158308 w 1913725"/>
              <a:gd name="connsiteY550" fmla="*/ 177356 h 4732076"/>
              <a:gd name="connsiteX551" fmla="*/ 163274 w 1913725"/>
              <a:gd name="connsiteY551" fmla="*/ 173940 h 4732076"/>
              <a:gd name="connsiteX552" fmla="*/ 168860 w 1913725"/>
              <a:gd name="connsiteY552" fmla="*/ 171146 h 4732076"/>
              <a:gd name="connsiteX553" fmla="*/ 174758 w 1913725"/>
              <a:gd name="connsiteY553" fmla="*/ 169283 h 4732076"/>
              <a:gd name="connsiteX554" fmla="*/ 180964 w 1913725"/>
              <a:gd name="connsiteY554" fmla="*/ 167731 h 4732076"/>
              <a:gd name="connsiteX555" fmla="*/ 187172 w 1913725"/>
              <a:gd name="connsiteY555" fmla="*/ 166800 h 4732076"/>
              <a:gd name="connsiteX556" fmla="*/ 194000 w 1913725"/>
              <a:gd name="connsiteY556" fmla="*/ 166178 h 4732076"/>
              <a:gd name="connsiteX557" fmla="*/ 504252 w 1913725"/>
              <a:gd name="connsiteY557" fmla="*/ 166178 h 4732076"/>
              <a:gd name="connsiteX558" fmla="*/ 506835 w 1913725"/>
              <a:gd name="connsiteY558" fmla="*/ 154177 h 4732076"/>
              <a:gd name="connsiteX559" fmla="*/ 510845 w 1913725"/>
              <a:gd name="connsiteY559" fmla="*/ 140161 h 4732076"/>
              <a:gd name="connsiteX560" fmla="*/ 514854 w 1913725"/>
              <a:gd name="connsiteY560" fmla="*/ 126768 h 4732076"/>
              <a:gd name="connsiteX561" fmla="*/ 520097 w 1913725"/>
              <a:gd name="connsiteY561" fmla="*/ 113686 h 4732076"/>
              <a:gd name="connsiteX562" fmla="*/ 522564 w 1913725"/>
              <a:gd name="connsiteY562" fmla="*/ 106833 h 4732076"/>
              <a:gd name="connsiteX563" fmla="*/ 525957 w 1913725"/>
              <a:gd name="connsiteY563" fmla="*/ 100603 h 4732076"/>
              <a:gd name="connsiteX564" fmla="*/ 529041 w 1913725"/>
              <a:gd name="connsiteY564" fmla="*/ 94685 h 4732076"/>
              <a:gd name="connsiteX565" fmla="*/ 532125 w 1913725"/>
              <a:gd name="connsiteY565" fmla="*/ 88767 h 4732076"/>
              <a:gd name="connsiteX566" fmla="*/ 535826 w 1913725"/>
              <a:gd name="connsiteY566" fmla="*/ 82537 h 4732076"/>
              <a:gd name="connsiteX567" fmla="*/ 539527 w 1913725"/>
              <a:gd name="connsiteY567" fmla="*/ 76620 h 4732076"/>
              <a:gd name="connsiteX568" fmla="*/ 543228 w 1913725"/>
              <a:gd name="connsiteY568" fmla="*/ 71013 h 4732076"/>
              <a:gd name="connsiteX569" fmla="*/ 547545 w 1913725"/>
              <a:gd name="connsiteY569" fmla="*/ 65717 h 4732076"/>
              <a:gd name="connsiteX570" fmla="*/ 553097 w 1913725"/>
              <a:gd name="connsiteY570" fmla="*/ 58865 h 4732076"/>
              <a:gd name="connsiteX571" fmla="*/ 558649 w 1913725"/>
              <a:gd name="connsiteY571" fmla="*/ 52635 h 4732076"/>
              <a:gd name="connsiteX572" fmla="*/ 564817 w 1913725"/>
              <a:gd name="connsiteY572" fmla="*/ 46717 h 4732076"/>
              <a:gd name="connsiteX573" fmla="*/ 571294 w 1913725"/>
              <a:gd name="connsiteY573" fmla="*/ 41111 h 4732076"/>
              <a:gd name="connsiteX574" fmla="*/ 577770 w 1913725"/>
              <a:gd name="connsiteY574" fmla="*/ 35815 h 4732076"/>
              <a:gd name="connsiteX575" fmla="*/ 584864 w 1913725"/>
              <a:gd name="connsiteY575" fmla="*/ 30832 h 4732076"/>
              <a:gd name="connsiteX576" fmla="*/ 592266 w 1913725"/>
              <a:gd name="connsiteY576" fmla="*/ 26159 h 4732076"/>
              <a:gd name="connsiteX577" fmla="*/ 599359 w 1913725"/>
              <a:gd name="connsiteY577" fmla="*/ 22110 h 4732076"/>
              <a:gd name="connsiteX578" fmla="*/ 607069 w 1913725"/>
              <a:gd name="connsiteY578" fmla="*/ 18061 h 4732076"/>
              <a:gd name="connsiteX579" fmla="*/ 615088 w 1913725"/>
              <a:gd name="connsiteY579" fmla="*/ 14635 h 4732076"/>
              <a:gd name="connsiteX580" fmla="*/ 623415 w 1913725"/>
              <a:gd name="connsiteY580" fmla="*/ 11832 h 4732076"/>
              <a:gd name="connsiteX581" fmla="*/ 631742 w 1913725"/>
              <a:gd name="connsiteY581" fmla="*/ 9028 h 4732076"/>
              <a:gd name="connsiteX582" fmla="*/ 640069 w 1913725"/>
              <a:gd name="connsiteY582" fmla="*/ 6536 h 4732076"/>
              <a:gd name="connsiteX583" fmla="*/ 648705 w 1913725"/>
              <a:gd name="connsiteY583" fmla="*/ 4357 h 4732076"/>
              <a:gd name="connsiteX584" fmla="*/ 657340 w 1913725"/>
              <a:gd name="connsiteY584" fmla="*/ 2799 h 4732076"/>
              <a:gd name="connsiteX585" fmla="*/ 666593 w 1913725"/>
              <a:gd name="connsiteY585" fmla="*/ 1553 h 4732076"/>
              <a:gd name="connsiteX586" fmla="*/ 666605 w 1913725"/>
              <a:gd name="connsiteY586" fmla="*/ 1652 h 4732076"/>
              <a:gd name="connsiteX587" fmla="*/ 677674 w 1913725"/>
              <a:gd name="connsiteY587" fmla="*/ 622 h 4732076"/>
              <a:gd name="connsiteX588" fmla="*/ 684521 w 1913725"/>
              <a:gd name="connsiteY588" fmla="*/ 311 h 473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Lst>
            <a:rect l="l" t="t" r="r" b="b"/>
            <a:pathLst>
              <a:path w="1913725" h="4732076">
                <a:moveTo>
                  <a:pt x="41906" y="1484737"/>
                </a:moveTo>
                <a:lnTo>
                  <a:pt x="41906" y="2194801"/>
                </a:lnTo>
                <a:lnTo>
                  <a:pt x="41906" y="2206294"/>
                </a:lnTo>
                <a:lnTo>
                  <a:pt x="42527" y="2217165"/>
                </a:lnTo>
                <a:lnTo>
                  <a:pt x="43459" y="2228037"/>
                </a:lnTo>
                <a:lnTo>
                  <a:pt x="44079" y="2238908"/>
                </a:lnTo>
                <a:lnTo>
                  <a:pt x="45321" y="2249780"/>
                </a:lnTo>
                <a:lnTo>
                  <a:pt x="46873" y="2260341"/>
                </a:lnTo>
                <a:lnTo>
                  <a:pt x="48735" y="2270902"/>
                </a:lnTo>
                <a:lnTo>
                  <a:pt x="50598" y="2281463"/>
                </a:lnTo>
                <a:lnTo>
                  <a:pt x="52771" y="2292024"/>
                </a:lnTo>
                <a:lnTo>
                  <a:pt x="55564" y="2302273"/>
                </a:lnTo>
                <a:lnTo>
                  <a:pt x="58048" y="2312524"/>
                </a:lnTo>
                <a:lnTo>
                  <a:pt x="61152" y="2322464"/>
                </a:lnTo>
                <a:lnTo>
                  <a:pt x="64567" y="2332714"/>
                </a:lnTo>
                <a:lnTo>
                  <a:pt x="67981" y="2342653"/>
                </a:lnTo>
                <a:lnTo>
                  <a:pt x="71706" y="2352593"/>
                </a:lnTo>
                <a:lnTo>
                  <a:pt x="75742" y="2361911"/>
                </a:lnTo>
                <a:lnTo>
                  <a:pt x="79777" y="2371851"/>
                </a:lnTo>
                <a:lnTo>
                  <a:pt x="84434" y="2381480"/>
                </a:lnTo>
                <a:lnTo>
                  <a:pt x="89089" y="2390488"/>
                </a:lnTo>
                <a:lnTo>
                  <a:pt x="94056" y="2399496"/>
                </a:lnTo>
                <a:lnTo>
                  <a:pt x="99023" y="2408815"/>
                </a:lnTo>
                <a:lnTo>
                  <a:pt x="104300" y="2417512"/>
                </a:lnTo>
                <a:lnTo>
                  <a:pt x="109888" y="2426519"/>
                </a:lnTo>
                <a:lnTo>
                  <a:pt x="115475" y="2435216"/>
                </a:lnTo>
                <a:lnTo>
                  <a:pt x="121063" y="2443603"/>
                </a:lnTo>
                <a:lnTo>
                  <a:pt x="127271" y="2451989"/>
                </a:lnTo>
                <a:lnTo>
                  <a:pt x="133790" y="2460065"/>
                </a:lnTo>
                <a:lnTo>
                  <a:pt x="139998" y="2468141"/>
                </a:lnTo>
                <a:lnTo>
                  <a:pt x="146827" y="2475907"/>
                </a:lnTo>
                <a:lnTo>
                  <a:pt x="153346" y="2483672"/>
                </a:lnTo>
                <a:lnTo>
                  <a:pt x="160485" y="2491438"/>
                </a:lnTo>
                <a:lnTo>
                  <a:pt x="167936" y="2498893"/>
                </a:lnTo>
                <a:lnTo>
                  <a:pt x="175076" y="2505726"/>
                </a:lnTo>
                <a:lnTo>
                  <a:pt x="182526" y="2512870"/>
                </a:lnTo>
                <a:lnTo>
                  <a:pt x="190286" y="2520014"/>
                </a:lnTo>
                <a:lnTo>
                  <a:pt x="198356" y="2526537"/>
                </a:lnTo>
                <a:lnTo>
                  <a:pt x="206117" y="2533060"/>
                </a:lnTo>
                <a:lnTo>
                  <a:pt x="214498" y="2539273"/>
                </a:lnTo>
                <a:lnTo>
                  <a:pt x="222569" y="2545174"/>
                </a:lnTo>
                <a:lnTo>
                  <a:pt x="231572" y="2551386"/>
                </a:lnTo>
                <a:lnTo>
                  <a:pt x="239952" y="2556977"/>
                </a:lnTo>
                <a:lnTo>
                  <a:pt x="248644" y="2562568"/>
                </a:lnTo>
                <a:lnTo>
                  <a:pt x="257957" y="2567849"/>
                </a:lnTo>
                <a:lnTo>
                  <a:pt x="266648" y="2572819"/>
                </a:lnTo>
                <a:lnTo>
                  <a:pt x="275651" y="2577789"/>
                </a:lnTo>
                <a:lnTo>
                  <a:pt x="285273" y="2582137"/>
                </a:lnTo>
                <a:lnTo>
                  <a:pt x="294586" y="2586796"/>
                </a:lnTo>
                <a:lnTo>
                  <a:pt x="304209" y="2591145"/>
                </a:lnTo>
                <a:lnTo>
                  <a:pt x="314143" y="2594872"/>
                </a:lnTo>
                <a:lnTo>
                  <a:pt x="323765" y="2598289"/>
                </a:lnTo>
                <a:lnTo>
                  <a:pt x="333699" y="2602017"/>
                </a:lnTo>
                <a:lnTo>
                  <a:pt x="343632" y="2605433"/>
                </a:lnTo>
                <a:lnTo>
                  <a:pt x="353876" y="2608229"/>
                </a:lnTo>
                <a:lnTo>
                  <a:pt x="364119" y="2611024"/>
                </a:lnTo>
                <a:lnTo>
                  <a:pt x="374674" y="2613509"/>
                </a:lnTo>
                <a:lnTo>
                  <a:pt x="384607" y="2615994"/>
                </a:lnTo>
                <a:lnTo>
                  <a:pt x="395161" y="2617857"/>
                </a:lnTo>
                <a:lnTo>
                  <a:pt x="406026" y="2619411"/>
                </a:lnTo>
                <a:lnTo>
                  <a:pt x="416580" y="2621275"/>
                </a:lnTo>
                <a:lnTo>
                  <a:pt x="427756" y="2622206"/>
                </a:lnTo>
                <a:lnTo>
                  <a:pt x="438620" y="2623449"/>
                </a:lnTo>
                <a:lnTo>
                  <a:pt x="449485" y="2624070"/>
                </a:lnTo>
                <a:lnTo>
                  <a:pt x="460349" y="2624381"/>
                </a:lnTo>
                <a:lnTo>
                  <a:pt x="471524" y="2624691"/>
                </a:lnTo>
                <a:lnTo>
                  <a:pt x="906729" y="2624691"/>
                </a:lnTo>
                <a:lnTo>
                  <a:pt x="917905" y="2624381"/>
                </a:lnTo>
                <a:lnTo>
                  <a:pt x="929080" y="2624070"/>
                </a:lnTo>
                <a:lnTo>
                  <a:pt x="939945" y="2623449"/>
                </a:lnTo>
                <a:lnTo>
                  <a:pt x="950809" y="2622206"/>
                </a:lnTo>
                <a:lnTo>
                  <a:pt x="961674" y="2621275"/>
                </a:lnTo>
                <a:lnTo>
                  <a:pt x="972228" y="2619411"/>
                </a:lnTo>
                <a:lnTo>
                  <a:pt x="982782" y="2617857"/>
                </a:lnTo>
                <a:lnTo>
                  <a:pt x="993336" y="2615994"/>
                </a:lnTo>
                <a:lnTo>
                  <a:pt x="1003891" y="2613509"/>
                </a:lnTo>
                <a:lnTo>
                  <a:pt x="1014134" y="2611024"/>
                </a:lnTo>
                <a:lnTo>
                  <a:pt x="1024688" y="2608229"/>
                </a:lnTo>
                <a:lnTo>
                  <a:pt x="1034312" y="2605433"/>
                </a:lnTo>
                <a:lnTo>
                  <a:pt x="1044555" y="2602017"/>
                </a:lnTo>
                <a:lnTo>
                  <a:pt x="1054488" y="2598289"/>
                </a:lnTo>
                <a:lnTo>
                  <a:pt x="1064422" y="2594872"/>
                </a:lnTo>
                <a:lnTo>
                  <a:pt x="1074045" y="2591145"/>
                </a:lnTo>
                <a:lnTo>
                  <a:pt x="1083668" y="2586796"/>
                </a:lnTo>
                <a:lnTo>
                  <a:pt x="1092980" y="2582137"/>
                </a:lnTo>
                <a:lnTo>
                  <a:pt x="1102293" y="2577789"/>
                </a:lnTo>
                <a:lnTo>
                  <a:pt x="1111295" y="2572819"/>
                </a:lnTo>
                <a:lnTo>
                  <a:pt x="1120608" y="2567849"/>
                </a:lnTo>
                <a:lnTo>
                  <a:pt x="1129609" y="2562568"/>
                </a:lnTo>
                <a:lnTo>
                  <a:pt x="1137991" y="2556977"/>
                </a:lnTo>
                <a:lnTo>
                  <a:pt x="1146993" y="2551386"/>
                </a:lnTo>
                <a:lnTo>
                  <a:pt x="1155374" y="2545174"/>
                </a:lnTo>
                <a:lnTo>
                  <a:pt x="1163755" y="2539273"/>
                </a:lnTo>
                <a:lnTo>
                  <a:pt x="1171826" y="2533060"/>
                </a:lnTo>
                <a:lnTo>
                  <a:pt x="1179897" y="2526537"/>
                </a:lnTo>
                <a:lnTo>
                  <a:pt x="1187968" y="2520014"/>
                </a:lnTo>
                <a:lnTo>
                  <a:pt x="1195418" y="2512870"/>
                </a:lnTo>
                <a:lnTo>
                  <a:pt x="1203179" y="2505726"/>
                </a:lnTo>
                <a:lnTo>
                  <a:pt x="1210629" y="2498893"/>
                </a:lnTo>
                <a:lnTo>
                  <a:pt x="1217458" y="2491438"/>
                </a:lnTo>
                <a:lnTo>
                  <a:pt x="1224597" y="2483672"/>
                </a:lnTo>
                <a:lnTo>
                  <a:pt x="1231737" y="2475907"/>
                </a:lnTo>
                <a:lnTo>
                  <a:pt x="1238256" y="2468141"/>
                </a:lnTo>
                <a:lnTo>
                  <a:pt x="1244775" y="2460065"/>
                </a:lnTo>
                <a:lnTo>
                  <a:pt x="1250983" y="2451989"/>
                </a:lnTo>
                <a:lnTo>
                  <a:pt x="1256881" y="2443603"/>
                </a:lnTo>
                <a:lnTo>
                  <a:pt x="1262779" y="2435216"/>
                </a:lnTo>
                <a:lnTo>
                  <a:pt x="1268676" y="2426519"/>
                </a:lnTo>
                <a:lnTo>
                  <a:pt x="1274264" y="2417512"/>
                </a:lnTo>
                <a:lnTo>
                  <a:pt x="1279542" y="2408815"/>
                </a:lnTo>
                <a:lnTo>
                  <a:pt x="1284508" y="2399496"/>
                </a:lnTo>
                <a:lnTo>
                  <a:pt x="1289164" y="2390488"/>
                </a:lnTo>
                <a:lnTo>
                  <a:pt x="1293821" y="2381480"/>
                </a:lnTo>
                <a:lnTo>
                  <a:pt x="1298477" y="2371851"/>
                </a:lnTo>
                <a:lnTo>
                  <a:pt x="1302512" y="2361911"/>
                </a:lnTo>
                <a:lnTo>
                  <a:pt x="1306547" y="2352593"/>
                </a:lnTo>
                <a:lnTo>
                  <a:pt x="1310272" y="2342653"/>
                </a:lnTo>
                <a:lnTo>
                  <a:pt x="1313687" y="2332714"/>
                </a:lnTo>
                <a:lnTo>
                  <a:pt x="1317102" y="2322464"/>
                </a:lnTo>
                <a:lnTo>
                  <a:pt x="1319896" y="2312524"/>
                </a:lnTo>
                <a:lnTo>
                  <a:pt x="1322689" y="2302273"/>
                </a:lnTo>
                <a:lnTo>
                  <a:pt x="1325172" y="2292024"/>
                </a:lnTo>
                <a:lnTo>
                  <a:pt x="1327656" y="2281463"/>
                </a:lnTo>
                <a:lnTo>
                  <a:pt x="1329829" y="2270902"/>
                </a:lnTo>
                <a:lnTo>
                  <a:pt x="1331381" y="2260341"/>
                </a:lnTo>
                <a:lnTo>
                  <a:pt x="1332933" y="2249780"/>
                </a:lnTo>
                <a:lnTo>
                  <a:pt x="1333864" y="2238908"/>
                </a:lnTo>
                <a:lnTo>
                  <a:pt x="1335106" y="2228037"/>
                </a:lnTo>
                <a:lnTo>
                  <a:pt x="1335727" y="2217165"/>
                </a:lnTo>
                <a:lnTo>
                  <a:pt x="1336038" y="2206294"/>
                </a:lnTo>
                <a:lnTo>
                  <a:pt x="1336347" y="2194801"/>
                </a:lnTo>
                <a:lnTo>
                  <a:pt x="1336347" y="1484737"/>
                </a:lnTo>
                <a:close/>
                <a:moveTo>
                  <a:pt x="571513" y="293162"/>
                </a:moveTo>
                <a:lnTo>
                  <a:pt x="572219" y="304934"/>
                </a:lnTo>
                <a:lnTo>
                  <a:pt x="574069" y="324245"/>
                </a:lnTo>
                <a:lnTo>
                  <a:pt x="576228" y="342934"/>
                </a:lnTo>
                <a:lnTo>
                  <a:pt x="578696" y="360688"/>
                </a:lnTo>
                <a:lnTo>
                  <a:pt x="580854" y="376263"/>
                </a:lnTo>
                <a:lnTo>
                  <a:pt x="583496" y="388268"/>
                </a:lnTo>
                <a:lnTo>
                  <a:pt x="836753" y="388268"/>
                </a:lnTo>
                <a:lnTo>
                  <a:pt x="837313" y="380050"/>
                </a:lnTo>
                <a:lnTo>
                  <a:pt x="838558" y="364487"/>
                </a:lnTo>
                <a:lnTo>
                  <a:pt x="839181" y="347057"/>
                </a:lnTo>
                <a:lnTo>
                  <a:pt x="839491" y="328381"/>
                </a:lnTo>
                <a:lnTo>
                  <a:pt x="839181" y="308771"/>
                </a:lnTo>
                <a:lnTo>
                  <a:pt x="838249" y="293162"/>
                </a:lnTo>
                <a:close/>
                <a:moveTo>
                  <a:pt x="683837" y="76418"/>
                </a:moveTo>
                <a:lnTo>
                  <a:pt x="679855" y="76620"/>
                </a:lnTo>
                <a:lnTo>
                  <a:pt x="673995" y="77243"/>
                </a:lnTo>
                <a:lnTo>
                  <a:pt x="667827" y="78488"/>
                </a:lnTo>
                <a:lnTo>
                  <a:pt x="661967" y="79423"/>
                </a:lnTo>
                <a:lnTo>
                  <a:pt x="656416" y="80980"/>
                </a:lnTo>
                <a:lnTo>
                  <a:pt x="651172" y="82537"/>
                </a:lnTo>
                <a:lnTo>
                  <a:pt x="645621" y="84406"/>
                </a:lnTo>
                <a:lnTo>
                  <a:pt x="640686" y="86587"/>
                </a:lnTo>
                <a:lnTo>
                  <a:pt x="635752" y="89078"/>
                </a:lnTo>
                <a:lnTo>
                  <a:pt x="630818" y="91882"/>
                </a:lnTo>
                <a:lnTo>
                  <a:pt x="626499" y="94685"/>
                </a:lnTo>
                <a:lnTo>
                  <a:pt x="622182" y="97800"/>
                </a:lnTo>
                <a:lnTo>
                  <a:pt x="618172" y="101226"/>
                </a:lnTo>
                <a:lnTo>
                  <a:pt x="614163" y="104964"/>
                </a:lnTo>
                <a:lnTo>
                  <a:pt x="610462" y="108701"/>
                </a:lnTo>
                <a:lnTo>
                  <a:pt x="606761" y="113063"/>
                </a:lnTo>
                <a:lnTo>
                  <a:pt x="601826" y="119915"/>
                </a:lnTo>
                <a:lnTo>
                  <a:pt x="597509" y="127390"/>
                </a:lnTo>
                <a:lnTo>
                  <a:pt x="593191" y="135177"/>
                </a:lnTo>
                <a:lnTo>
                  <a:pt x="589489" y="143587"/>
                </a:lnTo>
                <a:lnTo>
                  <a:pt x="585789" y="152621"/>
                </a:lnTo>
                <a:lnTo>
                  <a:pt x="583013" y="161341"/>
                </a:lnTo>
                <a:lnTo>
                  <a:pt x="581577" y="166178"/>
                </a:lnTo>
                <a:lnTo>
                  <a:pt x="813548" y="166178"/>
                </a:lnTo>
                <a:lnTo>
                  <a:pt x="813041" y="164968"/>
                </a:lnTo>
                <a:lnTo>
                  <a:pt x="809306" y="155942"/>
                </a:lnTo>
                <a:lnTo>
                  <a:pt x="804950" y="146915"/>
                </a:lnTo>
                <a:lnTo>
                  <a:pt x="800282" y="138512"/>
                </a:lnTo>
                <a:lnTo>
                  <a:pt x="795303" y="130419"/>
                </a:lnTo>
                <a:lnTo>
                  <a:pt x="789701" y="122949"/>
                </a:lnTo>
                <a:lnTo>
                  <a:pt x="784100" y="116100"/>
                </a:lnTo>
                <a:lnTo>
                  <a:pt x="779433" y="111121"/>
                </a:lnTo>
                <a:lnTo>
                  <a:pt x="775076" y="106451"/>
                </a:lnTo>
                <a:lnTo>
                  <a:pt x="770409" y="102405"/>
                </a:lnTo>
                <a:lnTo>
                  <a:pt x="765429" y="98359"/>
                </a:lnTo>
                <a:lnTo>
                  <a:pt x="760139" y="94935"/>
                </a:lnTo>
                <a:lnTo>
                  <a:pt x="754849" y="91823"/>
                </a:lnTo>
                <a:lnTo>
                  <a:pt x="749558" y="89021"/>
                </a:lnTo>
                <a:lnTo>
                  <a:pt x="743957" y="86531"/>
                </a:lnTo>
                <a:lnTo>
                  <a:pt x="738045" y="84041"/>
                </a:lnTo>
                <a:lnTo>
                  <a:pt x="732132" y="82174"/>
                </a:lnTo>
                <a:lnTo>
                  <a:pt x="725597" y="80306"/>
                </a:lnTo>
                <a:lnTo>
                  <a:pt x="719374" y="79061"/>
                </a:lnTo>
                <a:lnTo>
                  <a:pt x="712527" y="77815"/>
                </a:lnTo>
                <a:lnTo>
                  <a:pt x="705681" y="77193"/>
                </a:lnTo>
                <a:lnTo>
                  <a:pt x="698525" y="76571"/>
                </a:lnTo>
                <a:lnTo>
                  <a:pt x="691367" y="76571"/>
                </a:lnTo>
                <a:lnTo>
                  <a:pt x="687633" y="76882"/>
                </a:lnTo>
                <a:lnTo>
                  <a:pt x="684209" y="77193"/>
                </a:lnTo>
                <a:close/>
                <a:moveTo>
                  <a:pt x="691367" y="0"/>
                </a:moveTo>
                <a:lnTo>
                  <a:pt x="702881" y="311"/>
                </a:lnTo>
                <a:lnTo>
                  <a:pt x="714084" y="1245"/>
                </a:lnTo>
                <a:lnTo>
                  <a:pt x="724975" y="2490"/>
                </a:lnTo>
                <a:lnTo>
                  <a:pt x="735556" y="4358"/>
                </a:lnTo>
                <a:lnTo>
                  <a:pt x="746135" y="6848"/>
                </a:lnTo>
                <a:lnTo>
                  <a:pt x="756405" y="9649"/>
                </a:lnTo>
                <a:lnTo>
                  <a:pt x="765740" y="12762"/>
                </a:lnTo>
                <a:lnTo>
                  <a:pt x="775698" y="16497"/>
                </a:lnTo>
                <a:lnTo>
                  <a:pt x="784723" y="20855"/>
                </a:lnTo>
                <a:lnTo>
                  <a:pt x="793747" y="25834"/>
                </a:lnTo>
                <a:lnTo>
                  <a:pt x="802460" y="31437"/>
                </a:lnTo>
                <a:lnTo>
                  <a:pt x="810863" y="37040"/>
                </a:lnTo>
                <a:lnTo>
                  <a:pt x="818953" y="43265"/>
                </a:lnTo>
                <a:lnTo>
                  <a:pt x="826733" y="50424"/>
                </a:lnTo>
                <a:lnTo>
                  <a:pt x="834512" y="57895"/>
                </a:lnTo>
                <a:lnTo>
                  <a:pt x="841670" y="65676"/>
                </a:lnTo>
                <a:lnTo>
                  <a:pt x="846337" y="71279"/>
                </a:lnTo>
                <a:lnTo>
                  <a:pt x="850694" y="76882"/>
                </a:lnTo>
                <a:lnTo>
                  <a:pt x="855051" y="82485"/>
                </a:lnTo>
                <a:lnTo>
                  <a:pt x="858785" y="88399"/>
                </a:lnTo>
                <a:lnTo>
                  <a:pt x="862831" y="94624"/>
                </a:lnTo>
                <a:lnTo>
                  <a:pt x="866565" y="100537"/>
                </a:lnTo>
                <a:lnTo>
                  <a:pt x="873411" y="113300"/>
                </a:lnTo>
                <a:lnTo>
                  <a:pt x="879635" y="126372"/>
                </a:lnTo>
                <a:lnTo>
                  <a:pt x="885236" y="139756"/>
                </a:lnTo>
                <a:lnTo>
                  <a:pt x="890215" y="153451"/>
                </a:lnTo>
                <a:lnTo>
                  <a:pt x="894456" y="166178"/>
                </a:lnTo>
                <a:lnTo>
                  <a:pt x="1850101" y="166178"/>
                </a:lnTo>
                <a:lnTo>
                  <a:pt x="1856308" y="166800"/>
                </a:lnTo>
                <a:lnTo>
                  <a:pt x="1862826" y="167731"/>
                </a:lnTo>
                <a:lnTo>
                  <a:pt x="1869033" y="169283"/>
                </a:lnTo>
                <a:lnTo>
                  <a:pt x="1874619" y="171146"/>
                </a:lnTo>
                <a:lnTo>
                  <a:pt x="1880206" y="173940"/>
                </a:lnTo>
                <a:lnTo>
                  <a:pt x="1885483" y="177356"/>
                </a:lnTo>
                <a:lnTo>
                  <a:pt x="1890448" y="180771"/>
                </a:lnTo>
                <a:lnTo>
                  <a:pt x="1895103" y="184806"/>
                </a:lnTo>
                <a:lnTo>
                  <a:pt x="1898828" y="189464"/>
                </a:lnTo>
                <a:lnTo>
                  <a:pt x="1902863" y="194121"/>
                </a:lnTo>
                <a:lnTo>
                  <a:pt x="1905966" y="199399"/>
                </a:lnTo>
                <a:lnTo>
                  <a:pt x="1908450" y="204988"/>
                </a:lnTo>
                <a:lnTo>
                  <a:pt x="1910622" y="210886"/>
                </a:lnTo>
                <a:lnTo>
                  <a:pt x="1912174" y="217095"/>
                </a:lnTo>
                <a:lnTo>
                  <a:pt x="1913415" y="223306"/>
                </a:lnTo>
                <a:lnTo>
                  <a:pt x="1913725" y="229515"/>
                </a:lnTo>
                <a:lnTo>
                  <a:pt x="1913725" y="2163439"/>
                </a:lnTo>
                <a:lnTo>
                  <a:pt x="1913725" y="2835937"/>
                </a:lnTo>
                <a:lnTo>
                  <a:pt x="1913725" y="4732076"/>
                </a:lnTo>
                <a:lnTo>
                  <a:pt x="1784056" y="4732076"/>
                </a:lnTo>
                <a:lnTo>
                  <a:pt x="1784056" y="2163439"/>
                </a:lnTo>
                <a:lnTo>
                  <a:pt x="1786476" y="2163439"/>
                </a:lnTo>
                <a:lnTo>
                  <a:pt x="1786476" y="293162"/>
                </a:lnTo>
                <a:lnTo>
                  <a:pt x="914796" y="293162"/>
                </a:lnTo>
                <a:lnTo>
                  <a:pt x="914798" y="293208"/>
                </a:lnTo>
                <a:lnTo>
                  <a:pt x="915110" y="306281"/>
                </a:lnTo>
                <a:lnTo>
                  <a:pt x="915732" y="319043"/>
                </a:lnTo>
                <a:lnTo>
                  <a:pt x="915732" y="331181"/>
                </a:lnTo>
                <a:lnTo>
                  <a:pt x="915110" y="353593"/>
                </a:lnTo>
                <a:lnTo>
                  <a:pt x="914487" y="373513"/>
                </a:lnTo>
                <a:lnTo>
                  <a:pt x="913374" y="388268"/>
                </a:lnTo>
                <a:lnTo>
                  <a:pt x="920700" y="388268"/>
                </a:lnTo>
                <a:lnTo>
                  <a:pt x="932504" y="388268"/>
                </a:lnTo>
                <a:lnTo>
                  <a:pt x="944308" y="388579"/>
                </a:lnTo>
                <a:lnTo>
                  <a:pt x="956112" y="389821"/>
                </a:lnTo>
                <a:lnTo>
                  <a:pt x="967605" y="390442"/>
                </a:lnTo>
                <a:lnTo>
                  <a:pt x="978787" y="391995"/>
                </a:lnTo>
                <a:lnTo>
                  <a:pt x="990591" y="393548"/>
                </a:lnTo>
                <a:lnTo>
                  <a:pt x="1001774" y="395412"/>
                </a:lnTo>
                <a:lnTo>
                  <a:pt x="1012957" y="397585"/>
                </a:lnTo>
                <a:lnTo>
                  <a:pt x="1023829" y="400069"/>
                </a:lnTo>
                <a:lnTo>
                  <a:pt x="1035322" y="402865"/>
                </a:lnTo>
                <a:lnTo>
                  <a:pt x="1046194" y="405660"/>
                </a:lnTo>
                <a:lnTo>
                  <a:pt x="1056756" y="408766"/>
                </a:lnTo>
                <a:lnTo>
                  <a:pt x="1067628" y="412182"/>
                </a:lnTo>
                <a:lnTo>
                  <a:pt x="1078189" y="416219"/>
                </a:lnTo>
                <a:lnTo>
                  <a:pt x="1088750" y="419947"/>
                </a:lnTo>
                <a:lnTo>
                  <a:pt x="1099001" y="424294"/>
                </a:lnTo>
                <a:lnTo>
                  <a:pt x="1108941" y="428642"/>
                </a:lnTo>
                <a:lnTo>
                  <a:pt x="1118880" y="433301"/>
                </a:lnTo>
                <a:lnTo>
                  <a:pt x="1129131" y="438271"/>
                </a:lnTo>
                <a:lnTo>
                  <a:pt x="1139071" y="443550"/>
                </a:lnTo>
                <a:lnTo>
                  <a:pt x="1148390" y="448829"/>
                </a:lnTo>
                <a:lnTo>
                  <a:pt x="1158019" y="454420"/>
                </a:lnTo>
                <a:lnTo>
                  <a:pt x="1167339" y="460321"/>
                </a:lnTo>
                <a:lnTo>
                  <a:pt x="1176657" y="466532"/>
                </a:lnTo>
                <a:lnTo>
                  <a:pt x="1185354" y="472743"/>
                </a:lnTo>
                <a:lnTo>
                  <a:pt x="1194674" y="478955"/>
                </a:lnTo>
                <a:lnTo>
                  <a:pt x="1203061" y="485788"/>
                </a:lnTo>
                <a:lnTo>
                  <a:pt x="1211758" y="492931"/>
                </a:lnTo>
                <a:lnTo>
                  <a:pt x="1220145" y="499763"/>
                </a:lnTo>
                <a:lnTo>
                  <a:pt x="1228221" y="506907"/>
                </a:lnTo>
                <a:lnTo>
                  <a:pt x="1236298" y="514671"/>
                </a:lnTo>
                <a:lnTo>
                  <a:pt x="1244063" y="522435"/>
                </a:lnTo>
                <a:lnTo>
                  <a:pt x="1251829" y="530200"/>
                </a:lnTo>
                <a:lnTo>
                  <a:pt x="1259284" y="538275"/>
                </a:lnTo>
                <a:lnTo>
                  <a:pt x="1266740" y="546350"/>
                </a:lnTo>
                <a:lnTo>
                  <a:pt x="1273573" y="554735"/>
                </a:lnTo>
                <a:lnTo>
                  <a:pt x="1280718" y="563120"/>
                </a:lnTo>
                <a:lnTo>
                  <a:pt x="1287552" y="571816"/>
                </a:lnTo>
                <a:lnTo>
                  <a:pt x="1293764" y="580822"/>
                </a:lnTo>
                <a:lnTo>
                  <a:pt x="1299976" y="589829"/>
                </a:lnTo>
                <a:lnTo>
                  <a:pt x="1306189" y="599146"/>
                </a:lnTo>
                <a:lnTo>
                  <a:pt x="1312091" y="608464"/>
                </a:lnTo>
                <a:lnTo>
                  <a:pt x="1317682" y="618091"/>
                </a:lnTo>
                <a:lnTo>
                  <a:pt x="1322963" y="627409"/>
                </a:lnTo>
                <a:lnTo>
                  <a:pt x="1328243" y="637346"/>
                </a:lnTo>
                <a:lnTo>
                  <a:pt x="1333214" y="647285"/>
                </a:lnTo>
                <a:lnTo>
                  <a:pt x="1337873" y="657534"/>
                </a:lnTo>
                <a:lnTo>
                  <a:pt x="1342221" y="667473"/>
                </a:lnTo>
                <a:lnTo>
                  <a:pt x="1346570" y="677721"/>
                </a:lnTo>
                <a:lnTo>
                  <a:pt x="1350298" y="688280"/>
                </a:lnTo>
                <a:lnTo>
                  <a:pt x="1354336" y="698840"/>
                </a:lnTo>
                <a:lnTo>
                  <a:pt x="1357442" y="709399"/>
                </a:lnTo>
                <a:lnTo>
                  <a:pt x="1360859" y="720269"/>
                </a:lnTo>
                <a:lnTo>
                  <a:pt x="1363655" y="731139"/>
                </a:lnTo>
                <a:lnTo>
                  <a:pt x="1366451" y="742320"/>
                </a:lnTo>
                <a:lnTo>
                  <a:pt x="1368625" y="753501"/>
                </a:lnTo>
                <a:lnTo>
                  <a:pt x="1371110" y="764682"/>
                </a:lnTo>
                <a:lnTo>
                  <a:pt x="1372974" y="775862"/>
                </a:lnTo>
                <a:lnTo>
                  <a:pt x="1374216" y="787353"/>
                </a:lnTo>
                <a:lnTo>
                  <a:pt x="1375769" y="798844"/>
                </a:lnTo>
                <a:lnTo>
                  <a:pt x="1376702" y="810336"/>
                </a:lnTo>
                <a:lnTo>
                  <a:pt x="1377634" y="822137"/>
                </a:lnTo>
                <a:lnTo>
                  <a:pt x="1377943" y="833628"/>
                </a:lnTo>
                <a:lnTo>
                  <a:pt x="1378254" y="845741"/>
                </a:lnTo>
                <a:lnTo>
                  <a:pt x="1378254" y="2204803"/>
                </a:lnTo>
                <a:lnTo>
                  <a:pt x="1377943" y="2216294"/>
                </a:lnTo>
                <a:lnTo>
                  <a:pt x="1377634" y="2228407"/>
                </a:lnTo>
                <a:lnTo>
                  <a:pt x="1376702" y="2239898"/>
                </a:lnTo>
                <a:lnTo>
                  <a:pt x="1375769" y="2251389"/>
                </a:lnTo>
                <a:lnTo>
                  <a:pt x="1374216" y="2262880"/>
                </a:lnTo>
                <a:lnTo>
                  <a:pt x="1372974" y="2274371"/>
                </a:lnTo>
                <a:lnTo>
                  <a:pt x="1371110" y="2285552"/>
                </a:lnTo>
                <a:lnTo>
                  <a:pt x="1368625" y="2296732"/>
                </a:lnTo>
                <a:lnTo>
                  <a:pt x="1366451" y="2307913"/>
                </a:lnTo>
                <a:lnTo>
                  <a:pt x="1363655" y="2319093"/>
                </a:lnTo>
                <a:lnTo>
                  <a:pt x="1360859" y="2329963"/>
                </a:lnTo>
                <a:lnTo>
                  <a:pt x="1357442" y="2340523"/>
                </a:lnTo>
                <a:lnTo>
                  <a:pt x="1354336" y="2351393"/>
                </a:lnTo>
                <a:lnTo>
                  <a:pt x="1350298" y="2361952"/>
                </a:lnTo>
                <a:lnTo>
                  <a:pt x="1346570" y="2372201"/>
                </a:lnTo>
                <a:lnTo>
                  <a:pt x="1342221" y="2382761"/>
                </a:lnTo>
                <a:lnTo>
                  <a:pt x="1337873" y="2393010"/>
                </a:lnTo>
                <a:lnTo>
                  <a:pt x="1333214" y="2402637"/>
                </a:lnTo>
                <a:lnTo>
                  <a:pt x="1328243" y="2412576"/>
                </a:lnTo>
                <a:lnTo>
                  <a:pt x="1322963" y="2422514"/>
                </a:lnTo>
                <a:lnTo>
                  <a:pt x="1317682" y="2432141"/>
                </a:lnTo>
                <a:lnTo>
                  <a:pt x="1312091" y="2441769"/>
                </a:lnTo>
                <a:lnTo>
                  <a:pt x="1306189" y="2451086"/>
                </a:lnTo>
                <a:lnTo>
                  <a:pt x="1299976" y="2460093"/>
                </a:lnTo>
                <a:lnTo>
                  <a:pt x="1293764" y="2469100"/>
                </a:lnTo>
                <a:lnTo>
                  <a:pt x="1287552" y="2478106"/>
                </a:lnTo>
                <a:lnTo>
                  <a:pt x="1280718" y="2486803"/>
                </a:lnTo>
                <a:lnTo>
                  <a:pt x="1273573" y="2495498"/>
                </a:lnTo>
                <a:lnTo>
                  <a:pt x="1266740" y="2503573"/>
                </a:lnTo>
                <a:lnTo>
                  <a:pt x="1259284" y="2512269"/>
                </a:lnTo>
                <a:lnTo>
                  <a:pt x="1251829" y="2520344"/>
                </a:lnTo>
                <a:lnTo>
                  <a:pt x="1244063" y="2528108"/>
                </a:lnTo>
                <a:lnTo>
                  <a:pt x="1236298" y="2535562"/>
                </a:lnTo>
                <a:lnTo>
                  <a:pt x="1228221" y="2543016"/>
                </a:lnTo>
                <a:lnTo>
                  <a:pt x="1220145" y="2550469"/>
                </a:lnTo>
                <a:lnTo>
                  <a:pt x="1211758" y="2557613"/>
                </a:lnTo>
                <a:lnTo>
                  <a:pt x="1203061" y="2564134"/>
                </a:lnTo>
                <a:lnTo>
                  <a:pt x="1194674" y="2570967"/>
                </a:lnTo>
                <a:lnTo>
                  <a:pt x="1185354" y="2577489"/>
                </a:lnTo>
                <a:lnTo>
                  <a:pt x="1176657" y="2584012"/>
                </a:lnTo>
                <a:lnTo>
                  <a:pt x="1167339" y="2589912"/>
                </a:lnTo>
                <a:lnTo>
                  <a:pt x="1158019" y="2595502"/>
                </a:lnTo>
                <a:lnTo>
                  <a:pt x="1148390" y="2601093"/>
                </a:lnTo>
                <a:lnTo>
                  <a:pt x="1139071" y="2606683"/>
                </a:lnTo>
                <a:lnTo>
                  <a:pt x="1129131" y="2611652"/>
                </a:lnTo>
                <a:lnTo>
                  <a:pt x="1118880" y="2616621"/>
                </a:lnTo>
                <a:lnTo>
                  <a:pt x="1108941" y="2621591"/>
                </a:lnTo>
                <a:lnTo>
                  <a:pt x="1099001" y="2625628"/>
                </a:lnTo>
                <a:lnTo>
                  <a:pt x="1088750" y="2629976"/>
                </a:lnTo>
                <a:lnTo>
                  <a:pt x="1078189" y="2634323"/>
                </a:lnTo>
                <a:lnTo>
                  <a:pt x="1067628" y="2637741"/>
                </a:lnTo>
                <a:lnTo>
                  <a:pt x="1056756" y="2641157"/>
                </a:lnTo>
                <a:lnTo>
                  <a:pt x="1046194" y="2644262"/>
                </a:lnTo>
                <a:lnTo>
                  <a:pt x="1035322" y="2647678"/>
                </a:lnTo>
                <a:lnTo>
                  <a:pt x="1023829" y="2650163"/>
                </a:lnTo>
                <a:lnTo>
                  <a:pt x="1012957" y="2652337"/>
                </a:lnTo>
                <a:lnTo>
                  <a:pt x="1001774" y="2654511"/>
                </a:lnTo>
                <a:lnTo>
                  <a:pt x="990591" y="2656685"/>
                </a:lnTo>
                <a:lnTo>
                  <a:pt x="978787" y="2658238"/>
                </a:lnTo>
                <a:lnTo>
                  <a:pt x="967605" y="2659480"/>
                </a:lnTo>
                <a:lnTo>
                  <a:pt x="956112" y="2660722"/>
                </a:lnTo>
                <a:lnTo>
                  <a:pt x="944308" y="2661343"/>
                </a:lnTo>
                <a:lnTo>
                  <a:pt x="932504" y="2661655"/>
                </a:lnTo>
                <a:lnTo>
                  <a:pt x="920700" y="2661965"/>
                </a:lnTo>
                <a:lnTo>
                  <a:pt x="457244" y="2661965"/>
                </a:lnTo>
                <a:lnTo>
                  <a:pt x="445129" y="2661655"/>
                </a:lnTo>
                <a:lnTo>
                  <a:pt x="433636" y="2661343"/>
                </a:lnTo>
                <a:lnTo>
                  <a:pt x="422143" y="2660722"/>
                </a:lnTo>
                <a:lnTo>
                  <a:pt x="410339" y="2659480"/>
                </a:lnTo>
                <a:lnTo>
                  <a:pt x="398846" y="2658238"/>
                </a:lnTo>
                <a:lnTo>
                  <a:pt x="387663" y="2656685"/>
                </a:lnTo>
                <a:lnTo>
                  <a:pt x="376170" y="2654511"/>
                </a:lnTo>
                <a:lnTo>
                  <a:pt x="364988" y="2652337"/>
                </a:lnTo>
                <a:lnTo>
                  <a:pt x="353805" y="2650163"/>
                </a:lnTo>
                <a:lnTo>
                  <a:pt x="342933" y="2647678"/>
                </a:lnTo>
                <a:lnTo>
                  <a:pt x="332061" y="2644262"/>
                </a:lnTo>
                <a:lnTo>
                  <a:pt x="321189" y="2641157"/>
                </a:lnTo>
                <a:lnTo>
                  <a:pt x="310628" y="2637741"/>
                </a:lnTo>
                <a:lnTo>
                  <a:pt x="300066" y="2634323"/>
                </a:lnTo>
                <a:lnTo>
                  <a:pt x="289505" y="2629976"/>
                </a:lnTo>
                <a:lnTo>
                  <a:pt x="279255" y="2625628"/>
                </a:lnTo>
                <a:lnTo>
                  <a:pt x="269004" y="2621591"/>
                </a:lnTo>
                <a:lnTo>
                  <a:pt x="258752" y="2616621"/>
                </a:lnTo>
                <a:lnTo>
                  <a:pt x="248813" y="2611652"/>
                </a:lnTo>
                <a:lnTo>
                  <a:pt x="239183" y="2606683"/>
                </a:lnTo>
                <a:lnTo>
                  <a:pt x="229554" y="2601093"/>
                </a:lnTo>
                <a:lnTo>
                  <a:pt x="219924" y="2595502"/>
                </a:lnTo>
                <a:lnTo>
                  <a:pt x="210606" y="2589912"/>
                </a:lnTo>
                <a:lnTo>
                  <a:pt x="201287" y="2584012"/>
                </a:lnTo>
                <a:lnTo>
                  <a:pt x="192278" y="2577489"/>
                </a:lnTo>
                <a:lnTo>
                  <a:pt x="183581" y="2570967"/>
                </a:lnTo>
                <a:lnTo>
                  <a:pt x="174573" y="2564134"/>
                </a:lnTo>
                <a:lnTo>
                  <a:pt x="166185" y="2557613"/>
                </a:lnTo>
                <a:lnTo>
                  <a:pt x="157799" y="2550469"/>
                </a:lnTo>
                <a:lnTo>
                  <a:pt x="149723" y="2543016"/>
                </a:lnTo>
                <a:lnTo>
                  <a:pt x="141646" y="2535562"/>
                </a:lnTo>
                <a:lnTo>
                  <a:pt x="133880" y="2528108"/>
                </a:lnTo>
                <a:lnTo>
                  <a:pt x="126115" y="2520344"/>
                </a:lnTo>
                <a:lnTo>
                  <a:pt x="118660" y="2512269"/>
                </a:lnTo>
                <a:lnTo>
                  <a:pt x="111516" y="2503573"/>
                </a:lnTo>
                <a:lnTo>
                  <a:pt x="104371" y="2495498"/>
                </a:lnTo>
                <a:lnTo>
                  <a:pt x="97227" y="2486803"/>
                </a:lnTo>
                <a:lnTo>
                  <a:pt x="90704" y="2478106"/>
                </a:lnTo>
                <a:lnTo>
                  <a:pt x="84180" y="2469100"/>
                </a:lnTo>
                <a:lnTo>
                  <a:pt x="77967" y="2460093"/>
                </a:lnTo>
                <a:lnTo>
                  <a:pt x="72066" y="2451086"/>
                </a:lnTo>
                <a:lnTo>
                  <a:pt x="65854" y="2441769"/>
                </a:lnTo>
                <a:lnTo>
                  <a:pt x="60262" y="2432141"/>
                </a:lnTo>
                <a:lnTo>
                  <a:pt x="54982" y="2422514"/>
                </a:lnTo>
                <a:lnTo>
                  <a:pt x="49700" y="2412576"/>
                </a:lnTo>
                <a:lnTo>
                  <a:pt x="44731" y="2402637"/>
                </a:lnTo>
                <a:lnTo>
                  <a:pt x="40382" y="2393010"/>
                </a:lnTo>
                <a:lnTo>
                  <a:pt x="35722" y="2382761"/>
                </a:lnTo>
                <a:lnTo>
                  <a:pt x="31373" y="2372201"/>
                </a:lnTo>
                <a:lnTo>
                  <a:pt x="27646" y="2361952"/>
                </a:lnTo>
                <a:lnTo>
                  <a:pt x="23918" y="2351393"/>
                </a:lnTo>
                <a:lnTo>
                  <a:pt x="20191" y="2340523"/>
                </a:lnTo>
                <a:lnTo>
                  <a:pt x="17084" y="2329963"/>
                </a:lnTo>
                <a:lnTo>
                  <a:pt x="14289" y="2319093"/>
                </a:lnTo>
                <a:lnTo>
                  <a:pt x="11494" y="2307913"/>
                </a:lnTo>
                <a:lnTo>
                  <a:pt x="9009" y="2296732"/>
                </a:lnTo>
                <a:lnTo>
                  <a:pt x="6834" y="2285552"/>
                </a:lnTo>
                <a:lnTo>
                  <a:pt x="5281" y="2274371"/>
                </a:lnTo>
                <a:lnTo>
                  <a:pt x="3417" y="2262880"/>
                </a:lnTo>
                <a:lnTo>
                  <a:pt x="2174" y="2251389"/>
                </a:lnTo>
                <a:lnTo>
                  <a:pt x="1243" y="2239898"/>
                </a:lnTo>
                <a:lnTo>
                  <a:pt x="621" y="2228407"/>
                </a:lnTo>
                <a:lnTo>
                  <a:pt x="0" y="2216294"/>
                </a:lnTo>
                <a:lnTo>
                  <a:pt x="0" y="2204803"/>
                </a:lnTo>
                <a:lnTo>
                  <a:pt x="0" y="845741"/>
                </a:lnTo>
                <a:lnTo>
                  <a:pt x="0" y="833628"/>
                </a:lnTo>
                <a:lnTo>
                  <a:pt x="621" y="822137"/>
                </a:lnTo>
                <a:lnTo>
                  <a:pt x="1243" y="810336"/>
                </a:lnTo>
                <a:lnTo>
                  <a:pt x="2174" y="798844"/>
                </a:lnTo>
                <a:lnTo>
                  <a:pt x="3417" y="787353"/>
                </a:lnTo>
                <a:lnTo>
                  <a:pt x="5281" y="775862"/>
                </a:lnTo>
                <a:lnTo>
                  <a:pt x="6834" y="764682"/>
                </a:lnTo>
                <a:lnTo>
                  <a:pt x="9009" y="753501"/>
                </a:lnTo>
                <a:lnTo>
                  <a:pt x="11494" y="742320"/>
                </a:lnTo>
                <a:lnTo>
                  <a:pt x="14289" y="731139"/>
                </a:lnTo>
                <a:lnTo>
                  <a:pt x="17084" y="720269"/>
                </a:lnTo>
                <a:lnTo>
                  <a:pt x="20191" y="709399"/>
                </a:lnTo>
                <a:lnTo>
                  <a:pt x="23918" y="698840"/>
                </a:lnTo>
                <a:lnTo>
                  <a:pt x="27646" y="688280"/>
                </a:lnTo>
                <a:lnTo>
                  <a:pt x="31373" y="677721"/>
                </a:lnTo>
                <a:lnTo>
                  <a:pt x="35722" y="667473"/>
                </a:lnTo>
                <a:lnTo>
                  <a:pt x="40382" y="657534"/>
                </a:lnTo>
                <a:lnTo>
                  <a:pt x="44731" y="647285"/>
                </a:lnTo>
                <a:lnTo>
                  <a:pt x="49700" y="637346"/>
                </a:lnTo>
                <a:lnTo>
                  <a:pt x="54982" y="627409"/>
                </a:lnTo>
                <a:lnTo>
                  <a:pt x="60262" y="618091"/>
                </a:lnTo>
                <a:lnTo>
                  <a:pt x="65854" y="608464"/>
                </a:lnTo>
                <a:lnTo>
                  <a:pt x="72066" y="599146"/>
                </a:lnTo>
                <a:lnTo>
                  <a:pt x="77967" y="589829"/>
                </a:lnTo>
                <a:lnTo>
                  <a:pt x="84180" y="580822"/>
                </a:lnTo>
                <a:lnTo>
                  <a:pt x="90704" y="571816"/>
                </a:lnTo>
                <a:lnTo>
                  <a:pt x="97227" y="563120"/>
                </a:lnTo>
                <a:lnTo>
                  <a:pt x="104371" y="554735"/>
                </a:lnTo>
                <a:lnTo>
                  <a:pt x="111516" y="546350"/>
                </a:lnTo>
                <a:lnTo>
                  <a:pt x="118660" y="538275"/>
                </a:lnTo>
                <a:lnTo>
                  <a:pt x="126115" y="530200"/>
                </a:lnTo>
                <a:lnTo>
                  <a:pt x="133880" y="522435"/>
                </a:lnTo>
                <a:lnTo>
                  <a:pt x="141646" y="514671"/>
                </a:lnTo>
                <a:lnTo>
                  <a:pt x="149723" y="506907"/>
                </a:lnTo>
                <a:lnTo>
                  <a:pt x="157799" y="499763"/>
                </a:lnTo>
                <a:lnTo>
                  <a:pt x="166185" y="492931"/>
                </a:lnTo>
                <a:lnTo>
                  <a:pt x="174573" y="485788"/>
                </a:lnTo>
                <a:lnTo>
                  <a:pt x="183581" y="478955"/>
                </a:lnTo>
                <a:lnTo>
                  <a:pt x="192278" y="472743"/>
                </a:lnTo>
                <a:lnTo>
                  <a:pt x="201287" y="466532"/>
                </a:lnTo>
                <a:lnTo>
                  <a:pt x="210606" y="460321"/>
                </a:lnTo>
                <a:lnTo>
                  <a:pt x="219924" y="454420"/>
                </a:lnTo>
                <a:lnTo>
                  <a:pt x="229554" y="448829"/>
                </a:lnTo>
                <a:lnTo>
                  <a:pt x="239183" y="443550"/>
                </a:lnTo>
                <a:lnTo>
                  <a:pt x="248813" y="438271"/>
                </a:lnTo>
                <a:lnTo>
                  <a:pt x="258752" y="433301"/>
                </a:lnTo>
                <a:lnTo>
                  <a:pt x="269004" y="428642"/>
                </a:lnTo>
                <a:lnTo>
                  <a:pt x="279255" y="424294"/>
                </a:lnTo>
                <a:lnTo>
                  <a:pt x="289505" y="419947"/>
                </a:lnTo>
                <a:lnTo>
                  <a:pt x="300066" y="416219"/>
                </a:lnTo>
                <a:lnTo>
                  <a:pt x="310628" y="412182"/>
                </a:lnTo>
                <a:lnTo>
                  <a:pt x="321189" y="408766"/>
                </a:lnTo>
                <a:lnTo>
                  <a:pt x="332061" y="405660"/>
                </a:lnTo>
                <a:lnTo>
                  <a:pt x="342933" y="402865"/>
                </a:lnTo>
                <a:lnTo>
                  <a:pt x="353805" y="400069"/>
                </a:lnTo>
                <a:lnTo>
                  <a:pt x="364988" y="397585"/>
                </a:lnTo>
                <a:lnTo>
                  <a:pt x="376170" y="395412"/>
                </a:lnTo>
                <a:lnTo>
                  <a:pt x="387663" y="393548"/>
                </a:lnTo>
                <a:lnTo>
                  <a:pt x="398846" y="391995"/>
                </a:lnTo>
                <a:lnTo>
                  <a:pt x="410339" y="390442"/>
                </a:lnTo>
                <a:lnTo>
                  <a:pt x="422143" y="389821"/>
                </a:lnTo>
                <a:lnTo>
                  <a:pt x="433636" y="388579"/>
                </a:lnTo>
                <a:lnTo>
                  <a:pt x="445129" y="388268"/>
                </a:lnTo>
                <a:lnTo>
                  <a:pt x="457244" y="388268"/>
                </a:lnTo>
                <a:lnTo>
                  <a:pt x="506553" y="388268"/>
                </a:lnTo>
                <a:lnTo>
                  <a:pt x="504369" y="376574"/>
                </a:lnTo>
                <a:lnTo>
                  <a:pt x="501592" y="356328"/>
                </a:lnTo>
                <a:lnTo>
                  <a:pt x="498816" y="333901"/>
                </a:lnTo>
                <a:lnTo>
                  <a:pt x="497891" y="321442"/>
                </a:lnTo>
                <a:lnTo>
                  <a:pt x="496966" y="308671"/>
                </a:lnTo>
                <a:lnTo>
                  <a:pt x="496041" y="295589"/>
                </a:lnTo>
                <a:lnTo>
                  <a:pt x="495929" y="293162"/>
                </a:lnTo>
                <a:lnTo>
                  <a:pt x="194000" y="293162"/>
                </a:lnTo>
                <a:lnTo>
                  <a:pt x="187172" y="292851"/>
                </a:lnTo>
                <a:lnTo>
                  <a:pt x="180964" y="291920"/>
                </a:lnTo>
                <a:lnTo>
                  <a:pt x="174758" y="290367"/>
                </a:lnTo>
                <a:lnTo>
                  <a:pt x="168860" y="288194"/>
                </a:lnTo>
                <a:lnTo>
                  <a:pt x="163274" y="285400"/>
                </a:lnTo>
                <a:lnTo>
                  <a:pt x="158308" y="282295"/>
                </a:lnTo>
                <a:lnTo>
                  <a:pt x="153342" y="278880"/>
                </a:lnTo>
                <a:lnTo>
                  <a:pt x="148998" y="274533"/>
                </a:lnTo>
                <a:lnTo>
                  <a:pt x="144652" y="270187"/>
                </a:lnTo>
                <a:lnTo>
                  <a:pt x="141239" y="265220"/>
                </a:lnTo>
                <a:lnTo>
                  <a:pt x="137825" y="259942"/>
                </a:lnTo>
                <a:lnTo>
                  <a:pt x="135031" y="254664"/>
                </a:lnTo>
                <a:lnTo>
                  <a:pt x="133169" y="248453"/>
                </a:lnTo>
                <a:lnTo>
                  <a:pt x="131617" y="242555"/>
                </a:lnTo>
                <a:lnTo>
                  <a:pt x="130685" y="236346"/>
                </a:lnTo>
                <a:lnTo>
                  <a:pt x="130375" y="229515"/>
                </a:lnTo>
                <a:lnTo>
                  <a:pt x="130685" y="223306"/>
                </a:lnTo>
                <a:lnTo>
                  <a:pt x="131617" y="217095"/>
                </a:lnTo>
                <a:lnTo>
                  <a:pt x="133169" y="210886"/>
                </a:lnTo>
                <a:lnTo>
                  <a:pt x="135031" y="204988"/>
                </a:lnTo>
                <a:lnTo>
                  <a:pt x="137825" y="199399"/>
                </a:lnTo>
                <a:lnTo>
                  <a:pt x="141239" y="194121"/>
                </a:lnTo>
                <a:lnTo>
                  <a:pt x="144652" y="189464"/>
                </a:lnTo>
                <a:lnTo>
                  <a:pt x="148998" y="184806"/>
                </a:lnTo>
                <a:lnTo>
                  <a:pt x="153342" y="180771"/>
                </a:lnTo>
                <a:lnTo>
                  <a:pt x="158308" y="177356"/>
                </a:lnTo>
                <a:lnTo>
                  <a:pt x="163274" y="173940"/>
                </a:lnTo>
                <a:lnTo>
                  <a:pt x="168860" y="171146"/>
                </a:lnTo>
                <a:lnTo>
                  <a:pt x="174758" y="169283"/>
                </a:lnTo>
                <a:lnTo>
                  <a:pt x="180964" y="167731"/>
                </a:lnTo>
                <a:lnTo>
                  <a:pt x="187172" y="166800"/>
                </a:lnTo>
                <a:lnTo>
                  <a:pt x="194000" y="166178"/>
                </a:lnTo>
                <a:lnTo>
                  <a:pt x="504252" y="166178"/>
                </a:lnTo>
                <a:lnTo>
                  <a:pt x="506835" y="154177"/>
                </a:lnTo>
                <a:lnTo>
                  <a:pt x="510845" y="140161"/>
                </a:lnTo>
                <a:lnTo>
                  <a:pt x="514854" y="126768"/>
                </a:lnTo>
                <a:lnTo>
                  <a:pt x="520097" y="113686"/>
                </a:lnTo>
                <a:lnTo>
                  <a:pt x="522564" y="106833"/>
                </a:lnTo>
                <a:lnTo>
                  <a:pt x="525957" y="100603"/>
                </a:lnTo>
                <a:lnTo>
                  <a:pt x="529041" y="94685"/>
                </a:lnTo>
                <a:lnTo>
                  <a:pt x="532125" y="88767"/>
                </a:lnTo>
                <a:lnTo>
                  <a:pt x="535826" y="82537"/>
                </a:lnTo>
                <a:lnTo>
                  <a:pt x="539527" y="76620"/>
                </a:lnTo>
                <a:lnTo>
                  <a:pt x="543228" y="71013"/>
                </a:lnTo>
                <a:lnTo>
                  <a:pt x="547545" y="65717"/>
                </a:lnTo>
                <a:lnTo>
                  <a:pt x="553097" y="58865"/>
                </a:lnTo>
                <a:lnTo>
                  <a:pt x="558649" y="52635"/>
                </a:lnTo>
                <a:lnTo>
                  <a:pt x="564817" y="46717"/>
                </a:lnTo>
                <a:lnTo>
                  <a:pt x="571294" y="41111"/>
                </a:lnTo>
                <a:lnTo>
                  <a:pt x="577770" y="35815"/>
                </a:lnTo>
                <a:lnTo>
                  <a:pt x="584864" y="30832"/>
                </a:lnTo>
                <a:lnTo>
                  <a:pt x="592266" y="26159"/>
                </a:lnTo>
                <a:lnTo>
                  <a:pt x="599359" y="22110"/>
                </a:lnTo>
                <a:lnTo>
                  <a:pt x="607069" y="18061"/>
                </a:lnTo>
                <a:lnTo>
                  <a:pt x="615088" y="14635"/>
                </a:lnTo>
                <a:lnTo>
                  <a:pt x="623415" y="11832"/>
                </a:lnTo>
                <a:lnTo>
                  <a:pt x="631742" y="9028"/>
                </a:lnTo>
                <a:lnTo>
                  <a:pt x="640069" y="6536"/>
                </a:lnTo>
                <a:lnTo>
                  <a:pt x="648705" y="4357"/>
                </a:lnTo>
                <a:lnTo>
                  <a:pt x="657340" y="2799"/>
                </a:lnTo>
                <a:lnTo>
                  <a:pt x="666593" y="1553"/>
                </a:lnTo>
                <a:lnTo>
                  <a:pt x="666605" y="1652"/>
                </a:lnTo>
                <a:lnTo>
                  <a:pt x="677674" y="622"/>
                </a:lnTo>
                <a:lnTo>
                  <a:pt x="684521" y="311"/>
                </a:lnTo>
                <a:close/>
              </a:path>
            </a:pathLst>
          </a:custGeom>
          <a:solidFill>
            <a:srgbClr val="F35E29"/>
          </a:solidFill>
          <a:ln>
            <a:noFill/>
          </a:ln>
          <a:extLst/>
        </p:spPr>
        <p:txBody>
          <a:bodyPr wrap="square"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2" name="文本框 41"/>
          <p:cNvSpPr txBox="1"/>
          <p:nvPr/>
        </p:nvSpPr>
        <p:spPr>
          <a:xfrm>
            <a:off x="4318000" y="2058730"/>
            <a:ext cx="6767450" cy="617477"/>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smtClean="0">
                <a:solidFill>
                  <a:schemeClr val="tx1">
                    <a:lumMod val="65000"/>
                    <a:lumOff val="35000"/>
                  </a:schemeClr>
                </a:solidFill>
                <a:latin typeface="小米兰亭_GB外压缩"/>
                <a:ea typeface="小米兰亭_GB外压缩"/>
              </a:rPr>
              <a:t>为</a:t>
            </a:r>
            <a:r>
              <a:rPr lang="zh-CN" altLang="en-US" sz="80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a:t>
            </a:r>
            <a:r>
              <a:rPr lang="zh-CN" altLang="en-US" sz="800" dirty="0" smtClean="0">
                <a:solidFill>
                  <a:schemeClr val="tx1">
                    <a:lumMod val="65000"/>
                    <a:lumOff val="35000"/>
                  </a:schemeClr>
                </a:solidFill>
                <a:latin typeface="小米兰亭_GB外压缩"/>
                <a:ea typeface="小米兰亭_GB外压缩"/>
              </a:rPr>
              <a:t>需求</a:t>
            </a:r>
            <a:endParaRPr lang="en-US" altLang="zh-CN" sz="800" b="1" dirty="0">
              <a:solidFill>
                <a:schemeClr val="tx1">
                  <a:lumMod val="65000"/>
                  <a:lumOff val="35000"/>
                </a:schemeClr>
              </a:solidFill>
              <a:latin typeface="小米兰亭_GB外压缩"/>
              <a:ea typeface="小米兰亭_GB外压缩"/>
            </a:endParaRPr>
          </a:p>
        </p:txBody>
      </p:sp>
      <p:sp>
        <p:nvSpPr>
          <p:cNvPr id="43" name="文本框 42"/>
          <p:cNvSpPr txBox="1"/>
          <p:nvPr/>
        </p:nvSpPr>
        <p:spPr>
          <a:xfrm>
            <a:off x="4318000" y="3112642"/>
            <a:ext cx="3779253" cy="40395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chemeClr val="tx1">
                    <a:lumMod val="75000"/>
                    <a:lumOff val="25000"/>
                  </a:schemeClr>
                </a:solidFill>
                <a:latin typeface="小米兰亭_GB外压缩"/>
                <a:ea typeface="小米兰亭_GB外压缩"/>
              </a:rPr>
              <a:t>Please insert title </a:t>
            </a:r>
            <a:r>
              <a:rPr lang="en-US" altLang="zh-CN" sz="1600" dirty="0" smtClean="0">
                <a:solidFill>
                  <a:schemeClr val="tx1">
                    <a:lumMod val="75000"/>
                    <a:lumOff val="25000"/>
                  </a:schemeClr>
                </a:solidFill>
                <a:latin typeface="小米兰亭_GB外压缩"/>
                <a:ea typeface="小米兰亭_GB外压缩"/>
              </a:rPr>
              <a:t>here</a:t>
            </a:r>
            <a:endParaRPr lang="en-US" altLang="zh-CN" sz="800" b="1" dirty="0">
              <a:solidFill>
                <a:schemeClr val="tx1">
                  <a:lumMod val="75000"/>
                  <a:lumOff val="25000"/>
                </a:schemeClr>
              </a:solidFill>
              <a:latin typeface="小米兰亭_GB外压缩"/>
              <a:ea typeface="小米兰亭_GB外压缩"/>
            </a:endParaRPr>
          </a:p>
        </p:txBody>
      </p:sp>
      <p:sp>
        <p:nvSpPr>
          <p:cNvPr id="45" name="文本框 44"/>
          <p:cNvSpPr txBox="1"/>
          <p:nvPr/>
        </p:nvSpPr>
        <p:spPr>
          <a:xfrm>
            <a:off x="4318000" y="3547062"/>
            <a:ext cx="6767450" cy="617477"/>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smtClean="0">
                <a:solidFill>
                  <a:schemeClr val="tx1">
                    <a:lumMod val="65000"/>
                    <a:lumOff val="35000"/>
                  </a:schemeClr>
                </a:solidFill>
                <a:latin typeface="小米兰亭_GB外压缩"/>
                <a:ea typeface="小米兰亭_GB外压缩"/>
              </a:rPr>
              <a:t>为</a:t>
            </a:r>
            <a:r>
              <a:rPr lang="zh-CN" altLang="en-US" sz="80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a:t>
            </a:r>
            <a:r>
              <a:rPr lang="zh-CN" altLang="en-US" sz="800" dirty="0" smtClean="0">
                <a:solidFill>
                  <a:schemeClr val="tx1">
                    <a:lumMod val="65000"/>
                    <a:lumOff val="35000"/>
                  </a:schemeClr>
                </a:solidFill>
                <a:latin typeface="小米兰亭_GB外压缩"/>
                <a:ea typeface="小米兰亭_GB外压缩"/>
              </a:rPr>
              <a:t>需求</a:t>
            </a:r>
            <a:endParaRPr lang="en-US" altLang="zh-CN" sz="800" b="1" dirty="0">
              <a:solidFill>
                <a:schemeClr val="tx1">
                  <a:lumMod val="65000"/>
                  <a:lumOff val="35000"/>
                </a:schemeClr>
              </a:solidFill>
              <a:latin typeface="小米兰亭_GB外压缩"/>
              <a:ea typeface="小米兰亭_GB外压缩"/>
            </a:endParaRPr>
          </a:p>
        </p:txBody>
      </p:sp>
      <p:sp>
        <p:nvSpPr>
          <p:cNvPr id="47" name="文本框 46"/>
          <p:cNvSpPr txBox="1"/>
          <p:nvPr/>
        </p:nvSpPr>
        <p:spPr>
          <a:xfrm>
            <a:off x="4318000" y="4639885"/>
            <a:ext cx="3779253" cy="40395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rgbClr val="F35E29"/>
                </a:solidFill>
                <a:latin typeface="小米兰亭_GB外压缩"/>
                <a:ea typeface="小米兰亭_GB外压缩"/>
              </a:rPr>
              <a:t>Please insert title </a:t>
            </a:r>
            <a:r>
              <a:rPr lang="en-US" altLang="zh-CN" sz="1600" dirty="0" smtClean="0">
                <a:solidFill>
                  <a:srgbClr val="F35E29"/>
                </a:solidFill>
                <a:latin typeface="小米兰亭_GB外压缩"/>
                <a:ea typeface="小米兰亭_GB外压缩"/>
              </a:rPr>
              <a:t>here</a:t>
            </a:r>
            <a:endParaRPr lang="en-US" altLang="zh-CN" sz="800" b="1" dirty="0">
              <a:solidFill>
                <a:srgbClr val="F35E29"/>
              </a:solidFill>
              <a:latin typeface="小米兰亭_GB外压缩"/>
              <a:ea typeface="小米兰亭_GB外压缩"/>
            </a:endParaRPr>
          </a:p>
        </p:txBody>
      </p:sp>
      <p:sp>
        <p:nvSpPr>
          <p:cNvPr id="49" name="文本框 48"/>
          <p:cNvSpPr txBox="1"/>
          <p:nvPr/>
        </p:nvSpPr>
        <p:spPr>
          <a:xfrm>
            <a:off x="4318000" y="5074305"/>
            <a:ext cx="6767450" cy="617477"/>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smtClean="0">
                <a:solidFill>
                  <a:schemeClr val="tx1">
                    <a:lumMod val="65000"/>
                    <a:lumOff val="35000"/>
                  </a:schemeClr>
                </a:solidFill>
                <a:latin typeface="小米兰亭_GB外压缩"/>
                <a:ea typeface="小米兰亭_GB外压缩"/>
              </a:rPr>
              <a:t>为</a:t>
            </a:r>
            <a:r>
              <a:rPr lang="zh-CN" altLang="en-US" sz="80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a:t>
            </a:r>
            <a:r>
              <a:rPr lang="zh-CN" altLang="en-US" sz="800" dirty="0" smtClean="0">
                <a:solidFill>
                  <a:schemeClr val="tx1">
                    <a:lumMod val="65000"/>
                    <a:lumOff val="35000"/>
                  </a:schemeClr>
                </a:solidFill>
                <a:latin typeface="小米兰亭_GB外压缩"/>
                <a:ea typeface="小米兰亭_GB外压缩"/>
              </a:rPr>
              <a:t>需求</a:t>
            </a:r>
            <a:endParaRPr lang="en-US" altLang="zh-CN" sz="800" b="1" dirty="0">
              <a:solidFill>
                <a:schemeClr val="tx1">
                  <a:lumMod val="65000"/>
                  <a:lumOff val="35000"/>
                </a:schemeClr>
              </a:solidFill>
              <a:latin typeface="小米兰亭_GB外压缩"/>
              <a:ea typeface="小米兰亭_GB外压缩"/>
            </a:endParaRPr>
          </a:p>
        </p:txBody>
      </p:sp>
    </p:spTree>
    <p:extLst>
      <p:ext uri="{BB962C8B-B14F-4D97-AF65-F5344CB8AC3E}">
        <p14:creationId xmlns:p14="http://schemas.microsoft.com/office/powerpoint/2010/main" xmlns="" val="334072908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inVertical)">
                                      <p:cBhvr>
                                        <p:cTn id="7" dur="500"/>
                                        <p:tgtEl>
                                          <p:spTgt spid="4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wipe(down)">
                                      <p:cBhvr>
                                        <p:cTn id="11" dur="500"/>
                                        <p:tgtEl>
                                          <p:spTgt spid="88"/>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46"/>
                                        </p:tgtEl>
                                        <p:attrNameLst>
                                          <p:attrName>style.visibility</p:attrName>
                                        </p:attrNameLst>
                                      </p:cBhvr>
                                      <p:to>
                                        <p:strVal val="visible"/>
                                      </p:to>
                                    </p:set>
                                    <p:anim calcmode="lin" valueType="num">
                                      <p:cBhvr additive="base">
                                        <p:cTn id="15" dur="500" fill="hold"/>
                                        <p:tgtEl>
                                          <p:spTgt spid="46"/>
                                        </p:tgtEl>
                                        <p:attrNameLst>
                                          <p:attrName>ppt_x</p:attrName>
                                        </p:attrNameLst>
                                      </p:cBhvr>
                                      <p:tavLst>
                                        <p:tav tm="0">
                                          <p:val>
                                            <p:strVal val="1+#ppt_w/2"/>
                                          </p:val>
                                        </p:tav>
                                        <p:tav tm="100000">
                                          <p:val>
                                            <p:strVal val="#ppt_x"/>
                                          </p:val>
                                        </p:tav>
                                      </p:tavLst>
                                    </p:anim>
                                    <p:anim calcmode="lin" valueType="num">
                                      <p:cBhvr additive="base">
                                        <p:cTn id="16" dur="500" fill="hold"/>
                                        <p:tgtEl>
                                          <p:spTgt spid="46"/>
                                        </p:tgtEl>
                                        <p:attrNameLst>
                                          <p:attrName>ppt_y</p:attrName>
                                        </p:attrNameLst>
                                      </p:cBhvr>
                                      <p:tavLst>
                                        <p:tav tm="0">
                                          <p:val>
                                            <p:strVal val="#ppt_y"/>
                                          </p:val>
                                        </p:tav>
                                        <p:tav tm="100000">
                                          <p:val>
                                            <p:strVal val="#ppt_y"/>
                                          </p:val>
                                        </p:tav>
                                      </p:tavLst>
                                    </p:anim>
                                  </p:childTnLst>
                                </p:cTn>
                              </p:par>
                            </p:childTnLst>
                          </p:cTn>
                        </p:par>
                        <p:par>
                          <p:cTn id="17" fill="hold">
                            <p:stCondLst>
                              <p:cond delay="1500"/>
                            </p:stCondLst>
                            <p:childTnLst>
                              <p:par>
                                <p:cTn id="18" presetID="2" presetClass="entr" presetSubtype="2" fill="hold" grpId="0" nodeType="afterEffect">
                                  <p:stCondLst>
                                    <p:cond delay="0"/>
                                  </p:stCondLst>
                                  <p:childTnLst>
                                    <p:set>
                                      <p:cBhvr>
                                        <p:cTn id="19" dur="1" fill="hold">
                                          <p:stCondLst>
                                            <p:cond delay="0"/>
                                          </p:stCondLst>
                                        </p:cTn>
                                        <p:tgtEl>
                                          <p:spTgt spid="42"/>
                                        </p:tgtEl>
                                        <p:attrNameLst>
                                          <p:attrName>style.visibility</p:attrName>
                                        </p:attrNameLst>
                                      </p:cBhvr>
                                      <p:to>
                                        <p:strVal val="visible"/>
                                      </p:to>
                                    </p:set>
                                    <p:anim calcmode="lin" valueType="num">
                                      <p:cBhvr additive="base">
                                        <p:cTn id="20" dur="500" fill="hold"/>
                                        <p:tgtEl>
                                          <p:spTgt spid="42"/>
                                        </p:tgtEl>
                                        <p:attrNameLst>
                                          <p:attrName>ppt_x</p:attrName>
                                        </p:attrNameLst>
                                      </p:cBhvr>
                                      <p:tavLst>
                                        <p:tav tm="0">
                                          <p:val>
                                            <p:strVal val="1+#ppt_w/2"/>
                                          </p:val>
                                        </p:tav>
                                        <p:tav tm="100000">
                                          <p:val>
                                            <p:strVal val="#ppt_x"/>
                                          </p:val>
                                        </p:tav>
                                      </p:tavLst>
                                    </p:anim>
                                    <p:anim calcmode="lin" valueType="num">
                                      <p:cBhvr additive="base">
                                        <p:cTn id="21" dur="500" fill="hold"/>
                                        <p:tgtEl>
                                          <p:spTgt spid="4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2" presetClass="entr" presetSubtype="2" fill="hold" grpId="0"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1+#ppt_w/2"/>
                                          </p:val>
                                        </p:tav>
                                        <p:tav tm="100000">
                                          <p:val>
                                            <p:strVal val="#ppt_x"/>
                                          </p:val>
                                        </p:tav>
                                      </p:tavLst>
                                    </p:anim>
                                    <p:anim calcmode="lin" valueType="num">
                                      <p:cBhvr additive="base">
                                        <p:cTn id="26" dur="500" fill="hold"/>
                                        <p:tgtEl>
                                          <p:spTgt spid="4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 presetClass="entr" presetSubtype="2"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additive="base">
                                        <p:cTn id="30" dur="500" fill="hold"/>
                                        <p:tgtEl>
                                          <p:spTgt spid="45"/>
                                        </p:tgtEl>
                                        <p:attrNameLst>
                                          <p:attrName>ppt_x</p:attrName>
                                        </p:attrNameLst>
                                      </p:cBhvr>
                                      <p:tavLst>
                                        <p:tav tm="0">
                                          <p:val>
                                            <p:strVal val="1+#ppt_w/2"/>
                                          </p:val>
                                        </p:tav>
                                        <p:tav tm="100000">
                                          <p:val>
                                            <p:strVal val="#ppt_x"/>
                                          </p:val>
                                        </p:tav>
                                      </p:tavLst>
                                    </p:anim>
                                    <p:anim calcmode="lin" valueType="num">
                                      <p:cBhvr additive="base">
                                        <p:cTn id="31" dur="500" fill="hold"/>
                                        <p:tgtEl>
                                          <p:spTgt spid="45"/>
                                        </p:tgtEl>
                                        <p:attrNameLst>
                                          <p:attrName>ppt_y</p:attrName>
                                        </p:attrNameLst>
                                      </p:cBhvr>
                                      <p:tavLst>
                                        <p:tav tm="0">
                                          <p:val>
                                            <p:strVal val="#ppt_y"/>
                                          </p:val>
                                        </p:tav>
                                        <p:tav tm="100000">
                                          <p:val>
                                            <p:strVal val="#ppt_y"/>
                                          </p:val>
                                        </p:tav>
                                      </p:tavLst>
                                    </p:anim>
                                  </p:childTnLst>
                                </p:cTn>
                              </p:par>
                            </p:childTnLst>
                          </p:cTn>
                        </p:par>
                        <p:par>
                          <p:cTn id="32" fill="hold">
                            <p:stCondLst>
                              <p:cond delay="3000"/>
                            </p:stCondLst>
                            <p:childTnLst>
                              <p:par>
                                <p:cTn id="33" presetID="2" presetClass="entr" presetSubtype="2" fill="hold" grpId="0" nodeType="afterEffect">
                                  <p:stCondLst>
                                    <p:cond delay="0"/>
                                  </p:stCondLst>
                                  <p:childTnLst>
                                    <p:set>
                                      <p:cBhvr>
                                        <p:cTn id="34" dur="1" fill="hold">
                                          <p:stCondLst>
                                            <p:cond delay="0"/>
                                          </p:stCondLst>
                                        </p:cTn>
                                        <p:tgtEl>
                                          <p:spTgt spid="47"/>
                                        </p:tgtEl>
                                        <p:attrNameLst>
                                          <p:attrName>style.visibility</p:attrName>
                                        </p:attrNameLst>
                                      </p:cBhvr>
                                      <p:to>
                                        <p:strVal val="visible"/>
                                      </p:to>
                                    </p:set>
                                    <p:anim calcmode="lin" valueType="num">
                                      <p:cBhvr additive="base">
                                        <p:cTn id="35" dur="500" fill="hold"/>
                                        <p:tgtEl>
                                          <p:spTgt spid="47"/>
                                        </p:tgtEl>
                                        <p:attrNameLst>
                                          <p:attrName>ppt_x</p:attrName>
                                        </p:attrNameLst>
                                      </p:cBhvr>
                                      <p:tavLst>
                                        <p:tav tm="0">
                                          <p:val>
                                            <p:strVal val="1+#ppt_w/2"/>
                                          </p:val>
                                        </p:tav>
                                        <p:tav tm="100000">
                                          <p:val>
                                            <p:strVal val="#ppt_x"/>
                                          </p:val>
                                        </p:tav>
                                      </p:tavLst>
                                    </p:anim>
                                    <p:anim calcmode="lin" valueType="num">
                                      <p:cBhvr additive="base">
                                        <p:cTn id="36" dur="500" fill="hold"/>
                                        <p:tgtEl>
                                          <p:spTgt spid="47"/>
                                        </p:tgtEl>
                                        <p:attrNameLst>
                                          <p:attrName>ppt_y</p:attrName>
                                        </p:attrNameLst>
                                      </p:cBhvr>
                                      <p:tavLst>
                                        <p:tav tm="0">
                                          <p:val>
                                            <p:strVal val="#ppt_y"/>
                                          </p:val>
                                        </p:tav>
                                        <p:tav tm="100000">
                                          <p:val>
                                            <p:strVal val="#ppt_y"/>
                                          </p:val>
                                        </p:tav>
                                      </p:tavLst>
                                    </p:anim>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49"/>
                                        </p:tgtEl>
                                        <p:attrNameLst>
                                          <p:attrName>style.visibility</p:attrName>
                                        </p:attrNameLst>
                                      </p:cBhvr>
                                      <p:to>
                                        <p:strVal val="visible"/>
                                      </p:to>
                                    </p:set>
                                    <p:anim calcmode="lin" valueType="num">
                                      <p:cBhvr additive="base">
                                        <p:cTn id="40" dur="500" fill="hold"/>
                                        <p:tgtEl>
                                          <p:spTgt spid="49"/>
                                        </p:tgtEl>
                                        <p:attrNameLst>
                                          <p:attrName>ppt_x</p:attrName>
                                        </p:attrNameLst>
                                      </p:cBhvr>
                                      <p:tavLst>
                                        <p:tav tm="0">
                                          <p:val>
                                            <p:strVal val="1+#ppt_w/2"/>
                                          </p:val>
                                        </p:tav>
                                        <p:tav tm="100000">
                                          <p:val>
                                            <p:strVal val="#ppt_x"/>
                                          </p:val>
                                        </p:tav>
                                      </p:tavLst>
                                    </p:anim>
                                    <p:anim calcmode="lin" valueType="num">
                                      <p:cBhvr additive="base">
                                        <p:cTn id="41"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6" grpId="0"/>
      <p:bldP spid="88" grpId="0" animBg="1"/>
      <p:bldP spid="42" grpId="0"/>
      <p:bldP spid="43" grpId="0"/>
      <p:bldP spid="45" grpId="0"/>
      <p:bldP spid="47" grpId="0"/>
      <p:bldP spid="49"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标题 2"/>
          <p:cNvSpPr txBox="1">
            <a:spLocks/>
          </p:cNvSpPr>
          <p:nvPr/>
        </p:nvSpPr>
        <p:spPr>
          <a:xfrm>
            <a:off x="1062038" y="365125"/>
            <a:ext cx="494947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38" name="Rectangle 4"/>
          <p:cNvSpPr/>
          <p:nvPr/>
        </p:nvSpPr>
        <p:spPr>
          <a:xfrm>
            <a:off x="918524" y="3429160"/>
            <a:ext cx="2052000" cy="108048"/>
          </a:xfrm>
          <a:prstGeom prst="rect">
            <a:avLst/>
          </a:prstGeom>
          <a:solidFill>
            <a:srgbClr val="0192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39" name="Rectangle 5"/>
          <p:cNvSpPr/>
          <p:nvPr/>
        </p:nvSpPr>
        <p:spPr>
          <a:xfrm>
            <a:off x="2985361" y="3429160"/>
            <a:ext cx="2052000" cy="108048"/>
          </a:xfrm>
          <a:prstGeom prst="rect">
            <a:avLst/>
          </a:prstGeom>
          <a:solidFill>
            <a:srgbClr val="F576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40" name="Rectangle 6"/>
          <p:cNvSpPr/>
          <p:nvPr/>
        </p:nvSpPr>
        <p:spPr>
          <a:xfrm>
            <a:off x="5052198" y="3429160"/>
            <a:ext cx="2052000" cy="108048"/>
          </a:xfrm>
          <a:prstGeom prst="rect">
            <a:avLst/>
          </a:prstGeom>
          <a:solidFill>
            <a:srgbClr val="0192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41" name="Rectangle 7"/>
          <p:cNvSpPr/>
          <p:nvPr/>
        </p:nvSpPr>
        <p:spPr>
          <a:xfrm>
            <a:off x="7119029" y="3429160"/>
            <a:ext cx="2052000" cy="108048"/>
          </a:xfrm>
          <a:prstGeom prst="rect">
            <a:avLst/>
          </a:prstGeom>
          <a:solidFill>
            <a:srgbClr val="F5764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sp>
        <p:nvSpPr>
          <p:cNvPr id="42" name="Rectangle 8"/>
          <p:cNvSpPr/>
          <p:nvPr/>
        </p:nvSpPr>
        <p:spPr>
          <a:xfrm>
            <a:off x="9185862" y="3429160"/>
            <a:ext cx="2052000" cy="108048"/>
          </a:xfrm>
          <a:prstGeom prst="rect">
            <a:avLst/>
          </a:prstGeom>
          <a:solidFill>
            <a:srgbClr val="01927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200">
              <a:latin typeface="Roboto" panose="02000000000000000000" pitchFamily="2" charset="0"/>
              <a:ea typeface="Roboto" panose="02000000000000000000" pitchFamily="2" charset="0"/>
              <a:cs typeface="Helvetica Neue"/>
            </a:endParaRPr>
          </a:p>
        </p:txBody>
      </p:sp>
      <p:grpSp>
        <p:nvGrpSpPr>
          <p:cNvPr id="43" name="Group 14"/>
          <p:cNvGrpSpPr/>
          <p:nvPr/>
        </p:nvGrpSpPr>
        <p:grpSpPr>
          <a:xfrm>
            <a:off x="1097526" y="2395708"/>
            <a:ext cx="648000" cy="648000"/>
            <a:chOff x="7322925" y="1113826"/>
            <a:chExt cx="418280" cy="418280"/>
          </a:xfrm>
        </p:grpSpPr>
        <p:sp>
          <p:nvSpPr>
            <p:cNvPr id="44" name="Teardrop 15"/>
            <p:cNvSpPr/>
            <p:nvPr/>
          </p:nvSpPr>
          <p:spPr>
            <a:xfrm rot="8100000">
              <a:off x="7322925" y="1113826"/>
              <a:ext cx="418280" cy="418280"/>
            </a:xfrm>
            <a:prstGeom prst="teardrop">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45"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grpSp>
        <p:nvGrpSpPr>
          <p:cNvPr id="46" name="Group 17"/>
          <p:cNvGrpSpPr/>
          <p:nvPr/>
        </p:nvGrpSpPr>
        <p:grpSpPr>
          <a:xfrm>
            <a:off x="5229310" y="2395708"/>
            <a:ext cx="648000" cy="648000"/>
            <a:chOff x="4158893" y="1506251"/>
            <a:chExt cx="418280" cy="418280"/>
          </a:xfrm>
        </p:grpSpPr>
        <p:sp>
          <p:nvSpPr>
            <p:cNvPr id="47" name="Teardrop 18"/>
            <p:cNvSpPr/>
            <p:nvPr/>
          </p:nvSpPr>
          <p:spPr>
            <a:xfrm rot="8100000">
              <a:off x="4158893" y="1506251"/>
              <a:ext cx="418280" cy="418280"/>
            </a:xfrm>
            <a:prstGeom prst="teardrop">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48" name="Freeform 11"/>
            <p:cNvSpPr>
              <a:spLocks/>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grpSp>
        <p:nvGrpSpPr>
          <p:cNvPr id="49" name="Group 20"/>
          <p:cNvGrpSpPr/>
          <p:nvPr/>
        </p:nvGrpSpPr>
        <p:grpSpPr>
          <a:xfrm>
            <a:off x="3171593" y="2395708"/>
            <a:ext cx="648000" cy="648000"/>
            <a:chOff x="2708324" y="1506251"/>
            <a:chExt cx="418280" cy="418280"/>
          </a:xfrm>
        </p:grpSpPr>
        <p:sp>
          <p:nvSpPr>
            <p:cNvPr id="50" name="Teardrop 21"/>
            <p:cNvSpPr/>
            <p:nvPr/>
          </p:nvSpPr>
          <p:spPr>
            <a:xfrm rot="8100000">
              <a:off x="2708324" y="1506251"/>
              <a:ext cx="418280" cy="418280"/>
            </a:xfrm>
            <a:prstGeom prst="teardrop">
              <a:avLst/>
            </a:prstGeom>
            <a:solidFill>
              <a:srgbClr val="F57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51"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grpSp>
        <p:nvGrpSpPr>
          <p:cNvPr id="52" name="Group 23"/>
          <p:cNvGrpSpPr/>
          <p:nvPr/>
        </p:nvGrpSpPr>
        <p:grpSpPr>
          <a:xfrm>
            <a:off x="9372723" y="2395708"/>
            <a:ext cx="648000" cy="648000"/>
            <a:chOff x="7178907" y="1506251"/>
            <a:chExt cx="418280" cy="418280"/>
          </a:xfrm>
        </p:grpSpPr>
        <p:sp>
          <p:nvSpPr>
            <p:cNvPr id="53" name="Teardrop 24"/>
            <p:cNvSpPr/>
            <p:nvPr/>
          </p:nvSpPr>
          <p:spPr>
            <a:xfrm rot="8100000">
              <a:off x="7178907" y="1506251"/>
              <a:ext cx="418280" cy="418280"/>
            </a:xfrm>
            <a:prstGeom prst="teardrop">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54"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grpSp>
        <p:nvGrpSpPr>
          <p:cNvPr id="55" name="Group 26"/>
          <p:cNvGrpSpPr/>
          <p:nvPr/>
        </p:nvGrpSpPr>
        <p:grpSpPr>
          <a:xfrm>
            <a:off x="7301208" y="2395708"/>
            <a:ext cx="648000" cy="648000"/>
            <a:chOff x="5665857" y="1506251"/>
            <a:chExt cx="418280" cy="418280"/>
          </a:xfrm>
        </p:grpSpPr>
        <p:sp>
          <p:nvSpPr>
            <p:cNvPr id="56" name="Teardrop 27"/>
            <p:cNvSpPr/>
            <p:nvPr/>
          </p:nvSpPr>
          <p:spPr>
            <a:xfrm rot="8100000">
              <a:off x="5665857" y="1506251"/>
              <a:ext cx="418280" cy="418280"/>
            </a:xfrm>
            <a:prstGeom prst="teardrop">
              <a:avLst/>
            </a:prstGeom>
            <a:solidFill>
              <a:srgbClr val="F5764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75000"/>
                  </a:schemeClr>
                </a:solidFill>
              </a:endParaRPr>
            </a:p>
          </p:txBody>
        </p:sp>
        <p:sp>
          <p:nvSpPr>
            <p:cNvPr id="57"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algn="ctr"/>
              <a:endParaRPr lang="en-US" dirty="0">
                <a:solidFill>
                  <a:schemeClr val="bg2">
                    <a:lumMod val="75000"/>
                  </a:schemeClr>
                </a:solidFill>
              </a:endParaRPr>
            </a:p>
          </p:txBody>
        </p:sp>
      </p:grpSp>
      <p:grpSp>
        <p:nvGrpSpPr>
          <p:cNvPr id="58" name="组合 57"/>
          <p:cNvGrpSpPr/>
          <p:nvPr/>
        </p:nvGrpSpPr>
        <p:grpSpPr>
          <a:xfrm>
            <a:off x="1242675" y="3677375"/>
            <a:ext cx="1627533" cy="1482866"/>
            <a:chOff x="1242675" y="3677375"/>
            <a:chExt cx="1627533" cy="1482866"/>
          </a:xfrm>
        </p:grpSpPr>
        <p:sp>
          <p:nvSpPr>
            <p:cNvPr id="59" name="TextBox 9"/>
            <p:cNvSpPr txBox="1"/>
            <p:nvPr/>
          </p:nvSpPr>
          <p:spPr>
            <a:xfrm>
              <a:off x="1242675" y="3677375"/>
              <a:ext cx="1627533" cy="711745"/>
            </a:xfrm>
            <a:prstGeom prst="rect">
              <a:avLst/>
            </a:prstGeom>
            <a:noFill/>
          </p:spPr>
          <p:txBody>
            <a:bodyPr wrap="square" lIns="0" tIns="0" rIns="91420" bIns="0" rtlCol="0">
              <a:noAutofit/>
            </a:bodyPr>
            <a:lstStyle/>
            <a:p>
              <a:r>
                <a:rPr lang="en-US" sz="4800" b="1" dirty="0" smtClean="0">
                  <a:solidFill>
                    <a:srgbClr val="01927A"/>
                  </a:solidFill>
                  <a:ea typeface="Roboto" panose="02000000000000000000" pitchFamily="2" charset="0"/>
                  <a:cs typeface="Helvetica Neue"/>
                </a:rPr>
                <a:t>01</a:t>
              </a:r>
              <a:endParaRPr lang="id-ID" sz="1100" dirty="0">
                <a:solidFill>
                  <a:srgbClr val="01927A"/>
                </a:solidFill>
                <a:ea typeface="Roboto" panose="02000000000000000000" pitchFamily="2" charset="0"/>
              </a:endParaRPr>
            </a:p>
          </p:txBody>
        </p:sp>
        <p:sp>
          <p:nvSpPr>
            <p:cNvPr id="60" name="TextBox 9"/>
            <p:cNvSpPr txBox="1"/>
            <p:nvPr/>
          </p:nvSpPr>
          <p:spPr>
            <a:xfrm>
              <a:off x="1242675" y="4322260"/>
              <a:ext cx="1627533" cy="207027"/>
            </a:xfrm>
            <a:prstGeom prst="rect">
              <a:avLst/>
            </a:prstGeom>
            <a:noFill/>
          </p:spPr>
          <p:txBody>
            <a:bodyPr wrap="square" lIns="0" tIns="0" rIns="91420" bIns="0" rtlCol="0">
              <a:noAutofit/>
            </a:bodyPr>
            <a:lstStyle/>
            <a:p>
              <a:r>
                <a:rPr lang="id-ID" sz="1400" dirty="0" smtClean="0">
                  <a:solidFill>
                    <a:srgbClr val="01927A"/>
                  </a:solidFill>
                  <a:ea typeface="Roboto" panose="02000000000000000000" pitchFamily="2" charset="0"/>
                  <a:cs typeface="Helvetica Neue"/>
                </a:rPr>
                <a:t>NETWORKS</a:t>
              </a:r>
              <a:endParaRPr lang="id-ID" sz="1100" dirty="0">
                <a:solidFill>
                  <a:srgbClr val="01927A"/>
                </a:solidFill>
                <a:ea typeface="Roboto" panose="02000000000000000000" pitchFamily="2" charset="0"/>
              </a:endParaRPr>
            </a:p>
          </p:txBody>
        </p:sp>
        <p:sp>
          <p:nvSpPr>
            <p:cNvPr id="61" name="TextBox 9"/>
            <p:cNvSpPr txBox="1"/>
            <p:nvPr/>
          </p:nvSpPr>
          <p:spPr>
            <a:xfrm>
              <a:off x="1242675" y="4600896"/>
              <a:ext cx="1627533" cy="559345"/>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a:t>
              </a:r>
              <a:r>
                <a:rPr lang="zh-CN" altLang="en-US" sz="1200" dirty="0" smtClean="0">
                  <a:cs typeface="Arial" panose="020B0604020202020204" pitchFamily="34" charset="0"/>
                </a:rPr>
                <a:t>内容</a:t>
              </a:r>
              <a:r>
                <a:rPr lang="zh-CN" altLang="en-US" sz="1200" dirty="0">
                  <a:cs typeface="Arial" panose="020B0604020202020204" pitchFamily="34" charset="0"/>
                </a:rPr>
                <a:t>点击输入文字</a:t>
              </a:r>
              <a:r>
                <a:rPr lang="zh-CN" altLang="en-US" sz="1200" dirty="0" smtClean="0">
                  <a:cs typeface="Arial" panose="020B0604020202020204" pitchFamily="34" charset="0"/>
                </a:rPr>
                <a:t>内容</a:t>
              </a:r>
              <a:r>
                <a:rPr lang="zh-CN" altLang="en-US" sz="1200" dirty="0">
                  <a:cs typeface="Arial" panose="020B0604020202020204" pitchFamily="34" charset="0"/>
                </a:rPr>
                <a:t>点击输入文字内容</a:t>
              </a: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grpSp>
        <p:nvGrpSpPr>
          <p:cNvPr id="62" name="组合 61"/>
          <p:cNvGrpSpPr/>
          <p:nvPr/>
        </p:nvGrpSpPr>
        <p:grpSpPr>
          <a:xfrm>
            <a:off x="3306474" y="3677375"/>
            <a:ext cx="1630564" cy="1545500"/>
            <a:chOff x="3306474" y="3677375"/>
            <a:chExt cx="1630564" cy="1545500"/>
          </a:xfrm>
        </p:grpSpPr>
        <p:sp>
          <p:nvSpPr>
            <p:cNvPr id="63" name="TextBox 10"/>
            <p:cNvSpPr txBox="1"/>
            <p:nvPr/>
          </p:nvSpPr>
          <p:spPr>
            <a:xfrm>
              <a:off x="3306474" y="3677375"/>
              <a:ext cx="1630564" cy="711745"/>
            </a:xfrm>
            <a:prstGeom prst="rect">
              <a:avLst/>
            </a:prstGeom>
            <a:noFill/>
          </p:spPr>
          <p:txBody>
            <a:bodyPr wrap="square" lIns="0" tIns="0" rIns="91420" bIns="0" rtlCol="0">
              <a:noAutofit/>
            </a:bodyPr>
            <a:lstStyle/>
            <a:p>
              <a:r>
                <a:rPr lang="en-US" sz="4800" b="1" dirty="0" smtClean="0">
                  <a:solidFill>
                    <a:srgbClr val="F57649"/>
                  </a:solidFill>
                  <a:ea typeface="Roboto" panose="02000000000000000000" pitchFamily="2" charset="0"/>
                  <a:cs typeface="Helvetica Neue"/>
                </a:rPr>
                <a:t>02</a:t>
              </a:r>
              <a:endParaRPr lang="id-ID" sz="1100" dirty="0">
                <a:solidFill>
                  <a:srgbClr val="F57649"/>
                </a:solidFill>
                <a:ea typeface="Roboto" panose="02000000000000000000" pitchFamily="2" charset="0"/>
              </a:endParaRPr>
            </a:p>
          </p:txBody>
        </p:sp>
        <p:sp>
          <p:nvSpPr>
            <p:cNvPr id="64" name="TextBox 10"/>
            <p:cNvSpPr txBox="1"/>
            <p:nvPr/>
          </p:nvSpPr>
          <p:spPr>
            <a:xfrm>
              <a:off x="3306474" y="4322260"/>
              <a:ext cx="1630564" cy="207027"/>
            </a:xfrm>
            <a:prstGeom prst="rect">
              <a:avLst/>
            </a:prstGeom>
            <a:noFill/>
          </p:spPr>
          <p:txBody>
            <a:bodyPr wrap="square" lIns="0" tIns="0" rIns="91420" bIns="0" rtlCol="0">
              <a:noAutofit/>
            </a:bodyPr>
            <a:lstStyle/>
            <a:p>
              <a:r>
                <a:rPr lang="id-ID" sz="1400" dirty="0" smtClean="0">
                  <a:solidFill>
                    <a:srgbClr val="F57649"/>
                  </a:solidFill>
                  <a:ea typeface="Roboto" panose="02000000000000000000" pitchFamily="2" charset="0"/>
                  <a:cs typeface="Helvetica Neue"/>
                </a:rPr>
                <a:t>SUPPORT</a:t>
              </a:r>
              <a:endParaRPr lang="id-ID" sz="1100" dirty="0">
                <a:solidFill>
                  <a:srgbClr val="F57649"/>
                </a:solidFill>
                <a:ea typeface="Roboto" panose="02000000000000000000" pitchFamily="2" charset="0"/>
              </a:endParaRPr>
            </a:p>
          </p:txBody>
        </p:sp>
        <p:sp>
          <p:nvSpPr>
            <p:cNvPr id="65" name="TextBox 10"/>
            <p:cNvSpPr txBox="1"/>
            <p:nvPr/>
          </p:nvSpPr>
          <p:spPr>
            <a:xfrm>
              <a:off x="3306474" y="4600897"/>
              <a:ext cx="1630564" cy="621978"/>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点击输入文字内容点击输入文字内容点击输入文字内容</a:t>
              </a: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grpSp>
        <p:nvGrpSpPr>
          <p:cNvPr id="66" name="组合 65"/>
          <p:cNvGrpSpPr/>
          <p:nvPr/>
        </p:nvGrpSpPr>
        <p:grpSpPr>
          <a:xfrm>
            <a:off x="5351943" y="3677375"/>
            <a:ext cx="1637707" cy="1482866"/>
            <a:chOff x="5351943" y="3677375"/>
            <a:chExt cx="1637707" cy="1482866"/>
          </a:xfrm>
        </p:grpSpPr>
        <p:sp>
          <p:nvSpPr>
            <p:cNvPr id="67" name="TextBox 11"/>
            <p:cNvSpPr txBox="1"/>
            <p:nvPr/>
          </p:nvSpPr>
          <p:spPr>
            <a:xfrm>
              <a:off x="5357956" y="3677375"/>
              <a:ext cx="1631694" cy="711745"/>
            </a:xfrm>
            <a:prstGeom prst="rect">
              <a:avLst/>
            </a:prstGeom>
            <a:noFill/>
          </p:spPr>
          <p:txBody>
            <a:bodyPr wrap="square" lIns="0" tIns="0" rIns="91420" bIns="0" rtlCol="0">
              <a:noAutofit/>
            </a:bodyPr>
            <a:lstStyle/>
            <a:p>
              <a:r>
                <a:rPr lang="en-US" sz="4800" b="1" dirty="0" smtClean="0">
                  <a:solidFill>
                    <a:srgbClr val="01927A"/>
                  </a:solidFill>
                  <a:ea typeface="Roboto" panose="02000000000000000000" pitchFamily="2" charset="0"/>
                  <a:cs typeface="Helvetica Neue"/>
                </a:rPr>
                <a:t>03</a:t>
              </a:r>
              <a:endParaRPr lang="id-ID" sz="1100" dirty="0">
                <a:solidFill>
                  <a:srgbClr val="01927A"/>
                </a:solidFill>
                <a:ea typeface="Roboto" panose="02000000000000000000" pitchFamily="2" charset="0"/>
              </a:endParaRPr>
            </a:p>
          </p:txBody>
        </p:sp>
        <p:sp>
          <p:nvSpPr>
            <p:cNvPr id="68" name="TextBox 11"/>
            <p:cNvSpPr txBox="1"/>
            <p:nvPr/>
          </p:nvSpPr>
          <p:spPr>
            <a:xfrm>
              <a:off x="5357956" y="4322260"/>
              <a:ext cx="1631694" cy="207027"/>
            </a:xfrm>
            <a:prstGeom prst="rect">
              <a:avLst/>
            </a:prstGeom>
            <a:noFill/>
          </p:spPr>
          <p:txBody>
            <a:bodyPr wrap="square" lIns="0" tIns="0" rIns="91420" bIns="0" rtlCol="0">
              <a:noAutofit/>
            </a:bodyPr>
            <a:lstStyle/>
            <a:p>
              <a:r>
                <a:rPr lang="id-ID" sz="1400" dirty="0" smtClean="0">
                  <a:solidFill>
                    <a:srgbClr val="01927A"/>
                  </a:solidFill>
                  <a:ea typeface="Roboto" panose="02000000000000000000" pitchFamily="2" charset="0"/>
                  <a:cs typeface="Helvetica Neue"/>
                </a:rPr>
                <a:t>UPLOADS</a:t>
              </a:r>
              <a:endParaRPr lang="id-ID" sz="1100" dirty="0">
                <a:solidFill>
                  <a:srgbClr val="01927A"/>
                </a:solidFill>
                <a:ea typeface="Roboto" panose="02000000000000000000" pitchFamily="2" charset="0"/>
              </a:endParaRPr>
            </a:p>
          </p:txBody>
        </p:sp>
        <p:sp>
          <p:nvSpPr>
            <p:cNvPr id="69" name="TextBox 9"/>
            <p:cNvSpPr txBox="1"/>
            <p:nvPr/>
          </p:nvSpPr>
          <p:spPr>
            <a:xfrm>
              <a:off x="5351943" y="4600896"/>
              <a:ext cx="1627533" cy="559345"/>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点击输入文字内容点击输入文字内容点击输入文字内容</a:t>
              </a: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grpSp>
        <p:nvGrpSpPr>
          <p:cNvPr id="70" name="组合 69"/>
          <p:cNvGrpSpPr/>
          <p:nvPr/>
        </p:nvGrpSpPr>
        <p:grpSpPr>
          <a:xfrm>
            <a:off x="7415742" y="3669804"/>
            <a:ext cx="1665555" cy="1553071"/>
            <a:chOff x="7415742" y="3669804"/>
            <a:chExt cx="1665555" cy="1553071"/>
          </a:xfrm>
        </p:grpSpPr>
        <p:sp>
          <p:nvSpPr>
            <p:cNvPr id="71" name="TextBox 12"/>
            <p:cNvSpPr txBox="1"/>
            <p:nvPr/>
          </p:nvSpPr>
          <p:spPr>
            <a:xfrm>
              <a:off x="7435378" y="3669804"/>
              <a:ext cx="1645919" cy="715697"/>
            </a:xfrm>
            <a:prstGeom prst="rect">
              <a:avLst/>
            </a:prstGeom>
            <a:noFill/>
          </p:spPr>
          <p:txBody>
            <a:bodyPr wrap="square" lIns="0" tIns="0" rIns="91420" bIns="0" rtlCol="0">
              <a:noAutofit/>
            </a:bodyPr>
            <a:lstStyle/>
            <a:p>
              <a:r>
                <a:rPr lang="en-US" sz="4800" b="1" dirty="0" smtClean="0">
                  <a:solidFill>
                    <a:srgbClr val="F57649"/>
                  </a:solidFill>
                  <a:ea typeface="Roboto" panose="02000000000000000000" pitchFamily="2" charset="0"/>
                  <a:cs typeface="Helvetica Neue"/>
                </a:rPr>
                <a:t>04</a:t>
              </a:r>
              <a:endParaRPr lang="id-ID" sz="1100" dirty="0">
                <a:solidFill>
                  <a:srgbClr val="F57649"/>
                </a:solidFill>
                <a:ea typeface="Roboto" panose="02000000000000000000" pitchFamily="2" charset="0"/>
              </a:endParaRPr>
            </a:p>
          </p:txBody>
        </p:sp>
        <p:sp>
          <p:nvSpPr>
            <p:cNvPr id="72" name="TextBox 12"/>
            <p:cNvSpPr txBox="1"/>
            <p:nvPr/>
          </p:nvSpPr>
          <p:spPr>
            <a:xfrm>
              <a:off x="7435378" y="4314689"/>
              <a:ext cx="1645919" cy="214598"/>
            </a:xfrm>
            <a:prstGeom prst="rect">
              <a:avLst/>
            </a:prstGeom>
            <a:noFill/>
          </p:spPr>
          <p:txBody>
            <a:bodyPr wrap="square" lIns="0" tIns="0" rIns="91420" bIns="0" rtlCol="0">
              <a:noAutofit/>
            </a:bodyPr>
            <a:lstStyle/>
            <a:p>
              <a:r>
                <a:rPr lang="id-ID" sz="1400" dirty="0" smtClean="0">
                  <a:solidFill>
                    <a:srgbClr val="F57649"/>
                  </a:solidFill>
                  <a:ea typeface="Roboto" panose="02000000000000000000" pitchFamily="2" charset="0"/>
                  <a:cs typeface="Helvetica Neue"/>
                </a:rPr>
                <a:t>PASSWORDS</a:t>
              </a:r>
              <a:endParaRPr lang="id-ID" sz="1100" dirty="0">
                <a:solidFill>
                  <a:srgbClr val="F57649"/>
                </a:solidFill>
                <a:ea typeface="Roboto" panose="02000000000000000000" pitchFamily="2" charset="0"/>
              </a:endParaRPr>
            </a:p>
          </p:txBody>
        </p:sp>
        <p:sp>
          <p:nvSpPr>
            <p:cNvPr id="73" name="TextBox 10"/>
            <p:cNvSpPr txBox="1"/>
            <p:nvPr/>
          </p:nvSpPr>
          <p:spPr>
            <a:xfrm>
              <a:off x="7415742" y="4600897"/>
              <a:ext cx="1630564" cy="621978"/>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点击输入文字内容点击输入文字内容点击输入文字内容</a:t>
              </a: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grpSp>
        <p:nvGrpSpPr>
          <p:cNvPr id="74" name="组合 73"/>
          <p:cNvGrpSpPr/>
          <p:nvPr/>
        </p:nvGrpSpPr>
        <p:grpSpPr>
          <a:xfrm>
            <a:off x="9482572" y="3677375"/>
            <a:ext cx="1654966" cy="1545500"/>
            <a:chOff x="9482572" y="3677375"/>
            <a:chExt cx="1654966" cy="1545500"/>
          </a:xfrm>
        </p:grpSpPr>
        <p:sp>
          <p:nvSpPr>
            <p:cNvPr id="75" name="TextBox 13"/>
            <p:cNvSpPr txBox="1"/>
            <p:nvPr/>
          </p:nvSpPr>
          <p:spPr>
            <a:xfrm>
              <a:off x="9502202" y="3677375"/>
              <a:ext cx="1635336" cy="711745"/>
            </a:xfrm>
            <a:prstGeom prst="rect">
              <a:avLst/>
            </a:prstGeom>
            <a:noFill/>
          </p:spPr>
          <p:txBody>
            <a:bodyPr wrap="square" lIns="0" tIns="0" rIns="91420" bIns="0" rtlCol="0">
              <a:noAutofit/>
            </a:bodyPr>
            <a:lstStyle/>
            <a:p>
              <a:r>
                <a:rPr lang="en-US" sz="4800" b="1" dirty="0" smtClean="0">
                  <a:solidFill>
                    <a:srgbClr val="01927A"/>
                  </a:solidFill>
                  <a:ea typeface="Roboto" panose="02000000000000000000" pitchFamily="2" charset="0"/>
                  <a:cs typeface="Helvetica Neue"/>
                </a:rPr>
                <a:t>05</a:t>
              </a:r>
              <a:endParaRPr lang="id-ID" sz="1100" dirty="0">
                <a:solidFill>
                  <a:srgbClr val="01927A"/>
                </a:solidFill>
                <a:ea typeface="Roboto" panose="02000000000000000000" pitchFamily="2" charset="0"/>
              </a:endParaRPr>
            </a:p>
          </p:txBody>
        </p:sp>
        <p:sp>
          <p:nvSpPr>
            <p:cNvPr id="76" name="TextBox 13"/>
            <p:cNvSpPr txBox="1"/>
            <p:nvPr/>
          </p:nvSpPr>
          <p:spPr>
            <a:xfrm>
              <a:off x="9502202" y="4322260"/>
              <a:ext cx="1635336" cy="207027"/>
            </a:xfrm>
            <a:prstGeom prst="rect">
              <a:avLst/>
            </a:prstGeom>
            <a:noFill/>
          </p:spPr>
          <p:txBody>
            <a:bodyPr wrap="square" lIns="0" tIns="0" rIns="91420" bIns="0" rtlCol="0">
              <a:noAutofit/>
            </a:bodyPr>
            <a:lstStyle/>
            <a:p>
              <a:r>
                <a:rPr lang="id-ID" sz="1400" dirty="0" smtClean="0">
                  <a:solidFill>
                    <a:srgbClr val="01927A"/>
                  </a:solidFill>
                  <a:ea typeface="Roboto" panose="02000000000000000000" pitchFamily="2" charset="0"/>
                  <a:cs typeface="Helvetica Neue"/>
                </a:rPr>
                <a:t>IMPROVEMENTS</a:t>
              </a:r>
              <a:endParaRPr lang="id-ID" sz="1100" dirty="0">
                <a:solidFill>
                  <a:srgbClr val="01927A"/>
                </a:solidFill>
                <a:ea typeface="Roboto" panose="02000000000000000000" pitchFamily="2" charset="0"/>
              </a:endParaRPr>
            </a:p>
          </p:txBody>
        </p:sp>
        <p:sp>
          <p:nvSpPr>
            <p:cNvPr id="77" name="TextBox 10"/>
            <p:cNvSpPr txBox="1"/>
            <p:nvPr/>
          </p:nvSpPr>
          <p:spPr>
            <a:xfrm>
              <a:off x="9482572" y="4600897"/>
              <a:ext cx="1630564" cy="621978"/>
            </a:xfrm>
            <a:prstGeom prst="rect">
              <a:avLst/>
            </a:prstGeom>
            <a:noFill/>
          </p:spPr>
          <p:txBody>
            <a:bodyPr wrap="square" lIns="0" tIns="0" rIns="91420" bIns="0" rtlCol="0">
              <a:noAutofit/>
            </a:bodyPr>
            <a:lstStyle/>
            <a:p>
              <a:r>
                <a:rPr lang="zh-CN" altLang="en-US" sz="1200" dirty="0">
                  <a:cs typeface="Arial" panose="020B0604020202020204" pitchFamily="34" charset="0"/>
                </a:rPr>
                <a:t>点击输入文字内容点击输入文字内容点击输入文字内容</a:t>
              </a:r>
            </a:p>
            <a:p>
              <a:endParaRPr lang="zh-CN" altLang="en-US" sz="1200" dirty="0">
                <a:cs typeface="Arial" panose="020B0604020202020204" pitchFamily="34" charset="0"/>
              </a:endParaRPr>
            </a:p>
            <a:p>
              <a:pPr eaLnBrk="1" hangingPunct="1"/>
              <a:endParaRPr lang="zh-CN" altLang="en-US" sz="1200" dirty="0">
                <a:cs typeface="Arial" panose="020B0604020202020204" pitchFamily="34" charset="0"/>
              </a:endParaRPr>
            </a:p>
          </p:txBody>
        </p:sp>
      </p:grpSp>
    </p:spTree>
    <p:extLst>
      <p:ext uri="{BB962C8B-B14F-4D97-AF65-F5344CB8AC3E}">
        <p14:creationId xmlns:p14="http://schemas.microsoft.com/office/powerpoint/2010/main" xmlns="" val="311551232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fade">
                                      <p:cBhvr>
                                        <p:cTn id="11" dur="500"/>
                                        <p:tgtEl>
                                          <p:spTgt spid="3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500"/>
                                        <p:tgtEl>
                                          <p:spTgt spid="39"/>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1"/>
                                        </p:tgtEl>
                                        <p:attrNameLst>
                                          <p:attrName>style.visibility</p:attrName>
                                        </p:attrNameLst>
                                      </p:cBhvr>
                                      <p:to>
                                        <p:strVal val="visible"/>
                                      </p:to>
                                    </p:set>
                                    <p:animEffect transition="in" filter="fade">
                                      <p:cBhvr>
                                        <p:cTn id="23" dur="500"/>
                                        <p:tgtEl>
                                          <p:spTgt spid="41"/>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500"/>
                                        <p:tgtEl>
                                          <p:spTgt spid="42"/>
                                        </p:tgtEl>
                                      </p:cBhvr>
                                    </p:animEffect>
                                  </p:childTnLst>
                                </p:cTn>
                              </p:par>
                              <p:par>
                                <p:cTn id="28" presetID="47" presetClass="entr" presetSubtype="0"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Effect transition="in" filter="fade">
                                      <p:cBhvr>
                                        <p:cTn id="30" dur="500"/>
                                        <p:tgtEl>
                                          <p:spTgt spid="43"/>
                                        </p:tgtEl>
                                      </p:cBhvr>
                                    </p:animEffect>
                                    <p:anim calcmode="lin" valueType="num">
                                      <p:cBhvr>
                                        <p:cTn id="31" dur="500" fill="hold"/>
                                        <p:tgtEl>
                                          <p:spTgt spid="43"/>
                                        </p:tgtEl>
                                        <p:attrNameLst>
                                          <p:attrName>ppt_x</p:attrName>
                                        </p:attrNameLst>
                                      </p:cBhvr>
                                      <p:tavLst>
                                        <p:tav tm="0">
                                          <p:val>
                                            <p:strVal val="#ppt_x"/>
                                          </p:val>
                                        </p:tav>
                                        <p:tav tm="100000">
                                          <p:val>
                                            <p:strVal val="#ppt_x"/>
                                          </p:val>
                                        </p:tav>
                                      </p:tavLst>
                                    </p:anim>
                                    <p:anim calcmode="lin" valueType="num">
                                      <p:cBhvr>
                                        <p:cTn id="32" dur="500" fill="hold"/>
                                        <p:tgtEl>
                                          <p:spTgt spid="43"/>
                                        </p:tgtEl>
                                        <p:attrNameLst>
                                          <p:attrName>ppt_y</p:attrName>
                                        </p:attrNameLst>
                                      </p:cBhvr>
                                      <p:tavLst>
                                        <p:tav tm="0">
                                          <p:val>
                                            <p:strVal val="#ppt_y-.1"/>
                                          </p:val>
                                        </p:tav>
                                        <p:tav tm="100000">
                                          <p:val>
                                            <p:strVal val="#ppt_y"/>
                                          </p:val>
                                        </p:tav>
                                      </p:tavLst>
                                    </p:anim>
                                  </p:childTnLst>
                                </p:cTn>
                              </p:par>
                              <p:par>
                                <p:cTn id="33" presetID="47"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500"/>
                                        <p:tgtEl>
                                          <p:spTgt spid="49"/>
                                        </p:tgtEl>
                                      </p:cBhvr>
                                    </p:animEffect>
                                    <p:anim calcmode="lin" valueType="num">
                                      <p:cBhvr>
                                        <p:cTn id="36" dur="500" fill="hold"/>
                                        <p:tgtEl>
                                          <p:spTgt spid="49"/>
                                        </p:tgtEl>
                                        <p:attrNameLst>
                                          <p:attrName>ppt_x</p:attrName>
                                        </p:attrNameLst>
                                      </p:cBhvr>
                                      <p:tavLst>
                                        <p:tav tm="0">
                                          <p:val>
                                            <p:strVal val="#ppt_x"/>
                                          </p:val>
                                        </p:tav>
                                        <p:tav tm="100000">
                                          <p:val>
                                            <p:strVal val="#ppt_x"/>
                                          </p:val>
                                        </p:tav>
                                      </p:tavLst>
                                    </p:anim>
                                    <p:anim calcmode="lin" valueType="num">
                                      <p:cBhvr>
                                        <p:cTn id="37" dur="500" fill="hold"/>
                                        <p:tgtEl>
                                          <p:spTgt spid="49"/>
                                        </p:tgtEl>
                                        <p:attrNameLst>
                                          <p:attrName>ppt_y</p:attrName>
                                        </p:attrNameLst>
                                      </p:cBhvr>
                                      <p:tavLst>
                                        <p:tav tm="0">
                                          <p:val>
                                            <p:strVal val="#ppt_y-.1"/>
                                          </p:val>
                                        </p:tav>
                                        <p:tav tm="100000">
                                          <p:val>
                                            <p:strVal val="#ppt_y"/>
                                          </p:val>
                                        </p:tav>
                                      </p:tavLst>
                                    </p:anim>
                                  </p:childTnLst>
                                </p:cTn>
                              </p:par>
                              <p:par>
                                <p:cTn id="38" presetID="47" presetClass="entr" presetSubtype="0" fill="hold" nodeType="with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anim calcmode="lin" valueType="num">
                                      <p:cBhvr>
                                        <p:cTn id="41" dur="500" fill="hold"/>
                                        <p:tgtEl>
                                          <p:spTgt spid="46"/>
                                        </p:tgtEl>
                                        <p:attrNameLst>
                                          <p:attrName>ppt_x</p:attrName>
                                        </p:attrNameLst>
                                      </p:cBhvr>
                                      <p:tavLst>
                                        <p:tav tm="0">
                                          <p:val>
                                            <p:strVal val="#ppt_x"/>
                                          </p:val>
                                        </p:tav>
                                        <p:tav tm="100000">
                                          <p:val>
                                            <p:strVal val="#ppt_x"/>
                                          </p:val>
                                        </p:tav>
                                      </p:tavLst>
                                    </p:anim>
                                    <p:anim calcmode="lin" valueType="num">
                                      <p:cBhvr>
                                        <p:cTn id="42" dur="500" fill="hold"/>
                                        <p:tgtEl>
                                          <p:spTgt spid="46"/>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0"/>
                                  </p:stCondLst>
                                  <p:childTnLst>
                                    <p:set>
                                      <p:cBhvr>
                                        <p:cTn id="44" dur="1" fill="hold">
                                          <p:stCondLst>
                                            <p:cond delay="0"/>
                                          </p:stCondLst>
                                        </p:cTn>
                                        <p:tgtEl>
                                          <p:spTgt spid="55"/>
                                        </p:tgtEl>
                                        <p:attrNameLst>
                                          <p:attrName>style.visibility</p:attrName>
                                        </p:attrNameLst>
                                      </p:cBhvr>
                                      <p:to>
                                        <p:strVal val="visible"/>
                                      </p:to>
                                    </p:set>
                                    <p:animEffect transition="in" filter="fade">
                                      <p:cBhvr>
                                        <p:cTn id="45" dur="500"/>
                                        <p:tgtEl>
                                          <p:spTgt spid="55"/>
                                        </p:tgtEl>
                                      </p:cBhvr>
                                    </p:animEffect>
                                    <p:anim calcmode="lin" valueType="num">
                                      <p:cBhvr>
                                        <p:cTn id="46" dur="500" fill="hold"/>
                                        <p:tgtEl>
                                          <p:spTgt spid="55"/>
                                        </p:tgtEl>
                                        <p:attrNameLst>
                                          <p:attrName>ppt_x</p:attrName>
                                        </p:attrNameLst>
                                      </p:cBhvr>
                                      <p:tavLst>
                                        <p:tav tm="0">
                                          <p:val>
                                            <p:strVal val="#ppt_x"/>
                                          </p:val>
                                        </p:tav>
                                        <p:tav tm="100000">
                                          <p:val>
                                            <p:strVal val="#ppt_x"/>
                                          </p:val>
                                        </p:tav>
                                      </p:tavLst>
                                    </p:anim>
                                    <p:anim calcmode="lin" valueType="num">
                                      <p:cBhvr>
                                        <p:cTn id="47" dur="500" fill="hold"/>
                                        <p:tgtEl>
                                          <p:spTgt spid="55"/>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fade">
                                      <p:cBhvr>
                                        <p:cTn id="50" dur="500"/>
                                        <p:tgtEl>
                                          <p:spTgt spid="52"/>
                                        </p:tgtEl>
                                      </p:cBhvr>
                                    </p:animEffect>
                                    <p:anim calcmode="lin" valueType="num">
                                      <p:cBhvr>
                                        <p:cTn id="51" dur="500" fill="hold"/>
                                        <p:tgtEl>
                                          <p:spTgt spid="52"/>
                                        </p:tgtEl>
                                        <p:attrNameLst>
                                          <p:attrName>ppt_x</p:attrName>
                                        </p:attrNameLst>
                                      </p:cBhvr>
                                      <p:tavLst>
                                        <p:tav tm="0">
                                          <p:val>
                                            <p:strVal val="#ppt_x"/>
                                          </p:val>
                                        </p:tav>
                                        <p:tav tm="100000">
                                          <p:val>
                                            <p:strVal val="#ppt_x"/>
                                          </p:val>
                                        </p:tav>
                                      </p:tavLst>
                                    </p:anim>
                                    <p:anim calcmode="lin" valueType="num">
                                      <p:cBhvr>
                                        <p:cTn id="52" dur="500" fill="hold"/>
                                        <p:tgtEl>
                                          <p:spTgt spid="52"/>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22" presetClass="entr" presetSubtype="1" fill="hold" nodeType="afterEffect">
                                  <p:stCondLst>
                                    <p:cond delay="0"/>
                                  </p:stCondLst>
                                  <p:childTnLst>
                                    <p:set>
                                      <p:cBhvr>
                                        <p:cTn id="55" dur="1" fill="hold">
                                          <p:stCondLst>
                                            <p:cond delay="0"/>
                                          </p:stCondLst>
                                        </p:cTn>
                                        <p:tgtEl>
                                          <p:spTgt spid="58"/>
                                        </p:tgtEl>
                                        <p:attrNameLst>
                                          <p:attrName>style.visibility</p:attrName>
                                        </p:attrNameLst>
                                      </p:cBhvr>
                                      <p:to>
                                        <p:strVal val="visible"/>
                                      </p:to>
                                    </p:set>
                                    <p:animEffect transition="in" filter="wipe(up)">
                                      <p:cBhvr>
                                        <p:cTn id="56" dur="500"/>
                                        <p:tgtEl>
                                          <p:spTgt spid="58"/>
                                        </p:tgtEl>
                                      </p:cBhvr>
                                    </p:animEffect>
                                  </p:childTnLst>
                                </p:cTn>
                              </p:par>
                              <p:par>
                                <p:cTn id="57" presetID="22" presetClass="entr" presetSubtype="1"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wipe(up)">
                                      <p:cBhvr>
                                        <p:cTn id="59" dur="500"/>
                                        <p:tgtEl>
                                          <p:spTgt spid="62"/>
                                        </p:tgtEl>
                                      </p:cBhvr>
                                    </p:animEffect>
                                  </p:childTnLst>
                                </p:cTn>
                              </p:par>
                              <p:par>
                                <p:cTn id="60" presetID="22" presetClass="entr" presetSubtype="1" fill="hold" nodeType="withEffect">
                                  <p:stCondLst>
                                    <p:cond delay="0"/>
                                  </p:stCondLst>
                                  <p:childTnLst>
                                    <p:set>
                                      <p:cBhvr>
                                        <p:cTn id="61" dur="1" fill="hold">
                                          <p:stCondLst>
                                            <p:cond delay="0"/>
                                          </p:stCondLst>
                                        </p:cTn>
                                        <p:tgtEl>
                                          <p:spTgt spid="66"/>
                                        </p:tgtEl>
                                        <p:attrNameLst>
                                          <p:attrName>style.visibility</p:attrName>
                                        </p:attrNameLst>
                                      </p:cBhvr>
                                      <p:to>
                                        <p:strVal val="visible"/>
                                      </p:to>
                                    </p:set>
                                    <p:animEffect transition="in" filter="wipe(up)">
                                      <p:cBhvr>
                                        <p:cTn id="62" dur="500"/>
                                        <p:tgtEl>
                                          <p:spTgt spid="66"/>
                                        </p:tgtEl>
                                      </p:cBhvr>
                                    </p:animEffect>
                                  </p:childTnLst>
                                </p:cTn>
                              </p:par>
                              <p:par>
                                <p:cTn id="63" presetID="22" presetClass="entr" presetSubtype="1" fill="hold" nodeType="with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up)">
                                      <p:cBhvr>
                                        <p:cTn id="65" dur="500"/>
                                        <p:tgtEl>
                                          <p:spTgt spid="70"/>
                                        </p:tgtEl>
                                      </p:cBhvr>
                                    </p:animEffect>
                                  </p:childTnLst>
                                </p:cTn>
                              </p:par>
                              <p:par>
                                <p:cTn id="66" presetID="22" presetClass="entr" presetSubtype="1" fill="hold" nodeType="withEffect">
                                  <p:stCondLst>
                                    <p:cond delay="0"/>
                                  </p:stCondLst>
                                  <p:childTnLst>
                                    <p:set>
                                      <p:cBhvr>
                                        <p:cTn id="67" dur="1" fill="hold">
                                          <p:stCondLst>
                                            <p:cond delay="0"/>
                                          </p:stCondLst>
                                        </p:cTn>
                                        <p:tgtEl>
                                          <p:spTgt spid="74"/>
                                        </p:tgtEl>
                                        <p:attrNameLst>
                                          <p:attrName>style.visibility</p:attrName>
                                        </p:attrNameLst>
                                      </p:cBhvr>
                                      <p:to>
                                        <p:strVal val="visible"/>
                                      </p:to>
                                    </p:set>
                                    <p:animEffect transition="in" filter="wipe(up)">
                                      <p:cBhvr>
                                        <p:cTn id="68"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8" grpId="0" animBg="1"/>
      <p:bldP spid="39" grpId="0" animBg="1"/>
      <p:bldP spid="40" grpId="0" animBg="1"/>
      <p:bldP spid="41" grpId="0" animBg="1"/>
      <p:bldP spid="4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 name="矩形 83"/>
          <p:cNvSpPr/>
          <p:nvPr/>
        </p:nvSpPr>
        <p:spPr>
          <a:xfrm>
            <a:off x="3290539" y="4269191"/>
            <a:ext cx="5610922" cy="923330"/>
          </a:xfrm>
          <a:prstGeom prst="rect">
            <a:avLst/>
          </a:prstGeom>
        </p:spPr>
        <p:txBody>
          <a:bodyPr wrap="square">
            <a:spAutoFit/>
          </a:bodyPr>
          <a:lstStyle/>
          <a:p>
            <a:pPr algn="ctr">
              <a:lnSpc>
                <a:spcPct val="150000"/>
              </a:lnSpc>
              <a:spcAft>
                <a:spcPts val="600"/>
              </a:spcAft>
              <a:buClr>
                <a:schemeClr val="accent1"/>
              </a:buClr>
            </a:pPr>
            <a:r>
              <a:rPr lang="zh-CN" altLang="en-US" sz="1200" dirty="0">
                <a:solidFill>
                  <a:schemeClr val="tx1">
                    <a:lumMod val="75000"/>
                    <a:lumOff val="25000"/>
                  </a:schemeClr>
                </a:solidFill>
                <a:latin typeface="+mj-ea"/>
                <a:ea typeface="+mj-ea"/>
              </a:rPr>
              <a:t>为客户提供有效服务，是我们工作的方向和价值评价的标尺，成就客户就是成就我们自己。我们坚持以客户为中心，快速响应客户需求，持续为客户创造长期价值进而成就</a:t>
            </a:r>
            <a:r>
              <a:rPr lang="zh-CN" altLang="en-US" sz="1200" dirty="0" smtClean="0">
                <a:solidFill>
                  <a:schemeClr val="tx1">
                    <a:lumMod val="75000"/>
                    <a:lumOff val="25000"/>
                  </a:schemeClr>
                </a:solidFill>
                <a:latin typeface="+mj-ea"/>
                <a:ea typeface="+mj-ea"/>
              </a:rPr>
              <a:t>客户</a:t>
            </a:r>
            <a:endParaRPr lang="zh-CN" altLang="en-US" sz="1200" dirty="0">
              <a:solidFill>
                <a:schemeClr val="tx1">
                  <a:lumMod val="75000"/>
                  <a:lumOff val="25000"/>
                </a:schemeClr>
              </a:solidFill>
              <a:latin typeface="+mj-ea"/>
              <a:ea typeface="+mj-ea"/>
            </a:endParaRPr>
          </a:p>
        </p:txBody>
      </p:sp>
      <p:sp>
        <p:nvSpPr>
          <p:cNvPr id="13" name="文本框 12"/>
          <p:cNvSpPr txBox="1">
            <a:spLocks noChangeArrowheads="1"/>
          </p:cNvSpPr>
          <p:nvPr/>
        </p:nvSpPr>
        <p:spPr bwMode="auto">
          <a:xfrm>
            <a:off x="4153786" y="3783011"/>
            <a:ext cx="3884428"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400" dirty="0" smtClean="0">
                <a:solidFill>
                  <a:srgbClr val="01927A"/>
                </a:solidFill>
                <a:latin typeface="+mn-lt"/>
                <a:ea typeface="+mn-ea"/>
                <a:cs typeface="+mn-ea"/>
                <a:sym typeface="+mn-lt"/>
              </a:rPr>
              <a:t>输入相关</a:t>
            </a:r>
            <a:r>
              <a:rPr lang="zh-CN" altLang="en-US" sz="2400" b="1" dirty="0" smtClean="0">
                <a:solidFill>
                  <a:srgbClr val="01927A"/>
                </a:solidFill>
                <a:latin typeface="+mn-lt"/>
                <a:ea typeface="+mn-ea"/>
                <a:cs typeface="+mn-ea"/>
                <a:sym typeface="+mn-lt"/>
              </a:rPr>
              <a:t>段落主题文字</a:t>
            </a:r>
            <a:endParaRPr lang="zh-CN" altLang="en-US" sz="2400" b="1" dirty="0">
              <a:solidFill>
                <a:srgbClr val="01927A"/>
              </a:solidFill>
              <a:latin typeface="+mn-lt"/>
              <a:ea typeface="+mn-ea"/>
              <a:cs typeface="+mn-ea"/>
              <a:sym typeface="+mn-lt"/>
            </a:endParaRPr>
          </a:p>
        </p:txBody>
      </p:sp>
      <p:sp>
        <p:nvSpPr>
          <p:cNvPr id="14" name="文本框 8"/>
          <p:cNvSpPr txBox="1">
            <a:spLocks noChangeArrowheads="1"/>
          </p:cNvSpPr>
          <p:nvPr/>
        </p:nvSpPr>
        <p:spPr bwMode="auto">
          <a:xfrm>
            <a:off x="5412737" y="3300021"/>
            <a:ext cx="1366528" cy="5232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dirty="0" smtClean="0">
                <a:solidFill>
                  <a:schemeClr val="tx1">
                    <a:lumMod val="75000"/>
                    <a:lumOff val="25000"/>
                  </a:schemeClr>
                </a:solidFill>
                <a:latin typeface="+mn-lt"/>
                <a:ea typeface="+mn-ea"/>
                <a:cs typeface="+mn-ea"/>
                <a:sym typeface="+mn-lt"/>
              </a:rPr>
              <a:t>PART 01</a:t>
            </a:r>
            <a:endParaRPr lang="zh-CN" altLang="en-US" sz="2800" dirty="0">
              <a:solidFill>
                <a:schemeClr val="tx1">
                  <a:lumMod val="75000"/>
                  <a:lumOff val="25000"/>
                </a:schemeClr>
              </a:solidFill>
              <a:latin typeface="+mn-lt"/>
              <a:ea typeface="+mn-ea"/>
              <a:cs typeface="+mn-ea"/>
              <a:sym typeface="+mn-lt"/>
            </a:endParaRPr>
          </a:p>
        </p:txBody>
      </p:sp>
      <p:pic>
        <p:nvPicPr>
          <p:cNvPr id="12" name="图片 11"/>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a:off x="4768494" y="980723"/>
            <a:ext cx="2655012" cy="2233792"/>
          </a:xfrm>
          <a:prstGeom prst="rect">
            <a:avLst/>
          </a:prstGeom>
        </p:spPr>
      </p:pic>
    </p:spTree>
    <p:extLst>
      <p:ext uri="{BB962C8B-B14F-4D97-AF65-F5344CB8AC3E}">
        <p14:creationId xmlns:p14="http://schemas.microsoft.com/office/powerpoint/2010/main" xmlns="" val="986071345"/>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Scale>
                                      <p:cBhvr>
                                        <p:cTn id="7"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2"/>
                                        </p:tgtEl>
                                        <p:attrNameLst>
                                          <p:attrName>ppt_x</p:attrName>
                                          <p:attrName>ppt_y</p:attrName>
                                        </p:attrNameLst>
                                      </p:cBhvr>
                                    </p:animMotion>
                                    <p:animEffect transition="in" filter="fade">
                                      <p:cBhvr>
                                        <p:cTn id="9" dur="1000"/>
                                        <p:tgtEl>
                                          <p:spTgt spid="12"/>
                                        </p:tgtEl>
                                      </p:cBhvr>
                                    </p:animEffect>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wipe(left)">
                                      <p:cBhvr>
                                        <p:cTn id="13" dur="500"/>
                                        <p:tgtEl>
                                          <p:spTgt spid="14"/>
                                        </p:tgtEl>
                                      </p:cBhvr>
                                    </p:animEffect>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245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标题 2"/>
          <p:cNvSpPr txBox="1">
            <a:spLocks/>
          </p:cNvSpPr>
          <p:nvPr/>
        </p:nvSpPr>
        <p:spPr>
          <a:xfrm>
            <a:off x="1062038" y="365125"/>
            <a:ext cx="47064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b="0" i="0" u="none" strike="noStrike" kern="1200" cap="none" spc="0" normalizeH="0" baseline="0" noProof="0" dirty="0" smtClean="0">
                <a:ln>
                  <a:noFill/>
                </a:ln>
                <a:solidFill>
                  <a:srgbClr val="5A6478"/>
                </a:solidFill>
                <a:effectLst/>
                <a:uLnTx/>
                <a:uFillTx/>
                <a:latin typeface="+mj-ea"/>
              </a:rPr>
              <a:t>可编辑的信息图表</a:t>
            </a:r>
            <a:endParaRPr kumimoji="0" lang="zh-CN" altLang="en-US" b="0" i="0" u="none" strike="noStrike" kern="1200" cap="none" spc="0" normalizeH="0" baseline="0" noProof="0" dirty="0">
              <a:ln>
                <a:noFill/>
              </a:ln>
              <a:solidFill>
                <a:srgbClr val="5A6478"/>
              </a:solidFill>
              <a:effectLst/>
              <a:uLnTx/>
              <a:uFillTx/>
              <a:latin typeface="+mj-ea"/>
            </a:endParaRPr>
          </a:p>
        </p:txBody>
      </p:sp>
      <p:grpSp>
        <p:nvGrpSpPr>
          <p:cNvPr id="130" name="组合 1"/>
          <p:cNvGrpSpPr>
            <a:grpSpLocks/>
          </p:cNvGrpSpPr>
          <p:nvPr/>
        </p:nvGrpSpPr>
        <p:grpSpPr bwMode="auto">
          <a:xfrm>
            <a:off x="4119563" y="1461424"/>
            <a:ext cx="3952875" cy="3703637"/>
            <a:chOff x="2343047" y="1309778"/>
            <a:chExt cx="3954359" cy="3703390"/>
          </a:xfrm>
        </p:grpSpPr>
        <p:sp>
          <p:nvSpPr>
            <p:cNvPr id="131" name="椭圆 130"/>
            <p:cNvSpPr/>
            <p:nvPr/>
          </p:nvSpPr>
          <p:spPr>
            <a:xfrm>
              <a:off x="2343047" y="2536833"/>
              <a:ext cx="1241891" cy="1242930"/>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2" name="椭圆 131"/>
            <p:cNvSpPr/>
            <p:nvPr/>
          </p:nvSpPr>
          <p:spPr>
            <a:xfrm>
              <a:off x="3005283" y="3763889"/>
              <a:ext cx="1241891" cy="1241342"/>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3" name="椭圆 132"/>
            <p:cNvSpPr/>
            <p:nvPr/>
          </p:nvSpPr>
          <p:spPr>
            <a:xfrm>
              <a:off x="4378986" y="3733728"/>
              <a:ext cx="1241891" cy="1241342"/>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4" name="椭圆 133"/>
            <p:cNvSpPr/>
            <p:nvPr/>
          </p:nvSpPr>
          <p:spPr>
            <a:xfrm>
              <a:off x="5055515" y="2563819"/>
              <a:ext cx="1241891" cy="1241342"/>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5" name="椭圆 134"/>
            <p:cNvSpPr/>
            <p:nvPr/>
          </p:nvSpPr>
          <p:spPr>
            <a:xfrm>
              <a:off x="4388515" y="1327239"/>
              <a:ext cx="1241891" cy="1242930"/>
            </a:xfrm>
            <a:prstGeom prst="ellipse">
              <a:avLst/>
            </a:prstGeom>
            <a:solidFill>
              <a:schemeClr val="bg1">
                <a:lumMod val="8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6" name="椭圆 135"/>
            <p:cNvSpPr/>
            <p:nvPr/>
          </p:nvSpPr>
          <p:spPr>
            <a:xfrm>
              <a:off x="3048162" y="1327239"/>
              <a:ext cx="1241891" cy="1242930"/>
            </a:xfrm>
            <a:prstGeom prst="ellipse">
              <a:avLst/>
            </a:prstGeom>
            <a:solidFill>
              <a:schemeClr val="bg1">
                <a:lumMod val="95000"/>
              </a:schemeClr>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37" name="Freeform 71922"/>
            <p:cNvSpPr/>
            <p:nvPr/>
          </p:nvSpPr>
          <p:spPr bwMode="auto">
            <a:xfrm>
              <a:off x="3095614" y="3809164"/>
              <a:ext cx="2406146" cy="1091836"/>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01927A"/>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38" name="Freeform 71929"/>
            <p:cNvSpPr/>
            <p:nvPr/>
          </p:nvSpPr>
          <p:spPr bwMode="auto">
            <a:xfrm>
              <a:off x="2347876" y="2524091"/>
              <a:ext cx="1896662" cy="2489077"/>
            </a:xfrm>
            <a:custGeom>
              <a:avLst/>
              <a:gdLst>
                <a:gd name="T0" fmla="*/ 1283 w 2251"/>
                <a:gd name="T1" fmla="*/ 448 h 3095"/>
                <a:gd name="T2" fmla="*/ 1339 w 2251"/>
                <a:gd name="T3" fmla="*/ 1007 h 3095"/>
                <a:gd name="T4" fmla="*/ 1407 w 2251"/>
                <a:gd name="T5" fmla="*/ 1366 h 3095"/>
                <a:gd name="T6" fmla="*/ 1660 w 2251"/>
                <a:gd name="T7" fmla="*/ 1616 h 3095"/>
                <a:gd name="T8" fmla="*/ 1896 w 2251"/>
                <a:gd name="T9" fmla="*/ 1731 h 3095"/>
                <a:gd name="T10" fmla="*/ 2075 w 2251"/>
                <a:gd name="T11" fmla="*/ 1948 h 3095"/>
                <a:gd name="T12" fmla="*/ 1841 w 2251"/>
                <a:gd name="T13" fmla="*/ 2903 h 3095"/>
                <a:gd name="T14" fmla="*/ 968 w 2251"/>
                <a:gd name="T15" fmla="*/ 2647 h 3095"/>
                <a:gd name="T16" fmla="*/ 912 w 2251"/>
                <a:gd name="T17" fmla="*/ 2088 h 3095"/>
                <a:gd name="T18" fmla="*/ 912 w 2251"/>
                <a:gd name="T19" fmla="*/ 2088 h 3095"/>
                <a:gd name="T20" fmla="*/ 837 w 2251"/>
                <a:gd name="T21" fmla="*/ 1720 h 3095"/>
                <a:gd name="T22" fmla="*/ 590 w 2251"/>
                <a:gd name="T23" fmla="*/ 1479 h 3095"/>
                <a:gd name="T24" fmla="*/ 176 w 2251"/>
                <a:gd name="T25" fmla="*/ 1147 h 3095"/>
                <a:gd name="T26" fmla="*/ 410 w 2251"/>
                <a:gd name="T27" fmla="*/ 192 h 3095"/>
                <a:gd name="T28" fmla="*/ 1283 w 2251"/>
                <a:gd name="T29" fmla="*/ 448 h 3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5">
                  <a:moveTo>
                    <a:pt x="1283" y="448"/>
                  </a:moveTo>
                  <a:cubicBezTo>
                    <a:pt x="1370" y="613"/>
                    <a:pt x="1390" y="811"/>
                    <a:pt x="1339" y="1007"/>
                  </a:cubicBezTo>
                  <a:cubicBezTo>
                    <a:pt x="1314" y="1104"/>
                    <a:pt x="1339" y="1238"/>
                    <a:pt x="1407" y="1366"/>
                  </a:cubicBezTo>
                  <a:cubicBezTo>
                    <a:pt x="1477" y="1498"/>
                    <a:pt x="1574" y="1594"/>
                    <a:pt x="1660" y="1616"/>
                  </a:cubicBezTo>
                  <a:cubicBezTo>
                    <a:pt x="1746" y="1637"/>
                    <a:pt x="1825" y="1676"/>
                    <a:pt x="1896" y="1731"/>
                  </a:cubicBezTo>
                  <a:cubicBezTo>
                    <a:pt x="1969" y="1789"/>
                    <a:pt x="2029" y="1862"/>
                    <a:pt x="2075" y="1948"/>
                  </a:cubicBezTo>
                  <a:cubicBezTo>
                    <a:pt x="2251" y="2282"/>
                    <a:pt x="2146" y="2710"/>
                    <a:pt x="1841" y="2903"/>
                  </a:cubicBezTo>
                  <a:cubicBezTo>
                    <a:pt x="1536" y="3095"/>
                    <a:pt x="1144" y="2980"/>
                    <a:pt x="968" y="2647"/>
                  </a:cubicBezTo>
                  <a:cubicBezTo>
                    <a:pt x="879" y="2478"/>
                    <a:pt x="858" y="2274"/>
                    <a:pt x="912" y="2088"/>
                  </a:cubicBezTo>
                  <a:cubicBezTo>
                    <a:pt x="912" y="2088"/>
                    <a:pt x="912" y="2088"/>
                    <a:pt x="912" y="2088"/>
                  </a:cubicBezTo>
                  <a:cubicBezTo>
                    <a:pt x="934" y="1989"/>
                    <a:pt x="907" y="1851"/>
                    <a:pt x="837" y="1720"/>
                  </a:cubicBezTo>
                  <a:cubicBezTo>
                    <a:pt x="768" y="1589"/>
                    <a:pt x="674" y="1497"/>
                    <a:pt x="590" y="1479"/>
                  </a:cubicBezTo>
                  <a:cubicBezTo>
                    <a:pt x="416" y="1437"/>
                    <a:pt x="265" y="1316"/>
                    <a:pt x="176" y="1147"/>
                  </a:cubicBezTo>
                  <a:cubicBezTo>
                    <a:pt x="0" y="813"/>
                    <a:pt x="105" y="385"/>
                    <a:pt x="410" y="192"/>
                  </a:cubicBezTo>
                  <a:cubicBezTo>
                    <a:pt x="715" y="0"/>
                    <a:pt x="1107" y="114"/>
                    <a:pt x="1283" y="448"/>
                  </a:cubicBezTo>
                  <a:close/>
                </a:path>
              </a:pathLst>
            </a:custGeom>
            <a:solidFill>
              <a:srgbClr val="F35E29"/>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39" name="Freeform 71928"/>
            <p:cNvSpPr/>
            <p:nvPr/>
          </p:nvSpPr>
          <p:spPr bwMode="auto">
            <a:xfrm rot="7240418">
              <a:off x="2066002" y="2005067"/>
              <a:ext cx="2483084" cy="1092506"/>
            </a:xfrm>
            <a:custGeom>
              <a:avLst/>
              <a:gdLst>
                <a:gd name="T0" fmla="*/ 2222 w 2861"/>
                <a:gd name="T1" fmla="*/ 1398 h 1398"/>
                <a:gd name="T2" fmla="*/ 1752 w 2861"/>
                <a:gd name="T3" fmla="*/ 1172 h 1398"/>
                <a:gd name="T4" fmla="*/ 1433 w 2861"/>
                <a:gd name="T5" fmla="*/ 1056 h 1398"/>
                <a:gd name="T6" fmla="*/ 1109 w 2861"/>
                <a:gd name="T7" fmla="*/ 1172 h 1398"/>
                <a:gd name="T8" fmla="*/ 900 w 2861"/>
                <a:gd name="T9" fmla="*/ 1337 h 1398"/>
                <a:gd name="T10" fmla="*/ 639 w 2861"/>
                <a:gd name="T11" fmla="*/ 1398 h 1398"/>
                <a:gd name="T12" fmla="*/ 0 w 2861"/>
                <a:gd name="T13" fmla="*/ 699 h 1398"/>
                <a:gd name="T14" fmla="*/ 639 w 2861"/>
                <a:gd name="T15" fmla="*/ 0 h 1398"/>
                <a:gd name="T16" fmla="*/ 1109 w 2861"/>
                <a:gd name="T17" fmla="*/ 226 h 1398"/>
                <a:gd name="T18" fmla="*/ 1109 w 2861"/>
                <a:gd name="T19" fmla="*/ 227 h 1398"/>
                <a:gd name="T20" fmla="*/ 1438 w 2861"/>
                <a:gd name="T21" fmla="*/ 340 h 1398"/>
                <a:gd name="T22" fmla="*/ 1752 w 2861"/>
                <a:gd name="T23" fmla="*/ 226 h 1398"/>
                <a:gd name="T24" fmla="*/ 2222 w 2861"/>
                <a:gd name="T25" fmla="*/ 0 h 1398"/>
                <a:gd name="T26" fmla="*/ 2861 w 2861"/>
                <a:gd name="T27" fmla="*/ 699 h 1398"/>
                <a:gd name="T28" fmla="*/ 2222 w 2861"/>
                <a:gd name="T29" fmla="*/ 1398 h 1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8">
                  <a:moveTo>
                    <a:pt x="2222" y="1398"/>
                  </a:moveTo>
                  <a:cubicBezTo>
                    <a:pt x="2048" y="1398"/>
                    <a:pt x="1881" y="1317"/>
                    <a:pt x="1752" y="1172"/>
                  </a:cubicBezTo>
                  <a:cubicBezTo>
                    <a:pt x="1688" y="1099"/>
                    <a:pt x="1569" y="1056"/>
                    <a:pt x="1433" y="1056"/>
                  </a:cubicBezTo>
                  <a:cubicBezTo>
                    <a:pt x="1294" y="1056"/>
                    <a:pt x="1170" y="1100"/>
                    <a:pt x="1109" y="1172"/>
                  </a:cubicBezTo>
                  <a:cubicBezTo>
                    <a:pt x="1049" y="1242"/>
                    <a:pt x="979" y="1298"/>
                    <a:pt x="900" y="1337"/>
                  </a:cubicBezTo>
                  <a:cubicBezTo>
                    <a:pt x="817" y="1377"/>
                    <a:pt x="729" y="1398"/>
                    <a:pt x="639" y="1398"/>
                  </a:cubicBezTo>
                  <a:cubicBezTo>
                    <a:pt x="286" y="1398"/>
                    <a:pt x="0" y="1084"/>
                    <a:pt x="0" y="699"/>
                  </a:cubicBezTo>
                  <a:cubicBezTo>
                    <a:pt x="0" y="314"/>
                    <a:pt x="286" y="0"/>
                    <a:pt x="639" y="0"/>
                  </a:cubicBezTo>
                  <a:cubicBezTo>
                    <a:pt x="817" y="0"/>
                    <a:pt x="988" y="83"/>
                    <a:pt x="1109" y="226"/>
                  </a:cubicBezTo>
                  <a:cubicBezTo>
                    <a:pt x="1109" y="227"/>
                    <a:pt x="1109" y="227"/>
                    <a:pt x="1109" y="227"/>
                  </a:cubicBezTo>
                  <a:cubicBezTo>
                    <a:pt x="1177" y="297"/>
                    <a:pt x="1299" y="340"/>
                    <a:pt x="1438" y="340"/>
                  </a:cubicBezTo>
                  <a:cubicBezTo>
                    <a:pt x="1576" y="340"/>
                    <a:pt x="1696" y="296"/>
                    <a:pt x="1752" y="226"/>
                  </a:cubicBezTo>
                  <a:cubicBezTo>
                    <a:pt x="1873" y="83"/>
                    <a:pt x="2044" y="0"/>
                    <a:pt x="2222" y="0"/>
                  </a:cubicBezTo>
                  <a:cubicBezTo>
                    <a:pt x="2575" y="0"/>
                    <a:pt x="2861" y="314"/>
                    <a:pt x="2861" y="699"/>
                  </a:cubicBezTo>
                  <a:cubicBezTo>
                    <a:pt x="2861" y="1084"/>
                    <a:pt x="2575" y="1398"/>
                    <a:pt x="2222" y="1398"/>
                  </a:cubicBezTo>
                  <a:close/>
                </a:path>
              </a:pathLst>
            </a:custGeom>
            <a:solidFill>
              <a:srgbClr val="01927A"/>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0" name="Freeform 71922"/>
            <p:cNvSpPr/>
            <p:nvPr/>
          </p:nvSpPr>
          <p:spPr bwMode="auto">
            <a:xfrm>
              <a:off x="3132179" y="1402680"/>
              <a:ext cx="2405790" cy="1091675"/>
            </a:xfrm>
            <a:custGeom>
              <a:avLst/>
              <a:gdLst>
                <a:gd name="T0" fmla="*/ 2222 w 2861"/>
                <a:gd name="T1" fmla="*/ 1397 h 1397"/>
                <a:gd name="T2" fmla="*/ 1752 w 2861"/>
                <a:gd name="T3" fmla="*/ 1171 h 1397"/>
                <a:gd name="T4" fmla="*/ 1433 w 2861"/>
                <a:gd name="T5" fmla="*/ 1056 h 1397"/>
                <a:gd name="T6" fmla="*/ 1109 w 2861"/>
                <a:gd name="T7" fmla="*/ 1171 h 1397"/>
                <a:gd name="T8" fmla="*/ 900 w 2861"/>
                <a:gd name="T9" fmla="*/ 1336 h 1397"/>
                <a:gd name="T10" fmla="*/ 639 w 2861"/>
                <a:gd name="T11" fmla="*/ 1397 h 1397"/>
                <a:gd name="T12" fmla="*/ 0 w 2861"/>
                <a:gd name="T13" fmla="*/ 699 h 1397"/>
                <a:gd name="T14" fmla="*/ 639 w 2861"/>
                <a:gd name="T15" fmla="*/ 0 h 1397"/>
                <a:gd name="T16" fmla="*/ 1109 w 2861"/>
                <a:gd name="T17" fmla="*/ 226 h 1397"/>
                <a:gd name="T18" fmla="*/ 1109 w 2861"/>
                <a:gd name="T19" fmla="*/ 226 h 1397"/>
                <a:gd name="T20" fmla="*/ 1438 w 2861"/>
                <a:gd name="T21" fmla="*/ 339 h 1397"/>
                <a:gd name="T22" fmla="*/ 1752 w 2861"/>
                <a:gd name="T23" fmla="*/ 226 h 1397"/>
                <a:gd name="T24" fmla="*/ 2222 w 2861"/>
                <a:gd name="T25" fmla="*/ 0 h 1397"/>
                <a:gd name="T26" fmla="*/ 2861 w 2861"/>
                <a:gd name="T27" fmla="*/ 699 h 1397"/>
                <a:gd name="T28" fmla="*/ 2222 w 2861"/>
                <a:gd name="T29" fmla="*/ 1397 h 13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61" h="1397">
                  <a:moveTo>
                    <a:pt x="2222" y="1397"/>
                  </a:moveTo>
                  <a:cubicBezTo>
                    <a:pt x="2048" y="1397"/>
                    <a:pt x="1881" y="1317"/>
                    <a:pt x="1752" y="1171"/>
                  </a:cubicBezTo>
                  <a:cubicBezTo>
                    <a:pt x="1688" y="1099"/>
                    <a:pt x="1569" y="1056"/>
                    <a:pt x="1433" y="1056"/>
                  </a:cubicBezTo>
                  <a:cubicBezTo>
                    <a:pt x="1294" y="1056"/>
                    <a:pt x="1170" y="1100"/>
                    <a:pt x="1109" y="1171"/>
                  </a:cubicBezTo>
                  <a:cubicBezTo>
                    <a:pt x="1049" y="1242"/>
                    <a:pt x="979" y="1297"/>
                    <a:pt x="900" y="1336"/>
                  </a:cubicBezTo>
                  <a:cubicBezTo>
                    <a:pt x="817" y="1377"/>
                    <a:pt x="729" y="1397"/>
                    <a:pt x="639" y="1397"/>
                  </a:cubicBezTo>
                  <a:cubicBezTo>
                    <a:pt x="286" y="1397"/>
                    <a:pt x="0" y="1084"/>
                    <a:pt x="0" y="699"/>
                  </a:cubicBezTo>
                  <a:cubicBezTo>
                    <a:pt x="0" y="313"/>
                    <a:pt x="286" y="0"/>
                    <a:pt x="639" y="0"/>
                  </a:cubicBezTo>
                  <a:cubicBezTo>
                    <a:pt x="817" y="0"/>
                    <a:pt x="988" y="82"/>
                    <a:pt x="1109" y="226"/>
                  </a:cubicBezTo>
                  <a:cubicBezTo>
                    <a:pt x="1109" y="226"/>
                    <a:pt x="1109" y="226"/>
                    <a:pt x="1109" y="226"/>
                  </a:cubicBezTo>
                  <a:cubicBezTo>
                    <a:pt x="1177" y="297"/>
                    <a:pt x="1299" y="339"/>
                    <a:pt x="1438" y="339"/>
                  </a:cubicBezTo>
                  <a:cubicBezTo>
                    <a:pt x="1576" y="339"/>
                    <a:pt x="1696" y="296"/>
                    <a:pt x="1752" y="226"/>
                  </a:cubicBezTo>
                  <a:cubicBezTo>
                    <a:pt x="1873" y="82"/>
                    <a:pt x="2044" y="0"/>
                    <a:pt x="2222" y="0"/>
                  </a:cubicBezTo>
                  <a:cubicBezTo>
                    <a:pt x="2575" y="0"/>
                    <a:pt x="2861" y="313"/>
                    <a:pt x="2861" y="699"/>
                  </a:cubicBezTo>
                  <a:cubicBezTo>
                    <a:pt x="2861" y="1084"/>
                    <a:pt x="2575" y="1397"/>
                    <a:pt x="2222" y="1397"/>
                  </a:cubicBezTo>
                  <a:close/>
                </a:path>
              </a:pathLst>
            </a:custGeom>
            <a:solidFill>
              <a:srgbClr val="F35E29"/>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1" name="Freeform 71924"/>
            <p:cNvSpPr/>
            <p:nvPr/>
          </p:nvSpPr>
          <p:spPr bwMode="auto">
            <a:xfrm>
              <a:off x="4413384" y="1324710"/>
              <a:ext cx="1870765" cy="2489077"/>
            </a:xfrm>
            <a:custGeom>
              <a:avLst/>
              <a:gdLst>
                <a:gd name="T0" fmla="*/ 1283 w 2251"/>
                <a:gd name="T1" fmla="*/ 449 h 3096"/>
                <a:gd name="T2" fmla="*/ 1339 w 2251"/>
                <a:gd name="T3" fmla="*/ 1007 h 3096"/>
                <a:gd name="T4" fmla="*/ 1407 w 2251"/>
                <a:gd name="T5" fmla="*/ 1367 h 3096"/>
                <a:gd name="T6" fmla="*/ 1661 w 2251"/>
                <a:gd name="T7" fmla="*/ 1616 h 3096"/>
                <a:gd name="T8" fmla="*/ 1896 w 2251"/>
                <a:gd name="T9" fmla="*/ 1732 h 3096"/>
                <a:gd name="T10" fmla="*/ 2075 w 2251"/>
                <a:gd name="T11" fmla="*/ 1949 h 3096"/>
                <a:gd name="T12" fmla="*/ 1841 w 2251"/>
                <a:gd name="T13" fmla="*/ 2903 h 3096"/>
                <a:gd name="T14" fmla="*/ 968 w 2251"/>
                <a:gd name="T15" fmla="*/ 2647 h 3096"/>
                <a:gd name="T16" fmla="*/ 912 w 2251"/>
                <a:gd name="T17" fmla="*/ 2089 h 3096"/>
                <a:gd name="T18" fmla="*/ 912 w 2251"/>
                <a:gd name="T19" fmla="*/ 2088 h 3096"/>
                <a:gd name="T20" fmla="*/ 838 w 2251"/>
                <a:gd name="T21" fmla="*/ 1721 h 3096"/>
                <a:gd name="T22" fmla="*/ 590 w 2251"/>
                <a:gd name="T23" fmla="*/ 1480 h 3096"/>
                <a:gd name="T24" fmla="*/ 177 w 2251"/>
                <a:gd name="T25" fmla="*/ 1147 h 3096"/>
                <a:gd name="T26" fmla="*/ 410 w 2251"/>
                <a:gd name="T27" fmla="*/ 193 h 3096"/>
                <a:gd name="T28" fmla="*/ 1283 w 2251"/>
                <a:gd name="T29" fmla="*/ 449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1" h="3096">
                  <a:moveTo>
                    <a:pt x="1283" y="449"/>
                  </a:moveTo>
                  <a:cubicBezTo>
                    <a:pt x="1370" y="613"/>
                    <a:pt x="1390" y="812"/>
                    <a:pt x="1339" y="1007"/>
                  </a:cubicBezTo>
                  <a:cubicBezTo>
                    <a:pt x="1314" y="1104"/>
                    <a:pt x="1340" y="1239"/>
                    <a:pt x="1407" y="1367"/>
                  </a:cubicBezTo>
                  <a:cubicBezTo>
                    <a:pt x="1477" y="1499"/>
                    <a:pt x="1574" y="1594"/>
                    <a:pt x="1661" y="1616"/>
                  </a:cubicBezTo>
                  <a:cubicBezTo>
                    <a:pt x="1746" y="1638"/>
                    <a:pt x="1826" y="1677"/>
                    <a:pt x="1896" y="1732"/>
                  </a:cubicBezTo>
                  <a:cubicBezTo>
                    <a:pt x="1969" y="1790"/>
                    <a:pt x="2029" y="1863"/>
                    <a:pt x="2075" y="1949"/>
                  </a:cubicBezTo>
                  <a:cubicBezTo>
                    <a:pt x="2251" y="2282"/>
                    <a:pt x="2146" y="2711"/>
                    <a:pt x="1841" y="2903"/>
                  </a:cubicBezTo>
                  <a:cubicBezTo>
                    <a:pt x="1536" y="3096"/>
                    <a:pt x="1145" y="2981"/>
                    <a:pt x="968" y="2647"/>
                  </a:cubicBezTo>
                  <a:cubicBezTo>
                    <a:pt x="879" y="2479"/>
                    <a:pt x="859" y="2275"/>
                    <a:pt x="912" y="2089"/>
                  </a:cubicBezTo>
                  <a:cubicBezTo>
                    <a:pt x="912" y="2088"/>
                    <a:pt x="912" y="2088"/>
                    <a:pt x="912" y="2088"/>
                  </a:cubicBezTo>
                  <a:cubicBezTo>
                    <a:pt x="935" y="1989"/>
                    <a:pt x="907" y="1852"/>
                    <a:pt x="838" y="1721"/>
                  </a:cubicBezTo>
                  <a:cubicBezTo>
                    <a:pt x="769" y="1590"/>
                    <a:pt x="674" y="1498"/>
                    <a:pt x="590" y="1480"/>
                  </a:cubicBezTo>
                  <a:cubicBezTo>
                    <a:pt x="417" y="1437"/>
                    <a:pt x="266" y="1316"/>
                    <a:pt x="177" y="1147"/>
                  </a:cubicBezTo>
                  <a:cubicBezTo>
                    <a:pt x="0" y="814"/>
                    <a:pt x="105" y="386"/>
                    <a:pt x="410" y="193"/>
                  </a:cubicBezTo>
                  <a:cubicBezTo>
                    <a:pt x="715" y="0"/>
                    <a:pt x="1107" y="115"/>
                    <a:pt x="1283" y="449"/>
                  </a:cubicBezTo>
                  <a:close/>
                </a:path>
              </a:pathLst>
            </a:custGeom>
            <a:solidFill>
              <a:srgbClr val="01927A"/>
            </a:solidFill>
            <a:ln>
              <a:noFill/>
            </a:ln>
            <a:scene3d>
              <a:camera prst="orthographicFront"/>
              <a:lightRig rig="flat" dir="t"/>
            </a:scene3d>
            <a:sp3d>
              <a:bevelB/>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2" name="Freeform 71926"/>
            <p:cNvSpPr/>
            <p:nvPr/>
          </p:nvSpPr>
          <p:spPr bwMode="auto">
            <a:xfrm>
              <a:off x="4413384" y="2558336"/>
              <a:ext cx="1865014" cy="2411107"/>
            </a:xfrm>
            <a:custGeom>
              <a:avLst/>
              <a:gdLst>
                <a:gd name="T0" fmla="*/ 968 w 2250"/>
                <a:gd name="T1" fmla="*/ 448 h 3096"/>
                <a:gd name="T2" fmla="*/ 912 w 2250"/>
                <a:gd name="T3" fmla="*/ 1007 h 3096"/>
                <a:gd name="T4" fmla="*/ 844 w 2250"/>
                <a:gd name="T5" fmla="*/ 1366 h 3096"/>
                <a:gd name="T6" fmla="*/ 590 w 2250"/>
                <a:gd name="T7" fmla="*/ 1616 h 3096"/>
                <a:gd name="T8" fmla="*/ 355 w 2250"/>
                <a:gd name="T9" fmla="*/ 1732 h 3096"/>
                <a:gd name="T10" fmla="*/ 176 w 2250"/>
                <a:gd name="T11" fmla="*/ 1948 h 3096"/>
                <a:gd name="T12" fmla="*/ 410 w 2250"/>
                <a:gd name="T13" fmla="*/ 2903 h 3096"/>
                <a:gd name="T14" fmla="*/ 1282 w 2250"/>
                <a:gd name="T15" fmla="*/ 2647 h 3096"/>
                <a:gd name="T16" fmla="*/ 1339 w 2250"/>
                <a:gd name="T17" fmla="*/ 2089 h 3096"/>
                <a:gd name="T18" fmla="*/ 1338 w 2250"/>
                <a:gd name="T19" fmla="*/ 2088 h 3096"/>
                <a:gd name="T20" fmla="*/ 1413 w 2250"/>
                <a:gd name="T21" fmla="*/ 1721 h 3096"/>
                <a:gd name="T22" fmla="*/ 1660 w 2250"/>
                <a:gd name="T23" fmla="*/ 1480 h 3096"/>
                <a:gd name="T24" fmla="*/ 2074 w 2250"/>
                <a:gd name="T25" fmla="*/ 1147 h 3096"/>
                <a:gd name="T26" fmla="*/ 1840 w 2250"/>
                <a:gd name="T27" fmla="*/ 193 h 3096"/>
                <a:gd name="T28" fmla="*/ 968 w 2250"/>
                <a:gd name="T29" fmla="*/ 448 h 30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50" h="3096">
                  <a:moveTo>
                    <a:pt x="968" y="448"/>
                  </a:moveTo>
                  <a:cubicBezTo>
                    <a:pt x="881" y="613"/>
                    <a:pt x="861" y="812"/>
                    <a:pt x="912" y="1007"/>
                  </a:cubicBezTo>
                  <a:cubicBezTo>
                    <a:pt x="937" y="1104"/>
                    <a:pt x="911" y="1238"/>
                    <a:pt x="844" y="1366"/>
                  </a:cubicBezTo>
                  <a:cubicBezTo>
                    <a:pt x="774" y="1499"/>
                    <a:pt x="677" y="1594"/>
                    <a:pt x="590" y="1616"/>
                  </a:cubicBezTo>
                  <a:cubicBezTo>
                    <a:pt x="504" y="1637"/>
                    <a:pt x="425" y="1677"/>
                    <a:pt x="355" y="1732"/>
                  </a:cubicBezTo>
                  <a:cubicBezTo>
                    <a:pt x="281" y="1790"/>
                    <a:pt x="221" y="1863"/>
                    <a:pt x="176" y="1948"/>
                  </a:cubicBezTo>
                  <a:cubicBezTo>
                    <a:pt x="0" y="2282"/>
                    <a:pt x="105" y="2710"/>
                    <a:pt x="410" y="2903"/>
                  </a:cubicBezTo>
                  <a:cubicBezTo>
                    <a:pt x="715" y="3096"/>
                    <a:pt x="1106" y="2981"/>
                    <a:pt x="1282" y="2647"/>
                  </a:cubicBezTo>
                  <a:cubicBezTo>
                    <a:pt x="1371" y="2478"/>
                    <a:pt x="1392" y="2275"/>
                    <a:pt x="1339" y="2089"/>
                  </a:cubicBezTo>
                  <a:cubicBezTo>
                    <a:pt x="1338" y="2088"/>
                    <a:pt x="1338" y="2088"/>
                    <a:pt x="1338" y="2088"/>
                  </a:cubicBezTo>
                  <a:cubicBezTo>
                    <a:pt x="1316" y="1989"/>
                    <a:pt x="1344" y="1852"/>
                    <a:pt x="1413" y="1721"/>
                  </a:cubicBezTo>
                  <a:cubicBezTo>
                    <a:pt x="1482" y="1590"/>
                    <a:pt x="1577" y="1498"/>
                    <a:pt x="1660" y="1480"/>
                  </a:cubicBezTo>
                  <a:cubicBezTo>
                    <a:pt x="1834" y="1437"/>
                    <a:pt x="1985" y="1316"/>
                    <a:pt x="2074" y="1147"/>
                  </a:cubicBezTo>
                  <a:cubicBezTo>
                    <a:pt x="2250" y="813"/>
                    <a:pt x="2145" y="385"/>
                    <a:pt x="1840" y="193"/>
                  </a:cubicBezTo>
                  <a:cubicBezTo>
                    <a:pt x="1535" y="0"/>
                    <a:pt x="1144" y="115"/>
                    <a:pt x="968" y="448"/>
                  </a:cubicBezTo>
                  <a:close/>
                </a:path>
              </a:pathLst>
            </a:custGeom>
            <a:solidFill>
              <a:srgbClr val="F35E29"/>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3" name="任意多边形 142"/>
            <p:cNvSpPr/>
            <p:nvPr/>
          </p:nvSpPr>
          <p:spPr bwMode="auto">
            <a:xfrm>
              <a:off x="4346312" y="3809164"/>
              <a:ext cx="1202895" cy="1091675"/>
            </a:xfrm>
            <a:custGeom>
              <a:avLst/>
              <a:gdLst>
                <a:gd name="connsiteX0" fmla="*/ 665566 w 1202895"/>
                <a:gd name="connsiteY0" fmla="*/ 0 h 1091675"/>
                <a:gd name="connsiteX1" fmla="*/ 1202895 w 1202895"/>
                <a:gd name="connsiteY1" fmla="*/ 546228 h 1091675"/>
                <a:gd name="connsiteX2" fmla="*/ 665566 w 1202895"/>
                <a:gd name="connsiteY2" fmla="*/ 1091675 h 1091675"/>
                <a:gd name="connsiteX3" fmla="*/ 270346 w 1202895"/>
                <a:gd name="connsiteY3" fmla="*/ 915069 h 1091675"/>
                <a:gd name="connsiteX4" fmla="*/ 2102 w 1202895"/>
                <a:gd name="connsiteY4" fmla="*/ 825203 h 1091675"/>
                <a:gd name="connsiteX5" fmla="*/ 0 w 1202895"/>
                <a:gd name="connsiteY5" fmla="*/ 825358 h 1091675"/>
                <a:gd name="connsiteX6" fmla="*/ 0 w 1202895"/>
                <a:gd name="connsiteY6" fmla="*/ 264462 h 1091675"/>
                <a:gd name="connsiteX7" fmla="*/ 6307 w 1202895"/>
                <a:gd name="connsiteY7" fmla="*/ 264909 h 1091675"/>
                <a:gd name="connsiteX8" fmla="*/ 270346 w 1202895"/>
                <a:gd name="connsiteY8" fmla="*/ 176606 h 1091675"/>
                <a:gd name="connsiteX9" fmla="*/ 665566 w 1202895"/>
                <a:gd name="connsiteY9" fmla="*/ 0 h 1091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02895" h="1091675">
                  <a:moveTo>
                    <a:pt x="665566" y="0"/>
                  </a:moveTo>
                  <a:cubicBezTo>
                    <a:pt x="962400" y="0"/>
                    <a:pt x="1202895" y="244592"/>
                    <a:pt x="1202895" y="546228"/>
                  </a:cubicBezTo>
                  <a:cubicBezTo>
                    <a:pt x="1202895" y="847084"/>
                    <a:pt x="962400" y="1091675"/>
                    <a:pt x="665566" y="1091675"/>
                  </a:cubicBezTo>
                  <a:cubicBezTo>
                    <a:pt x="519250" y="1091675"/>
                    <a:pt x="378822" y="1029160"/>
                    <a:pt x="270346" y="915069"/>
                  </a:cubicBezTo>
                  <a:cubicBezTo>
                    <a:pt x="216530" y="858805"/>
                    <a:pt x="116464" y="825203"/>
                    <a:pt x="2102" y="825203"/>
                  </a:cubicBezTo>
                  <a:lnTo>
                    <a:pt x="0" y="825358"/>
                  </a:lnTo>
                  <a:lnTo>
                    <a:pt x="0" y="264462"/>
                  </a:lnTo>
                  <a:lnTo>
                    <a:pt x="6307" y="264909"/>
                  </a:lnTo>
                  <a:cubicBezTo>
                    <a:pt x="122350" y="264909"/>
                    <a:pt x="223257" y="231307"/>
                    <a:pt x="270346" y="176606"/>
                  </a:cubicBezTo>
                  <a:cubicBezTo>
                    <a:pt x="372094" y="64078"/>
                    <a:pt x="515887" y="0"/>
                    <a:pt x="665566" y="0"/>
                  </a:cubicBezTo>
                  <a:close/>
                </a:path>
              </a:pathLst>
            </a:custGeom>
            <a:solidFill>
              <a:srgbClr val="01927A"/>
            </a:solidFill>
            <a:ln>
              <a:noFill/>
            </a:ln>
            <a:scene3d>
              <a:camera prst="orthographicFront"/>
              <a:lightRig rig="flat" dir="t"/>
            </a:scene3d>
            <a:sp3d/>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Calibri"/>
                <a:ea typeface="微软雅黑"/>
              </a:endParaRPr>
            </a:p>
          </p:txBody>
        </p:sp>
        <p:sp>
          <p:nvSpPr>
            <p:cNvPr id="144" name="椭圆 143"/>
            <p:cNvSpPr/>
            <p:nvPr/>
          </p:nvSpPr>
          <p:spPr>
            <a:xfrm>
              <a:off x="3205383" y="1485978"/>
              <a:ext cx="925860" cy="925451"/>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5" name="椭圆 144"/>
            <p:cNvSpPr/>
            <p:nvPr/>
          </p:nvSpPr>
          <p:spPr>
            <a:xfrm>
              <a:off x="4564793" y="1492328"/>
              <a:ext cx="925860" cy="925451"/>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6" name="椭圆 145"/>
            <p:cNvSpPr/>
            <p:nvPr/>
          </p:nvSpPr>
          <p:spPr>
            <a:xfrm>
              <a:off x="5212736" y="2706685"/>
              <a:ext cx="927448" cy="925450"/>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7" name="椭圆 146"/>
            <p:cNvSpPr/>
            <p:nvPr/>
          </p:nvSpPr>
          <p:spPr>
            <a:xfrm>
              <a:off x="4529855" y="3900405"/>
              <a:ext cx="925860" cy="927038"/>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8" name="椭圆 147"/>
            <p:cNvSpPr/>
            <p:nvPr/>
          </p:nvSpPr>
          <p:spPr>
            <a:xfrm>
              <a:off x="3162505" y="3927390"/>
              <a:ext cx="925859" cy="925451"/>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sp>
          <p:nvSpPr>
            <p:cNvPr id="149" name="椭圆 148"/>
            <p:cNvSpPr/>
            <p:nvPr/>
          </p:nvSpPr>
          <p:spPr>
            <a:xfrm>
              <a:off x="2490739" y="2681287"/>
              <a:ext cx="925860" cy="925450"/>
            </a:xfrm>
            <a:prstGeom prst="ellipse">
              <a:avLst/>
            </a:prstGeom>
            <a:solidFill>
              <a:sysClr val="window" lastClr="FFFFFF"/>
            </a:solidFill>
            <a:ln w="12700" cap="flat" cmpd="sng" algn="ctr">
              <a:noFill/>
              <a:prstDash val="solid"/>
              <a:miter lim="800000"/>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Calibri"/>
                <a:ea typeface="微软雅黑"/>
              </a:endParaRPr>
            </a:p>
          </p:txBody>
        </p:sp>
      </p:grpSp>
      <p:sp>
        <p:nvSpPr>
          <p:cNvPr id="184" name="任意多边形 183"/>
          <p:cNvSpPr>
            <a:spLocks/>
          </p:cNvSpPr>
          <p:nvPr/>
        </p:nvSpPr>
        <p:spPr bwMode="auto">
          <a:xfrm>
            <a:off x="5235118" y="1978095"/>
            <a:ext cx="418426" cy="226071"/>
          </a:xfrm>
          <a:custGeom>
            <a:avLst/>
            <a:gdLst>
              <a:gd name="connsiteX0" fmla="*/ 2824163 w 5673725"/>
              <a:gd name="connsiteY0" fmla="*/ 923925 h 3065463"/>
              <a:gd name="connsiteX1" fmla="*/ 2852737 w 5673725"/>
              <a:gd name="connsiteY1" fmla="*/ 923925 h 3065463"/>
              <a:gd name="connsiteX2" fmla="*/ 2880519 w 5673725"/>
              <a:gd name="connsiteY2" fmla="*/ 925515 h 3065463"/>
              <a:gd name="connsiteX3" fmla="*/ 2890837 w 5673725"/>
              <a:gd name="connsiteY3" fmla="*/ 927104 h 3065463"/>
              <a:gd name="connsiteX4" fmla="*/ 2900363 w 5673725"/>
              <a:gd name="connsiteY4" fmla="*/ 929489 h 3065463"/>
              <a:gd name="connsiteX5" fmla="*/ 2909887 w 5673725"/>
              <a:gd name="connsiteY5" fmla="*/ 933463 h 3065463"/>
              <a:gd name="connsiteX6" fmla="*/ 2918619 w 5673725"/>
              <a:gd name="connsiteY6" fmla="*/ 938231 h 3065463"/>
              <a:gd name="connsiteX7" fmla="*/ 2926556 w 5673725"/>
              <a:gd name="connsiteY7" fmla="*/ 943795 h 3065463"/>
              <a:gd name="connsiteX8" fmla="*/ 2933700 w 5673725"/>
              <a:gd name="connsiteY8" fmla="*/ 950948 h 3065463"/>
              <a:gd name="connsiteX9" fmla="*/ 2940844 w 5673725"/>
              <a:gd name="connsiteY9" fmla="*/ 958101 h 3065463"/>
              <a:gd name="connsiteX10" fmla="*/ 2946400 w 5673725"/>
              <a:gd name="connsiteY10" fmla="*/ 965254 h 3065463"/>
              <a:gd name="connsiteX11" fmla="*/ 2951163 w 5673725"/>
              <a:gd name="connsiteY11" fmla="*/ 974791 h 3065463"/>
              <a:gd name="connsiteX12" fmla="*/ 2954337 w 5673725"/>
              <a:gd name="connsiteY12" fmla="*/ 983534 h 3065463"/>
              <a:gd name="connsiteX13" fmla="*/ 2957513 w 5673725"/>
              <a:gd name="connsiteY13" fmla="*/ 993072 h 3065463"/>
              <a:gd name="connsiteX14" fmla="*/ 2959100 w 5673725"/>
              <a:gd name="connsiteY14" fmla="*/ 1002609 h 3065463"/>
              <a:gd name="connsiteX15" fmla="*/ 2959894 w 5673725"/>
              <a:gd name="connsiteY15" fmla="*/ 1012941 h 3065463"/>
              <a:gd name="connsiteX16" fmla="*/ 2959894 w 5673725"/>
              <a:gd name="connsiteY16" fmla="*/ 1022479 h 3065463"/>
              <a:gd name="connsiteX17" fmla="*/ 2958306 w 5673725"/>
              <a:gd name="connsiteY17" fmla="*/ 1033606 h 3065463"/>
              <a:gd name="connsiteX18" fmla="*/ 2955131 w 5673725"/>
              <a:gd name="connsiteY18" fmla="*/ 1043938 h 3065463"/>
              <a:gd name="connsiteX19" fmla="*/ 2820987 w 5673725"/>
              <a:gd name="connsiteY19" fmla="*/ 1441331 h 3065463"/>
              <a:gd name="connsiteX20" fmla="*/ 2817813 w 5673725"/>
              <a:gd name="connsiteY20" fmla="*/ 1453253 h 3065463"/>
              <a:gd name="connsiteX21" fmla="*/ 2815431 w 5673725"/>
              <a:gd name="connsiteY21" fmla="*/ 1464380 h 3065463"/>
              <a:gd name="connsiteX22" fmla="*/ 2816225 w 5673725"/>
              <a:gd name="connsiteY22" fmla="*/ 1475507 h 3065463"/>
              <a:gd name="connsiteX23" fmla="*/ 2818606 w 5673725"/>
              <a:gd name="connsiteY23" fmla="*/ 1487429 h 3065463"/>
              <a:gd name="connsiteX24" fmla="*/ 2821781 w 5673725"/>
              <a:gd name="connsiteY24" fmla="*/ 1496966 h 3065463"/>
              <a:gd name="connsiteX25" fmla="*/ 2825750 w 5673725"/>
              <a:gd name="connsiteY25" fmla="*/ 1508093 h 3065463"/>
              <a:gd name="connsiteX26" fmla="*/ 2831306 w 5673725"/>
              <a:gd name="connsiteY26" fmla="*/ 1516836 h 3065463"/>
              <a:gd name="connsiteX27" fmla="*/ 2837656 w 5673725"/>
              <a:gd name="connsiteY27" fmla="*/ 1524784 h 3065463"/>
              <a:gd name="connsiteX28" fmla="*/ 2845594 w 5673725"/>
              <a:gd name="connsiteY28" fmla="*/ 1531937 h 3065463"/>
              <a:gd name="connsiteX29" fmla="*/ 2855119 w 5673725"/>
              <a:gd name="connsiteY29" fmla="*/ 1539090 h 3065463"/>
              <a:gd name="connsiteX30" fmla="*/ 2863850 w 5673725"/>
              <a:gd name="connsiteY30" fmla="*/ 1543859 h 3065463"/>
              <a:gd name="connsiteX31" fmla="*/ 2874169 w 5673725"/>
              <a:gd name="connsiteY31" fmla="*/ 1547833 h 3065463"/>
              <a:gd name="connsiteX32" fmla="*/ 2885281 w 5673725"/>
              <a:gd name="connsiteY32" fmla="*/ 1551012 h 3065463"/>
              <a:gd name="connsiteX33" fmla="*/ 2895600 w 5673725"/>
              <a:gd name="connsiteY33" fmla="*/ 1551807 h 3065463"/>
              <a:gd name="connsiteX34" fmla="*/ 2908300 w 5673725"/>
              <a:gd name="connsiteY34" fmla="*/ 1551807 h 3065463"/>
              <a:gd name="connsiteX35" fmla="*/ 2919413 w 5673725"/>
              <a:gd name="connsiteY35" fmla="*/ 1549422 h 3065463"/>
              <a:gd name="connsiteX36" fmla="*/ 3333750 w 5673725"/>
              <a:gd name="connsiteY36" fmla="*/ 1447690 h 3065463"/>
              <a:gd name="connsiteX37" fmla="*/ 3343275 w 5673725"/>
              <a:gd name="connsiteY37" fmla="*/ 1445305 h 3065463"/>
              <a:gd name="connsiteX38" fmla="*/ 3354387 w 5673725"/>
              <a:gd name="connsiteY38" fmla="*/ 1444510 h 3065463"/>
              <a:gd name="connsiteX39" fmla="*/ 3363913 w 5673725"/>
              <a:gd name="connsiteY39" fmla="*/ 1444510 h 3065463"/>
              <a:gd name="connsiteX40" fmla="*/ 3373437 w 5673725"/>
              <a:gd name="connsiteY40" fmla="*/ 1446100 h 3065463"/>
              <a:gd name="connsiteX41" fmla="*/ 3383756 w 5673725"/>
              <a:gd name="connsiteY41" fmla="*/ 1450074 h 3065463"/>
              <a:gd name="connsiteX42" fmla="*/ 3392487 w 5673725"/>
              <a:gd name="connsiteY42" fmla="*/ 1453253 h 3065463"/>
              <a:gd name="connsiteX43" fmla="*/ 3401219 w 5673725"/>
              <a:gd name="connsiteY43" fmla="*/ 1458022 h 3065463"/>
              <a:gd name="connsiteX44" fmla="*/ 3409950 w 5673725"/>
              <a:gd name="connsiteY44" fmla="*/ 1462791 h 3065463"/>
              <a:gd name="connsiteX45" fmla="*/ 3417094 w 5673725"/>
              <a:gd name="connsiteY45" fmla="*/ 1469149 h 3065463"/>
              <a:gd name="connsiteX46" fmla="*/ 3423444 w 5673725"/>
              <a:gd name="connsiteY46" fmla="*/ 1475507 h 3065463"/>
              <a:gd name="connsiteX47" fmla="*/ 3429794 w 5673725"/>
              <a:gd name="connsiteY47" fmla="*/ 1484250 h 3065463"/>
              <a:gd name="connsiteX48" fmla="*/ 3434556 w 5673725"/>
              <a:gd name="connsiteY48" fmla="*/ 1492198 h 3065463"/>
              <a:gd name="connsiteX49" fmla="*/ 3439319 w 5673725"/>
              <a:gd name="connsiteY49" fmla="*/ 1500940 h 3065463"/>
              <a:gd name="connsiteX50" fmla="*/ 3442494 w 5673725"/>
              <a:gd name="connsiteY50" fmla="*/ 1511272 h 3065463"/>
              <a:gd name="connsiteX51" fmla="*/ 3444081 w 5673725"/>
              <a:gd name="connsiteY51" fmla="*/ 1520810 h 3065463"/>
              <a:gd name="connsiteX52" fmla="*/ 3444875 w 5673725"/>
              <a:gd name="connsiteY52" fmla="*/ 1531142 h 3065463"/>
              <a:gd name="connsiteX53" fmla="*/ 3444875 w 5673725"/>
              <a:gd name="connsiteY53" fmla="*/ 1531937 h 3065463"/>
              <a:gd name="connsiteX54" fmla="*/ 3444081 w 5673725"/>
              <a:gd name="connsiteY54" fmla="*/ 1563728 h 3065463"/>
              <a:gd name="connsiteX55" fmla="*/ 3441700 w 5673725"/>
              <a:gd name="connsiteY55" fmla="*/ 1595520 h 3065463"/>
              <a:gd name="connsiteX56" fmla="*/ 3437731 w 5673725"/>
              <a:gd name="connsiteY56" fmla="*/ 1625722 h 3065463"/>
              <a:gd name="connsiteX57" fmla="*/ 3432175 w 5673725"/>
              <a:gd name="connsiteY57" fmla="*/ 1655924 h 3065463"/>
              <a:gd name="connsiteX58" fmla="*/ 3425031 w 5673725"/>
              <a:gd name="connsiteY58" fmla="*/ 1685331 h 3065463"/>
              <a:gd name="connsiteX59" fmla="*/ 3417094 w 5673725"/>
              <a:gd name="connsiteY59" fmla="*/ 1713943 h 3065463"/>
              <a:gd name="connsiteX60" fmla="*/ 3407569 w 5673725"/>
              <a:gd name="connsiteY60" fmla="*/ 1741761 h 3065463"/>
              <a:gd name="connsiteX61" fmla="*/ 3396456 w 5673725"/>
              <a:gd name="connsiteY61" fmla="*/ 1768783 h 3065463"/>
              <a:gd name="connsiteX62" fmla="*/ 3384550 w 5673725"/>
              <a:gd name="connsiteY62" fmla="*/ 1795806 h 3065463"/>
              <a:gd name="connsiteX63" fmla="*/ 3371056 w 5673725"/>
              <a:gd name="connsiteY63" fmla="*/ 1822829 h 3065463"/>
              <a:gd name="connsiteX64" fmla="*/ 3356769 w 5673725"/>
              <a:gd name="connsiteY64" fmla="*/ 1848262 h 3065463"/>
              <a:gd name="connsiteX65" fmla="*/ 3340100 w 5673725"/>
              <a:gd name="connsiteY65" fmla="*/ 1872900 h 3065463"/>
              <a:gd name="connsiteX66" fmla="*/ 3324225 w 5673725"/>
              <a:gd name="connsiteY66" fmla="*/ 1896744 h 3065463"/>
              <a:gd name="connsiteX67" fmla="*/ 3305175 w 5673725"/>
              <a:gd name="connsiteY67" fmla="*/ 1918998 h 3065463"/>
              <a:gd name="connsiteX68" fmla="*/ 3286125 w 5673725"/>
              <a:gd name="connsiteY68" fmla="*/ 1941252 h 3065463"/>
              <a:gd name="connsiteX69" fmla="*/ 3266281 w 5673725"/>
              <a:gd name="connsiteY69" fmla="*/ 1962711 h 3065463"/>
              <a:gd name="connsiteX70" fmla="*/ 3244850 w 5673725"/>
              <a:gd name="connsiteY70" fmla="*/ 1983376 h 3065463"/>
              <a:gd name="connsiteX71" fmla="*/ 3222625 w 5673725"/>
              <a:gd name="connsiteY71" fmla="*/ 2001656 h 3065463"/>
              <a:gd name="connsiteX72" fmla="*/ 3199606 w 5673725"/>
              <a:gd name="connsiteY72" fmla="*/ 2020731 h 3065463"/>
              <a:gd name="connsiteX73" fmla="*/ 3176587 w 5673725"/>
              <a:gd name="connsiteY73" fmla="*/ 2036626 h 3065463"/>
              <a:gd name="connsiteX74" fmla="*/ 3151981 w 5673725"/>
              <a:gd name="connsiteY74" fmla="*/ 2053317 h 3065463"/>
              <a:gd name="connsiteX75" fmla="*/ 3126581 w 5673725"/>
              <a:gd name="connsiteY75" fmla="*/ 2068418 h 3065463"/>
              <a:gd name="connsiteX76" fmla="*/ 3100387 w 5673725"/>
              <a:gd name="connsiteY76" fmla="*/ 2081134 h 3065463"/>
              <a:gd name="connsiteX77" fmla="*/ 3072606 w 5673725"/>
              <a:gd name="connsiteY77" fmla="*/ 2093056 h 3065463"/>
              <a:gd name="connsiteX78" fmla="*/ 3045619 w 5673725"/>
              <a:gd name="connsiteY78" fmla="*/ 2104183 h 3065463"/>
              <a:gd name="connsiteX79" fmla="*/ 3017044 w 5673725"/>
              <a:gd name="connsiteY79" fmla="*/ 2113721 h 3065463"/>
              <a:gd name="connsiteX80" fmla="*/ 2988469 w 5673725"/>
              <a:gd name="connsiteY80" fmla="*/ 2121669 h 3065463"/>
              <a:gd name="connsiteX81" fmla="*/ 2959100 w 5673725"/>
              <a:gd name="connsiteY81" fmla="*/ 2128822 h 3065463"/>
              <a:gd name="connsiteX82" fmla="*/ 2928937 w 5673725"/>
              <a:gd name="connsiteY82" fmla="*/ 2134385 h 3065463"/>
              <a:gd name="connsiteX83" fmla="*/ 2898775 w 5673725"/>
              <a:gd name="connsiteY83" fmla="*/ 2138359 h 3065463"/>
              <a:gd name="connsiteX84" fmla="*/ 2867819 w 5673725"/>
              <a:gd name="connsiteY84" fmla="*/ 2140743 h 3065463"/>
              <a:gd name="connsiteX85" fmla="*/ 2836069 w 5673725"/>
              <a:gd name="connsiteY85" fmla="*/ 2141538 h 3065463"/>
              <a:gd name="connsiteX86" fmla="*/ 2805113 w 5673725"/>
              <a:gd name="connsiteY86" fmla="*/ 2140743 h 3065463"/>
              <a:gd name="connsiteX87" fmla="*/ 2774950 w 5673725"/>
              <a:gd name="connsiteY87" fmla="*/ 2138359 h 3065463"/>
              <a:gd name="connsiteX88" fmla="*/ 2744787 w 5673725"/>
              <a:gd name="connsiteY88" fmla="*/ 2134385 h 3065463"/>
              <a:gd name="connsiteX89" fmla="*/ 2714625 w 5673725"/>
              <a:gd name="connsiteY89" fmla="*/ 2129616 h 3065463"/>
              <a:gd name="connsiteX90" fmla="*/ 2685256 w 5673725"/>
              <a:gd name="connsiteY90" fmla="*/ 2121669 h 3065463"/>
              <a:gd name="connsiteX91" fmla="*/ 2656681 w 5673725"/>
              <a:gd name="connsiteY91" fmla="*/ 2114515 h 3065463"/>
              <a:gd name="connsiteX92" fmla="*/ 2628900 w 5673725"/>
              <a:gd name="connsiteY92" fmla="*/ 2104978 h 3065463"/>
              <a:gd name="connsiteX93" fmla="*/ 2601119 w 5673725"/>
              <a:gd name="connsiteY93" fmla="*/ 2093851 h 3065463"/>
              <a:gd name="connsiteX94" fmla="*/ 2574131 w 5673725"/>
              <a:gd name="connsiteY94" fmla="*/ 2081929 h 3065463"/>
              <a:gd name="connsiteX95" fmla="*/ 2547937 w 5673725"/>
              <a:gd name="connsiteY95" fmla="*/ 2069213 h 3065463"/>
              <a:gd name="connsiteX96" fmla="*/ 2523331 w 5673725"/>
              <a:gd name="connsiteY96" fmla="*/ 2054112 h 3065463"/>
              <a:gd name="connsiteX97" fmla="*/ 2498725 w 5673725"/>
              <a:gd name="connsiteY97" fmla="*/ 2039011 h 3065463"/>
              <a:gd name="connsiteX98" fmla="*/ 2474913 w 5673725"/>
              <a:gd name="connsiteY98" fmla="*/ 2021525 h 3065463"/>
              <a:gd name="connsiteX99" fmla="*/ 2451894 w 5673725"/>
              <a:gd name="connsiteY99" fmla="*/ 2004040 h 3065463"/>
              <a:gd name="connsiteX100" fmla="*/ 2429669 w 5673725"/>
              <a:gd name="connsiteY100" fmla="*/ 1984965 h 3065463"/>
              <a:gd name="connsiteX101" fmla="*/ 2409031 w 5673725"/>
              <a:gd name="connsiteY101" fmla="*/ 1965096 h 3065463"/>
              <a:gd name="connsiteX102" fmla="*/ 2388394 w 5673725"/>
              <a:gd name="connsiteY102" fmla="*/ 1943636 h 3065463"/>
              <a:gd name="connsiteX103" fmla="*/ 2369344 w 5673725"/>
              <a:gd name="connsiteY103" fmla="*/ 1922972 h 3065463"/>
              <a:gd name="connsiteX104" fmla="*/ 2351881 w 5673725"/>
              <a:gd name="connsiteY104" fmla="*/ 1899923 h 3065463"/>
              <a:gd name="connsiteX105" fmla="*/ 2334419 w 5673725"/>
              <a:gd name="connsiteY105" fmla="*/ 1876080 h 3065463"/>
              <a:gd name="connsiteX106" fmla="*/ 2319337 w 5673725"/>
              <a:gd name="connsiteY106" fmla="*/ 1851441 h 3065463"/>
              <a:gd name="connsiteX107" fmla="*/ 2304256 w 5673725"/>
              <a:gd name="connsiteY107" fmla="*/ 1826008 h 3065463"/>
              <a:gd name="connsiteX108" fmla="*/ 2290763 w 5673725"/>
              <a:gd name="connsiteY108" fmla="*/ 1799780 h 3065463"/>
              <a:gd name="connsiteX109" fmla="*/ 2278063 w 5673725"/>
              <a:gd name="connsiteY109" fmla="*/ 1774347 h 3065463"/>
              <a:gd name="connsiteX110" fmla="*/ 2266950 w 5673725"/>
              <a:gd name="connsiteY110" fmla="*/ 1746529 h 3065463"/>
              <a:gd name="connsiteX111" fmla="*/ 2258219 w 5673725"/>
              <a:gd name="connsiteY111" fmla="*/ 1718712 h 3065463"/>
              <a:gd name="connsiteX112" fmla="*/ 2248694 w 5673725"/>
              <a:gd name="connsiteY112" fmla="*/ 1690099 h 3065463"/>
              <a:gd name="connsiteX113" fmla="*/ 2242344 w 5673725"/>
              <a:gd name="connsiteY113" fmla="*/ 1660692 h 3065463"/>
              <a:gd name="connsiteX114" fmla="*/ 2236787 w 5673725"/>
              <a:gd name="connsiteY114" fmla="*/ 1631285 h 3065463"/>
              <a:gd name="connsiteX115" fmla="*/ 2232819 w 5673725"/>
              <a:gd name="connsiteY115" fmla="*/ 1601083 h 3065463"/>
              <a:gd name="connsiteX116" fmla="*/ 2230437 w 5673725"/>
              <a:gd name="connsiteY116" fmla="*/ 1570087 h 3065463"/>
              <a:gd name="connsiteX117" fmla="*/ 2228850 w 5673725"/>
              <a:gd name="connsiteY117" fmla="*/ 1539090 h 3065463"/>
              <a:gd name="connsiteX118" fmla="*/ 2228850 w 5673725"/>
              <a:gd name="connsiteY118" fmla="*/ 1514452 h 3065463"/>
              <a:gd name="connsiteX119" fmla="*/ 2230437 w 5673725"/>
              <a:gd name="connsiteY119" fmla="*/ 1489813 h 3065463"/>
              <a:gd name="connsiteX120" fmla="*/ 2232819 w 5673725"/>
              <a:gd name="connsiteY120" fmla="*/ 1465970 h 3065463"/>
              <a:gd name="connsiteX121" fmla="*/ 2235994 w 5673725"/>
              <a:gd name="connsiteY121" fmla="*/ 1441331 h 3065463"/>
              <a:gd name="connsiteX122" fmla="*/ 2239963 w 5673725"/>
              <a:gd name="connsiteY122" fmla="*/ 1418282 h 3065463"/>
              <a:gd name="connsiteX123" fmla="*/ 2244725 w 5673725"/>
              <a:gd name="connsiteY123" fmla="*/ 1395234 h 3065463"/>
              <a:gd name="connsiteX124" fmla="*/ 2250281 w 5673725"/>
              <a:gd name="connsiteY124" fmla="*/ 1371390 h 3065463"/>
              <a:gd name="connsiteX125" fmla="*/ 2258219 w 5673725"/>
              <a:gd name="connsiteY125" fmla="*/ 1349136 h 3065463"/>
              <a:gd name="connsiteX126" fmla="*/ 2265363 w 5673725"/>
              <a:gd name="connsiteY126" fmla="*/ 1326087 h 3065463"/>
              <a:gd name="connsiteX127" fmla="*/ 2274094 w 5673725"/>
              <a:gd name="connsiteY127" fmla="*/ 1305423 h 3065463"/>
              <a:gd name="connsiteX128" fmla="*/ 2282825 w 5673725"/>
              <a:gd name="connsiteY128" fmla="*/ 1283169 h 3065463"/>
              <a:gd name="connsiteX129" fmla="*/ 2293937 w 5673725"/>
              <a:gd name="connsiteY129" fmla="*/ 1261710 h 3065463"/>
              <a:gd name="connsiteX130" fmla="*/ 2305050 w 5673725"/>
              <a:gd name="connsiteY130" fmla="*/ 1241840 h 3065463"/>
              <a:gd name="connsiteX131" fmla="*/ 2316956 w 5673725"/>
              <a:gd name="connsiteY131" fmla="*/ 1221175 h 3065463"/>
              <a:gd name="connsiteX132" fmla="*/ 2329656 w 5673725"/>
              <a:gd name="connsiteY132" fmla="*/ 1201306 h 3065463"/>
              <a:gd name="connsiteX133" fmla="*/ 2342356 w 5673725"/>
              <a:gd name="connsiteY133" fmla="*/ 1182231 h 3065463"/>
              <a:gd name="connsiteX134" fmla="*/ 2356644 w 5673725"/>
              <a:gd name="connsiteY134" fmla="*/ 1163951 h 3065463"/>
              <a:gd name="connsiteX135" fmla="*/ 2371725 w 5673725"/>
              <a:gd name="connsiteY135" fmla="*/ 1144876 h 3065463"/>
              <a:gd name="connsiteX136" fmla="*/ 2387600 w 5673725"/>
              <a:gd name="connsiteY136" fmla="*/ 1128185 h 3065463"/>
              <a:gd name="connsiteX137" fmla="*/ 2403475 w 5673725"/>
              <a:gd name="connsiteY137" fmla="*/ 1110700 h 3065463"/>
              <a:gd name="connsiteX138" fmla="*/ 2420144 w 5673725"/>
              <a:gd name="connsiteY138" fmla="*/ 1094804 h 3065463"/>
              <a:gd name="connsiteX139" fmla="*/ 2438400 w 5673725"/>
              <a:gd name="connsiteY139" fmla="*/ 1078114 h 3065463"/>
              <a:gd name="connsiteX140" fmla="*/ 2455863 w 5673725"/>
              <a:gd name="connsiteY140" fmla="*/ 1062218 h 3065463"/>
              <a:gd name="connsiteX141" fmla="*/ 2474913 w 5673725"/>
              <a:gd name="connsiteY141" fmla="*/ 1048707 h 3065463"/>
              <a:gd name="connsiteX142" fmla="*/ 2494756 w 5673725"/>
              <a:gd name="connsiteY142" fmla="*/ 1035195 h 3065463"/>
              <a:gd name="connsiteX143" fmla="*/ 2514600 w 5673725"/>
              <a:gd name="connsiteY143" fmla="*/ 1020889 h 3065463"/>
              <a:gd name="connsiteX144" fmla="*/ 2535237 w 5673725"/>
              <a:gd name="connsiteY144" fmla="*/ 1008967 h 3065463"/>
              <a:gd name="connsiteX145" fmla="*/ 2556669 w 5673725"/>
              <a:gd name="connsiteY145" fmla="*/ 997045 h 3065463"/>
              <a:gd name="connsiteX146" fmla="*/ 2577306 w 5673725"/>
              <a:gd name="connsiteY146" fmla="*/ 985918 h 3065463"/>
              <a:gd name="connsiteX147" fmla="*/ 2600325 w 5673725"/>
              <a:gd name="connsiteY147" fmla="*/ 975586 h 3065463"/>
              <a:gd name="connsiteX148" fmla="*/ 2622550 w 5673725"/>
              <a:gd name="connsiteY148" fmla="*/ 966049 h 3065463"/>
              <a:gd name="connsiteX149" fmla="*/ 2646363 w 5673725"/>
              <a:gd name="connsiteY149" fmla="*/ 957306 h 3065463"/>
              <a:gd name="connsiteX150" fmla="*/ 2676525 w 5673725"/>
              <a:gd name="connsiteY150" fmla="*/ 947769 h 3065463"/>
              <a:gd name="connsiteX151" fmla="*/ 2706687 w 5673725"/>
              <a:gd name="connsiteY151" fmla="*/ 939026 h 3065463"/>
              <a:gd name="connsiteX152" fmla="*/ 2736056 w 5673725"/>
              <a:gd name="connsiteY152" fmla="*/ 932668 h 3065463"/>
              <a:gd name="connsiteX153" fmla="*/ 2766219 w 5673725"/>
              <a:gd name="connsiteY153" fmla="*/ 928694 h 3065463"/>
              <a:gd name="connsiteX154" fmla="*/ 2794794 w 5673725"/>
              <a:gd name="connsiteY154" fmla="*/ 925515 h 3065463"/>
              <a:gd name="connsiteX155" fmla="*/ 2804319 w 5673725"/>
              <a:gd name="connsiteY155" fmla="*/ 307975 h 3065463"/>
              <a:gd name="connsiteX156" fmla="*/ 2772569 w 5673725"/>
              <a:gd name="connsiteY156" fmla="*/ 309563 h 3065463"/>
              <a:gd name="connsiteX157" fmla="*/ 2741613 w 5673725"/>
              <a:gd name="connsiteY157" fmla="*/ 311150 h 3065463"/>
              <a:gd name="connsiteX158" fmla="*/ 2710657 w 5673725"/>
              <a:gd name="connsiteY158" fmla="*/ 313531 h 3065463"/>
              <a:gd name="connsiteX159" fmla="*/ 2679701 w 5673725"/>
              <a:gd name="connsiteY159" fmla="*/ 317500 h 3065463"/>
              <a:gd name="connsiteX160" fmla="*/ 2649538 w 5673725"/>
              <a:gd name="connsiteY160" fmla="*/ 321469 h 3065463"/>
              <a:gd name="connsiteX161" fmla="*/ 2619376 w 5673725"/>
              <a:gd name="connsiteY161" fmla="*/ 327025 h 3065463"/>
              <a:gd name="connsiteX162" fmla="*/ 2589213 w 5673725"/>
              <a:gd name="connsiteY162" fmla="*/ 332581 h 3065463"/>
              <a:gd name="connsiteX163" fmla="*/ 2559051 w 5673725"/>
              <a:gd name="connsiteY163" fmla="*/ 338931 h 3065463"/>
              <a:gd name="connsiteX164" fmla="*/ 2529682 w 5673725"/>
              <a:gd name="connsiteY164" fmla="*/ 346075 h 3065463"/>
              <a:gd name="connsiteX165" fmla="*/ 2500313 w 5673725"/>
              <a:gd name="connsiteY165" fmla="*/ 354013 h 3065463"/>
              <a:gd name="connsiteX166" fmla="*/ 2471738 w 5673725"/>
              <a:gd name="connsiteY166" fmla="*/ 362744 h 3065463"/>
              <a:gd name="connsiteX167" fmla="*/ 2443163 w 5673725"/>
              <a:gd name="connsiteY167" fmla="*/ 372269 h 3065463"/>
              <a:gd name="connsiteX168" fmla="*/ 2414588 w 5673725"/>
              <a:gd name="connsiteY168" fmla="*/ 381794 h 3065463"/>
              <a:gd name="connsiteX169" fmla="*/ 2386807 w 5673725"/>
              <a:gd name="connsiteY169" fmla="*/ 392906 h 3065463"/>
              <a:gd name="connsiteX170" fmla="*/ 2359026 w 5673725"/>
              <a:gd name="connsiteY170" fmla="*/ 404019 h 3065463"/>
              <a:gd name="connsiteX171" fmla="*/ 2331244 w 5673725"/>
              <a:gd name="connsiteY171" fmla="*/ 415925 h 3065463"/>
              <a:gd name="connsiteX172" fmla="*/ 2304257 w 5673725"/>
              <a:gd name="connsiteY172" fmla="*/ 428625 h 3065463"/>
              <a:gd name="connsiteX173" fmla="*/ 2278063 w 5673725"/>
              <a:gd name="connsiteY173" fmla="*/ 441325 h 3065463"/>
              <a:gd name="connsiteX174" fmla="*/ 2251869 w 5673725"/>
              <a:gd name="connsiteY174" fmla="*/ 455613 h 3065463"/>
              <a:gd name="connsiteX175" fmla="*/ 2225676 w 5673725"/>
              <a:gd name="connsiteY175" fmla="*/ 469900 h 3065463"/>
              <a:gd name="connsiteX176" fmla="*/ 2201069 w 5673725"/>
              <a:gd name="connsiteY176" fmla="*/ 484981 h 3065463"/>
              <a:gd name="connsiteX177" fmla="*/ 2175669 w 5673725"/>
              <a:gd name="connsiteY177" fmla="*/ 500063 h 3065463"/>
              <a:gd name="connsiteX178" fmla="*/ 2151063 w 5673725"/>
              <a:gd name="connsiteY178" fmla="*/ 516731 h 3065463"/>
              <a:gd name="connsiteX179" fmla="*/ 2126457 w 5673725"/>
              <a:gd name="connsiteY179" fmla="*/ 534194 h 3065463"/>
              <a:gd name="connsiteX180" fmla="*/ 2102644 w 5673725"/>
              <a:gd name="connsiteY180" fmla="*/ 550863 h 3065463"/>
              <a:gd name="connsiteX181" fmla="*/ 2079626 w 5673725"/>
              <a:gd name="connsiteY181" fmla="*/ 569119 h 3065463"/>
              <a:gd name="connsiteX182" fmla="*/ 2056607 w 5673725"/>
              <a:gd name="connsiteY182" fmla="*/ 587375 h 3065463"/>
              <a:gd name="connsiteX183" fmla="*/ 2034382 w 5673725"/>
              <a:gd name="connsiteY183" fmla="*/ 606425 h 3065463"/>
              <a:gd name="connsiteX184" fmla="*/ 2012157 w 5673725"/>
              <a:gd name="connsiteY184" fmla="*/ 626269 h 3065463"/>
              <a:gd name="connsiteX185" fmla="*/ 1990726 w 5673725"/>
              <a:gd name="connsiteY185" fmla="*/ 645319 h 3065463"/>
              <a:gd name="connsiteX186" fmla="*/ 1970088 w 5673725"/>
              <a:gd name="connsiteY186" fmla="*/ 665956 h 3065463"/>
              <a:gd name="connsiteX187" fmla="*/ 1948657 w 5673725"/>
              <a:gd name="connsiteY187" fmla="*/ 687388 h 3065463"/>
              <a:gd name="connsiteX188" fmla="*/ 1928813 w 5673725"/>
              <a:gd name="connsiteY188" fmla="*/ 709613 h 3065463"/>
              <a:gd name="connsiteX189" fmla="*/ 1909763 w 5673725"/>
              <a:gd name="connsiteY189" fmla="*/ 731044 h 3065463"/>
              <a:gd name="connsiteX190" fmla="*/ 1890713 w 5673725"/>
              <a:gd name="connsiteY190" fmla="*/ 753269 h 3065463"/>
              <a:gd name="connsiteX191" fmla="*/ 1871663 w 5673725"/>
              <a:gd name="connsiteY191" fmla="*/ 776288 h 3065463"/>
              <a:gd name="connsiteX192" fmla="*/ 1854201 w 5673725"/>
              <a:gd name="connsiteY192" fmla="*/ 800100 h 3065463"/>
              <a:gd name="connsiteX193" fmla="*/ 1836738 w 5673725"/>
              <a:gd name="connsiteY193" fmla="*/ 823119 h 3065463"/>
              <a:gd name="connsiteX194" fmla="*/ 1820069 w 5673725"/>
              <a:gd name="connsiteY194" fmla="*/ 847725 h 3065463"/>
              <a:gd name="connsiteX195" fmla="*/ 1803401 w 5673725"/>
              <a:gd name="connsiteY195" fmla="*/ 872332 h 3065463"/>
              <a:gd name="connsiteX196" fmla="*/ 1788319 w 5673725"/>
              <a:gd name="connsiteY196" fmla="*/ 897732 h 3065463"/>
              <a:gd name="connsiteX197" fmla="*/ 1773238 w 5673725"/>
              <a:gd name="connsiteY197" fmla="*/ 923132 h 3065463"/>
              <a:gd name="connsiteX198" fmla="*/ 1758951 w 5673725"/>
              <a:gd name="connsiteY198" fmla="*/ 949325 h 3065463"/>
              <a:gd name="connsiteX199" fmla="*/ 1744663 w 5673725"/>
              <a:gd name="connsiteY199" fmla="*/ 975519 h 3065463"/>
              <a:gd name="connsiteX200" fmla="*/ 1731963 w 5673725"/>
              <a:gd name="connsiteY200" fmla="*/ 1000919 h 3065463"/>
              <a:gd name="connsiteX201" fmla="*/ 1718469 w 5673725"/>
              <a:gd name="connsiteY201" fmla="*/ 1027907 h 3065463"/>
              <a:gd name="connsiteX202" fmla="*/ 1707357 w 5673725"/>
              <a:gd name="connsiteY202" fmla="*/ 1055688 h 3065463"/>
              <a:gd name="connsiteX203" fmla="*/ 1696245 w 5673725"/>
              <a:gd name="connsiteY203" fmla="*/ 1083469 h 3065463"/>
              <a:gd name="connsiteX204" fmla="*/ 1685132 w 5673725"/>
              <a:gd name="connsiteY204" fmla="*/ 1111250 h 3065463"/>
              <a:gd name="connsiteX205" fmla="*/ 1675607 w 5673725"/>
              <a:gd name="connsiteY205" fmla="*/ 1139825 h 3065463"/>
              <a:gd name="connsiteX206" fmla="*/ 1665288 w 5673725"/>
              <a:gd name="connsiteY206" fmla="*/ 1168400 h 3065463"/>
              <a:gd name="connsiteX207" fmla="*/ 1657351 w 5673725"/>
              <a:gd name="connsiteY207" fmla="*/ 1196975 h 3065463"/>
              <a:gd name="connsiteX208" fmla="*/ 1649413 w 5673725"/>
              <a:gd name="connsiteY208" fmla="*/ 1226344 h 3065463"/>
              <a:gd name="connsiteX209" fmla="*/ 1642270 w 5673725"/>
              <a:gd name="connsiteY209" fmla="*/ 1255713 h 3065463"/>
              <a:gd name="connsiteX210" fmla="*/ 1635126 w 5673725"/>
              <a:gd name="connsiteY210" fmla="*/ 1285875 h 3065463"/>
              <a:gd name="connsiteX211" fmla="*/ 1629570 w 5673725"/>
              <a:gd name="connsiteY211" fmla="*/ 1316038 h 3065463"/>
              <a:gd name="connsiteX212" fmla="*/ 1624807 w 5673725"/>
              <a:gd name="connsiteY212" fmla="*/ 1346200 h 3065463"/>
              <a:gd name="connsiteX213" fmla="*/ 1620838 w 5673725"/>
              <a:gd name="connsiteY213" fmla="*/ 1376363 h 3065463"/>
              <a:gd name="connsiteX214" fmla="*/ 1616870 w 5673725"/>
              <a:gd name="connsiteY214" fmla="*/ 1407319 h 3065463"/>
              <a:gd name="connsiteX215" fmla="*/ 1614488 w 5673725"/>
              <a:gd name="connsiteY215" fmla="*/ 1438275 h 3065463"/>
              <a:gd name="connsiteX216" fmla="*/ 1612901 w 5673725"/>
              <a:gd name="connsiteY216" fmla="*/ 1469232 h 3065463"/>
              <a:gd name="connsiteX217" fmla="*/ 1611313 w 5673725"/>
              <a:gd name="connsiteY217" fmla="*/ 1500982 h 3065463"/>
              <a:gd name="connsiteX218" fmla="*/ 1611313 w 5673725"/>
              <a:gd name="connsiteY218" fmla="*/ 1531938 h 3065463"/>
              <a:gd name="connsiteX219" fmla="*/ 1611313 w 5673725"/>
              <a:gd name="connsiteY219" fmla="*/ 1563688 h 3065463"/>
              <a:gd name="connsiteX220" fmla="*/ 1612901 w 5673725"/>
              <a:gd name="connsiteY220" fmla="*/ 1596232 h 3065463"/>
              <a:gd name="connsiteX221" fmla="*/ 1614488 w 5673725"/>
              <a:gd name="connsiteY221" fmla="*/ 1627188 h 3065463"/>
              <a:gd name="connsiteX222" fmla="*/ 1616870 w 5673725"/>
              <a:gd name="connsiteY222" fmla="*/ 1658144 h 3065463"/>
              <a:gd name="connsiteX223" fmla="*/ 1620838 w 5673725"/>
              <a:gd name="connsiteY223" fmla="*/ 1689100 h 3065463"/>
              <a:gd name="connsiteX224" fmla="*/ 1624807 w 5673725"/>
              <a:gd name="connsiteY224" fmla="*/ 1719263 h 3065463"/>
              <a:gd name="connsiteX225" fmla="*/ 1629570 w 5673725"/>
              <a:gd name="connsiteY225" fmla="*/ 1749425 h 3065463"/>
              <a:gd name="connsiteX226" fmla="*/ 1635126 w 5673725"/>
              <a:gd name="connsiteY226" fmla="*/ 1779588 h 3065463"/>
              <a:gd name="connsiteX227" fmla="*/ 1642270 w 5673725"/>
              <a:gd name="connsiteY227" fmla="*/ 1808957 h 3065463"/>
              <a:gd name="connsiteX228" fmla="*/ 1649413 w 5673725"/>
              <a:gd name="connsiteY228" fmla="*/ 1839119 h 3065463"/>
              <a:gd name="connsiteX229" fmla="*/ 1657351 w 5673725"/>
              <a:gd name="connsiteY229" fmla="*/ 1867694 h 3065463"/>
              <a:gd name="connsiteX230" fmla="*/ 1665288 w 5673725"/>
              <a:gd name="connsiteY230" fmla="*/ 1897063 h 3065463"/>
              <a:gd name="connsiteX231" fmla="*/ 1675607 w 5673725"/>
              <a:gd name="connsiteY231" fmla="*/ 1925638 h 3065463"/>
              <a:gd name="connsiteX232" fmla="*/ 1685132 w 5673725"/>
              <a:gd name="connsiteY232" fmla="*/ 1954213 h 3065463"/>
              <a:gd name="connsiteX233" fmla="*/ 1696245 w 5673725"/>
              <a:gd name="connsiteY233" fmla="*/ 1981994 h 3065463"/>
              <a:gd name="connsiteX234" fmla="*/ 1707357 w 5673725"/>
              <a:gd name="connsiteY234" fmla="*/ 2009776 h 3065463"/>
              <a:gd name="connsiteX235" fmla="*/ 1718469 w 5673725"/>
              <a:gd name="connsiteY235" fmla="*/ 2035969 h 3065463"/>
              <a:gd name="connsiteX236" fmla="*/ 1731963 w 5673725"/>
              <a:gd name="connsiteY236" fmla="*/ 2062957 h 3065463"/>
              <a:gd name="connsiteX237" fmla="*/ 1744663 w 5673725"/>
              <a:gd name="connsiteY237" fmla="*/ 2089944 h 3065463"/>
              <a:gd name="connsiteX238" fmla="*/ 1758951 w 5673725"/>
              <a:gd name="connsiteY238" fmla="*/ 2116138 h 3065463"/>
              <a:gd name="connsiteX239" fmla="*/ 1773238 w 5673725"/>
              <a:gd name="connsiteY239" fmla="*/ 2142332 h 3065463"/>
              <a:gd name="connsiteX240" fmla="*/ 1788319 w 5673725"/>
              <a:gd name="connsiteY240" fmla="*/ 2167732 h 3065463"/>
              <a:gd name="connsiteX241" fmla="*/ 1803401 w 5673725"/>
              <a:gd name="connsiteY241" fmla="*/ 2193132 h 3065463"/>
              <a:gd name="connsiteX242" fmla="*/ 1820069 w 5673725"/>
              <a:gd name="connsiteY242" fmla="*/ 2217738 h 3065463"/>
              <a:gd name="connsiteX243" fmla="*/ 1836738 w 5673725"/>
              <a:gd name="connsiteY243" fmla="*/ 2241551 h 3065463"/>
              <a:gd name="connsiteX244" fmla="*/ 1854201 w 5673725"/>
              <a:gd name="connsiteY244" fmla="*/ 2265363 h 3065463"/>
              <a:gd name="connsiteX245" fmla="*/ 1871663 w 5673725"/>
              <a:gd name="connsiteY245" fmla="*/ 2288382 h 3065463"/>
              <a:gd name="connsiteX246" fmla="*/ 1890713 w 5673725"/>
              <a:gd name="connsiteY246" fmla="*/ 2312194 h 3065463"/>
              <a:gd name="connsiteX247" fmla="*/ 1909763 w 5673725"/>
              <a:gd name="connsiteY247" fmla="*/ 2334419 h 3065463"/>
              <a:gd name="connsiteX248" fmla="*/ 1928813 w 5673725"/>
              <a:gd name="connsiteY248" fmla="*/ 2355851 h 3065463"/>
              <a:gd name="connsiteX249" fmla="*/ 1948657 w 5673725"/>
              <a:gd name="connsiteY249" fmla="*/ 2377282 h 3065463"/>
              <a:gd name="connsiteX250" fmla="*/ 1970088 w 5673725"/>
              <a:gd name="connsiteY250" fmla="*/ 2398713 h 3065463"/>
              <a:gd name="connsiteX251" fmla="*/ 1990726 w 5673725"/>
              <a:gd name="connsiteY251" fmla="*/ 2418557 h 3065463"/>
              <a:gd name="connsiteX252" fmla="*/ 2012157 w 5673725"/>
              <a:gd name="connsiteY252" fmla="*/ 2439194 h 3065463"/>
              <a:gd name="connsiteX253" fmla="*/ 2034382 w 5673725"/>
              <a:gd name="connsiteY253" fmla="*/ 2459038 h 3065463"/>
              <a:gd name="connsiteX254" fmla="*/ 2056607 w 5673725"/>
              <a:gd name="connsiteY254" fmla="*/ 2477294 h 3065463"/>
              <a:gd name="connsiteX255" fmla="*/ 2079626 w 5673725"/>
              <a:gd name="connsiteY255" fmla="*/ 2496344 h 3065463"/>
              <a:gd name="connsiteX256" fmla="*/ 2102644 w 5673725"/>
              <a:gd name="connsiteY256" fmla="*/ 2514601 h 3065463"/>
              <a:gd name="connsiteX257" fmla="*/ 2126457 w 5673725"/>
              <a:gd name="connsiteY257" fmla="*/ 2531269 h 3065463"/>
              <a:gd name="connsiteX258" fmla="*/ 2151063 w 5673725"/>
              <a:gd name="connsiteY258" fmla="*/ 2548732 h 3065463"/>
              <a:gd name="connsiteX259" fmla="*/ 2175669 w 5673725"/>
              <a:gd name="connsiteY259" fmla="*/ 2563813 h 3065463"/>
              <a:gd name="connsiteX260" fmla="*/ 2201069 w 5673725"/>
              <a:gd name="connsiteY260" fmla="*/ 2580482 h 3065463"/>
              <a:gd name="connsiteX261" fmla="*/ 2225676 w 5673725"/>
              <a:gd name="connsiteY261" fmla="*/ 2594769 h 3065463"/>
              <a:gd name="connsiteX262" fmla="*/ 2251869 w 5673725"/>
              <a:gd name="connsiteY262" fmla="*/ 2609851 h 3065463"/>
              <a:gd name="connsiteX263" fmla="*/ 2278063 w 5673725"/>
              <a:gd name="connsiteY263" fmla="*/ 2623344 h 3065463"/>
              <a:gd name="connsiteX264" fmla="*/ 2304257 w 5673725"/>
              <a:gd name="connsiteY264" fmla="*/ 2636838 h 3065463"/>
              <a:gd name="connsiteX265" fmla="*/ 2331244 w 5673725"/>
              <a:gd name="connsiteY265" fmla="*/ 2648744 h 3065463"/>
              <a:gd name="connsiteX266" fmla="*/ 2359026 w 5673725"/>
              <a:gd name="connsiteY266" fmla="*/ 2661444 h 3065463"/>
              <a:gd name="connsiteX267" fmla="*/ 2386807 w 5673725"/>
              <a:gd name="connsiteY267" fmla="*/ 2672557 h 3065463"/>
              <a:gd name="connsiteX268" fmla="*/ 2414588 w 5673725"/>
              <a:gd name="connsiteY268" fmla="*/ 2682876 h 3065463"/>
              <a:gd name="connsiteX269" fmla="*/ 2443163 w 5673725"/>
              <a:gd name="connsiteY269" fmla="*/ 2693194 h 3065463"/>
              <a:gd name="connsiteX270" fmla="*/ 2471738 w 5673725"/>
              <a:gd name="connsiteY270" fmla="*/ 2702719 h 3065463"/>
              <a:gd name="connsiteX271" fmla="*/ 2500313 w 5673725"/>
              <a:gd name="connsiteY271" fmla="*/ 2710657 h 3065463"/>
              <a:gd name="connsiteX272" fmla="*/ 2529682 w 5673725"/>
              <a:gd name="connsiteY272" fmla="*/ 2719388 h 3065463"/>
              <a:gd name="connsiteX273" fmla="*/ 2559051 w 5673725"/>
              <a:gd name="connsiteY273" fmla="*/ 2726532 h 3065463"/>
              <a:gd name="connsiteX274" fmla="*/ 2589213 w 5673725"/>
              <a:gd name="connsiteY274" fmla="*/ 2732882 h 3065463"/>
              <a:gd name="connsiteX275" fmla="*/ 2619376 w 5673725"/>
              <a:gd name="connsiteY275" fmla="*/ 2738438 h 3065463"/>
              <a:gd name="connsiteX276" fmla="*/ 2649538 w 5673725"/>
              <a:gd name="connsiteY276" fmla="*/ 2743201 h 3065463"/>
              <a:gd name="connsiteX277" fmla="*/ 2679701 w 5673725"/>
              <a:gd name="connsiteY277" fmla="*/ 2747963 h 3065463"/>
              <a:gd name="connsiteX278" fmla="*/ 2710657 w 5673725"/>
              <a:gd name="connsiteY278" fmla="*/ 2751138 h 3065463"/>
              <a:gd name="connsiteX279" fmla="*/ 2741613 w 5673725"/>
              <a:gd name="connsiteY279" fmla="*/ 2754313 h 3065463"/>
              <a:gd name="connsiteX280" fmla="*/ 2772569 w 5673725"/>
              <a:gd name="connsiteY280" fmla="*/ 2755901 h 3065463"/>
              <a:gd name="connsiteX281" fmla="*/ 2804319 w 5673725"/>
              <a:gd name="connsiteY281" fmla="*/ 2757488 h 3065463"/>
              <a:gd name="connsiteX282" fmla="*/ 2835276 w 5673725"/>
              <a:gd name="connsiteY282" fmla="*/ 2757488 h 3065463"/>
              <a:gd name="connsiteX283" fmla="*/ 2867026 w 5673725"/>
              <a:gd name="connsiteY283" fmla="*/ 2757488 h 3065463"/>
              <a:gd name="connsiteX284" fmla="*/ 2898776 w 5673725"/>
              <a:gd name="connsiteY284" fmla="*/ 2755901 h 3065463"/>
              <a:gd name="connsiteX285" fmla="*/ 2929732 w 5673725"/>
              <a:gd name="connsiteY285" fmla="*/ 2754313 h 3065463"/>
              <a:gd name="connsiteX286" fmla="*/ 2960688 w 5673725"/>
              <a:gd name="connsiteY286" fmla="*/ 2751138 h 3065463"/>
              <a:gd name="connsiteX287" fmla="*/ 2991645 w 5673725"/>
              <a:gd name="connsiteY287" fmla="*/ 2747963 h 3065463"/>
              <a:gd name="connsiteX288" fmla="*/ 3021807 w 5673725"/>
              <a:gd name="connsiteY288" fmla="*/ 2743201 h 3065463"/>
              <a:gd name="connsiteX289" fmla="*/ 3052763 w 5673725"/>
              <a:gd name="connsiteY289" fmla="*/ 2738438 h 3065463"/>
              <a:gd name="connsiteX290" fmla="*/ 3082926 w 5673725"/>
              <a:gd name="connsiteY290" fmla="*/ 2732882 h 3065463"/>
              <a:gd name="connsiteX291" fmla="*/ 3113088 w 5673725"/>
              <a:gd name="connsiteY291" fmla="*/ 2726532 h 3065463"/>
              <a:gd name="connsiteX292" fmla="*/ 3142457 w 5673725"/>
              <a:gd name="connsiteY292" fmla="*/ 2719388 h 3065463"/>
              <a:gd name="connsiteX293" fmla="*/ 3171826 w 5673725"/>
              <a:gd name="connsiteY293" fmla="*/ 2710657 h 3065463"/>
              <a:gd name="connsiteX294" fmla="*/ 3200401 w 5673725"/>
              <a:gd name="connsiteY294" fmla="*/ 2702719 h 3065463"/>
              <a:gd name="connsiteX295" fmla="*/ 3228182 w 5673725"/>
              <a:gd name="connsiteY295" fmla="*/ 2693194 h 3065463"/>
              <a:gd name="connsiteX296" fmla="*/ 3256757 w 5673725"/>
              <a:gd name="connsiteY296" fmla="*/ 2682876 h 3065463"/>
              <a:gd name="connsiteX297" fmla="*/ 3284538 w 5673725"/>
              <a:gd name="connsiteY297" fmla="*/ 2672557 h 3065463"/>
              <a:gd name="connsiteX298" fmla="*/ 3312320 w 5673725"/>
              <a:gd name="connsiteY298" fmla="*/ 2661444 h 3065463"/>
              <a:gd name="connsiteX299" fmla="*/ 3339307 w 5673725"/>
              <a:gd name="connsiteY299" fmla="*/ 2648744 h 3065463"/>
              <a:gd name="connsiteX300" fmla="*/ 3366295 w 5673725"/>
              <a:gd name="connsiteY300" fmla="*/ 2636838 h 3065463"/>
              <a:gd name="connsiteX301" fmla="*/ 3393282 w 5673725"/>
              <a:gd name="connsiteY301" fmla="*/ 2623344 h 3065463"/>
              <a:gd name="connsiteX302" fmla="*/ 3419476 w 5673725"/>
              <a:gd name="connsiteY302" fmla="*/ 2609851 h 3065463"/>
              <a:gd name="connsiteX303" fmla="*/ 3445670 w 5673725"/>
              <a:gd name="connsiteY303" fmla="*/ 2594769 h 3065463"/>
              <a:gd name="connsiteX304" fmla="*/ 3471070 w 5673725"/>
              <a:gd name="connsiteY304" fmla="*/ 2580482 h 3065463"/>
              <a:gd name="connsiteX305" fmla="*/ 3496470 w 5673725"/>
              <a:gd name="connsiteY305" fmla="*/ 2563813 h 3065463"/>
              <a:gd name="connsiteX306" fmla="*/ 3520282 w 5673725"/>
              <a:gd name="connsiteY306" fmla="*/ 2548732 h 3065463"/>
              <a:gd name="connsiteX307" fmla="*/ 3544888 w 5673725"/>
              <a:gd name="connsiteY307" fmla="*/ 2531269 h 3065463"/>
              <a:gd name="connsiteX308" fmla="*/ 3568701 w 5673725"/>
              <a:gd name="connsiteY308" fmla="*/ 2514601 h 3065463"/>
              <a:gd name="connsiteX309" fmla="*/ 3592513 w 5673725"/>
              <a:gd name="connsiteY309" fmla="*/ 2496344 h 3065463"/>
              <a:gd name="connsiteX310" fmla="*/ 3615532 w 5673725"/>
              <a:gd name="connsiteY310" fmla="*/ 2477294 h 3065463"/>
              <a:gd name="connsiteX311" fmla="*/ 3636963 w 5673725"/>
              <a:gd name="connsiteY311" fmla="*/ 2459038 h 3065463"/>
              <a:gd name="connsiteX312" fmla="*/ 3659188 w 5673725"/>
              <a:gd name="connsiteY312" fmla="*/ 2439194 h 3065463"/>
              <a:gd name="connsiteX313" fmla="*/ 3680620 w 5673725"/>
              <a:gd name="connsiteY313" fmla="*/ 2418557 h 3065463"/>
              <a:gd name="connsiteX314" fmla="*/ 3702051 w 5673725"/>
              <a:gd name="connsiteY314" fmla="*/ 2398713 h 3065463"/>
              <a:gd name="connsiteX315" fmla="*/ 3721895 w 5673725"/>
              <a:gd name="connsiteY315" fmla="*/ 2377282 h 3065463"/>
              <a:gd name="connsiteX316" fmla="*/ 3742532 w 5673725"/>
              <a:gd name="connsiteY316" fmla="*/ 2355851 h 3065463"/>
              <a:gd name="connsiteX317" fmla="*/ 3762376 w 5673725"/>
              <a:gd name="connsiteY317" fmla="*/ 2334419 h 3065463"/>
              <a:gd name="connsiteX318" fmla="*/ 3780632 w 5673725"/>
              <a:gd name="connsiteY318" fmla="*/ 2312194 h 3065463"/>
              <a:gd name="connsiteX319" fmla="*/ 3799682 w 5673725"/>
              <a:gd name="connsiteY319" fmla="*/ 2288382 h 3065463"/>
              <a:gd name="connsiteX320" fmla="*/ 3817145 w 5673725"/>
              <a:gd name="connsiteY320" fmla="*/ 2265363 h 3065463"/>
              <a:gd name="connsiteX321" fmla="*/ 3834607 w 5673725"/>
              <a:gd name="connsiteY321" fmla="*/ 2241551 h 3065463"/>
              <a:gd name="connsiteX322" fmla="*/ 3852070 w 5673725"/>
              <a:gd name="connsiteY322" fmla="*/ 2217738 h 3065463"/>
              <a:gd name="connsiteX323" fmla="*/ 3867945 w 5673725"/>
              <a:gd name="connsiteY323" fmla="*/ 2193132 h 3065463"/>
              <a:gd name="connsiteX324" fmla="*/ 3883820 w 5673725"/>
              <a:gd name="connsiteY324" fmla="*/ 2167732 h 3065463"/>
              <a:gd name="connsiteX325" fmla="*/ 3898107 w 5673725"/>
              <a:gd name="connsiteY325" fmla="*/ 2142332 h 3065463"/>
              <a:gd name="connsiteX326" fmla="*/ 3913189 w 5673725"/>
              <a:gd name="connsiteY326" fmla="*/ 2116138 h 3065463"/>
              <a:gd name="connsiteX327" fmla="*/ 3926682 w 5673725"/>
              <a:gd name="connsiteY327" fmla="*/ 2089944 h 3065463"/>
              <a:gd name="connsiteX328" fmla="*/ 3940176 w 5673725"/>
              <a:gd name="connsiteY328" fmla="*/ 2062957 h 3065463"/>
              <a:gd name="connsiteX329" fmla="*/ 3952082 w 5673725"/>
              <a:gd name="connsiteY329" fmla="*/ 2035969 h 3065463"/>
              <a:gd name="connsiteX330" fmla="*/ 3963989 w 5673725"/>
              <a:gd name="connsiteY330" fmla="*/ 2009776 h 3065463"/>
              <a:gd name="connsiteX331" fmla="*/ 3975895 w 5673725"/>
              <a:gd name="connsiteY331" fmla="*/ 1981994 h 3065463"/>
              <a:gd name="connsiteX332" fmla="*/ 3986213 w 5673725"/>
              <a:gd name="connsiteY332" fmla="*/ 1954213 h 3065463"/>
              <a:gd name="connsiteX333" fmla="*/ 3996532 w 5673725"/>
              <a:gd name="connsiteY333" fmla="*/ 1925638 h 3065463"/>
              <a:gd name="connsiteX334" fmla="*/ 4006057 w 5673725"/>
              <a:gd name="connsiteY334" fmla="*/ 1897063 h 3065463"/>
              <a:gd name="connsiteX335" fmla="*/ 4013995 w 5673725"/>
              <a:gd name="connsiteY335" fmla="*/ 1867694 h 3065463"/>
              <a:gd name="connsiteX336" fmla="*/ 4021932 w 5673725"/>
              <a:gd name="connsiteY336" fmla="*/ 1839119 h 3065463"/>
              <a:gd name="connsiteX337" fmla="*/ 4029870 w 5673725"/>
              <a:gd name="connsiteY337" fmla="*/ 1808957 h 3065463"/>
              <a:gd name="connsiteX338" fmla="*/ 4036220 w 5673725"/>
              <a:gd name="connsiteY338" fmla="*/ 1779588 h 3065463"/>
              <a:gd name="connsiteX339" fmla="*/ 4041776 w 5673725"/>
              <a:gd name="connsiteY339" fmla="*/ 1749425 h 3065463"/>
              <a:gd name="connsiteX340" fmla="*/ 4046539 w 5673725"/>
              <a:gd name="connsiteY340" fmla="*/ 1719263 h 3065463"/>
              <a:gd name="connsiteX341" fmla="*/ 4050507 w 5673725"/>
              <a:gd name="connsiteY341" fmla="*/ 1689100 h 3065463"/>
              <a:gd name="connsiteX342" fmla="*/ 4053682 w 5673725"/>
              <a:gd name="connsiteY342" fmla="*/ 1658144 h 3065463"/>
              <a:gd name="connsiteX343" fmla="*/ 4057651 w 5673725"/>
              <a:gd name="connsiteY343" fmla="*/ 1627188 h 3065463"/>
              <a:gd name="connsiteX344" fmla="*/ 4059239 w 5673725"/>
              <a:gd name="connsiteY344" fmla="*/ 1596232 h 3065463"/>
              <a:gd name="connsiteX345" fmla="*/ 4060826 w 5673725"/>
              <a:gd name="connsiteY345" fmla="*/ 1563688 h 3065463"/>
              <a:gd name="connsiteX346" fmla="*/ 4060826 w 5673725"/>
              <a:gd name="connsiteY346" fmla="*/ 1531938 h 3065463"/>
              <a:gd name="connsiteX347" fmla="*/ 4060826 w 5673725"/>
              <a:gd name="connsiteY347" fmla="*/ 1500982 h 3065463"/>
              <a:gd name="connsiteX348" fmla="*/ 4059239 w 5673725"/>
              <a:gd name="connsiteY348" fmla="*/ 1469232 h 3065463"/>
              <a:gd name="connsiteX349" fmla="*/ 4057651 w 5673725"/>
              <a:gd name="connsiteY349" fmla="*/ 1438275 h 3065463"/>
              <a:gd name="connsiteX350" fmla="*/ 4053682 w 5673725"/>
              <a:gd name="connsiteY350" fmla="*/ 1407319 h 3065463"/>
              <a:gd name="connsiteX351" fmla="*/ 4050507 w 5673725"/>
              <a:gd name="connsiteY351" fmla="*/ 1376363 h 3065463"/>
              <a:gd name="connsiteX352" fmla="*/ 4046539 w 5673725"/>
              <a:gd name="connsiteY352" fmla="*/ 1346200 h 3065463"/>
              <a:gd name="connsiteX353" fmla="*/ 4041776 w 5673725"/>
              <a:gd name="connsiteY353" fmla="*/ 1316038 h 3065463"/>
              <a:gd name="connsiteX354" fmla="*/ 4036220 w 5673725"/>
              <a:gd name="connsiteY354" fmla="*/ 1285875 h 3065463"/>
              <a:gd name="connsiteX355" fmla="*/ 4029870 w 5673725"/>
              <a:gd name="connsiteY355" fmla="*/ 1255713 h 3065463"/>
              <a:gd name="connsiteX356" fmla="*/ 4021932 w 5673725"/>
              <a:gd name="connsiteY356" fmla="*/ 1226344 h 3065463"/>
              <a:gd name="connsiteX357" fmla="*/ 4013995 w 5673725"/>
              <a:gd name="connsiteY357" fmla="*/ 1196975 h 3065463"/>
              <a:gd name="connsiteX358" fmla="*/ 4006057 w 5673725"/>
              <a:gd name="connsiteY358" fmla="*/ 1168400 h 3065463"/>
              <a:gd name="connsiteX359" fmla="*/ 3996532 w 5673725"/>
              <a:gd name="connsiteY359" fmla="*/ 1139825 h 3065463"/>
              <a:gd name="connsiteX360" fmla="*/ 3986213 w 5673725"/>
              <a:gd name="connsiteY360" fmla="*/ 1111250 h 3065463"/>
              <a:gd name="connsiteX361" fmla="*/ 3975895 w 5673725"/>
              <a:gd name="connsiteY361" fmla="*/ 1083469 h 3065463"/>
              <a:gd name="connsiteX362" fmla="*/ 3963989 w 5673725"/>
              <a:gd name="connsiteY362" fmla="*/ 1055688 h 3065463"/>
              <a:gd name="connsiteX363" fmla="*/ 3952082 w 5673725"/>
              <a:gd name="connsiteY363" fmla="*/ 1027907 h 3065463"/>
              <a:gd name="connsiteX364" fmla="*/ 3940176 w 5673725"/>
              <a:gd name="connsiteY364" fmla="*/ 1000919 h 3065463"/>
              <a:gd name="connsiteX365" fmla="*/ 3926682 w 5673725"/>
              <a:gd name="connsiteY365" fmla="*/ 975519 h 3065463"/>
              <a:gd name="connsiteX366" fmla="*/ 3913189 w 5673725"/>
              <a:gd name="connsiteY366" fmla="*/ 949325 h 3065463"/>
              <a:gd name="connsiteX367" fmla="*/ 3898107 w 5673725"/>
              <a:gd name="connsiteY367" fmla="*/ 923132 h 3065463"/>
              <a:gd name="connsiteX368" fmla="*/ 3883820 w 5673725"/>
              <a:gd name="connsiteY368" fmla="*/ 897732 h 3065463"/>
              <a:gd name="connsiteX369" fmla="*/ 3867945 w 5673725"/>
              <a:gd name="connsiteY369" fmla="*/ 872332 h 3065463"/>
              <a:gd name="connsiteX370" fmla="*/ 3852070 w 5673725"/>
              <a:gd name="connsiteY370" fmla="*/ 847725 h 3065463"/>
              <a:gd name="connsiteX371" fmla="*/ 3834607 w 5673725"/>
              <a:gd name="connsiteY371" fmla="*/ 823119 h 3065463"/>
              <a:gd name="connsiteX372" fmla="*/ 3817145 w 5673725"/>
              <a:gd name="connsiteY372" fmla="*/ 800100 h 3065463"/>
              <a:gd name="connsiteX373" fmla="*/ 3799682 w 5673725"/>
              <a:gd name="connsiteY373" fmla="*/ 776288 h 3065463"/>
              <a:gd name="connsiteX374" fmla="*/ 3780632 w 5673725"/>
              <a:gd name="connsiteY374" fmla="*/ 753269 h 3065463"/>
              <a:gd name="connsiteX375" fmla="*/ 3762376 w 5673725"/>
              <a:gd name="connsiteY375" fmla="*/ 731044 h 3065463"/>
              <a:gd name="connsiteX376" fmla="*/ 3742532 w 5673725"/>
              <a:gd name="connsiteY376" fmla="*/ 709613 h 3065463"/>
              <a:gd name="connsiteX377" fmla="*/ 3721895 w 5673725"/>
              <a:gd name="connsiteY377" fmla="*/ 687388 h 3065463"/>
              <a:gd name="connsiteX378" fmla="*/ 3702051 w 5673725"/>
              <a:gd name="connsiteY378" fmla="*/ 665956 h 3065463"/>
              <a:gd name="connsiteX379" fmla="*/ 3680620 w 5673725"/>
              <a:gd name="connsiteY379" fmla="*/ 645319 h 3065463"/>
              <a:gd name="connsiteX380" fmla="*/ 3659188 w 5673725"/>
              <a:gd name="connsiteY380" fmla="*/ 626269 h 3065463"/>
              <a:gd name="connsiteX381" fmla="*/ 3636963 w 5673725"/>
              <a:gd name="connsiteY381" fmla="*/ 606425 h 3065463"/>
              <a:gd name="connsiteX382" fmla="*/ 3615532 w 5673725"/>
              <a:gd name="connsiteY382" fmla="*/ 587375 h 3065463"/>
              <a:gd name="connsiteX383" fmla="*/ 3592513 w 5673725"/>
              <a:gd name="connsiteY383" fmla="*/ 569119 h 3065463"/>
              <a:gd name="connsiteX384" fmla="*/ 3568701 w 5673725"/>
              <a:gd name="connsiteY384" fmla="*/ 550863 h 3065463"/>
              <a:gd name="connsiteX385" fmla="*/ 3544888 w 5673725"/>
              <a:gd name="connsiteY385" fmla="*/ 534194 h 3065463"/>
              <a:gd name="connsiteX386" fmla="*/ 3520282 w 5673725"/>
              <a:gd name="connsiteY386" fmla="*/ 516731 h 3065463"/>
              <a:gd name="connsiteX387" fmla="*/ 3496470 w 5673725"/>
              <a:gd name="connsiteY387" fmla="*/ 500063 h 3065463"/>
              <a:gd name="connsiteX388" fmla="*/ 3471070 w 5673725"/>
              <a:gd name="connsiteY388" fmla="*/ 484981 h 3065463"/>
              <a:gd name="connsiteX389" fmla="*/ 3445670 w 5673725"/>
              <a:gd name="connsiteY389" fmla="*/ 469900 h 3065463"/>
              <a:gd name="connsiteX390" fmla="*/ 3419476 w 5673725"/>
              <a:gd name="connsiteY390" fmla="*/ 455613 h 3065463"/>
              <a:gd name="connsiteX391" fmla="*/ 3393282 w 5673725"/>
              <a:gd name="connsiteY391" fmla="*/ 441325 h 3065463"/>
              <a:gd name="connsiteX392" fmla="*/ 3366295 w 5673725"/>
              <a:gd name="connsiteY392" fmla="*/ 428625 h 3065463"/>
              <a:gd name="connsiteX393" fmla="*/ 3339307 w 5673725"/>
              <a:gd name="connsiteY393" fmla="*/ 415925 h 3065463"/>
              <a:gd name="connsiteX394" fmla="*/ 3312320 w 5673725"/>
              <a:gd name="connsiteY394" fmla="*/ 404019 h 3065463"/>
              <a:gd name="connsiteX395" fmla="*/ 3284538 w 5673725"/>
              <a:gd name="connsiteY395" fmla="*/ 392906 h 3065463"/>
              <a:gd name="connsiteX396" fmla="*/ 3256757 w 5673725"/>
              <a:gd name="connsiteY396" fmla="*/ 381794 h 3065463"/>
              <a:gd name="connsiteX397" fmla="*/ 3228182 w 5673725"/>
              <a:gd name="connsiteY397" fmla="*/ 372269 h 3065463"/>
              <a:gd name="connsiteX398" fmla="*/ 3200401 w 5673725"/>
              <a:gd name="connsiteY398" fmla="*/ 362744 h 3065463"/>
              <a:gd name="connsiteX399" fmla="*/ 3171826 w 5673725"/>
              <a:gd name="connsiteY399" fmla="*/ 354013 h 3065463"/>
              <a:gd name="connsiteX400" fmla="*/ 3142457 w 5673725"/>
              <a:gd name="connsiteY400" fmla="*/ 346075 h 3065463"/>
              <a:gd name="connsiteX401" fmla="*/ 3113088 w 5673725"/>
              <a:gd name="connsiteY401" fmla="*/ 338931 h 3065463"/>
              <a:gd name="connsiteX402" fmla="*/ 3082926 w 5673725"/>
              <a:gd name="connsiteY402" fmla="*/ 332581 h 3065463"/>
              <a:gd name="connsiteX403" fmla="*/ 3052763 w 5673725"/>
              <a:gd name="connsiteY403" fmla="*/ 327025 h 3065463"/>
              <a:gd name="connsiteX404" fmla="*/ 3021807 w 5673725"/>
              <a:gd name="connsiteY404" fmla="*/ 321469 h 3065463"/>
              <a:gd name="connsiteX405" fmla="*/ 2991645 w 5673725"/>
              <a:gd name="connsiteY405" fmla="*/ 317500 h 3065463"/>
              <a:gd name="connsiteX406" fmla="*/ 2960688 w 5673725"/>
              <a:gd name="connsiteY406" fmla="*/ 313531 h 3065463"/>
              <a:gd name="connsiteX407" fmla="*/ 2929732 w 5673725"/>
              <a:gd name="connsiteY407" fmla="*/ 311150 h 3065463"/>
              <a:gd name="connsiteX408" fmla="*/ 2898776 w 5673725"/>
              <a:gd name="connsiteY408" fmla="*/ 309563 h 3065463"/>
              <a:gd name="connsiteX409" fmla="*/ 2867026 w 5673725"/>
              <a:gd name="connsiteY409" fmla="*/ 307975 h 3065463"/>
              <a:gd name="connsiteX410" fmla="*/ 2835276 w 5673725"/>
              <a:gd name="connsiteY410" fmla="*/ 307975 h 3065463"/>
              <a:gd name="connsiteX411" fmla="*/ 2836465 w 5673725"/>
              <a:gd name="connsiteY411" fmla="*/ 0 h 3065463"/>
              <a:gd name="connsiteX412" fmla="*/ 2910295 w 5673725"/>
              <a:gd name="connsiteY412" fmla="*/ 1588 h 3065463"/>
              <a:gd name="connsiteX413" fmla="*/ 2982536 w 5673725"/>
              <a:gd name="connsiteY413" fmla="*/ 3970 h 3065463"/>
              <a:gd name="connsiteX414" fmla="*/ 3055571 w 5673725"/>
              <a:gd name="connsiteY414" fmla="*/ 8733 h 3065463"/>
              <a:gd name="connsiteX415" fmla="*/ 3127019 w 5673725"/>
              <a:gd name="connsiteY415" fmla="*/ 14291 h 3065463"/>
              <a:gd name="connsiteX416" fmla="*/ 3197672 w 5673725"/>
              <a:gd name="connsiteY416" fmla="*/ 21437 h 3065463"/>
              <a:gd name="connsiteX417" fmla="*/ 3269120 w 5673725"/>
              <a:gd name="connsiteY417" fmla="*/ 31758 h 3065463"/>
              <a:gd name="connsiteX418" fmla="*/ 3338979 w 5673725"/>
              <a:gd name="connsiteY418" fmla="*/ 42080 h 3065463"/>
              <a:gd name="connsiteX419" fmla="*/ 3408839 w 5673725"/>
              <a:gd name="connsiteY419" fmla="*/ 53989 h 3065463"/>
              <a:gd name="connsiteX420" fmla="*/ 3477905 w 5673725"/>
              <a:gd name="connsiteY420" fmla="*/ 68280 h 3065463"/>
              <a:gd name="connsiteX421" fmla="*/ 3545383 w 5673725"/>
              <a:gd name="connsiteY421" fmla="*/ 82571 h 3065463"/>
              <a:gd name="connsiteX422" fmla="*/ 3612862 w 5673725"/>
              <a:gd name="connsiteY422" fmla="*/ 99244 h 3065463"/>
              <a:gd name="connsiteX423" fmla="*/ 3680340 w 5673725"/>
              <a:gd name="connsiteY423" fmla="*/ 116711 h 3065463"/>
              <a:gd name="connsiteX424" fmla="*/ 3747024 w 5673725"/>
              <a:gd name="connsiteY424" fmla="*/ 135766 h 3065463"/>
              <a:gd name="connsiteX425" fmla="*/ 3812121 w 5673725"/>
              <a:gd name="connsiteY425" fmla="*/ 155615 h 3065463"/>
              <a:gd name="connsiteX426" fmla="*/ 3876423 w 5673725"/>
              <a:gd name="connsiteY426" fmla="*/ 176258 h 3065463"/>
              <a:gd name="connsiteX427" fmla="*/ 3941520 w 5673725"/>
              <a:gd name="connsiteY427" fmla="*/ 198489 h 3065463"/>
              <a:gd name="connsiteX428" fmla="*/ 4004235 w 5673725"/>
              <a:gd name="connsiteY428" fmla="*/ 221514 h 3065463"/>
              <a:gd name="connsiteX429" fmla="*/ 4066950 w 5673725"/>
              <a:gd name="connsiteY429" fmla="*/ 246126 h 3065463"/>
              <a:gd name="connsiteX430" fmla="*/ 4128077 w 5673725"/>
              <a:gd name="connsiteY430" fmla="*/ 271533 h 3065463"/>
              <a:gd name="connsiteX431" fmla="*/ 4189205 w 5673725"/>
              <a:gd name="connsiteY431" fmla="*/ 296939 h 3065463"/>
              <a:gd name="connsiteX432" fmla="*/ 4248745 w 5673725"/>
              <a:gd name="connsiteY432" fmla="*/ 323140 h 3065463"/>
              <a:gd name="connsiteX433" fmla="*/ 4308284 w 5673725"/>
              <a:gd name="connsiteY433" fmla="*/ 350929 h 3065463"/>
              <a:gd name="connsiteX434" fmla="*/ 4366236 w 5673725"/>
              <a:gd name="connsiteY434" fmla="*/ 379511 h 3065463"/>
              <a:gd name="connsiteX435" fmla="*/ 4423394 w 5673725"/>
              <a:gd name="connsiteY435" fmla="*/ 408093 h 3065463"/>
              <a:gd name="connsiteX436" fmla="*/ 4478964 w 5673725"/>
              <a:gd name="connsiteY436" fmla="*/ 437470 h 3065463"/>
              <a:gd name="connsiteX437" fmla="*/ 4534535 w 5673725"/>
              <a:gd name="connsiteY437" fmla="*/ 467640 h 3065463"/>
              <a:gd name="connsiteX438" fmla="*/ 4588517 w 5673725"/>
              <a:gd name="connsiteY438" fmla="*/ 497810 h 3065463"/>
              <a:gd name="connsiteX439" fmla="*/ 4640912 w 5673725"/>
              <a:gd name="connsiteY439" fmla="*/ 528775 h 3065463"/>
              <a:gd name="connsiteX440" fmla="*/ 4693307 w 5673725"/>
              <a:gd name="connsiteY440" fmla="*/ 560533 h 3065463"/>
              <a:gd name="connsiteX441" fmla="*/ 4744907 w 5673725"/>
              <a:gd name="connsiteY441" fmla="*/ 593085 h 3065463"/>
              <a:gd name="connsiteX442" fmla="*/ 4794921 w 5673725"/>
              <a:gd name="connsiteY442" fmla="*/ 624843 h 3065463"/>
              <a:gd name="connsiteX443" fmla="*/ 4842553 w 5673725"/>
              <a:gd name="connsiteY443" fmla="*/ 657395 h 3065463"/>
              <a:gd name="connsiteX444" fmla="*/ 4890978 w 5673725"/>
              <a:gd name="connsiteY444" fmla="*/ 689948 h 3065463"/>
              <a:gd name="connsiteX445" fmla="*/ 4936228 w 5673725"/>
              <a:gd name="connsiteY445" fmla="*/ 722500 h 3065463"/>
              <a:gd name="connsiteX446" fmla="*/ 4982272 w 5673725"/>
              <a:gd name="connsiteY446" fmla="*/ 755052 h 3065463"/>
              <a:gd name="connsiteX447" fmla="*/ 5025935 w 5673725"/>
              <a:gd name="connsiteY447" fmla="*/ 788398 h 3065463"/>
              <a:gd name="connsiteX448" fmla="*/ 5068803 w 5673725"/>
              <a:gd name="connsiteY448" fmla="*/ 820950 h 3065463"/>
              <a:gd name="connsiteX449" fmla="*/ 5110083 w 5673725"/>
              <a:gd name="connsiteY449" fmla="*/ 853503 h 3065463"/>
              <a:gd name="connsiteX450" fmla="*/ 5150571 w 5673725"/>
              <a:gd name="connsiteY450" fmla="*/ 887643 h 3065463"/>
              <a:gd name="connsiteX451" fmla="*/ 5189470 w 5673725"/>
              <a:gd name="connsiteY451" fmla="*/ 920195 h 3065463"/>
              <a:gd name="connsiteX452" fmla="*/ 5226781 w 5673725"/>
              <a:gd name="connsiteY452" fmla="*/ 952747 h 3065463"/>
              <a:gd name="connsiteX453" fmla="*/ 5262505 w 5673725"/>
              <a:gd name="connsiteY453" fmla="*/ 984505 h 3065463"/>
              <a:gd name="connsiteX454" fmla="*/ 5298229 w 5673725"/>
              <a:gd name="connsiteY454" fmla="*/ 1016263 h 3065463"/>
              <a:gd name="connsiteX455" fmla="*/ 5331571 w 5673725"/>
              <a:gd name="connsiteY455" fmla="*/ 1048022 h 3065463"/>
              <a:gd name="connsiteX456" fmla="*/ 5363325 w 5673725"/>
              <a:gd name="connsiteY456" fmla="*/ 1078986 h 3065463"/>
              <a:gd name="connsiteX457" fmla="*/ 5394286 w 5673725"/>
              <a:gd name="connsiteY457" fmla="*/ 1109950 h 3065463"/>
              <a:gd name="connsiteX458" fmla="*/ 5423659 w 5673725"/>
              <a:gd name="connsiteY458" fmla="*/ 1140121 h 3065463"/>
              <a:gd name="connsiteX459" fmla="*/ 5451444 w 5673725"/>
              <a:gd name="connsiteY459" fmla="*/ 1170291 h 3065463"/>
              <a:gd name="connsiteX460" fmla="*/ 5477641 w 5673725"/>
              <a:gd name="connsiteY460" fmla="*/ 1199667 h 3065463"/>
              <a:gd name="connsiteX461" fmla="*/ 5501457 w 5673725"/>
              <a:gd name="connsiteY461" fmla="*/ 1228250 h 3065463"/>
              <a:gd name="connsiteX462" fmla="*/ 5524479 w 5673725"/>
              <a:gd name="connsiteY462" fmla="*/ 1256038 h 3065463"/>
              <a:gd name="connsiteX463" fmla="*/ 5545913 w 5673725"/>
              <a:gd name="connsiteY463" fmla="*/ 1283033 h 3065463"/>
              <a:gd name="connsiteX464" fmla="*/ 5566554 w 5673725"/>
              <a:gd name="connsiteY464" fmla="*/ 1309233 h 3065463"/>
              <a:gd name="connsiteX465" fmla="*/ 5584019 w 5673725"/>
              <a:gd name="connsiteY465" fmla="*/ 1335434 h 3065463"/>
              <a:gd name="connsiteX466" fmla="*/ 5601483 w 5673725"/>
              <a:gd name="connsiteY466" fmla="*/ 1360046 h 3065463"/>
              <a:gd name="connsiteX467" fmla="*/ 5615773 w 5673725"/>
              <a:gd name="connsiteY467" fmla="*/ 1383071 h 3065463"/>
              <a:gd name="connsiteX468" fmla="*/ 5629269 w 5673725"/>
              <a:gd name="connsiteY468" fmla="*/ 1406096 h 3065463"/>
              <a:gd name="connsiteX469" fmla="*/ 5641177 w 5673725"/>
              <a:gd name="connsiteY469" fmla="*/ 1427533 h 3065463"/>
              <a:gd name="connsiteX470" fmla="*/ 5651497 w 5673725"/>
              <a:gd name="connsiteY470" fmla="*/ 1448175 h 3065463"/>
              <a:gd name="connsiteX471" fmla="*/ 5659435 w 5673725"/>
              <a:gd name="connsiteY471" fmla="*/ 1467230 h 3065463"/>
              <a:gd name="connsiteX472" fmla="*/ 5665787 w 5673725"/>
              <a:gd name="connsiteY472" fmla="*/ 1486285 h 3065463"/>
              <a:gd name="connsiteX473" fmla="*/ 5669755 w 5673725"/>
              <a:gd name="connsiteY473" fmla="*/ 1502164 h 3065463"/>
              <a:gd name="connsiteX474" fmla="*/ 5672931 w 5673725"/>
              <a:gd name="connsiteY474" fmla="*/ 1518837 h 3065463"/>
              <a:gd name="connsiteX475" fmla="*/ 5673725 w 5673725"/>
              <a:gd name="connsiteY475" fmla="*/ 1532335 h 3065463"/>
              <a:gd name="connsiteX476" fmla="*/ 5672931 w 5673725"/>
              <a:gd name="connsiteY476" fmla="*/ 1547420 h 3065463"/>
              <a:gd name="connsiteX477" fmla="*/ 5669755 w 5673725"/>
              <a:gd name="connsiteY477" fmla="*/ 1562505 h 3065463"/>
              <a:gd name="connsiteX478" fmla="*/ 5665787 w 5673725"/>
              <a:gd name="connsiteY478" fmla="*/ 1579972 h 3065463"/>
              <a:gd name="connsiteX479" fmla="*/ 5659435 w 5673725"/>
              <a:gd name="connsiteY479" fmla="*/ 1598233 h 3065463"/>
              <a:gd name="connsiteX480" fmla="*/ 5651497 w 5673725"/>
              <a:gd name="connsiteY480" fmla="*/ 1617288 h 3065463"/>
              <a:gd name="connsiteX481" fmla="*/ 5641177 w 5673725"/>
              <a:gd name="connsiteY481" fmla="*/ 1637931 h 3065463"/>
              <a:gd name="connsiteX482" fmla="*/ 5629269 w 5673725"/>
              <a:gd name="connsiteY482" fmla="*/ 1660162 h 3065463"/>
              <a:gd name="connsiteX483" fmla="*/ 5615773 w 5673725"/>
              <a:gd name="connsiteY483" fmla="*/ 1682392 h 3065463"/>
              <a:gd name="connsiteX484" fmla="*/ 5601483 w 5673725"/>
              <a:gd name="connsiteY484" fmla="*/ 1706211 h 3065463"/>
              <a:gd name="connsiteX485" fmla="*/ 5584019 w 5673725"/>
              <a:gd name="connsiteY485" fmla="*/ 1730824 h 3065463"/>
              <a:gd name="connsiteX486" fmla="*/ 5566554 w 5673725"/>
              <a:gd name="connsiteY486" fmla="*/ 1756230 h 3065463"/>
              <a:gd name="connsiteX487" fmla="*/ 5545913 w 5673725"/>
              <a:gd name="connsiteY487" fmla="*/ 1783225 h 3065463"/>
              <a:gd name="connsiteX488" fmla="*/ 5524479 w 5673725"/>
              <a:gd name="connsiteY488" fmla="*/ 1810219 h 3065463"/>
              <a:gd name="connsiteX489" fmla="*/ 5501457 w 5673725"/>
              <a:gd name="connsiteY489" fmla="*/ 1838008 h 3065463"/>
              <a:gd name="connsiteX490" fmla="*/ 5477641 w 5673725"/>
              <a:gd name="connsiteY490" fmla="*/ 1866590 h 3065463"/>
              <a:gd name="connsiteX491" fmla="*/ 5451444 w 5673725"/>
              <a:gd name="connsiteY491" fmla="*/ 1895966 h 3065463"/>
              <a:gd name="connsiteX492" fmla="*/ 5423659 w 5673725"/>
              <a:gd name="connsiteY492" fmla="*/ 1925343 h 3065463"/>
              <a:gd name="connsiteX493" fmla="*/ 5394286 w 5673725"/>
              <a:gd name="connsiteY493" fmla="*/ 1955513 h 3065463"/>
              <a:gd name="connsiteX494" fmla="*/ 5363325 w 5673725"/>
              <a:gd name="connsiteY494" fmla="*/ 1986477 h 3065463"/>
              <a:gd name="connsiteX495" fmla="*/ 5331571 w 5673725"/>
              <a:gd name="connsiteY495" fmla="*/ 2018236 h 3065463"/>
              <a:gd name="connsiteX496" fmla="*/ 5298229 w 5673725"/>
              <a:gd name="connsiteY496" fmla="*/ 2049200 h 3065463"/>
              <a:gd name="connsiteX497" fmla="*/ 5262505 w 5673725"/>
              <a:gd name="connsiteY497" fmla="*/ 2081752 h 3065463"/>
              <a:gd name="connsiteX498" fmla="*/ 5226781 w 5673725"/>
              <a:gd name="connsiteY498" fmla="*/ 2113510 h 3065463"/>
              <a:gd name="connsiteX499" fmla="*/ 5189470 w 5673725"/>
              <a:gd name="connsiteY499" fmla="*/ 2146062 h 3065463"/>
              <a:gd name="connsiteX500" fmla="*/ 5150571 w 5673725"/>
              <a:gd name="connsiteY500" fmla="*/ 2178615 h 3065463"/>
              <a:gd name="connsiteX501" fmla="*/ 5110083 w 5673725"/>
              <a:gd name="connsiteY501" fmla="*/ 2211167 h 3065463"/>
              <a:gd name="connsiteX502" fmla="*/ 5068803 w 5673725"/>
              <a:gd name="connsiteY502" fmla="*/ 2245307 h 3065463"/>
              <a:gd name="connsiteX503" fmla="*/ 5025935 w 5673725"/>
              <a:gd name="connsiteY503" fmla="*/ 2277859 h 3065463"/>
              <a:gd name="connsiteX504" fmla="*/ 4982272 w 5673725"/>
              <a:gd name="connsiteY504" fmla="*/ 2310411 h 3065463"/>
              <a:gd name="connsiteX505" fmla="*/ 4936228 w 5673725"/>
              <a:gd name="connsiteY505" fmla="*/ 2343757 h 3065463"/>
              <a:gd name="connsiteX506" fmla="*/ 4890978 w 5673725"/>
              <a:gd name="connsiteY506" fmla="*/ 2376310 h 3065463"/>
              <a:gd name="connsiteX507" fmla="*/ 4842553 w 5673725"/>
              <a:gd name="connsiteY507" fmla="*/ 2408862 h 3065463"/>
              <a:gd name="connsiteX508" fmla="*/ 4794921 w 5673725"/>
              <a:gd name="connsiteY508" fmla="*/ 2440620 h 3065463"/>
              <a:gd name="connsiteX509" fmla="*/ 4744907 w 5673725"/>
              <a:gd name="connsiteY509" fmla="*/ 2473172 h 3065463"/>
              <a:gd name="connsiteX510" fmla="*/ 4693307 w 5673725"/>
              <a:gd name="connsiteY510" fmla="*/ 2504930 h 3065463"/>
              <a:gd name="connsiteX511" fmla="*/ 4640912 w 5673725"/>
              <a:gd name="connsiteY511" fmla="*/ 2535895 h 3065463"/>
              <a:gd name="connsiteX512" fmla="*/ 4588517 w 5673725"/>
              <a:gd name="connsiteY512" fmla="*/ 2566859 h 3065463"/>
              <a:gd name="connsiteX513" fmla="*/ 4534535 w 5673725"/>
              <a:gd name="connsiteY513" fmla="*/ 2597823 h 3065463"/>
              <a:gd name="connsiteX514" fmla="*/ 4478964 w 5673725"/>
              <a:gd name="connsiteY514" fmla="*/ 2628787 h 3065463"/>
              <a:gd name="connsiteX515" fmla="*/ 4423394 w 5673725"/>
              <a:gd name="connsiteY515" fmla="*/ 2657370 h 3065463"/>
              <a:gd name="connsiteX516" fmla="*/ 4366236 w 5673725"/>
              <a:gd name="connsiteY516" fmla="*/ 2685952 h 3065463"/>
              <a:gd name="connsiteX517" fmla="*/ 4308284 w 5673725"/>
              <a:gd name="connsiteY517" fmla="*/ 2714535 h 3065463"/>
              <a:gd name="connsiteX518" fmla="*/ 4248745 w 5673725"/>
              <a:gd name="connsiteY518" fmla="*/ 2741529 h 3065463"/>
              <a:gd name="connsiteX519" fmla="*/ 4189205 w 5673725"/>
              <a:gd name="connsiteY519" fmla="*/ 2768524 h 3065463"/>
              <a:gd name="connsiteX520" fmla="*/ 4128077 w 5673725"/>
              <a:gd name="connsiteY520" fmla="*/ 2794724 h 3065463"/>
              <a:gd name="connsiteX521" fmla="*/ 4066950 w 5673725"/>
              <a:gd name="connsiteY521" fmla="*/ 2820131 h 3065463"/>
              <a:gd name="connsiteX522" fmla="*/ 4004235 w 5673725"/>
              <a:gd name="connsiteY522" fmla="*/ 2843949 h 3065463"/>
              <a:gd name="connsiteX523" fmla="*/ 3941520 w 5673725"/>
              <a:gd name="connsiteY523" fmla="*/ 2867768 h 3065463"/>
              <a:gd name="connsiteX524" fmla="*/ 3876423 w 5673725"/>
              <a:gd name="connsiteY524" fmla="*/ 2889205 h 3065463"/>
              <a:gd name="connsiteX525" fmla="*/ 3812121 w 5673725"/>
              <a:gd name="connsiteY525" fmla="*/ 2910642 h 3065463"/>
              <a:gd name="connsiteX526" fmla="*/ 3747024 w 5673725"/>
              <a:gd name="connsiteY526" fmla="*/ 2930491 h 3065463"/>
              <a:gd name="connsiteX527" fmla="*/ 3680340 w 5673725"/>
              <a:gd name="connsiteY527" fmla="*/ 2948752 h 3065463"/>
              <a:gd name="connsiteX528" fmla="*/ 3612862 w 5673725"/>
              <a:gd name="connsiteY528" fmla="*/ 2967013 h 3065463"/>
              <a:gd name="connsiteX529" fmla="*/ 3545383 w 5673725"/>
              <a:gd name="connsiteY529" fmla="*/ 2983686 h 3065463"/>
              <a:gd name="connsiteX530" fmla="*/ 3477905 w 5673725"/>
              <a:gd name="connsiteY530" fmla="*/ 2997977 h 3065463"/>
              <a:gd name="connsiteX531" fmla="*/ 3408839 w 5673725"/>
              <a:gd name="connsiteY531" fmla="*/ 3011474 h 3065463"/>
              <a:gd name="connsiteX532" fmla="*/ 3338979 w 5673725"/>
              <a:gd name="connsiteY532" fmla="*/ 3024177 h 3065463"/>
              <a:gd name="connsiteX533" fmla="*/ 3269120 w 5673725"/>
              <a:gd name="connsiteY533" fmla="*/ 3034499 h 3065463"/>
              <a:gd name="connsiteX534" fmla="*/ 3197672 w 5673725"/>
              <a:gd name="connsiteY534" fmla="*/ 3044026 h 3065463"/>
              <a:gd name="connsiteX535" fmla="*/ 3127019 w 5673725"/>
              <a:gd name="connsiteY535" fmla="*/ 3051966 h 3065463"/>
              <a:gd name="connsiteX536" fmla="*/ 3055571 w 5673725"/>
              <a:gd name="connsiteY536" fmla="*/ 3057524 h 3065463"/>
              <a:gd name="connsiteX537" fmla="*/ 2982536 w 5673725"/>
              <a:gd name="connsiteY537" fmla="*/ 3061493 h 3065463"/>
              <a:gd name="connsiteX538" fmla="*/ 2910295 w 5673725"/>
              <a:gd name="connsiteY538" fmla="*/ 3064669 h 3065463"/>
              <a:gd name="connsiteX539" fmla="*/ 2836465 w 5673725"/>
              <a:gd name="connsiteY539" fmla="*/ 3065463 h 3065463"/>
              <a:gd name="connsiteX540" fmla="*/ 2764224 w 5673725"/>
              <a:gd name="connsiteY540" fmla="*/ 3064669 h 3065463"/>
              <a:gd name="connsiteX541" fmla="*/ 2690395 w 5673725"/>
              <a:gd name="connsiteY541" fmla="*/ 3061493 h 3065463"/>
              <a:gd name="connsiteX542" fmla="*/ 2618948 w 5673725"/>
              <a:gd name="connsiteY542" fmla="*/ 3057524 h 3065463"/>
              <a:gd name="connsiteX543" fmla="*/ 2546706 w 5673725"/>
              <a:gd name="connsiteY543" fmla="*/ 3051966 h 3065463"/>
              <a:gd name="connsiteX544" fmla="*/ 2476053 w 5673725"/>
              <a:gd name="connsiteY544" fmla="*/ 3044026 h 3065463"/>
              <a:gd name="connsiteX545" fmla="*/ 2405399 w 5673725"/>
              <a:gd name="connsiteY545" fmla="*/ 3034499 h 3065463"/>
              <a:gd name="connsiteX546" fmla="*/ 2334745 w 5673725"/>
              <a:gd name="connsiteY546" fmla="*/ 3024177 h 3065463"/>
              <a:gd name="connsiteX547" fmla="*/ 2265679 w 5673725"/>
              <a:gd name="connsiteY547" fmla="*/ 3011474 h 3065463"/>
              <a:gd name="connsiteX548" fmla="*/ 2195820 w 5673725"/>
              <a:gd name="connsiteY548" fmla="*/ 2997977 h 3065463"/>
              <a:gd name="connsiteX549" fmla="*/ 2127548 w 5673725"/>
              <a:gd name="connsiteY549" fmla="*/ 2983686 h 3065463"/>
              <a:gd name="connsiteX550" fmla="*/ 2060069 w 5673725"/>
              <a:gd name="connsiteY550" fmla="*/ 2967013 h 3065463"/>
              <a:gd name="connsiteX551" fmla="*/ 1993385 w 5673725"/>
              <a:gd name="connsiteY551" fmla="*/ 2948752 h 3065463"/>
              <a:gd name="connsiteX552" fmla="*/ 1926701 w 5673725"/>
              <a:gd name="connsiteY552" fmla="*/ 2930491 h 3065463"/>
              <a:gd name="connsiteX553" fmla="*/ 1861604 w 5673725"/>
              <a:gd name="connsiteY553" fmla="*/ 2910642 h 3065463"/>
              <a:gd name="connsiteX554" fmla="*/ 1796508 w 5673725"/>
              <a:gd name="connsiteY554" fmla="*/ 2889205 h 3065463"/>
              <a:gd name="connsiteX555" fmla="*/ 1732999 w 5673725"/>
              <a:gd name="connsiteY555" fmla="*/ 2867768 h 3065463"/>
              <a:gd name="connsiteX556" fmla="*/ 1669490 w 5673725"/>
              <a:gd name="connsiteY556" fmla="*/ 2843949 h 3065463"/>
              <a:gd name="connsiteX557" fmla="*/ 1606775 w 5673725"/>
              <a:gd name="connsiteY557" fmla="*/ 2820131 h 3065463"/>
              <a:gd name="connsiteX558" fmla="*/ 1544853 w 5673725"/>
              <a:gd name="connsiteY558" fmla="*/ 2794724 h 3065463"/>
              <a:gd name="connsiteX559" fmla="*/ 1484520 w 5673725"/>
              <a:gd name="connsiteY559" fmla="*/ 2768524 h 3065463"/>
              <a:gd name="connsiteX560" fmla="*/ 1424980 w 5673725"/>
              <a:gd name="connsiteY560" fmla="*/ 2741529 h 3065463"/>
              <a:gd name="connsiteX561" fmla="*/ 1365441 w 5673725"/>
              <a:gd name="connsiteY561" fmla="*/ 2714535 h 3065463"/>
              <a:gd name="connsiteX562" fmla="*/ 1307489 w 5673725"/>
              <a:gd name="connsiteY562" fmla="*/ 2685952 h 3065463"/>
              <a:gd name="connsiteX563" fmla="*/ 1250331 w 5673725"/>
              <a:gd name="connsiteY563" fmla="*/ 2657370 h 3065463"/>
              <a:gd name="connsiteX564" fmla="*/ 1193967 w 5673725"/>
              <a:gd name="connsiteY564" fmla="*/ 2628787 h 3065463"/>
              <a:gd name="connsiteX565" fmla="*/ 1139984 w 5673725"/>
              <a:gd name="connsiteY565" fmla="*/ 2597823 h 3065463"/>
              <a:gd name="connsiteX566" fmla="*/ 1086002 w 5673725"/>
              <a:gd name="connsiteY566" fmla="*/ 2566859 h 3065463"/>
              <a:gd name="connsiteX567" fmla="*/ 1032019 w 5673725"/>
              <a:gd name="connsiteY567" fmla="*/ 2535895 h 3065463"/>
              <a:gd name="connsiteX568" fmla="*/ 980418 w 5673725"/>
              <a:gd name="connsiteY568" fmla="*/ 2504930 h 3065463"/>
              <a:gd name="connsiteX569" fmla="*/ 928817 w 5673725"/>
              <a:gd name="connsiteY569" fmla="*/ 2473172 h 3065463"/>
              <a:gd name="connsiteX570" fmla="*/ 879598 w 5673725"/>
              <a:gd name="connsiteY570" fmla="*/ 2440620 h 3065463"/>
              <a:gd name="connsiteX571" fmla="*/ 831172 w 5673725"/>
              <a:gd name="connsiteY571" fmla="*/ 2408862 h 3065463"/>
              <a:gd name="connsiteX572" fmla="*/ 783541 w 5673725"/>
              <a:gd name="connsiteY572" fmla="*/ 2376310 h 3065463"/>
              <a:gd name="connsiteX573" fmla="*/ 736703 w 5673725"/>
              <a:gd name="connsiteY573" fmla="*/ 2343757 h 3065463"/>
              <a:gd name="connsiteX574" fmla="*/ 691453 w 5673725"/>
              <a:gd name="connsiteY574" fmla="*/ 2310411 h 3065463"/>
              <a:gd name="connsiteX575" fmla="*/ 647790 w 5673725"/>
              <a:gd name="connsiteY575" fmla="*/ 2277859 h 3065463"/>
              <a:gd name="connsiteX576" fmla="*/ 605716 w 5673725"/>
              <a:gd name="connsiteY576" fmla="*/ 2245307 h 3065463"/>
              <a:gd name="connsiteX577" fmla="*/ 563641 w 5673725"/>
              <a:gd name="connsiteY577" fmla="*/ 2211167 h 3065463"/>
              <a:gd name="connsiteX578" fmla="*/ 523948 w 5673725"/>
              <a:gd name="connsiteY578" fmla="*/ 2178615 h 3065463"/>
              <a:gd name="connsiteX579" fmla="*/ 484255 w 5673725"/>
              <a:gd name="connsiteY579" fmla="*/ 2146062 h 3065463"/>
              <a:gd name="connsiteX580" fmla="*/ 446944 w 5673725"/>
              <a:gd name="connsiteY580" fmla="*/ 2113510 h 3065463"/>
              <a:gd name="connsiteX581" fmla="*/ 410426 w 5673725"/>
              <a:gd name="connsiteY581" fmla="*/ 2081752 h 3065463"/>
              <a:gd name="connsiteX582" fmla="*/ 376290 w 5673725"/>
              <a:gd name="connsiteY582" fmla="*/ 2049200 h 3065463"/>
              <a:gd name="connsiteX583" fmla="*/ 342948 w 5673725"/>
              <a:gd name="connsiteY583" fmla="*/ 2018236 h 3065463"/>
              <a:gd name="connsiteX584" fmla="*/ 310399 w 5673725"/>
              <a:gd name="connsiteY584" fmla="*/ 1986477 h 3065463"/>
              <a:gd name="connsiteX585" fmla="*/ 279439 w 5673725"/>
              <a:gd name="connsiteY585" fmla="*/ 1955513 h 3065463"/>
              <a:gd name="connsiteX586" fmla="*/ 250066 w 5673725"/>
              <a:gd name="connsiteY586" fmla="*/ 1925343 h 3065463"/>
              <a:gd name="connsiteX587" fmla="*/ 223075 w 5673725"/>
              <a:gd name="connsiteY587" fmla="*/ 1895966 h 3065463"/>
              <a:gd name="connsiteX588" fmla="*/ 196877 w 5673725"/>
              <a:gd name="connsiteY588" fmla="*/ 1866590 h 3065463"/>
              <a:gd name="connsiteX589" fmla="*/ 172268 w 5673725"/>
              <a:gd name="connsiteY589" fmla="*/ 1838008 h 3065463"/>
              <a:gd name="connsiteX590" fmla="*/ 149246 w 5673725"/>
              <a:gd name="connsiteY590" fmla="*/ 1810219 h 3065463"/>
              <a:gd name="connsiteX591" fmla="*/ 127018 w 5673725"/>
              <a:gd name="connsiteY591" fmla="*/ 1783225 h 3065463"/>
              <a:gd name="connsiteX592" fmla="*/ 107965 w 5673725"/>
              <a:gd name="connsiteY592" fmla="*/ 1756230 h 3065463"/>
              <a:gd name="connsiteX593" fmla="*/ 88912 w 5673725"/>
              <a:gd name="connsiteY593" fmla="*/ 1730824 h 3065463"/>
              <a:gd name="connsiteX594" fmla="*/ 72241 w 5673725"/>
              <a:gd name="connsiteY594" fmla="*/ 1706211 h 3065463"/>
              <a:gd name="connsiteX595" fmla="*/ 57952 w 5673725"/>
              <a:gd name="connsiteY595" fmla="*/ 1682392 h 3065463"/>
              <a:gd name="connsiteX596" fmla="*/ 43662 w 5673725"/>
              <a:gd name="connsiteY596" fmla="*/ 1660162 h 3065463"/>
              <a:gd name="connsiteX597" fmla="*/ 32548 w 5673725"/>
              <a:gd name="connsiteY597" fmla="*/ 1637931 h 3065463"/>
              <a:gd name="connsiteX598" fmla="*/ 23022 w 5673725"/>
              <a:gd name="connsiteY598" fmla="*/ 1617288 h 3065463"/>
              <a:gd name="connsiteX599" fmla="*/ 14289 w 5673725"/>
              <a:gd name="connsiteY599" fmla="*/ 1598233 h 3065463"/>
              <a:gd name="connsiteX600" fmla="*/ 7938 w 5673725"/>
              <a:gd name="connsiteY600" fmla="*/ 1579972 h 3065463"/>
              <a:gd name="connsiteX601" fmla="*/ 3969 w 5673725"/>
              <a:gd name="connsiteY601" fmla="*/ 1562505 h 3065463"/>
              <a:gd name="connsiteX602" fmla="*/ 794 w 5673725"/>
              <a:gd name="connsiteY602" fmla="*/ 1547420 h 3065463"/>
              <a:gd name="connsiteX603" fmla="*/ 0 w 5673725"/>
              <a:gd name="connsiteY603" fmla="*/ 1532335 h 3065463"/>
              <a:gd name="connsiteX604" fmla="*/ 794 w 5673725"/>
              <a:gd name="connsiteY604" fmla="*/ 1518837 h 3065463"/>
              <a:gd name="connsiteX605" fmla="*/ 3969 w 5673725"/>
              <a:gd name="connsiteY605" fmla="*/ 1502164 h 3065463"/>
              <a:gd name="connsiteX606" fmla="*/ 7938 w 5673725"/>
              <a:gd name="connsiteY606" fmla="*/ 1486285 h 3065463"/>
              <a:gd name="connsiteX607" fmla="*/ 14289 w 5673725"/>
              <a:gd name="connsiteY607" fmla="*/ 1467230 h 3065463"/>
              <a:gd name="connsiteX608" fmla="*/ 23022 w 5673725"/>
              <a:gd name="connsiteY608" fmla="*/ 1448175 h 3065463"/>
              <a:gd name="connsiteX609" fmla="*/ 32548 w 5673725"/>
              <a:gd name="connsiteY609" fmla="*/ 1427533 h 3065463"/>
              <a:gd name="connsiteX610" fmla="*/ 43662 w 5673725"/>
              <a:gd name="connsiteY610" fmla="*/ 1406096 h 3065463"/>
              <a:gd name="connsiteX611" fmla="*/ 57952 w 5673725"/>
              <a:gd name="connsiteY611" fmla="*/ 1383071 h 3065463"/>
              <a:gd name="connsiteX612" fmla="*/ 72241 w 5673725"/>
              <a:gd name="connsiteY612" fmla="*/ 1360046 h 3065463"/>
              <a:gd name="connsiteX613" fmla="*/ 88912 w 5673725"/>
              <a:gd name="connsiteY613" fmla="*/ 1335434 h 3065463"/>
              <a:gd name="connsiteX614" fmla="*/ 107965 w 5673725"/>
              <a:gd name="connsiteY614" fmla="*/ 1309233 h 3065463"/>
              <a:gd name="connsiteX615" fmla="*/ 127018 w 5673725"/>
              <a:gd name="connsiteY615" fmla="*/ 1283033 h 3065463"/>
              <a:gd name="connsiteX616" fmla="*/ 149246 w 5673725"/>
              <a:gd name="connsiteY616" fmla="*/ 1256038 h 3065463"/>
              <a:gd name="connsiteX617" fmla="*/ 172268 w 5673725"/>
              <a:gd name="connsiteY617" fmla="*/ 1228250 h 3065463"/>
              <a:gd name="connsiteX618" fmla="*/ 196877 w 5673725"/>
              <a:gd name="connsiteY618" fmla="*/ 1199667 h 3065463"/>
              <a:gd name="connsiteX619" fmla="*/ 223075 w 5673725"/>
              <a:gd name="connsiteY619" fmla="*/ 1170291 h 3065463"/>
              <a:gd name="connsiteX620" fmla="*/ 250066 w 5673725"/>
              <a:gd name="connsiteY620" fmla="*/ 1140121 h 3065463"/>
              <a:gd name="connsiteX621" fmla="*/ 279439 w 5673725"/>
              <a:gd name="connsiteY621" fmla="*/ 1109950 h 3065463"/>
              <a:gd name="connsiteX622" fmla="*/ 310399 w 5673725"/>
              <a:gd name="connsiteY622" fmla="*/ 1078986 h 3065463"/>
              <a:gd name="connsiteX623" fmla="*/ 342948 w 5673725"/>
              <a:gd name="connsiteY623" fmla="*/ 1048022 h 3065463"/>
              <a:gd name="connsiteX624" fmla="*/ 376290 w 5673725"/>
              <a:gd name="connsiteY624" fmla="*/ 1016263 h 3065463"/>
              <a:gd name="connsiteX625" fmla="*/ 410426 w 5673725"/>
              <a:gd name="connsiteY625" fmla="*/ 984505 h 3065463"/>
              <a:gd name="connsiteX626" fmla="*/ 446944 w 5673725"/>
              <a:gd name="connsiteY626" fmla="*/ 952747 h 3065463"/>
              <a:gd name="connsiteX627" fmla="*/ 484255 w 5673725"/>
              <a:gd name="connsiteY627" fmla="*/ 920195 h 3065463"/>
              <a:gd name="connsiteX628" fmla="*/ 523948 w 5673725"/>
              <a:gd name="connsiteY628" fmla="*/ 887643 h 3065463"/>
              <a:gd name="connsiteX629" fmla="*/ 563641 w 5673725"/>
              <a:gd name="connsiteY629" fmla="*/ 853503 h 3065463"/>
              <a:gd name="connsiteX630" fmla="*/ 605716 w 5673725"/>
              <a:gd name="connsiteY630" fmla="*/ 820950 h 3065463"/>
              <a:gd name="connsiteX631" fmla="*/ 647790 w 5673725"/>
              <a:gd name="connsiteY631" fmla="*/ 788398 h 3065463"/>
              <a:gd name="connsiteX632" fmla="*/ 691453 w 5673725"/>
              <a:gd name="connsiteY632" fmla="*/ 755052 h 3065463"/>
              <a:gd name="connsiteX633" fmla="*/ 736703 w 5673725"/>
              <a:gd name="connsiteY633" fmla="*/ 722500 h 3065463"/>
              <a:gd name="connsiteX634" fmla="*/ 783541 w 5673725"/>
              <a:gd name="connsiteY634" fmla="*/ 689948 h 3065463"/>
              <a:gd name="connsiteX635" fmla="*/ 831172 w 5673725"/>
              <a:gd name="connsiteY635" fmla="*/ 657395 h 3065463"/>
              <a:gd name="connsiteX636" fmla="*/ 879598 w 5673725"/>
              <a:gd name="connsiteY636" fmla="*/ 624843 h 3065463"/>
              <a:gd name="connsiteX637" fmla="*/ 928817 w 5673725"/>
              <a:gd name="connsiteY637" fmla="*/ 593085 h 3065463"/>
              <a:gd name="connsiteX638" fmla="*/ 980418 w 5673725"/>
              <a:gd name="connsiteY638" fmla="*/ 560533 h 3065463"/>
              <a:gd name="connsiteX639" fmla="*/ 1032019 w 5673725"/>
              <a:gd name="connsiteY639" fmla="*/ 528775 h 3065463"/>
              <a:gd name="connsiteX640" fmla="*/ 1086002 w 5673725"/>
              <a:gd name="connsiteY640" fmla="*/ 497810 h 3065463"/>
              <a:gd name="connsiteX641" fmla="*/ 1139984 w 5673725"/>
              <a:gd name="connsiteY641" fmla="*/ 467640 h 3065463"/>
              <a:gd name="connsiteX642" fmla="*/ 1193967 w 5673725"/>
              <a:gd name="connsiteY642" fmla="*/ 437470 h 3065463"/>
              <a:gd name="connsiteX643" fmla="*/ 1250331 w 5673725"/>
              <a:gd name="connsiteY643" fmla="*/ 408093 h 3065463"/>
              <a:gd name="connsiteX644" fmla="*/ 1307489 w 5673725"/>
              <a:gd name="connsiteY644" fmla="*/ 379511 h 3065463"/>
              <a:gd name="connsiteX645" fmla="*/ 1365441 w 5673725"/>
              <a:gd name="connsiteY645" fmla="*/ 350929 h 3065463"/>
              <a:gd name="connsiteX646" fmla="*/ 1424980 w 5673725"/>
              <a:gd name="connsiteY646" fmla="*/ 323140 h 3065463"/>
              <a:gd name="connsiteX647" fmla="*/ 1484520 w 5673725"/>
              <a:gd name="connsiteY647" fmla="*/ 296939 h 3065463"/>
              <a:gd name="connsiteX648" fmla="*/ 1544853 w 5673725"/>
              <a:gd name="connsiteY648" fmla="*/ 271533 h 3065463"/>
              <a:gd name="connsiteX649" fmla="*/ 1606775 w 5673725"/>
              <a:gd name="connsiteY649" fmla="*/ 246126 h 3065463"/>
              <a:gd name="connsiteX650" fmla="*/ 1669490 w 5673725"/>
              <a:gd name="connsiteY650" fmla="*/ 221514 h 3065463"/>
              <a:gd name="connsiteX651" fmla="*/ 1732999 w 5673725"/>
              <a:gd name="connsiteY651" fmla="*/ 198489 h 3065463"/>
              <a:gd name="connsiteX652" fmla="*/ 1796508 w 5673725"/>
              <a:gd name="connsiteY652" fmla="*/ 176258 h 3065463"/>
              <a:gd name="connsiteX653" fmla="*/ 1861604 w 5673725"/>
              <a:gd name="connsiteY653" fmla="*/ 155615 h 3065463"/>
              <a:gd name="connsiteX654" fmla="*/ 1926701 w 5673725"/>
              <a:gd name="connsiteY654" fmla="*/ 135766 h 3065463"/>
              <a:gd name="connsiteX655" fmla="*/ 1993385 w 5673725"/>
              <a:gd name="connsiteY655" fmla="*/ 116711 h 3065463"/>
              <a:gd name="connsiteX656" fmla="*/ 2060069 w 5673725"/>
              <a:gd name="connsiteY656" fmla="*/ 99244 h 3065463"/>
              <a:gd name="connsiteX657" fmla="*/ 2127548 w 5673725"/>
              <a:gd name="connsiteY657" fmla="*/ 82571 h 3065463"/>
              <a:gd name="connsiteX658" fmla="*/ 2195820 w 5673725"/>
              <a:gd name="connsiteY658" fmla="*/ 68280 h 3065463"/>
              <a:gd name="connsiteX659" fmla="*/ 2265679 w 5673725"/>
              <a:gd name="connsiteY659" fmla="*/ 53989 h 3065463"/>
              <a:gd name="connsiteX660" fmla="*/ 2334745 w 5673725"/>
              <a:gd name="connsiteY660" fmla="*/ 42080 h 3065463"/>
              <a:gd name="connsiteX661" fmla="*/ 2405399 w 5673725"/>
              <a:gd name="connsiteY661" fmla="*/ 31758 h 3065463"/>
              <a:gd name="connsiteX662" fmla="*/ 2476053 w 5673725"/>
              <a:gd name="connsiteY662" fmla="*/ 21437 h 3065463"/>
              <a:gd name="connsiteX663" fmla="*/ 2546706 w 5673725"/>
              <a:gd name="connsiteY663" fmla="*/ 14291 h 3065463"/>
              <a:gd name="connsiteX664" fmla="*/ 2618948 w 5673725"/>
              <a:gd name="connsiteY664" fmla="*/ 8733 h 3065463"/>
              <a:gd name="connsiteX665" fmla="*/ 2690395 w 5673725"/>
              <a:gd name="connsiteY665" fmla="*/ 3970 h 3065463"/>
              <a:gd name="connsiteX666" fmla="*/ 2764224 w 5673725"/>
              <a:gd name="connsiteY666" fmla="*/ 1588 h 3065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Lst>
            <a:rect l="l" t="t" r="r" b="b"/>
            <a:pathLst>
              <a:path w="5673725" h="3065463">
                <a:moveTo>
                  <a:pt x="2824163" y="923925"/>
                </a:moveTo>
                <a:lnTo>
                  <a:pt x="2852737" y="923925"/>
                </a:lnTo>
                <a:lnTo>
                  <a:pt x="2880519" y="925515"/>
                </a:lnTo>
                <a:lnTo>
                  <a:pt x="2890837" y="927104"/>
                </a:lnTo>
                <a:lnTo>
                  <a:pt x="2900363" y="929489"/>
                </a:lnTo>
                <a:lnTo>
                  <a:pt x="2909887" y="933463"/>
                </a:lnTo>
                <a:lnTo>
                  <a:pt x="2918619" y="938231"/>
                </a:lnTo>
                <a:lnTo>
                  <a:pt x="2926556" y="943795"/>
                </a:lnTo>
                <a:lnTo>
                  <a:pt x="2933700" y="950948"/>
                </a:lnTo>
                <a:lnTo>
                  <a:pt x="2940844" y="958101"/>
                </a:lnTo>
                <a:lnTo>
                  <a:pt x="2946400" y="965254"/>
                </a:lnTo>
                <a:lnTo>
                  <a:pt x="2951163" y="974791"/>
                </a:lnTo>
                <a:lnTo>
                  <a:pt x="2954337" y="983534"/>
                </a:lnTo>
                <a:lnTo>
                  <a:pt x="2957513" y="993072"/>
                </a:lnTo>
                <a:lnTo>
                  <a:pt x="2959100" y="1002609"/>
                </a:lnTo>
                <a:lnTo>
                  <a:pt x="2959894" y="1012941"/>
                </a:lnTo>
                <a:lnTo>
                  <a:pt x="2959894" y="1022479"/>
                </a:lnTo>
                <a:lnTo>
                  <a:pt x="2958306" y="1033606"/>
                </a:lnTo>
                <a:lnTo>
                  <a:pt x="2955131" y="1043938"/>
                </a:lnTo>
                <a:lnTo>
                  <a:pt x="2820987" y="1441331"/>
                </a:lnTo>
                <a:lnTo>
                  <a:pt x="2817813" y="1453253"/>
                </a:lnTo>
                <a:lnTo>
                  <a:pt x="2815431" y="1464380"/>
                </a:lnTo>
                <a:lnTo>
                  <a:pt x="2816225" y="1475507"/>
                </a:lnTo>
                <a:lnTo>
                  <a:pt x="2818606" y="1487429"/>
                </a:lnTo>
                <a:lnTo>
                  <a:pt x="2821781" y="1496966"/>
                </a:lnTo>
                <a:lnTo>
                  <a:pt x="2825750" y="1508093"/>
                </a:lnTo>
                <a:lnTo>
                  <a:pt x="2831306" y="1516836"/>
                </a:lnTo>
                <a:lnTo>
                  <a:pt x="2837656" y="1524784"/>
                </a:lnTo>
                <a:lnTo>
                  <a:pt x="2845594" y="1531937"/>
                </a:lnTo>
                <a:lnTo>
                  <a:pt x="2855119" y="1539090"/>
                </a:lnTo>
                <a:lnTo>
                  <a:pt x="2863850" y="1543859"/>
                </a:lnTo>
                <a:lnTo>
                  <a:pt x="2874169" y="1547833"/>
                </a:lnTo>
                <a:lnTo>
                  <a:pt x="2885281" y="1551012"/>
                </a:lnTo>
                <a:lnTo>
                  <a:pt x="2895600" y="1551807"/>
                </a:lnTo>
                <a:lnTo>
                  <a:pt x="2908300" y="1551807"/>
                </a:lnTo>
                <a:lnTo>
                  <a:pt x="2919413" y="1549422"/>
                </a:lnTo>
                <a:lnTo>
                  <a:pt x="3333750" y="1447690"/>
                </a:lnTo>
                <a:lnTo>
                  <a:pt x="3343275" y="1445305"/>
                </a:lnTo>
                <a:lnTo>
                  <a:pt x="3354387" y="1444510"/>
                </a:lnTo>
                <a:lnTo>
                  <a:pt x="3363913" y="1444510"/>
                </a:lnTo>
                <a:lnTo>
                  <a:pt x="3373437" y="1446100"/>
                </a:lnTo>
                <a:lnTo>
                  <a:pt x="3383756" y="1450074"/>
                </a:lnTo>
                <a:lnTo>
                  <a:pt x="3392487" y="1453253"/>
                </a:lnTo>
                <a:lnTo>
                  <a:pt x="3401219" y="1458022"/>
                </a:lnTo>
                <a:lnTo>
                  <a:pt x="3409950" y="1462791"/>
                </a:lnTo>
                <a:lnTo>
                  <a:pt x="3417094" y="1469149"/>
                </a:lnTo>
                <a:lnTo>
                  <a:pt x="3423444" y="1475507"/>
                </a:lnTo>
                <a:lnTo>
                  <a:pt x="3429794" y="1484250"/>
                </a:lnTo>
                <a:lnTo>
                  <a:pt x="3434556" y="1492198"/>
                </a:lnTo>
                <a:lnTo>
                  <a:pt x="3439319" y="1500940"/>
                </a:lnTo>
                <a:lnTo>
                  <a:pt x="3442494" y="1511272"/>
                </a:lnTo>
                <a:lnTo>
                  <a:pt x="3444081" y="1520810"/>
                </a:lnTo>
                <a:lnTo>
                  <a:pt x="3444875" y="1531142"/>
                </a:lnTo>
                <a:lnTo>
                  <a:pt x="3444875" y="1531937"/>
                </a:lnTo>
                <a:lnTo>
                  <a:pt x="3444081" y="1563728"/>
                </a:lnTo>
                <a:lnTo>
                  <a:pt x="3441700" y="1595520"/>
                </a:lnTo>
                <a:lnTo>
                  <a:pt x="3437731" y="1625722"/>
                </a:lnTo>
                <a:lnTo>
                  <a:pt x="3432175" y="1655924"/>
                </a:lnTo>
                <a:lnTo>
                  <a:pt x="3425031" y="1685331"/>
                </a:lnTo>
                <a:lnTo>
                  <a:pt x="3417094" y="1713943"/>
                </a:lnTo>
                <a:lnTo>
                  <a:pt x="3407569" y="1741761"/>
                </a:lnTo>
                <a:lnTo>
                  <a:pt x="3396456" y="1768783"/>
                </a:lnTo>
                <a:lnTo>
                  <a:pt x="3384550" y="1795806"/>
                </a:lnTo>
                <a:lnTo>
                  <a:pt x="3371056" y="1822829"/>
                </a:lnTo>
                <a:lnTo>
                  <a:pt x="3356769" y="1848262"/>
                </a:lnTo>
                <a:lnTo>
                  <a:pt x="3340100" y="1872900"/>
                </a:lnTo>
                <a:lnTo>
                  <a:pt x="3324225" y="1896744"/>
                </a:lnTo>
                <a:lnTo>
                  <a:pt x="3305175" y="1918998"/>
                </a:lnTo>
                <a:lnTo>
                  <a:pt x="3286125" y="1941252"/>
                </a:lnTo>
                <a:lnTo>
                  <a:pt x="3266281" y="1962711"/>
                </a:lnTo>
                <a:lnTo>
                  <a:pt x="3244850" y="1983376"/>
                </a:lnTo>
                <a:lnTo>
                  <a:pt x="3222625" y="2001656"/>
                </a:lnTo>
                <a:lnTo>
                  <a:pt x="3199606" y="2020731"/>
                </a:lnTo>
                <a:lnTo>
                  <a:pt x="3176587" y="2036626"/>
                </a:lnTo>
                <a:lnTo>
                  <a:pt x="3151981" y="2053317"/>
                </a:lnTo>
                <a:lnTo>
                  <a:pt x="3126581" y="2068418"/>
                </a:lnTo>
                <a:lnTo>
                  <a:pt x="3100387" y="2081134"/>
                </a:lnTo>
                <a:lnTo>
                  <a:pt x="3072606" y="2093056"/>
                </a:lnTo>
                <a:lnTo>
                  <a:pt x="3045619" y="2104183"/>
                </a:lnTo>
                <a:lnTo>
                  <a:pt x="3017044" y="2113721"/>
                </a:lnTo>
                <a:lnTo>
                  <a:pt x="2988469" y="2121669"/>
                </a:lnTo>
                <a:lnTo>
                  <a:pt x="2959100" y="2128822"/>
                </a:lnTo>
                <a:lnTo>
                  <a:pt x="2928937" y="2134385"/>
                </a:lnTo>
                <a:lnTo>
                  <a:pt x="2898775" y="2138359"/>
                </a:lnTo>
                <a:lnTo>
                  <a:pt x="2867819" y="2140743"/>
                </a:lnTo>
                <a:lnTo>
                  <a:pt x="2836069" y="2141538"/>
                </a:lnTo>
                <a:lnTo>
                  <a:pt x="2805113" y="2140743"/>
                </a:lnTo>
                <a:lnTo>
                  <a:pt x="2774950" y="2138359"/>
                </a:lnTo>
                <a:lnTo>
                  <a:pt x="2744787" y="2134385"/>
                </a:lnTo>
                <a:lnTo>
                  <a:pt x="2714625" y="2129616"/>
                </a:lnTo>
                <a:lnTo>
                  <a:pt x="2685256" y="2121669"/>
                </a:lnTo>
                <a:lnTo>
                  <a:pt x="2656681" y="2114515"/>
                </a:lnTo>
                <a:lnTo>
                  <a:pt x="2628900" y="2104978"/>
                </a:lnTo>
                <a:lnTo>
                  <a:pt x="2601119" y="2093851"/>
                </a:lnTo>
                <a:lnTo>
                  <a:pt x="2574131" y="2081929"/>
                </a:lnTo>
                <a:lnTo>
                  <a:pt x="2547937" y="2069213"/>
                </a:lnTo>
                <a:lnTo>
                  <a:pt x="2523331" y="2054112"/>
                </a:lnTo>
                <a:lnTo>
                  <a:pt x="2498725" y="2039011"/>
                </a:lnTo>
                <a:lnTo>
                  <a:pt x="2474913" y="2021525"/>
                </a:lnTo>
                <a:lnTo>
                  <a:pt x="2451894" y="2004040"/>
                </a:lnTo>
                <a:lnTo>
                  <a:pt x="2429669" y="1984965"/>
                </a:lnTo>
                <a:lnTo>
                  <a:pt x="2409031" y="1965096"/>
                </a:lnTo>
                <a:lnTo>
                  <a:pt x="2388394" y="1943636"/>
                </a:lnTo>
                <a:lnTo>
                  <a:pt x="2369344" y="1922972"/>
                </a:lnTo>
                <a:lnTo>
                  <a:pt x="2351881" y="1899923"/>
                </a:lnTo>
                <a:lnTo>
                  <a:pt x="2334419" y="1876080"/>
                </a:lnTo>
                <a:lnTo>
                  <a:pt x="2319337" y="1851441"/>
                </a:lnTo>
                <a:lnTo>
                  <a:pt x="2304256" y="1826008"/>
                </a:lnTo>
                <a:lnTo>
                  <a:pt x="2290763" y="1799780"/>
                </a:lnTo>
                <a:lnTo>
                  <a:pt x="2278063" y="1774347"/>
                </a:lnTo>
                <a:lnTo>
                  <a:pt x="2266950" y="1746529"/>
                </a:lnTo>
                <a:lnTo>
                  <a:pt x="2258219" y="1718712"/>
                </a:lnTo>
                <a:lnTo>
                  <a:pt x="2248694" y="1690099"/>
                </a:lnTo>
                <a:lnTo>
                  <a:pt x="2242344" y="1660692"/>
                </a:lnTo>
                <a:lnTo>
                  <a:pt x="2236787" y="1631285"/>
                </a:lnTo>
                <a:lnTo>
                  <a:pt x="2232819" y="1601083"/>
                </a:lnTo>
                <a:lnTo>
                  <a:pt x="2230437" y="1570087"/>
                </a:lnTo>
                <a:lnTo>
                  <a:pt x="2228850" y="1539090"/>
                </a:lnTo>
                <a:lnTo>
                  <a:pt x="2228850" y="1514452"/>
                </a:lnTo>
                <a:lnTo>
                  <a:pt x="2230437" y="1489813"/>
                </a:lnTo>
                <a:lnTo>
                  <a:pt x="2232819" y="1465970"/>
                </a:lnTo>
                <a:lnTo>
                  <a:pt x="2235994" y="1441331"/>
                </a:lnTo>
                <a:lnTo>
                  <a:pt x="2239963" y="1418282"/>
                </a:lnTo>
                <a:lnTo>
                  <a:pt x="2244725" y="1395234"/>
                </a:lnTo>
                <a:lnTo>
                  <a:pt x="2250281" y="1371390"/>
                </a:lnTo>
                <a:lnTo>
                  <a:pt x="2258219" y="1349136"/>
                </a:lnTo>
                <a:lnTo>
                  <a:pt x="2265363" y="1326087"/>
                </a:lnTo>
                <a:lnTo>
                  <a:pt x="2274094" y="1305423"/>
                </a:lnTo>
                <a:lnTo>
                  <a:pt x="2282825" y="1283169"/>
                </a:lnTo>
                <a:lnTo>
                  <a:pt x="2293937" y="1261710"/>
                </a:lnTo>
                <a:lnTo>
                  <a:pt x="2305050" y="1241840"/>
                </a:lnTo>
                <a:lnTo>
                  <a:pt x="2316956" y="1221175"/>
                </a:lnTo>
                <a:lnTo>
                  <a:pt x="2329656" y="1201306"/>
                </a:lnTo>
                <a:lnTo>
                  <a:pt x="2342356" y="1182231"/>
                </a:lnTo>
                <a:lnTo>
                  <a:pt x="2356644" y="1163951"/>
                </a:lnTo>
                <a:lnTo>
                  <a:pt x="2371725" y="1144876"/>
                </a:lnTo>
                <a:lnTo>
                  <a:pt x="2387600" y="1128185"/>
                </a:lnTo>
                <a:lnTo>
                  <a:pt x="2403475" y="1110700"/>
                </a:lnTo>
                <a:lnTo>
                  <a:pt x="2420144" y="1094804"/>
                </a:lnTo>
                <a:lnTo>
                  <a:pt x="2438400" y="1078114"/>
                </a:lnTo>
                <a:lnTo>
                  <a:pt x="2455863" y="1062218"/>
                </a:lnTo>
                <a:lnTo>
                  <a:pt x="2474913" y="1048707"/>
                </a:lnTo>
                <a:lnTo>
                  <a:pt x="2494756" y="1035195"/>
                </a:lnTo>
                <a:lnTo>
                  <a:pt x="2514600" y="1020889"/>
                </a:lnTo>
                <a:lnTo>
                  <a:pt x="2535237" y="1008967"/>
                </a:lnTo>
                <a:lnTo>
                  <a:pt x="2556669" y="997045"/>
                </a:lnTo>
                <a:lnTo>
                  <a:pt x="2577306" y="985918"/>
                </a:lnTo>
                <a:lnTo>
                  <a:pt x="2600325" y="975586"/>
                </a:lnTo>
                <a:lnTo>
                  <a:pt x="2622550" y="966049"/>
                </a:lnTo>
                <a:lnTo>
                  <a:pt x="2646363" y="957306"/>
                </a:lnTo>
                <a:lnTo>
                  <a:pt x="2676525" y="947769"/>
                </a:lnTo>
                <a:lnTo>
                  <a:pt x="2706687" y="939026"/>
                </a:lnTo>
                <a:lnTo>
                  <a:pt x="2736056" y="932668"/>
                </a:lnTo>
                <a:lnTo>
                  <a:pt x="2766219" y="928694"/>
                </a:lnTo>
                <a:lnTo>
                  <a:pt x="2794794" y="925515"/>
                </a:lnTo>
                <a:close/>
                <a:moveTo>
                  <a:pt x="2804319" y="307975"/>
                </a:moveTo>
                <a:lnTo>
                  <a:pt x="2772569" y="309563"/>
                </a:lnTo>
                <a:lnTo>
                  <a:pt x="2741613" y="311150"/>
                </a:lnTo>
                <a:lnTo>
                  <a:pt x="2710657" y="313531"/>
                </a:lnTo>
                <a:lnTo>
                  <a:pt x="2679701" y="317500"/>
                </a:lnTo>
                <a:lnTo>
                  <a:pt x="2649538" y="321469"/>
                </a:lnTo>
                <a:lnTo>
                  <a:pt x="2619376" y="327025"/>
                </a:lnTo>
                <a:lnTo>
                  <a:pt x="2589213" y="332581"/>
                </a:lnTo>
                <a:lnTo>
                  <a:pt x="2559051" y="338931"/>
                </a:lnTo>
                <a:lnTo>
                  <a:pt x="2529682" y="346075"/>
                </a:lnTo>
                <a:lnTo>
                  <a:pt x="2500313" y="354013"/>
                </a:lnTo>
                <a:lnTo>
                  <a:pt x="2471738" y="362744"/>
                </a:lnTo>
                <a:lnTo>
                  <a:pt x="2443163" y="372269"/>
                </a:lnTo>
                <a:lnTo>
                  <a:pt x="2414588" y="381794"/>
                </a:lnTo>
                <a:lnTo>
                  <a:pt x="2386807" y="392906"/>
                </a:lnTo>
                <a:lnTo>
                  <a:pt x="2359026" y="404019"/>
                </a:lnTo>
                <a:lnTo>
                  <a:pt x="2331244" y="415925"/>
                </a:lnTo>
                <a:lnTo>
                  <a:pt x="2304257" y="428625"/>
                </a:lnTo>
                <a:lnTo>
                  <a:pt x="2278063" y="441325"/>
                </a:lnTo>
                <a:lnTo>
                  <a:pt x="2251869" y="455613"/>
                </a:lnTo>
                <a:lnTo>
                  <a:pt x="2225676" y="469900"/>
                </a:lnTo>
                <a:lnTo>
                  <a:pt x="2201069" y="484981"/>
                </a:lnTo>
                <a:lnTo>
                  <a:pt x="2175669" y="500063"/>
                </a:lnTo>
                <a:lnTo>
                  <a:pt x="2151063" y="516731"/>
                </a:lnTo>
                <a:lnTo>
                  <a:pt x="2126457" y="534194"/>
                </a:lnTo>
                <a:lnTo>
                  <a:pt x="2102644" y="550863"/>
                </a:lnTo>
                <a:lnTo>
                  <a:pt x="2079626" y="569119"/>
                </a:lnTo>
                <a:lnTo>
                  <a:pt x="2056607" y="587375"/>
                </a:lnTo>
                <a:lnTo>
                  <a:pt x="2034382" y="606425"/>
                </a:lnTo>
                <a:lnTo>
                  <a:pt x="2012157" y="626269"/>
                </a:lnTo>
                <a:lnTo>
                  <a:pt x="1990726" y="645319"/>
                </a:lnTo>
                <a:lnTo>
                  <a:pt x="1970088" y="665956"/>
                </a:lnTo>
                <a:lnTo>
                  <a:pt x="1948657" y="687388"/>
                </a:lnTo>
                <a:lnTo>
                  <a:pt x="1928813" y="709613"/>
                </a:lnTo>
                <a:lnTo>
                  <a:pt x="1909763" y="731044"/>
                </a:lnTo>
                <a:lnTo>
                  <a:pt x="1890713" y="753269"/>
                </a:lnTo>
                <a:lnTo>
                  <a:pt x="1871663" y="776288"/>
                </a:lnTo>
                <a:lnTo>
                  <a:pt x="1854201" y="800100"/>
                </a:lnTo>
                <a:lnTo>
                  <a:pt x="1836738" y="823119"/>
                </a:lnTo>
                <a:lnTo>
                  <a:pt x="1820069" y="847725"/>
                </a:lnTo>
                <a:lnTo>
                  <a:pt x="1803401" y="872332"/>
                </a:lnTo>
                <a:lnTo>
                  <a:pt x="1788319" y="897732"/>
                </a:lnTo>
                <a:lnTo>
                  <a:pt x="1773238" y="923132"/>
                </a:lnTo>
                <a:lnTo>
                  <a:pt x="1758951" y="949325"/>
                </a:lnTo>
                <a:lnTo>
                  <a:pt x="1744663" y="975519"/>
                </a:lnTo>
                <a:lnTo>
                  <a:pt x="1731963" y="1000919"/>
                </a:lnTo>
                <a:lnTo>
                  <a:pt x="1718469" y="1027907"/>
                </a:lnTo>
                <a:lnTo>
                  <a:pt x="1707357" y="1055688"/>
                </a:lnTo>
                <a:lnTo>
                  <a:pt x="1696245" y="1083469"/>
                </a:lnTo>
                <a:lnTo>
                  <a:pt x="1685132" y="1111250"/>
                </a:lnTo>
                <a:lnTo>
                  <a:pt x="1675607" y="1139825"/>
                </a:lnTo>
                <a:lnTo>
                  <a:pt x="1665288" y="1168400"/>
                </a:lnTo>
                <a:lnTo>
                  <a:pt x="1657351" y="1196975"/>
                </a:lnTo>
                <a:lnTo>
                  <a:pt x="1649413" y="1226344"/>
                </a:lnTo>
                <a:lnTo>
                  <a:pt x="1642270" y="1255713"/>
                </a:lnTo>
                <a:lnTo>
                  <a:pt x="1635126" y="1285875"/>
                </a:lnTo>
                <a:lnTo>
                  <a:pt x="1629570" y="1316038"/>
                </a:lnTo>
                <a:lnTo>
                  <a:pt x="1624807" y="1346200"/>
                </a:lnTo>
                <a:lnTo>
                  <a:pt x="1620838" y="1376363"/>
                </a:lnTo>
                <a:lnTo>
                  <a:pt x="1616870" y="1407319"/>
                </a:lnTo>
                <a:lnTo>
                  <a:pt x="1614488" y="1438275"/>
                </a:lnTo>
                <a:lnTo>
                  <a:pt x="1612901" y="1469232"/>
                </a:lnTo>
                <a:lnTo>
                  <a:pt x="1611313" y="1500982"/>
                </a:lnTo>
                <a:lnTo>
                  <a:pt x="1611313" y="1531938"/>
                </a:lnTo>
                <a:lnTo>
                  <a:pt x="1611313" y="1563688"/>
                </a:lnTo>
                <a:lnTo>
                  <a:pt x="1612901" y="1596232"/>
                </a:lnTo>
                <a:lnTo>
                  <a:pt x="1614488" y="1627188"/>
                </a:lnTo>
                <a:lnTo>
                  <a:pt x="1616870" y="1658144"/>
                </a:lnTo>
                <a:lnTo>
                  <a:pt x="1620838" y="1689100"/>
                </a:lnTo>
                <a:lnTo>
                  <a:pt x="1624807" y="1719263"/>
                </a:lnTo>
                <a:lnTo>
                  <a:pt x="1629570" y="1749425"/>
                </a:lnTo>
                <a:lnTo>
                  <a:pt x="1635126" y="1779588"/>
                </a:lnTo>
                <a:lnTo>
                  <a:pt x="1642270" y="1808957"/>
                </a:lnTo>
                <a:lnTo>
                  <a:pt x="1649413" y="1839119"/>
                </a:lnTo>
                <a:lnTo>
                  <a:pt x="1657351" y="1867694"/>
                </a:lnTo>
                <a:lnTo>
                  <a:pt x="1665288" y="1897063"/>
                </a:lnTo>
                <a:lnTo>
                  <a:pt x="1675607" y="1925638"/>
                </a:lnTo>
                <a:lnTo>
                  <a:pt x="1685132" y="1954213"/>
                </a:lnTo>
                <a:lnTo>
                  <a:pt x="1696245" y="1981994"/>
                </a:lnTo>
                <a:lnTo>
                  <a:pt x="1707357" y="2009776"/>
                </a:lnTo>
                <a:lnTo>
                  <a:pt x="1718469" y="2035969"/>
                </a:lnTo>
                <a:lnTo>
                  <a:pt x="1731963" y="2062957"/>
                </a:lnTo>
                <a:lnTo>
                  <a:pt x="1744663" y="2089944"/>
                </a:lnTo>
                <a:lnTo>
                  <a:pt x="1758951" y="2116138"/>
                </a:lnTo>
                <a:lnTo>
                  <a:pt x="1773238" y="2142332"/>
                </a:lnTo>
                <a:lnTo>
                  <a:pt x="1788319" y="2167732"/>
                </a:lnTo>
                <a:lnTo>
                  <a:pt x="1803401" y="2193132"/>
                </a:lnTo>
                <a:lnTo>
                  <a:pt x="1820069" y="2217738"/>
                </a:lnTo>
                <a:lnTo>
                  <a:pt x="1836738" y="2241551"/>
                </a:lnTo>
                <a:lnTo>
                  <a:pt x="1854201" y="2265363"/>
                </a:lnTo>
                <a:lnTo>
                  <a:pt x="1871663" y="2288382"/>
                </a:lnTo>
                <a:lnTo>
                  <a:pt x="1890713" y="2312194"/>
                </a:lnTo>
                <a:lnTo>
                  <a:pt x="1909763" y="2334419"/>
                </a:lnTo>
                <a:lnTo>
                  <a:pt x="1928813" y="2355851"/>
                </a:lnTo>
                <a:lnTo>
                  <a:pt x="1948657" y="2377282"/>
                </a:lnTo>
                <a:lnTo>
                  <a:pt x="1970088" y="2398713"/>
                </a:lnTo>
                <a:lnTo>
                  <a:pt x="1990726" y="2418557"/>
                </a:lnTo>
                <a:lnTo>
                  <a:pt x="2012157" y="2439194"/>
                </a:lnTo>
                <a:lnTo>
                  <a:pt x="2034382" y="2459038"/>
                </a:lnTo>
                <a:lnTo>
                  <a:pt x="2056607" y="2477294"/>
                </a:lnTo>
                <a:lnTo>
                  <a:pt x="2079626" y="2496344"/>
                </a:lnTo>
                <a:lnTo>
                  <a:pt x="2102644" y="2514601"/>
                </a:lnTo>
                <a:lnTo>
                  <a:pt x="2126457" y="2531269"/>
                </a:lnTo>
                <a:lnTo>
                  <a:pt x="2151063" y="2548732"/>
                </a:lnTo>
                <a:lnTo>
                  <a:pt x="2175669" y="2563813"/>
                </a:lnTo>
                <a:lnTo>
                  <a:pt x="2201069" y="2580482"/>
                </a:lnTo>
                <a:lnTo>
                  <a:pt x="2225676" y="2594769"/>
                </a:lnTo>
                <a:lnTo>
                  <a:pt x="2251869" y="2609851"/>
                </a:lnTo>
                <a:lnTo>
                  <a:pt x="2278063" y="2623344"/>
                </a:lnTo>
                <a:lnTo>
                  <a:pt x="2304257" y="2636838"/>
                </a:lnTo>
                <a:lnTo>
                  <a:pt x="2331244" y="2648744"/>
                </a:lnTo>
                <a:lnTo>
                  <a:pt x="2359026" y="2661444"/>
                </a:lnTo>
                <a:lnTo>
                  <a:pt x="2386807" y="2672557"/>
                </a:lnTo>
                <a:lnTo>
                  <a:pt x="2414588" y="2682876"/>
                </a:lnTo>
                <a:lnTo>
                  <a:pt x="2443163" y="2693194"/>
                </a:lnTo>
                <a:lnTo>
                  <a:pt x="2471738" y="2702719"/>
                </a:lnTo>
                <a:lnTo>
                  <a:pt x="2500313" y="2710657"/>
                </a:lnTo>
                <a:lnTo>
                  <a:pt x="2529682" y="2719388"/>
                </a:lnTo>
                <a:lnTo>
                  <a:pt x="2559051" y="2726532"/>
                </a:lnTo>
                <a:lnTo>
                  <a:pt x="2589213" y="2732882"/>
                </a:lnTo>
                <a:lnTo>
                  <a:pt x="2619376" y="2738438"/>
                </a:lnTo>
                <a:lnTo>
                  <a:pt x="2649538" y="2743201"/>
                </a:lnTo>
                <a:lnTo>
                  <a:pt x="2679701" y="2747963"/>
                </a:lnTo>
                <a:lnTo>
                  <a:pt x="2710657" y="2751138"/>
                </a:lnTo>
                <a:lnTo>
                  <a:pt x="2741613" y="2754313"/>
                </a:lnTo>
                <a:lnTo>
                  <a:pt x="2772569" y="2755901"/>
                </a:lnTo>
                <a:lnTo>
                  <a:pt x="2804319" y="2757488"/>
                </a:lnTo>
                <a:lnTo>
                  <a:pt x="2835276" y="2757488"/>
                </a:lnTo>
                <a:lnTo>
                  <a:pt x="2867026" y="2757488"/>
                </a:lnTo>
                <a:lnTo>
                  <a:pt x="2898776" y="2755901"/>
                </a:lnTo>
                <a:lnTo>
                  <a:pt x="2929732" y="2754313"/>
                </a:lnTo>
                <a:lnTo>
                  <a:pt x="2960688" y="2751138"/>
                </a:lnTo>
                <a:lnTo>
                  <a:pt x="2991645" y="2747963"/>
                </a:lnTo>
                <a:lnTo>
                  <a:pt x="3021807" y="2743201"/>
                </a:lnTo>
                <a:lnTo>
                  <a:pt x="3052763" y="2738438"/>
                </a:lnTo>
                <a:lnTo>
                  <a:pt x="3082926" y="2732882"/>
                </a:lnTo>
                <a:lnTo>
                  <a:pt x="3113088" y="2726532"/>
                </a:lnTo>
                <a:lnTo>
                  <a:pt x="3142457" y="2719388"/>
                </a:lnTo>
                <a:lnTo>
                  <a:pt x="3171826" y="2710657"/>
                </a:lnTo>
                <a:lnTo>
                  <a:pt x="3200401" y="2702719"/>
                </a:lnTo>
                <a:lnTo>
                  <a:pt x="3228182" y="2693194"/>
                </a:lnTo>
                <a:lnTo>
                  <a:pt x="3256757" y="2682876"/>
                </a:lnTo>
                <a:lnTo>
                  <a:pt x="3284538" y="2672557"/>
                </a:lnTo>
                <a:lnTo>
                  <a:pt x="3312320" y="2661444"/>
                </a:lnTo>
                <a:lnTo>
                  <a:pt x="3339307" y="2648744"/>
                </a:lnTo>
                <a:lnTo>
                  <a:pt x="3366295" y="2636838"/>
                </a:lnTo>
                <a:lnTo>
                  <a:pt x="3393282" y="2623344"/>
                </a:lnTo>
                <a:lnTo>
                  <a:pt x="3419476" y="2609851"/>
                </a:lnTo>
                <a:lnTo>
                  <a:pt x="3445670" y="2594769"/>
                </a:lnTo>
                <a:lnTo>
                  <a:pt x="3471070" y="2580482"/>
                </a:lnTo>
                <a:lnTo>
                  <a:pt x="3496470" y="2563813"/>
                </a:lnTo>
                <a:lnTo>
                  <a:pt x="3520282" y="2548732"/>
                </a:lnTo>
                <a:lnTo>
                  <a:pt x="3544888" y="2531269"/>
                </a:lnTo>
                <a:lnTo>
                  <a:pt x="3568701" y="2514601"/>
                </a:lnTo>
                <a:lnTo>
                  <a:pt x="3592513" y="2496344"/>
                </a:lnTo>
                <a:lnTo>
                  <a:pt x="3615532" y="2477294"/>
                </a:lnTo>
                <a:lnTo>
                  <a:pt x="3636963" y="2459038"/>
                </a:lnTo>
                <a:lnTo>
                  <a:pt x="3659188" y="2439194"/>
                </a:lnTo>
                <a:lnTo>
                  <a:pt x="3680620" y="2418557"/>
                </a:lnTo>
                <a:lnTo>
                  <a:pt x="3702051" y="2398713"/>
                </a:lnTo>
                <a:lnTo>
                  <a:pt x="3721895" y="2377282"/>
                </a:lnTo>
                <a:lnTo>
                  <a:pt x="3742532" y="2355851"/>
                </a:lnTo>
                <a:lnTo>
                  <a:pt x="3762376" y="2334419"/>
                </a:lnTo>
                <a:lnTo>
                  <a:pt x="3780632" y="2312194"/>
                </a:lnTo>
                <a:lnTo>
                  <a:pt x="3799682" y="2288382"/>
                </a:lnTo>
                <a:lnTo>
                  <a:pt x="3817145" y="2265363"/>
                </a:lnTo>
                <a:lnTo>
                  <a:pt x="3834607" y="2241551"/>
                </a:lnTo>
                <a:lnTo>
                  <a:pt x="3852070" y="2217738"/>
                </a:lnTo>
                <a:lnTo>
                  <a:pt x="3867945" y="2193132"/>
                </a:lnTo>
                <a:lnTo>
                  <a:pt x="3883820" y="2167732"/>
                </a:lnTo>
                <a:lnTo>
                  <a:pt x="3898107" y="2142332"/>
                </a:lnTo>
                <a:lnTo>
                  <a:pt x="3913189" y="2116138"/>
                </a:lnTo>
                <a:lnTo>
                  <a:pt x="3926682" y="2089944"/>
                </a:lnTo>
                <a:lnTo>
                  <a:pt x="3940176" y="2062957"/>
                </a:lnTo>
                <a:lnTo>
                  <a:pt x="3952082" y="2035969"/>
                </a:lnTo>
                <a:lnTo>
                  <a:pt x="3963989" y="2009776"/>
                </a:lnTo>
                <a:lnTo>
                  <a:pt x="3975895" y="1981994"/>
                </a:lnTo>
                <a:lnTo>
                  <a:pt x="3986213" y="1954213"/>
                </a:lnTo>
                <a:lnTo>
                  <a:pt x="3996532" y="1925638"/>
                </a:lnTo>
                <a:lnTo>
                  <a:pt x="4006057" y="1897063"/>
                </a:lnTo>
                <a:lnTo>
                  <a:pt x="4013995" y="1867694"/>
                </a:lnTo>
                <a:lnTo>
                  <a:pt x="4021932" y="1839119"/>
                </a:lnTo>
                <a:lnTo>
                  <a:pt x="4029870" y="1808957"/>
                </a:lnTo>
                <a:lnTo>
                  <a:pt x="4036220" y="1779588"/>
                </a:lnTo>
                <a:lnTo>
                  <a:pt x="4041776" y="1749425"/>
                </a:lnTo>
                <a:lnTo>
                  <a:pt x="4046539" y="1719263"/>
                </a:lnTo>
                <a:lnTo>
                  <a:pt x="4050507" y="1689100"/>
                </a:lnTo>
                <a:lnTo>
                  <a:pt x="4053682" y="1658144"/>
                </a:lnTo>
                <a:lnTo>
                  <a:pt x="4057651" y="1627188"/>
                </a:lnTo>
                <a:lnTo>
                  <a:pt x="4059239" y="1596232"/>
                </a:lnTo>
                <a:lnTo>
                  <a:pt x="4060826" y="1563688"/>
                </a:lnTo>
                <a:lnTo>
                  <a:pt x="4060826" y="1531938"/>
                </a:lnTo>
                <a:lnTo>
                  <a:pt x="4060826" y="1500982"/>
                </a:lnTo>
                <a:lnTo>
                  <a:pt x="4059239" y="1469232"/>
                </a:lnTo>
                <a:lnTo>
                  <a:pt x="4057651" y="1438275"/>
                </a:lnTo>
                <a:lnTo>
                  <a:pt x="4053682" y="1407319"/>
                </a:lnTo>
                <a:lnTo>
                  <a:pt x="4050507" y="1376363"/>
                </a:lnTo>
                <a:lnTo>
                  <a:pt x="4046539" y="1346200"/>
                </a:lnTo>
                <a:lnTo>
                  <a:pt x="4041776" y="1316038"/>
                </a:lnTo>
                <a:lnTo>
                  <a:pt x="4036220" y="1285875"/>
                </a:lnTo>
                <a:lnTo>
                  <a:pt x="4029870" y="1255713"/>
                </a:lnTo>
                <a:lnTo>
                  <a:pt x="4021932" y="1226344"/>
                </a:lnTo>
                <a:lnTo>
                  <a:pt x="4013995" y="1196975"/>
                </a:lnTo>
                <a:lnTo>
                  <a:pt x="4006057" y="1168400"/>
                </a:lnTo>
                <a:lnTo>
                  <a:pt x="3996532" y="1139825"/>
                </a:lnTo>
                <a:lnTo>
                  <a:pt x="3986213" y="1111250"/>
                </a:lnTo>
                <a:lnTo>
                  <a:pt x="3975895" y="1083469"/>
                </a:lnTo>
                <a:lnTo>
                  <a:pt x="3963989" y="1055688"/>
                </a:lnTo>
                <a:lnTo>
                  <a:pt x="3952082" y="1027907"/>
                </a:lnTo>
                <a:lnTo>
                  <a:pt x="3940176" y="1000919"/>
                </a:lnTo>
                <a:lnTo>
                  <a:pt x="3926682" y="975519"/>
                </a:lnTo>
                <a:lnTo>
                  <a:pt x="3913189" y="949325"/>
                </a:lnTo>
                <a:lnTo>
                  <a:pt x="3898107" y="923132"/>
                </a:lnTo>
                <a:lnTo>
                  <a:pt x="3883820" y="897732"/>
                </a:lnTo>
                <a:lnTo>
                  <a:pt x="3867945" y="872332"/>
                </a:lnTo>
                <a:lnTo>
                  <a:pt x="3852070" y="847725"/>
                </a:lnTo>
                <a:lnTo>
                  <a:pt x="3834607" y="823119"/>
                </a:lnTo>
                <a:lnTo>
                  <a:pt x="3817145" y="800100"/>
                </a:lnTo>
                <a:lnTo>
                  <a:pt x="3799682" y="776288"/>
                </a:lnTo>
                <a:lnTo>
                  <a:pt x="3780632" y="753269"/>
                </a:lnTo>
                <a:lnTo>
                  <a:pt x="3762376" y="731044"/>
                </a:lnTo>
                <a:lnTo>
                  <a:pt x="3742532" y="709613"/>
                </a:lnTo>
                <a:lnTo>
                  <a:pt x="3721895" y="687388"/>
                </a:lnTo>
                <a:lnTo>
                  <a:pt x="3702051" y="665956"/>
                </a:lnTo>
                <a:lnTo>
                  <a:pt x="3680620" y="645319"/>
                </a:lnTo>
                <a:lnTo>
                  <a:pt x="3659188" y="626269"/>
                </a:lnTo>
                <a:lnTo>
                  <a:pt x="3636963" y="606425"/>
                </a:lnTo>
                <a:lnTo>
                  <a:pt x="3615532" y="587375"/>
                </a:lnTo>
                <a:lnTo>
                  <a:pt x="3592513" y="569119"/>
                </a:lnTo>
                <a:lnTo>
                  <a:pt x="3568701" y="550863"/>
                </a:lnTo>
                <a:lnTo>
                  <a:pt x="3544888" y="534194"/>
                </a:lnTo>
                <a:lnTo>
                  <a:pt x="3520282" y="516731"/>
                </a:lnTo>
                <a:lnTo>
                  <a:pt x="3496470" y="500063"/>
                </a:lnTo>
                <a:lnTo>
                  <a:pt x="3471070" y="484981"/>
                </a:lnTo>
                <a:lnTo>
                  <a:pt x="3445670" y="469900"/>
                </a:lnTo>
                <a:lnTo>
                  <a:pt x="3419476" y="455613"/>
                </a:lnTo>
                <a:lnTo>
                  <a:pt x="3393282" y="441325"/>
                </a:lnTo>
                <a:lnTo>
                  <a:pt x="3366295" y="428625"/>
                </a:lnTo>
                <a:lnTo>
                  <a:pt x="3339307" y="415925"/>
                </a:lnTo>
                <a:lnTo>
                  <a:pt x="3312320" y="404019"/>
                </a:lnTo>
                <a:lnTo>
                  <a:pt x="3284538" y="392906"/>
                </a:lnTo>
                <a:lnTo>
                  <a:pt x="3256757" y="381794"/>
                </a:lnTo>
                <a:lnTo>
                  <a:pt x="3228182" y="372269"/>
                </a:lnTo>
                <a:lnTo>
                  <a:pt x="3200401" y="362744"/>
                </a:lnTo>
                <a:lnTo>
                  <a:pt x="3171826" y="354013"/>
                </a:lnTo>
                <a:lnTo>
                  <a:pt x="3142457" y="346075"/>
                </a:lnTo>
                <a:lnTo>
                  <a:pt x="3113088" y="338931"/>
                </a:lnTo>
                <a:lnTo>
                  <a:pt x="3082926" y="332581"/>
                </a:lnTo>
                <a:lnTo>
                  <a:pt x="3052763" y="327025"/>
                </a:lnTo>
                <a:lnTo>
                  <a:pt x="3021807" y="321469"/>
                </a:lnTo>
                <a:lnTo>
                  <a:pt x="2991645" y="317500"/>
                </a:lnTo>
                <a:lnTo>
                  <a:pt x="2960688" y="313531"/>
                </a:lnTo>
                <a:lnTo>
                  <a:pt x="2929732" y="311150"/>
                </a:lnTo>
                <a:lnTo>
                  <a:pt x="2898776" y="309563"/>
                </a:lnTo>
                <a:lnTo>
                  <a:pt x="2867026" y="307975"/>
                </a:lnTo>
                <a:lnTo>
                  <a:pt x="2835276" y="307975"/>
                </a:lnTo>
                <a:close/>
                <a:moveTo>
                  <a:pt x="2836465" y="0"/>
                </a:moveTo>
                <a:lnTo>
                  <a:pt x="2910295" y="1588"/>
                </a:lnTo>
                <a:lnTo>
                  <a:pt x="2982536" y="3970"/>
                </a:lnTo>
                <a:lnTo>
                  <a:pt x="3055571" y="8733"/>
                </a:lnTo>
                <a:lnTo>
                  <a:pt x="3127019" y="14291"/>
                </a:lnTo>
                <a:lnTo>
                  <a:pt x="3197672" y="21437"/>
                </a:lnTo>
                <a:lnTo>
                  <a:pt x="3269120" y="31758"/>
                </a:lnTo>
                <a:lnTo>
                  <a:pt x="3338979" y="42080"/>
                </a:lnTo>
                <a:lnTo>
                  <a:pt x="3408839" y="53989"/>
                </a:lnTo>
                <a:lnTo>
                  <a:pt x="3477905" y="68280"/>
                </a:lnTo>
                <a:lnTo>
                  <a:pt x="3545383" y="82571"/>
                </a:lnTo>
                <a:lnTo>
                  <a:pt x="3612862" y="99244"/>
                </a:lnTo>
                <a:lnTo>
                  <a:pt x="3680340" y="116711"/>
                </a:lnTo>
                <a:lnTo>
                  <a:pt x="3747024" y="135766"/>
                </a:lnTo>
                <a:lnTo>
                  <a:pt x="3812121" y="155615"/>
                </a:lnTo>
                <a:lnTo>
                  <a:pt x="3876423" y="176258"/>
                </a:lnTo>
                <a:lnTo>
                  <a:pt x="3941520" y="198489"/>
                </a:lnTo>
                <a:lnTo>
                  <a:pt x="4004235" y="221514"/>
                </a:lnTo>
                <a:lnTo>
                  <a:pt x="4066950" y="246126"/>
                </a:lnTo>
                <a:lnTo>
                  <a:pt x="4128077" y="271533"/>
                </a:lnTo>
                <a:lnTo>
                  <a:pt x="4189205" y="296939"/>
                </a:lnTo>
                <a:lnTo>
                  <a:pt x="4248745" y="323140"/>
                </a:lnTo>
                <a:lnTo>
                  <a:pt x="4308284" y="350929"/>
                </a:lnTo>
                <a:lnTo>
                  <a:pt x="4366236" y="379511"/>
                </a:lnTo>
                <a:lnTo>
                  <a:pt x="4423394" y="408093"/>
                </a:lnTo>
                <a:lnTo>
                  <a:pt x="4478964" y="437470"/>
                </a:lnTo>
                <a:lnTo>
                  <a:pt x="4534535" y="467640"/>
                </a:lnTo>
                <a:lnTo>
                  <a:pt x="4588517" y="497810"/>
                </a:lnTo>
                <a:lnTo>
                  <a:pt x="4640912" y="528775"/>
                </a:lnTo>
                <a:lnTo>
                  <a:pt x="4693307" y="560533"/>
                </a:lnTo>
                <a:lnTo>
                  <a:pt x="4744907" y="593085"/>
                </a:lnTo>
                <a:lnTo>
                  <a:pt x="4794921" y="624843"/>
                </a:lnTo>
                <a:lnTo>
                  <a:pt x="4842553" y="657395"/>
                </a:lnTo>
                <a:lnTo>
                  <a:pt x="4890978" y="689948"/>
                </a:lnTo>
                <a:lnTo>
                  <a:pt x="4936228" y="722500"/>
                </a:lnTo>
                <a:lnTo>
                  <a:pt x="4982272" y="755052"/>
                </a:lnTo>
                <a:lnTo>
                  <a:pt x="5025935" y="788398"/>
                </a:lnTo>
                <a:lnTo>
                  <a:pt x="5068803" y="820950"/>
                </a:lnTo>
                <a:lnTo>
                  <a:pt x="5110083" y="853503"/>
                </a:lnTo>
                <a:lnTo>
                  <a:pt x="5150571" y="887643"/>
                </a:lnTo>
                <a:lnTo>
                  <a:pt x="5189470" y="920195"/>
                </a:lnTo>
                <a:lnTo>
                  <a:pt x="5226781" y="952747"/>
                </a:lnTo>
                <a:lnTo>
                  <a:pt x="5262505" y="984505"/>
                </a:lnTo>
                <a:lnTo>
                  <a:pt x="5298229" y="1016263"/>
                </a:lnTo>
                <a:lnTo>
                  <a:pt x="5331571" y="1048022"/>
                </a:lnTo>
                <a:lnTo>
                  <a:pt x="5363325" y="1078986"/>
                </a:lnTo>
                <a:lnTo>
                  <a:pt x="5394286" y="1109950"/>
                </a:lnTo>
                <a:lnTo>
                  <a:pt x="5423659" y="1140121"/>
                </a:lnTo>
                <a:lnTo>
                  <a:pt x="5451444" y="1170291"/>
                </a:lnTo>
                <a:lnTo>
                  <a:pt x="5477641" y="1199667"/>
                </a:lnTo>
                <a:lnTo>
                  <a:pt x="5501457" y="1228250"/>
                </a:lnTo>
                <a:lnTo>
                  <a:pt x="5524479" y="1256038"/>
                </a:lnTo>
                <a:lnTo>
                  <a:pt x="5545913" y="1283033"/>
                </a:lnTo>
                <a:lnTo>
                  <a:pt x="5566554" y="1309233"/>
                </a:lnTo>
                <a:lnTo>
                  <a:pt x="5584019" y="1335434"/>
                </a:lnTo>
                <a:lnTo>
                  <a:pt x="5601483" y="1360046"/>
                </a:lnTo>
                <a:lnTo>
                  <a:pt x="5615773" y="1383071"/>
                </a:lnTo>
                <a:lnTo>
                  <a:pt x="5629269" y="1406096"/>
                </a:lnTo>
                <a:lnTo>
                  <a:pt x="5641177" y="1427533"/>
                </a:lnTo>
                <a:lnTo>
                  <a:pt x="5651497" y="1448175"/>
                </a:lnTo>
                <a:lnTo>
                  <a:pt x="5659435" y="1467230"/>
                </a:lnTo>
                <a:lnTo>
                  <a:pt x="5665787" y="1486285"/>
                </a:lnTo>
                <a:lnTo>
                  <a:pt x="5669755" y="1502164"/>
                </a:lnTo>
                <a:lnTo>
                  <a:pt x="5672931" y="1518837"/>
                </a:lnTo>
                <a:lnTo>
                  <a:pt x="5673725" y="1532335"/>
                </a:lnTo>
                <a:lnTo>
                  <a:pt x="5672931" y="1547420"/>
                </a:lnTo>
                <a:lnTo>
                  <a:pt x="5669755" y="1562505"/>
                </a:lnTo>
                <a:lnTo>
                  <a:pt x="5665787" y="1579972"/>
                </a:lnTo>
                <a:lnTo>
                  <a:pt x="5659435" y="1598233"/>
                </a:lnTo>
                <a:lnTo>
                  <a:pt x="5651497" y="1617288"/>
                </a:lnTo>
                <a:lnTo>
                  <a:pt x="5641177" y="1637931"/>
                </a:lnTo>
                <a:lnTo>
                  <a:pt x="5629269" y="1660162"/>
                </a:lnTo>
                <a:lnTo>
                  <a:pt x="5615773" y="1682392"/>
                </a:lnTo>
                <a:lnTo>
                  <a:pt x="5601483" y="1706211"/>
                </a:lnTo>
                <a:lnTo>
                  <a:pt x="5584019" y="1730824"/>
                </a:lnTo>
                <a:lnTo>
                  <a:pt x="5566554" y="1756230"/>
                </a:lnTo>
                <a:lnTo>
                  <a:pt x="5545913" y="1783225"/>
                </a:lnTo>
                <a:lnTo>
                  <a:pt x="5524479" y="1810219"/>
                </a:lnTo>
                <a:lnTo>
                  <a:pt x="5501457" y="1838008"/>
                </a:lnTo>
                <a:lnTo>
                  <a:pt x="5477641" y="1866590"/>
                </a:lnTo>
                <a:lnTo>
                  <a:pt x="5451444" y="1895966"/>
                </a:lnTo>
                <a:lnTo>
                  <a:pt x="5423659" y="1925343"/>
                </a:lnTo>
                <a:lnTo>
                  <a:pt x="5394286" y="1955513"/>
                </a:lnTo>
                <a:lnTo>
                  <a:pt x="5363325" y="1986477"/>
                </a:lnTo>
                <a:lnTo>
                  <a:pt x="5331571" y="2018236"/>
                </a:lnTo>
                <a:lnTo>
                  <a:pt x="5298229" y="2049200"/>
                </a:lnTo>
                <a:lnTo>
                  <a:pt x="5262505" y="2081752"/>
                </a:lnTo>
                <a:lnTo>
                  <a:pt x="5226781" y="2113510"/>
                </a:lnTo>
                <a:lnTo>
                  <a:pt x="5189470" y="2146062"/>
                </a:lnTo>
                <a:lnTo>
                  <a:pt x="5150571" y="2178615"/>
                </a:lnTo>
                <a:lnTo>
                  <a:pt x="5110083" y="2211167"/>
                </a:lnTo>
                <a:lnTo>
                  <a:pt x="5068803" y="2245307"/>
                </a:lnTo>
                <a:lnTo>
                  <a:pt x="5025935" y="2277859"/>
                </a:lnTo>
                <a:lnTo>
                  <a:pt x="4982272" y="2310411"/>
                </a:lnTo>
                <a:lnTo>
                  <a:pt x="4936228" y="2343757"/>
                </a:lnTo>
                <a:lnTo>
                  <a:pt x="4890978" y="2376310"/>
                </a:lnTo>
                <a:lnTo>
                  <a:pt x="4842553" y="2408862"/>
                </a:lnTo>
                <a:lnTo>
                  <a:pt x="4794921" y="2440620"/>
                </a:lnTo>
                <a:lnTo>
                  <a:pt x="4744907" y="2473172"/>
                </a:lnTo>
                <a:lnTo>
                  <a:pt x="4693307" y="2504930"/>
                </a:lnTo>
                <a:lnTo>
                  <a:pt x="4640912" y="2535895"/>
                </a:lnTo>
                <a:lnTo>
                  <a:pt x="4588517" y="2566859"/>
                </a:lnTo>
                <a:lnTo>
                  <a:pt x="4534535" y="2597823"/>
                </a:lnTo>
                <a:lnTo>
                  <a:pt x="4478964" y="2628787"/>
                </a:lnTo>
                <a:lnTo>
                  <a:pt x="4423394" y="2657370"/>
                </a:lnTo>
                <a:lnTo>
                  <a:pt x="4366236" y="2685952"/>
                </a:lnTo>
                <a:lnTo>
                  <a:pt x="4308284" y="2714535"/>
                </a:lnTo>
                <a:lnTo>
                  <a:pt x="4248745" y="2741529"/>
                </a:lnTo>
                <a:lnTo>
                  <a:pt x="4189205" y="2768524"/>
                </a:lnTo>
                <a:lnTo>
                  <a:pt x="4128077" y="2794724"/>
                </a:lnTo>
                <a:lnTo>
                  <a:pt x="4066950" y="2820131"/>
                </a:lnTo>
                <a:lnTo>
                  <a:pt x="4004235" y="2843949"/>
                </a:lnTo>
                <a:lnTo>
                  <a:pt x="3941520" y="2867768"/>
                </a:lnTo>
                <a:lnTo>
                  <a:pt x="3876423" y="2889205"/>
                </a:lnTo>
                <a:lnTo>
                  <a:pt x="3812121" y="2910642"/>
                </a:lnTo>
                <a:lnTo>
                  <a:pt x="3747024" y="2930491"/>
                </a:lnTo>
                <a:lnTo>
                  <a:pt x="3680340" y="2948752"/>
                </a:lnTo>
                <a:lnTo>
                  <a:pt x="3612862" y="2967013"/>
                </a:lnTo>
                <a:lnTo>
                  <a:pt x="3545383" y="2983686"/>
                </a:lnTo>
                <a:lnTo>
                  <a:pt x="3477905" y="2997977"/>
                </a:lnTo>
                <a:lnTo>
                  <a:pt x="3408839" y="3011474"/>
                </a:lnTo>
                <a:lnTo>
                  <a:pt x="3338979" y="3024177"/>
                </a:lnTo>
                <a:lnTo>
                  <a:pt x="3269120" y="3034499"/>
                </a:lnTo>
                <a:lnTo>
                  <a:pt x="3197672" y="3044026"/>
                </a:lnTo>
                <a:lnTo>
                  <a:pt x="3127019" y="3051966"/>
                </a:lnTo>
                <a:lnTo>
                  <a:pt x="3055571" y="3057524"/>
                </a:lnTo>
                <a:lnTo>
                  <a:pt x="2982536" y="3061493"/>
                </a:lnTo>
                <a:lnTo>
                  <a:pt x="2910295" y="3064669"/>
                </a:lnTo>
                <a:lnTo>
                  <a:pt x="2836465" y="3065463"/>
                </a:lnTo>
                <a:lnTo>
                  <a:pt x="2764224" y="3064669"/>
                </a:lnTo>
                <a:lnTo>
                  <a:pt x="2690395" y="3061493"/>
                </a:lnTo>
                <a:lnTo>
                  <a:pt x="2618948" y="3057524"/>
                </a:lnTo>
                <a:lnTo>
                  <a:pt x="2546706" y="3051966"/>
                </a:lnTo>
                <a:lnTo>
                  <a:pt x="2476053" y="3044026"/>
                </a:lnTo>
                <a:lnTo>
                  <a:pt x="2405399" y="3034499"/>
                </a:lnTo>
                <a:lnTo>
                  <a:pt x="2334745" y="3024177"/>
                </a:lnTo>
                <a:lnTo>
                  <a:pt x="2265679" y="3011474"/>
                </a:lnTo>
                <a:lnTo>
                  <a:pt x="2195820" y="2997977"/>
                </a:lnTo>
                <a:lnTo>
                  <a:pt x="2127548" y="2983686"/>
                </a:lnTo>
                <a:lnTo>
                  <a:pt x="2060069" y="2967013"/>
                </a:lnTo>
                <a:lnTo>
                  <a:pt x="1993385" y="2948752"/>
                </a:lnTo>
                <a:lnTo>
                  <a:pt x="1926701" y="2930491"/>
                </a:lnTo>
                <a:lnTo>
                  <a:pt x="1861604" y="2910642"/>
                </a:lnTo>
                <a:lnTo>
                  <a:pt x="1796508" y="2889205"/>
                </a:lnTo>
                <a:lnTo>
                  <a:pt x="1732999" y="2867768"/>
                </a:lnTo>
                <a:lnTo>
                  <a:pt x="1669490" y="2843949"/>
                </a:lnTo>
                <a:lnTo>
                  <a:pt x="1606775" y="2820131"/>
                </a:lnTo>
                <a:lnTo>
                  <a:pt x="1544853" y="2794724"/>
                </a:lnTo>
                <a:lnTo>
                  <a:pt x="1484520" y="2768524"/>
                </a:lnTo>
                <a:lnTo>
                  <a:pt x="1424980" y="2741529"/>
                </a:lnTo>
                <a:lnTo>
                  <a:pt x="1365441" y="2714535"/>
                </a:lnTo>
                <a:lnTo>
                  <a:pt x="1307489" y="2685952"/>
                </a:lnTo>
                <a:lnTo>
                  <a:pt x="1250331" y="2657370"/>
                </a:lnTo>
                <a:lnTo>
                  <a:pt x="1193967" y="2628787"/>
                </a:lnTo>
                <a:lnTo>
                  <a:pt x="1139984" y="2597823"/>
                </a:lnTo>
                <a:lnTo>
                  <a:pt x="1086002" y="2566859"/>
                </a:lnTo>
                <a:lnTo>
                  <a:pt x="1032019" y="2535895"/>
                </a:lnTo>
                <a:lnTo>
                  <a:pt x="980418" y="2504930"/>
                </a:lnTo>
                <a:lnTo>
                  <a:pt x="928817" y="2473172"/>
                </a:lnTo>
                <a:lnTo>
                  <a:pt x="879598" y="2440620"/>
                </a:lnTo>
                <a:lnTo>
                  <a:pt x="831172" y="2408862"/>
                </a:lnTo>
                <a:lnTo>
                  <a:pt x="783541" y="2376310"/>
                </a:lnTo>
                <a:lnTo>
                  <a:pt x="736703" y="2343757"/>
                </a:lnTo>
                <a:lnTo>
                  <a:pt x="691453" y="2310411"/>
                </a:lnTo>
                <a:lnTo>
                  <a:pt x="647790" y="2277859"/>
                </a:lnTo>
                <a:lnTo>
                  <a:pt x="605716" y="2245307"/>
                </a:lnTo>
                <a:lnTo>
                  <a:pt x="563641" y="2211167"/>
                </a:lnTo>
                <a:lnTo>
                  <a:pt x="523948" y="2178615"/>
                </a:lnTo>
                <a:lnTo>
                  <a:pt x="484255" y="2146062"/>
                </a:lnTo>
                <a:lnTo>
                  <a:pt x="446944" y="2113510"/>
                </a:lnTo>
                <a:lnTo>
                  <a:pt x="410426" y="2081752"/>
                </a:lnTo>
                <a:lnTo>
                  <a:pt x="376290" y="2049200"/>
                </a:lnTo>
                <a:lnTo>
                  <a:pt x="342948" y="2018236"/>
                </a:lnTo>
                <a:lnTo>
                  <a:pt x="310399" y="1986477"/>
                </a:lnTo>
                <a:lnTo>
                  <a:pt x="279439" y="1955513"/>
                </a:lnTo>
                <a:lnTo>
                  <a:pt x="250066" y="1925343"/>
                </a:lnTo>
                <a:lnTo>
                  <a:pt x="223075" y="1895966"/>
                </a:lnTo>
                <a:lnTo>
                  <a:pt x="196877" y="1866590"/>
                </a:lnTo>
                <a:lnTo>
                  <a:pt x="172268" y="1838008"/>
                </a:lnTo>
                <a:lnTo>
                  <a:pt x="149246" y="1810219"/>
                </a:lnTo>
                <a:lnTo>
                  <a:pt x="127018" y="1783225"/>
                </a:lnTo>
                <a:lnTo>
                  <a:pt x="107965" y="1756230"/>
                </a:lnTo>
                <a:lnTo>
                  <a:pt x="88912" y="1730824"/>
                </a:lnTo>
                <a:lnTo>
                  <a:pt x="72241" y="1706211"/>
                </a:lnTo>
                <a:lnTo>
                  <a:pt x="57952" y="1682392"/>
                </a:lnTo>
                <a:lnTo>
                  <a:pt x="43662" y="1660162"/>
                </a:lnTo>
                <a:lnTo>
                  <a:pt x="32548" y="1637931"/>
                </a:lnTo>
                <a:lnTo>
                  <a:pt x="23022" y="1617288"/>
                </a:lnTo>
                <a:lnTo>
                  <a:pt x="14289" y="1598233"/>
                </a:lnTo>
                <a:lnTo>
                  <a:pt x="7938" y="1579972"/>
                </a:lnTo>
                <a:lnTo>
                  <a:pt x="3969" y="1562505"/>
                </a:lnTo>
                <a:lnTo>
                  <a:pt x="794" y="1547420"/>
                </a:lnTo>
                <a:lnTo>
                  <a:pt x="0" y="1532335"/>
                </a:lnTo>
                <a:lnTo>
                  <a:pt x="794" y="1518837"/>
                </a:lnTo>
                <a:lnTo>
                  <a:pt x="3969" y="1502164"/>
                </a:lnTo>
                <a:lnTo>
                  <a:pt x="7938" y="1486285"/>
                </a:lnTo>
                <a:lnTo>
                  <a:pt x="14289" y="1467230"/>
                </a:lnTo>
                <a:lnTo>
                  <a:pt x="23022" y="1448175"/>
                </a:lnTo>
                <a:lnTo>
                  <a:pt x="32548" y="1427533"/>
                </a:lnTo>
                <a:lnTo>
                  <a:pt x="43662" y="1406096"/>
                </a:lnTo>
                <a:lnTo>
                  <a:pt x="57952" y="1383071"/>
                </a:lnTo>
                <a:lnTo>
                  <a:pt x="72241" y="1360046"/>
                </a:lnTo>
                <a:lnTo>
                  <a:pt x="88912" y="1335434"/>
                </a:lnTo>
                <a:lnTo>
                  <a:pt x="107965" y="1309233"/>
                </a:lnTo>
                <a:lnTo>
                  <a:pt x="127018" y="1283033"/>
                </a:lnTo>
                <a:lnTo>
                  <a:pt x="149246" y="1256038"/>
                </a:lnTo>
                <a:lnTo>
                  <a:pt x="172268" y="1228250"/>
                </a:lnTo>
                <a:lnTo>
                  <a:pt x="196877" y="1199667"/>
                </a:lnTo>
                <a:lnTo>
                  <a:pt x="223075" y="1170291"/>
                </a:lnTo>
                <a:lnTo>
                  <a:pt x="250066" y="1140121"/>
                </a:lnTo>
                <a:lnTo>
                  <a:pt x="279439" y="1109950"/>
                </a:lnTo>
                <a:lnTo>
                  <a:pt x="310399" y="1078986"/>
                </a:lnTo>
                <a:lnTo>
                  <a:pt x="342948" y="1048022"/>
                </a:lnTo>
                <a:lnTo>
                  <a:pt x="376290" y="1016263"/>
                </a:lnTo>
                <a:lnTo>
                  <a:pt x="410426" y="984505"/>
                </a:lnTo>
                <a:lnTo>
                  <a:pt x="446944" y="952747"/>
                </a:lnTo>
                <a:lnTo>
                  <a:pt x="484255" y="920195"/>
                </a:lnTo>
                <a:lnTo>
                  <a:pt x="523948" y="887643"/>
                </a:lnTo>
                <a:lnTo>
                  <a:pt x="563641" y="853503"/>
                </a:lnTo>
                <a:lnTo>
                  <a:pt x="605716" y="820950"/>
                </a:lnTo>
                <a:lnTo>
                  <a:pt x="647790" y="788398"/>
                </a:lnTo>
                <a:lnTo>
                  <a:pt x="691453" y="755052"/>
                </a:lnTo>
                <a:lnTo>
                  <a:pt x="736703" y="722500"/>
                </a:lnTo>
                <a:lnTo>
                  <a:pt x="783541" y="689948"/>
                </a:lnTo>
                <a:lnTo>
                  <a:pt x="831172" y="657395"/>
                </a:lnTo>
                <a:lnTo>
                  <a:pt x="879598" y="624843"/>
                </a:lnTo>
                <a:lnTo>
                  <a:pt x="928817" y="593085"/>
                </a:lnTo>
                <a:lnTo>
                  <a:pt x="980418" y="560533"/>
                </a:lnTo>
                <a:lnTo>
                  <a:pt x="1032019" y="528775"/>
                </a:lnTo>
                <a:lnTo>
                  <a:pt x="1086002" y="497810"/>
                </a:lnTo>
                <a:lnTo>
                  <a:pt x="1139984" y="467640"/>
                </a:lnTo>
                <a:lnTo>
                  <a:pt x="1193967" y="437470"/>
                </a:lnTo>
                <a:lnTo>
                  <a:pt x="1250331" y="408093"/>
                </a:lnTo>
                <a:lnTo>
                  <a:pt x="1307489" y="379511"/>
                </a:lnTo>
                <a:lnTo>
                  <a:pt x="1365441" y="350929"/>
                </a:lnTo>
                <a:lnTo>
                  <a:pt x="1424980" y="323140"/>
                </a:lnTo>
                <a:lnTo>
                  <a:pt x="1484520" y="296939"/>
                </a:lnTo>
                <a:lnTo>
                  <a:pt x="1544853" y="271533"/>
                </a:lnTo>
                <a:lnTo>
                  <a:pt x="1606775" y="246126"/>
                </a:lnTo>
                <a:lnTo>
                  <a:pt x="1669490" y="221514"/>
                </a:lnTo>
                <a:lnTo>
                  <a:pt x="1732999" y="198489"/>
                </a:lnTo>
                <a:lnTo>
                  <a:pt x="1796508" y="176258"/>
                </a:lnTo>
                <a:lnTo>
                  <a:pt x="1861604" y="155615"/>
                </a:lnTo>
                <a:lnTo>
                  <a:pt x="1926701" y="135766"/>
                </a:lnTo>
                <a:lnTo>
                  <a:pt x="1993385" y="116711"/>
                </a:lnTo>
                <a:lnTo>
                  <a:pt x="2060069" y="99244"/>
                </a:lnTo>
                <a:lnTo>
                  <a:pt x="2127548" y="82571"/>
                </a:lnTo>
                <a:lnTo>
                  <a:pt x="2195820" y="68280"/>
                </a:lnTo>
                <a:lnTo>
                  <a:pt x="2265679" y="53989"/>
                </a:lnTo>
                <a:lnTo>
                  <a:pt x="2334745" y="42080"/>
                </a:lnTo>
                <a:lnTo>
                  <a:pt x="2405399" y="31758"/>
                </a:lnTo>
                <a:lnTo>
                  <a:pt x="2476053" y="21437"/>
                </a:lnTo>
                <a:lnTo>
                  <a:pt x="2546706" y="14291"/>
                </a:lnTo>
                <a:lnTo>
                  <a:pt x="2618948" y="8733"/>
                </a:lnTo>
                <a:lnTo>
                  <a:pt x="2690395" y="3970"/>
                </a:lnTo>
                <a:lnTo>
                  <a:pt x="2764224" y="1588"/>
                </a:lnTo>
                <a:close/>
              </a:path>
            </a:pathLst>
          </a:custGeom>
          <a:solidFill>
            <a:srgbClr val="F35E29"/>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5" name="任意多边形 184"/>
          <p:cNvSpPr>
            <a:spLocks/>
          </p:cNvSpPr>
          <p:nvPr/>
        </p:nvSpPr>
        <p:spPr bwMode="auto">
          <a:xfrm>
            <a:off x="4575841" y="3093550"/>
            <a:ext cx="292565" cy="385232"/>
          </a:xfrm>
          <a:custGeom>
            <a:avLst/>
            <a:gdLst>
              <a:gd name="connsiteX0" fmla="*/ 4063488 w 4175125"/>
              <a:gd name="connsiteY0" fmla="*/ 2282825 h 5497513"/>
              <a:gd name="connsiteX1" fmla="*/ 4077740 w 4175125"/>
              <a:gd name="connsiteY1" fmla="*/ 2282825 h 5497513"/>
              <a:gd name="connsiteX2" fmla="*/ 4091991 w 4175125"/>
              <a:gd name="connsiteY2" fmla="*/ 2285201 h 5497513"/>
              <a:gd name="connsiteX3" fmla="*/ 4104659 w 4175125"/>
              <a:gd name="connsiteY3" fmla="*/ 2289162 h 5497513"/>
              <a:gd name="connsiteX4" fmla="*/ 4118119 w 4175125"/>
              <a:gd name="connsiteY4" fmla="*/ 2293915 h 5497513"/>
              <a:gd name="connsiteX5" fmla="*/ 4129995 w 4175125"/>
              <a:gd name="connsiteY5" fmla="*/ 2301836 h 5497513"/>
              <a:gd name="connsiteX6" fmla="*/ 4140288 w 4175125"/>
              <a:gd name="connsiteY6" fmla="*/ 2312133 h 5497513"/>
              <a:gd name="connsiteX7" fmla="*/ 4148997 w 4175125"/>
              <a:gd name="connsiteY7" fmla="*/ 2322431 h 5497513"/>
              <a:gd name="connsiteX8" fmla="*/ 4156915 w 4175125"/>
              <a:gd name="connsiteY8" fmla="*/ 2335897 h 5497513"/>
              <a:gd name="connsiteX9" fmla="*/ 4163249 w 4175125"/>
              <a:gd name="connsiteY9" fmla="*/ 2348571 h 5497513"/>
              <a:gd name="connsiteX10" fmla="*/ 4168791 w 4175125"/>
              <a:gd name="connsiteY10" fmla="*/ 2362829 h 5497513"/>
              <a:gd name="connsiteX11" fmla="*/ 4172750 w 4175125"/>
              <a:gd name="connsiteY11" fmla="*/ 2378671 h 5497513"/>
              <a:gd name="connsiteX12" fmla="*/ 4173542 w 4175125"/>
              <a:gd name="connsiteY12" fmla="*/ 2395305 h 5497513"/>
              <a:gd name="connsiteX13" fmla="*/ 4175125 w 4175125"/>
              <a:gd name="connsiteY13" fmla="*/ 2411940 h 5497513"/>
              <a:gd name="connsiteX14" fmla="*/ 4173542 w 4175125"/>
              <a:gd name="connsiteY14" fmla="*/ 2430158 h 5497513"/>
              <a:gd name="connsiteX15" fmla="*/ 4172750 w 4175125"/>
              <a:gd name="connsiteY15" fmla="*/ 2448377 h 5497513"/>
              <a:gd name="connsiteX16" fmla="*/ 4168791 w 4175125"/>
              <a:gd name="connsiteY16" fmla="*/ 2466595 h 5497513"/>
              <a:gd name="connsiteX17" fmla="*/ 4163249 w 4175125"/>
              <a:gd name="connsiteY17" fmla="*/ 2484814 h 5497513"/>
              <a:gd name="connsiteX18" fmla="*/ 4156915 w 4175125"/>
              <a:gd name="connsiteY18" fmla="*/ 2504617 h 5497513"/>
              <a:gd name="connsiteX19" fmla="*/ 4148997 w 4175125"/>
              <a:gd name="connsiteY19" fmla="*/ 2523628 h 5497513"/>
              <a:gd name="connsiteX20" fmla="*/ 4138704 w 4175125"/>
              <a:gd name="connsiteY20" fmla="*/ 2541846 h 5497513"/>
              <a:gd name="connsiteX21" fmla="*/ 4128412 w 4175125"/>
              <a:gd name="connsiteY21" fmla="*/ 2560065 h 5497513"/>
              <a:gd name="connsiteX22" fmla="*/ 4116535 w 4175125"/>
              <a:gd name="connsiteY22" fmla="*/ 2577491 h 5497513"/>
              <a:gd name="connsiteX23" fmla="*/ 4103867 w 4175125"/>
              <a:gd name="connsiteY23" fmla="*/ 2592541 h 5497513"/>
              <a:gd name="connsiteX24" fmla="*/ 4090408 w 4175125"/>
              <a:gd name="connsiteY24" fmla="*/ 2606800 h 5497513"/>
              <a:gd name="connsiteX25" fmla="*/ 4076156 w 4175125"/>
              <a:gd name="connsiteY25" fmla="*/ 2620265 h 5497513"/>
              <a:gd name="connsiteX26" fmla="*/ 4061905 w 4175125"/>
              <a:gd name="connsiteY26" fmla="*/ 2631355 h 5497513"/>
              <a:gd name="connsiteX27" fmla="*/ 4047653 w 4175125"/>
              <a:gd name="connsiteY27" fmla="*/ 2640860 h 5497513"/>
              <a:gd name="connsiteX28" fmla="*/ 4032610 w 4175125"/>
              <a:gd name="connsiteY28" fmla="*/ 2649574 h 5497513"/>
              <a:gd name="connsiteX29" fmla="*/ 4018358 w 4175125"/>
              <a:gd name="connsiteY29" fmla="*/ 2655911 h 5497513"/>
              <a:gd name="connsiteX30" fmla="*/ 4002523 w 4175125"/>
              <a:gd name="connsiteY30" fmla="*/ 2661455 h 5497513"/>
              <a:gd name="connsiteX31" fmla="*/ 3986688 w 4175125"/>
              <a:gd name="connsiteY31" fmla="*/ 2665416 h 5497513"/>
              <a:gd name="connsiteX32" fmla="*/ 3972437 w 4175125"/>
              <a:gd name="connsiteY32" fmla="*/ 2667000 h 5497513"/>
              <a:gd name="connsiteX33" fmla="*/ 3958185 w 4175125"/>
              <a:gd name="connsiteY33" fmla="*/ 2667000 h 5497513"/>
              <a:gd name="connsiteX34" fmla="*/ 3943934 w 4175125"/>
              <a:gd name="connsiteY34" fmla="*/ 2663832 h 5497513"/>
              <a:gd name="connsiteX35" fmla="*/ 3931266 w 4175125"/>
              <a:gd name="connsiteY35" fmla="*/ 2659871 h 5497513"/>
              <a:gd name="connsiteX36" fmla="*/ 3917806 w 4175125"/>
              <a:gd name="connsiteY36" fmla="*/ 2655118 h 5497513"/>
              <a:gd name="connsiteX37" fmla="*/ 3906722 w 4175125"/>
              <a:gd name="connsiteY37" fmla="*/ 2647197 h 5497513"/>
              <a:gd name="connsiteX38" fmla="*/ 3896429 w 4175125"/>
              <a:gd name="connsiteY38" fmla="*/ 2636900 h 5497513"/>
              <a:gd name="connsiteX39" fmla="*/ 3886928 w 4175125"/>
              <a:gd name="connsiteY39" fmla="*/ 2626602 h 5497513"/>
              <a:gd name="connsiteX40" fmla="*/ 3879010 w 4175125"/>
              <a:gd name="connsiteY40" fmla="*/ 2614721 h 5497513"/>
              <a:gd name="connsiteX41" fmla="*/ 3872676 w 4175125"/>
              <a:gd name="connsiteY41" fmla="*/ 2600463 h 5497513"/>
              <a:gd name="connsiteX42" fmla="*/ 3867926 w 4175125"/>
              <a:gd name="connsiteY42" fmla="*/ 2586205 h 5497513"/>
              <a:gd name="connsiteX43" fmla="*/ 3863967 w 4175125"/>
              <a:gd name="connsiteY43" fmla="*/ 2570362 h 5497513"/>
              <a:gd name="connsiteX44" fmla="*/ 3862384 w 4175125"/>
              <a:gd name="connsiteY44" fmla="*/ 2553728 h 5497513"/>
              <a:gd name="connsiteX45" fmla="*/ 3860800 w 4175125"/>
              <a:gd name="connsiteY45" fmla="*/ 2537094 h 5497513"/>
              <a:gd name="connsiteX46" fmla="*/ 3862384 w 4175125"/>
              <a:gd name="connsiteY46" fmla="*/ 2519667 h 5497513"/>
              <a:gd name="connsiteX47" fmla="*/ 3863967 w 4175125"/>
              <a:gd name="connsiteY47" fmla="*/ 2502241 h 5497513"/>
              <a:gd name="connsiteX48" fmla="*/ 3867926 w 4175125"/>
              <a:gd name="connsiteY48" fmla="*/ 2482438 h 5497513"/>
              <a:gd name="connsiteX49" fmla="*/ 3872676 w 4175125"/>
              <a:gd name="connsiteY49" fmla="*/ 2464219 h 5497513"/>
              <a:gd name="connsiteX50" fmla="*/ 3879010 w 4175125"/>
              <a:gd name="connsiteY50" fmla="*/ 2444416 h 5497513"/>
              <a:gd name="connsiteX51" fmla="*/ 3888511 w 4175125"/>
              <a:gd name="connsiteY51" fmla="*/ 2426198 h 5497513"/>
              <a:gd name="connsiteX52" fmla="*/ 3897221 w 4175125"/>
              <a:gd name="connsiteY52" fmla="*/ 2407187 h 5497513"/>
              <a:gd name="connsiteX53" fmla="*/ 3907513 w 4175125"/>
              <a:gd name="connsiteY53" fmla="*/ 2388968 h 5497513"/>
              <a:gd name="connsiteX54" fmla="*/ 3919390 w 4175125"/>
              <a:gd name="connsiteY54" fmla="*/ 2372334 h 5497513"/>
              <a:gd name="connsiteX55" fmla="*/ 3932849 w 4175125"/>
              <a:gd name="connsiteY55" fmla="*/ 2356492 h 5497513"/>
              <a:gd name="connsiteX56" fmla="*/ 3945517 w 4175125"/>
              <a:gd name="connsiteY56" fmla="*/ 2342234 h 5497513"/>
              <a:gd name="connsiteX57" fmla="*/ 3959769 w 4175125"/>
              <a:gd name="connsiteY57" fmla="*/ 2329560 h 5497513"/>
              <a:gd name="connsiteX58" fmla="*/ 3974020 w 4175125"/>
              <a:gd name="connsiteY58" fmla="*/ 2318470 h 5497513"/>
              <a:gd name="connsiteX59" fmla="*/ 3988272 w 4175125"/>
              <a:gd name="connsiteY59" fmla="*/ 2308173 h 5497513"/>
              <a:gd name="connsiteX60" fmla="*/ 4004107 w 4175125"/>
              <a:gd name="connsiteY60" fmla="*/ 2299460 h 5497513"/>
              <a:gd name="connsiteX61" fmla="*/ 4018358 w 4175125"/>
              <a:gd name="connsiteY61" fmla="*/ 2293123 h 5497513"/>
              <a:gd name="connsiteX62" fmla="*/ 4033402 w 4175125"/>
              <a:gd name="connsiteY62" fmla="*/ 2287578 h 5497513"/>
              <a:gd name="connsiteX63" fmla="*/ 4049237 w 4175125"/>
              <a:gd name="connsiteY63" fmla="*/ 2283617 h 5497513"/>
              <a:gd name="connsiteX64" fmla="*/ 2667436 w 4175125"/>
              <a:gd name="connsiteY64" fmla="*/ 2112963 h 5497513"/>
              <a:gd name="connsiteX65" fmla="*/ 2704729 w 4175125"/>
              <a:gd name="connsiteY65" fmla="*/ 2113757 h 5497513"/>
              <a:gd name="connsiteX66" fmla="*/ 2742815 w 4175125"/>
              <a:gd name="connsiteY66" fmla="*/ 2116933 h 5497513"/>
              <a:gd name="connsiteX67" fmla="*/ 2781694 w 4175125"/>
              <a:gd name="connsiteY67" fmla="*/ 2120109 h 5497513"/>
              <a:gd name="connsiteX68" fmla="*/ 2822161 w 4175125"/>
              <a:gd name="connsiteY68" fmla="*/ 2127254 h 5497513"/>
              <a:gd name="connsiteX69" fmla="*/ 2861834 w 4175125"/>
              <a:gd name="connsiteY69" fmla="*/ 2134399 h 5497513"/>
              <a:gd name="connsiteX70" fmla="*/ 2903887 w 4175125"/>
              <a:gd name="connsiteY70" fmla="*/ 2145515 h 5497513"/>
              <a:gd name="connsiteX71" fmla="*/ 2945147 w 4175125"/>
              <a:gd name="connsiteY71" fmla="*/ 2156630 h 5497513"/>
              <a:gd name="connsiteX72" fmla="*/ 2987201 w 4175125"/>
              <a:gd name="connsiteY72" fmla="*/ 2170920 h 5497513"/>
              <a:gd name="connsiteX73" fmla="*/ 3030048 w 4175125"/>
              <a:gd name="connsiteY73" fmla="*/ 2186799 h 5497513"/>
              <a:gd name="connsiteX74" fmla="*/ 3072894 w 4175125"/>
              <a:gd name="connsiteY74" fmla="*/ 2203472 h 5497513"/>
              <a:gd name="connsiteX75" fmla="*/ 3115741 w 4175125"/>
              <a:gd name="connsiteY75" fmla="*/ 2223320 h 5497513"/>
              <a:gd name="connsiteX76" fmla="*/ 3160175 w 4175125"/>
              <a:gd name="connsiteY76" fmla="*/ 2245550 h 5497513"/>
              <a:gd name="connsiteX77" fmla="*/ 3203022 w 4175125"/>
              <a:gd name="connsiteY77" fmla="*/ 2267781 h 5497513"/>
              <a:gd name="connsiteX78" fmla="*/ 3245869 w 4175125"/>
              <a:gd name="connsiteY78" fmla="*/ 2292393 h 5497513"/>
              <a:gd name="connsiteX79" fmla="*/ 3290303 w 4175125"/>
              <a:gd name="connsiteY79" fmla="*/ 2319387 h 5497513"/>
              <a:gd name="connsiteX80" fmla="*/ 3333150 w 4175125"/>
              <a:gd name="connsiteY80" fmla="*/ 2347174 h 5497513"/>
              <a:gd name="connsiteX81" fmla="*/ 3375996 w 4175125"/>
              <a:gd name="connsiteY81" fmla="*/ 2378138 h 5497513"/>
              <a:gd name="connsiteX82" fmla="*/ 3417256 w 4175125"/>
              <a:gd name="connsiteY82" fmla="*/ 2409101 h 5497513"/>
              <a:gd name="connsiteX83" fmla="*/ 3457723 w 4175125"/>
              <a:gd name="connsiteY83" fmla="*/ 2441653 h 5497513"/>
              <a:gd name="connsiteX84" fmla="*/ 3496602 w 4175125"/>
              <a:gd name="connsiteY84" fmla="*/ 2475792 h 5497513"/>
              <a:gd name="connsiteX85" fmla="*/ 3533102 w 4175125"/>
              <a:gd name="connsiteY85" fmla="*/ 2510725 h 5497513"/>
              <a:gd name="connsiteX86" fmla="*/ 3568014 w 4175125"/>
              <a:gd name="connsiteY86" fmla="*/ 2545658 h 5497513"/>
              <a:gd name="connsiteX87" fmla="*/ 3602133 w 4175125"/>
              <a:gd name="connsiteY87" fmla="*/ 2582179 h 5497513"/>
              <a:gd name="connsiteX88" fmla="*/ 3633078 w 4175125"/>
              <a:gd name="connsiteY88" fmla="*/ 2620288 h 5497513"/>
              <a:gd name="connsiteX89" fmla="*/ 3661642 w 4175125"/>
              <a:gd name="connsiteY89" fmla="*/ 2657603 h 5497513"/>
              <a:gd name="connsiteX90" fmla="*/ 3689414 w 4175125"/>
              <a:gd name="connsiteY90" fmla="*/ 2695712 h 5497513"/>
              <a:gd name="connsiteX91" fmla="*/ 3714804 w 4175125"/>
              <a:gd name="connsiteY91" fmla="*/ 2734615 h 5497513"/>
              <a:gd name="connsiteX92" fmla="*/ 3738608 w 4175125"/>
              <a:gd name="connsiteY92" fmla="*/ 2773518 h 5497513"/>
              <a:gd name="connsiteX93" fmla="*/ 3759238 w 4175125"/>
              <a:gd name="connsiteY93" fmla="*/ 2814009 h 5497513"/>
              <a:gd name="connsiteX94" fmla="*/ 3779075 w 4175125"/>
              <a:gd name="connsiteY94" fmla="*/ 2854500 h 5497513"/>
              <a:gd name="connsiteX95" fmla="*/ 3797324 w 4175125"/>
              <a:gd name="connsiteY95" fmla="*/ 2894196 h 5497513"/>
              <a:gd name="connsiteX96" fmla="*/ 3812400 w 4175125"/>
              <a:gd name="connsiteY96" fmla="*/ 2934687 h 5497513"/>
              <a:gd name="connsiteX97" fmla="*/ 3825889 w 4175125"/>
              <a:gd name="connsiteY97" fmla="*/ 2976766 h 5497513"/>
              <a:gd name="connsiteX98" fmla="*/ 3837791 w 4175125"/>
              <a:gd name="connsiteY98" fmla="*/ 3016463 h 5497513"/>
              <a:gd name="connsiteX99" fmla="*/ 3846519 w 4175125"/>
              <a:gd name="connsiteY99" fmla="*/ 3058541 h 5497513"/>
              <a:gd name="connsiteX100" fmla="*/ 3854454 w 4175125"/>
              <a:gd name="connsiteY100" fmla="*/ 3099032 h 5497513"/>
              <a:gd name="connsiteX101" fmla="*/ 3858421 w 4175125"/>
              <a:gd name="connsiteY101" fmla="*/ 3138729 h 5497513"/>
              <a:gd name="connsiteX102" fmla="*/ 3862388 w 4175125"/>
              <a:gd name="connsiteY102" fmla="*/ 3179219 h 5497513"/>
              <a:gd name="connsiteX103" fmla="*/ 3862388 w 4175125"/>
              <a:gd name="connsiteY103" fmla="*/ 3219710 h 5497513"/>
              <a:gd name="connsiteX104" fmla="*/ 3860801 w 4175125"/>
              <a:gd name="connsiteY104" fmla="*/ 3260201 h 5497513"/>
              <a:gd name="connsiteX105" fmla="*/ 3856834 w 4175125"/>
              <a:gd name="connsiteY105" fmla="*/ 3299104 h 5497513"/>
              <a:gd name="connsiteX106" fmla="*/ 3850486 w 4175125"/>
              <a:gd name="connsiteY106" fmla="*/ 3338007 h 5497513"/>
              <a:gd name="connsiteX107" fmla="*/ 3842552 w 4175125"/>
              <a:gd name="connsiteY107" fmla="*/ 3376910 h 5497513"/>
              <a:gd name="connsiteX108" fmla="*/ 3832236 w 4175125"/>
              <a:gd name="connsiteY108" fmla="*/ 3415019 h 5497513"/>
              <a:gd name="connsiteX109" fmla="*/ 3819541 w 4175125"/>
              <a:gd name="connsiteY109" fmla="*/ 3451540 h 5497513"/>
              <a:gd name="connsiteX110" fmla="*/ 3803672 w 4175125"/>
              <a:gd name="connsiteY110" fmla="*/ 3487267 h 5497513"/>
              <a:gd name="connsiteX111" fmla="*/ 3787009 w 4175125"/>
              <a:gd name="connsiteY111" fmla="*/ 3522994 h 5497513"/>
              <a:gd name="connsiteX112" fmla="*/ 3767173 w 4175125"/>
              <a:gd name="connsiteY112" fmla="*/ 3557927 h 5497513"/>
              <a:gd name="connsiteX113" fmla="*/ 3744162 w 4175125"/>
              <a:gd name="connsiteY113" fmla="*/ 3592066 h 5497513"/>
              <a:gd name="connsiteX114" fmla="*/ 3695761 w 4175125"/>
              <a:gd name="connsiteY114" fmla="*/ 3657963 h 5497513"/>
              <a:gd name="connsiteX115" fmla="*/ 3643393 w 4175125"/>
              <a:gd name="connsiteY115" fmla="*/ 3724654 h 5497513"/>
              <a:gd name="connsiteX116" fmla="*/ 3590231 w 4175125"/>
              <a:gd name="connsiteY116" fmla="*/ 3792138 h 5497513"/>
              <a:gd name="connsiteX117" fmla="*/ 3534689 w 4175125"/>
              <a:gd name="connsiteY117" fmla="*/ 3861211 h 5497513"/>
              <a:gd name="connsiteX118" fmla="*/ 3421224 w 4175125"/>
              <a:gd name="connsiteY118" fmla="*/ 3998562 h 5497513"/>
              <a:gd name="connsiteX119" fmla="*/ 3364095 w 4175125"/>
              <a:gd name="connsiteY119" fmla="*/ 4069222 h 5497513"/>
              <a:gd name="connsiteX120" fmla="*/ 3307759 w 4175125"/>
              <a:gd name="connsiteY120" fmla="*/ 4140676 h 5497513"/>
              <a:gd name="connsiteX121" fmla="*/ 3252217 w 4175125"/>
              <a:gd name="connsiteY121" fmla="*/ 4212130 h 5497513"/>
              <a:gd name="connsiteX122" fmla="*/ 3199055 w 4175125"/>
              <a:gd name="connsiteY122" fmla="*/ 4285173 h 5497513"/>
              <a:gd name="connsiteX123" fmla="*/ 3148273 w 4175125"/>
              <a:gd name="connsiteY123" fmla="*/ 4358215 h 5497513"/>
              <a:gd name="connsiteX124" fmla="*/ 3123676 w 4175125"/>
              <a:gd name="connsiteY124" fmla="*/ 4395530 h 5497513"/>
              <a:gd name="connsiteX125" fmla="*/ 3099872 w 4175125"/>
              <a:gd name="connsiteY125" fmla="*/ 4433639 h 5497513"/>
              <a:gd name="connsiteX126" fmla="*/ 3076862 w 4175125"/>
              <a:gd name="connsiteY126" fmla="*/ 4470160 h 5497513"/>
              <a:gd name="connsiteX127" fmla="*/ 3056232 w 4175125"/>
              <a:gd name="connsiteY127" fmla="*/ 4509063 h 5497513"/>
              <a:gd name="connsiteX128" fmla="*/ 3034808 w 4175125"/>
              <a:gd name="connsiteY128" fmla="*/ 4546378 h 5497513"/>
              <a:gd name="connsiteX129" fmla="*/ 3015765 w 4175125"/>
              <a:gd name="connsiteY129" fmla="*/ 4584487 h 5497513"/>
              <a:gd name="connsiteX130" fmla="*/ 2995929 w 4175125"/>
              <a:gd name="connsiteY130" fmla="*/ 4623389 h 5497513"/>
              <a:gd name="connsiteX131" fmla="*/ 2979266 w 4175125"/>
              <a:gd name="connsiteY131" fmla="*/ 4660704 h 5497513"/>
              <a:gd name="connsiteX132" fmla="*/ 2963397 w 4175125"/>
              <a:gd name="connsiteY132" fmla="*/ 4700401 h 5497513"/>
              <a:gd name="connsiteX133" fmla="*/ 2949115 w 4175125"/>
              <a:gd name="connsiteY133" fmla="*/ 4740098 h 5497513"/>
              <a:gd name="connsiteX134" fmla="*/ 2920550 w 4175125"/>
              <a:gd name="connsiteY134" fmla="*/ 4819492 h 5497513"/>
              <a:gd name="connsiteX135" fmla="*/ 2889605 w 4175125"/>
              <a:gd name="connsiteY135" fmla="*/ 4900473 h 5497513"/>
              <a:gd name="connsiteX136" fmla="*/ 2857073 w 4175125"/>
              <a:gd name="connsiteY136" fmla="*/ 4982249 h 5497513"/>
              <a:gd name="connsiteX137" fmla="*/ 2838824 w 4175125"/>
              <a:gd name="connsiteY137" fmla="*/ 5022739 h 5497513"/>
              <a:gd name="connsiteX138" fmla="*/ 2820574 w 4175125"/>
              <a:gd name="connsiteY138" fmla="*/ 5063230 h 5497513"/>
              <a:gd name="connsiteX139" fmla="*/ 2800737 w 4175125"/>
              <a:gd name="connsiteY139" fmla="*/ 5102133 h 5497513"/>
              <a:gd name="connsiteX140" fmla="*/ 2781694 w 4175125"/>
              <a:gd name="connsiteY140" fmla="*/ 5139448 h 5497513"/>
              <a:gd name="connsiteX141" fmla="*/ 2759477 w 4175125"/>
              <a:gd name="connsiteY141" fmla="*/ 5177557 h 5497513"/>
              <a:gd name="connsiteX142" fmla="*/ 2737260 w 4175125"/>
              <a:gd name="connsiteY142" fmla="*/ 5212490 h 5497513"/>
              <a:gd name="connsiteX143" fmla="*/ 2715044 w 4175125"/>
              <a:gd name="connsiteY143" fmla="*/ 5247423 h 5497513"/>
              <a:gd name="connsiteX144" fmla="*/ 2690446 w 4175125"/>
              <a:gd name="connsiteY144" fmla="*/ 5281562 h 5497513"/>
              <a:gd name="connsiteX145" fmla="*/ 2665849 w 4175125"/>
              <a:gd name="connsiteY145" fmla="*/ 5312526 h 5497513"/>
              <a:gd name="connsiteX146" fmla="*/ 2638078 w 4175125"/>
              <a:gd name="connsiteY146" fmla="*/ 5342696 h 5497513"/>
              <a:gd name="connsiteX147" fmla="*/ 2611100 w 4175125"/>
              <a:gd name="connsiteY147" fmla="*/ 5369689 h 5497513"/>
              <a:gd name="connsiteX148" fmla="*/ 2582536 w 4175125"/>
              <a:gd name="connsiteY148" fmla="*/ 5395095 h 5497513"/>
              <a:gd name="connsiteX149" fmla="*/ 2551591 w 4175125"/>
              <a:gd name="connsiteY149" fmla="*/ 5418120 h 5497513"/>
              <a:gd name="connsiteX150" fmla="*/ 2519852 w 4175125"/>
              <a:gd name="connsiteY150" fmla="*/ 5438762 h 5497513"/>
              <a:gd name="connsiteX151" fmla="*/ 2504776 w 4175125"/>
              <a:gd name="connsiteY151" fmla="*/ 5448289 h 5497513"/>
              <a:gd name="connsiteX152" fmla="*/ 2487320 w 4175125"/>
              <a:gd name="connsiteY152" fmla="*/ 5456228 h 5497513"/>
              <a:gd name="connsiteX153" fmla="*/ 2469071 w 4175125"/>
              <a:gd name="connsiteY153" fmla="*/ 5463374 h 5497513"/>
              <a:gd name="connsiteX154" fmla="*/ 2452408 w 4175125"/>
              <a:gd name="connsiteY154" fmla="*/ 5471313 h 5497513"/>
              <a:gd name="connsiteX155" fmla="*/ 2434158 w 4175125"/>
              <a:gd name="connsiteY155" fmla="*/ 5477665 h 5497513"/>
              <a:gd name="connsiteX156" fmla="*/ 2415909 w 4175125"/>
              <a:gd name="connsiteY156" fmla="*/ 5483222 h 5497513"/>
              <a:gd name="connsiteX157" fmla="*/ 2397659 w 4175125"/>
              <a:gd name="connsiteY157" fmla="*/ 5487192 h 5497513"/>
              <a:gd name="connsiteX158" fmla="*/ 2378616 w 4175125"/>
              <a:gd name="connsiteY158" fmla="*/ 5491162 h 5497513"/>
              <a:gd name="connsiteX159" fmla="*/ 2358780 w 4175125"/>
              <a:gd name="connsiteY159" fmla="*/ 5495131 h 5497513"/>
              <a:gd name="connsiteX160" fmla="*/ 2339737 w 4175125"/>
              <a:gd name="connsiteY160" fmla="*/ 5495925 h 5497513"/>
              <a:gd name="connsiteX161" fmla="*/ 2318313 w 4175125"/>
              <a:gd name="connsiteY161" fmla="*/ 5497513 h 5497513"/>
              <a:gd name="connsiteX162" fmla="*/ 2297683 w 4175125"/>
              <a:gd name="connsiteY162" fmla="*/ 5497513 h 5497513"/>
              <a:gd name="connsiteX163" fmla="*/ 2277053 w 4175125"/>
              <a:gd name="connsiteY163" fmla="*/ 5497513 h 5497513"/>
              <a:gd name="connsiteX164" fmla="*/ 2254836 w 4175125"/>
              <a:gd name="connsiteY164" fmla="*/ 5495131 h 5497513"/>
              <a:gd name="connsiteX165" fmla="*/ 2232619 w 4175125"/>
              <a:gd name="connsiteY165" fmla="*/ 5491956 h 5497513"/>
              <a:gd name="connsiteX166" fmla="*/ 2210403 w 4175125"/>
              <a:gd name="connsiteY166" fmla="*/ 5489574 h 5497513"/>
              <a:gd name="connsiteX167" fmla="*/ 2187392 w 4175125"/>
              <a:gd name="connsiteY167" fmla="*/ 5484810 h 5497513"/>
              <a:gd name="connsiteX168" fmla="*/ 2163588 w 4175125"/>
              <a:gd name="connsiteY168" fmla="*/ 5479253 h 5497513"/>
              <a:gd name="connsiteX169" fmla="*/ 2140578 w 4175125"/>
              <a:gd name="connsiteY169" fmla="*/ 5471313 h 5497513"/>
              <a:gd name="connsiteX170" fmla="*/ 2115981 w 4175125"/>
              <a:gd name="connsiteY170" fmla="*/ 5463374 h 5497513"/>
              <a:gd name="connsiteX171" fmla="*/ 2090590 w 4175125"/>
              <a:gd name="connsiteY171" fmla="*/ 5456228 h 5497513"/>
              <a:gd name="connsiteX172" fmla="*/ 2065199 w 4175125"/>
              <a:gd name="connsiteY172" fmla="*/ 5445113 h 5497513"/>
              <a:gd name="connsiteX173" fmla="*/ 2040602 w 4175125"/>
              <a:gd name="connsiteY173" fmla="*/ 5433998 h 5497513"/>
              <a:gd name="connsiteX174" fmla="*/ 2012831 w 4175125"/>
              <a:gd name="connsiteY174" fmla="*/ 5422089 h 5497513"/>
              <a:gd name="connsiteX175" fmla="*/ 1986647 w 4175125"/>
              <a:gd name="connsiteY175" fmla="*/ 5407798 h 5497513"/>
              <a:gd name="connsiteX176" fmla="*/ 1962049 w 4175125"/>
              <a:gd name="connsiteY176" fmla="*/ 5395095 h 5497513"/>
              <a:gd name="connsiteX177" fmla="*/ 1939039 w 4175125"/>
              <a:gd name="connsiteY177" fmla="*/ 5380805 h 5497513"/>
              <a:gd name="connsiteX178" fmla="*/ 1916822 w 4175125"/>
              <a:gd name="connsiteY178" fmla="*/ 5366514 h 5497513"/>
              <a:gd name="connsiteX179" fmla="*/ 1896192 w 4175125"/>
              <a:gd name="connsiteY179" fmla="*/ 5350635 h 5497513"/>
              <a:gd name="connsiteX180" fmla="*/ 1874769 w 4175125"/>
              <a:gd name="connsiteY180" fmla="*/ 5336344 h 5497513"/>
              <a:gd name="connsiteX181" fmla="*/ 1856519 w 4175125"/>
              <a:gd name="connsiteY181" fmla="*/ 5320465 h 5497513"/>
              <a:gd name="connsiteX182" fmla="*/ 1839063 w 4175125"/>
              <a:gd name="connsiteY182" fmla="*/ 5304587 h 5497513"/>
              <a:gd name="connsiteX183" fmla="*/ 1821607 w 4175125"/>
              <a:gd name="connsiteY183" fmla="*/ 5287914 h 5497513"/>
              <a:gd name="connsiteX184" fmla="*/ 1806531 w 4175125"/>
              <a:gd name="connsiteY184" fmla="*/ 5271241 h 5497513"/>
              <a:gd name="connsiteX185" fmla="*/ 1792249 w 4175125"/>
              <a:gd name="connsiteY185" fmla="*/ 5255363 h 5497513"/>
              <a:gd name="connsiteX186" fmla="*/ 1777966 w 4175125"/>
              <a:gd name="connsiteY186" fmla="*/ 5237102 h 5497513"/>
              <a:gd name="connsiteX187" fmla="*/ 1766064 w 4175125"/>
              <a:gd name="connsiteY187" fmla="*/ 5220429 h 5497513"/>
              <a:gd name="connsiteX188" fmla="*/ 1754163 w 4175125"/>
              <a:gd name="connsiteY188" fmla="*/ 5203757 h 5497513"/>
              <a:gd name="connsiteX189" fmla="*/ 1743848 w 4175125"/>
              <a:gd name="connsiteY189" fmla="*/ 5185496 h 5497513"/>
              <a:gd name="connsiteX190" fmla="*/ 1733533 w 4175125"/>
              <a:gd name="connsiteY190" fmla="*/ 5167236 h 5497513"/>
              <a:gd name="connsiteX191" fmla="*/ 1725598 w 4175125"/>
              <a:gd name="connsiteY191" fmla="*/ 5148975 h 5497513"/>
              <a:gd name="connsiteX192" fmla="*/ 1717663 w 4175125"/>
              <a:gd name="connsiteY192" fmla="*/ 5130715 h 5497513"/>
              <a:gd name="connsiteX193" fmla="*/ 1709729 w 4175125"/>
              <a:gd name="connsiteY193" fmla="*/ 5112454 h 5497513"/>
              <a:gd name="connsiteX194" fmla="*/ 1704968 w 4175125"/>
              <a:gd name="connsiteY194" fmla="*/ 5094194 h 5497513"/>
              <a:gd name="connsiteX195" fmla="*/ 1699414 w 4175125"/>
              <a:gd name="connsiteY195" fmla="*/ 5074345 h 5497513"/>
              <a:gd name="connsiteX196" fmla="*/ 1694653 w 4175125"/>
              <a:gd name="connsiteY196" fmla="*/ 5056879 h 5497513"/>
              <a:gd name="connsiteX197" fmla="*/ 1691479 w 4175125"/>
              <a:gd name="connsiteY197" fmla="*/ 5037030 h 5497513"/>
              <a:gd name="connsiteX198" fmla="*/ 1687512 w 4175125"/>
              <a:gd name="connsiteY198" fmla="*/ 5018770 h 5497513"/>
              <a:gd name="connsiteX199" fmla="*/ 1685131 w 4175125"/>
              <a:gd name="connsiteY199" fmla="*/ 4981455 h 5497513"/>
              <a:gd name="connsiteX200" fmla="*/ 1684338 w 4175125"/>
              <a:gd name="connsiteY200" fmla="*/ 4941758 h 5497513"/>
              <a:gd name="connsiteX201" fmla="*/ 1686718 w 4175125"/>
              <a:gd name="connsiteY201" fmla="*/ 4904443 h 5497513"/>
              <a:gd name="connsiteX202" fmla="*/ 1690686 w 4175125"/>
              <a:gd name="connsiteY202" fmla="*/ 4866334 h 5497513"/>
              <a:gd name="connsiteX203" fmla="*/ 1698620 w 4175125"/>
              <a:gd name="connsiteY203" fmla="*/ 4829019 h 5497513"/>
              <a:gd name="connsiteX204" fmla="*/ 1707348 w 4175125"/>
              <a:gd name="connsiteY204" fmla="*/ 4790910 h 5497513"/>
              <a:gd name="connsiteX205" fmla="*/ 1717663 w 4175125"/>
              <a:gd name="connsiteY205" fmla="*/ 4753595 h 5497513"/>
              <a:gd name="connsiteX206" fmla="*/ 1731152 w 4175125"/>
              <a:gd name="connsiteY206" fmla="*/ 4718662 h 5497513"/>
              <a:gd name="connsiteX207" fmla="*/ 1746228 w 4175125"/>
              <a:gd name="connsiteY207" fmla="*/ 4682141 h 5497513"/>
              <a:gd name="connsiteX208" fmla="*/ 1762097 w 4175125"/>
              <a:gd name="connsiteY208" fmla="*/ 4648001 h 5497513"/>
              <a:gd name="connsiteX209" fmla="*/ 1778760 w 4175125"/>
              <a:gd name="connsiteY209" fmla="*/ 4613862 h 5497513"/>
              <a:gd name="connsiteX210" fmla="*/ 1798596 w 4175125"/>
              <a:gd name="connsiteY210" fmla="*/ 4581311 h 5497513"/>
              <a:gd name="connsiteX211" fmla="*/ 1817639 w 4175125"/>
              <a:gd name="connsiteY211" fmla="*/ 4550347 h 5497513"/>
              <a:gd name="connsiteX212" fmla="*/ 1837476 w 4175125"/>
              <a:gd name="connsiteY212" fmla="*/ 4520178 h 5497513"/>
              <a:gd name="connsiteX213" fmla="*/ 1859693 w 4175125"/>
              <a:gd name="connsiteY213" fmla="*/ 4493184 h 5497513"/>
              <a:gd name="connsiteX214" fmla="*/ 1880323 w 4175125"/>
              <a:gd name="connsiteY214" fmla="*/ 4466984 h 5497513"/>
              <a:gd name="connsiteX215" fmla="*/ 1902540 w 4175125"/>
              <a:gd name="connsiteY215" fmla="*/ 4442372 h 5497513"/>
              <a:gd name="connsiteX216" fmla="*/ 1924757 w 4175125"/>
              <a:gd name="connsiteY216" fmla="*/ 4419348 h 5497513"/>
              <a:gd name="connsiteX217" fmla="*/ 1946974 w 4175125"/>
              <a:gd name="connsiteY217" fmla="*/ 4397911 h 5497513"/>
              <a:gd name="connsiteX218" fmla="*/ 1967604 w 4175125"/>
              <a:gd name="connsiteY218" fmla="*/ 4380445 h 5497513"/>
              <a:gd name="connsiteX219" fmla="*/ 2014418 w 4175125"/>
              <a:gd name="connsiteY219" fmla="*/ 4344718 h 5497513"/>
              <a:gd name="connsiteX220" fmla="*/ 2065199 w 4175125"/>
              <a:gd name="connsiteY220" fmla="*/ 4308197 h 5497513"/>
              <a:gd name="connsiteX221" fmla="*/ 2173903 w 4175125"/>
              <a:gd name="connsiteY221" fmla="*/ 4231979 h 5497513"/>
              <a:gd name="connsiteX222" fmla="*/ 2232619 w 4175125"/>
              <a:gd name="connsiteY222" fmla="*/ 4191488 h 5497513"/>
              <a:gd name="connsiteX223" fmla="*/ 2289749 w 4175125"/>
              <a:gd name="connsiteY223" fmla="*/ 4148616 h 5497513"/>
              <a:gd name="connsiteX224" fmla="*/ 2317520 w 4175125"/>
              <a:gd name="connsiteY224" fmla="*/ 4126385 h 5497513"/>
              <a:gd name="connsiteX225" fmla="*/ 2344497 w 4175125"/>
              <a:gd name="connsiteY225" fmla="*/ 4103361 h 5497513"/>
              <a:gd name="connsiteX226" fmla="*/ 2371475 w 4175125"/>
              <a:gd name="connsiteY226" fmla="*/ 4079543 h 5497513"/>
              <a:gd name="connsiteX227" fmla="*/ 2397659 w 4175125"/>
              <a:gd name="connsiteY227" fmla="*/ 4056519 h 5497513"/>
              <a:gd name="connsiteX228" fmla="*/ 2423844 w 4175125"/>
              <a:gd name="connsiteY228" fmla="*/ 4031113 h 5497513"/>
              <a:gd name="connsiteX229" fmla="*/ 2447647 w 4175125"/>
              <a:gd name="connsiteY229" fmla="*/ 4005707 h 5497513"/>
              <a:gd name="connsiteX230" fmla="*/ 2470658 w 4175125"/>
              <a:gd name="connsiteY230" fmla="*/ 3979507 h 5497513"/>
              <a:gd name="connsiteX231" fmla="*/ 2491288 w 4175125"/>
              <a:gd name="connsiteY231" fmla="*/ 3951719 h 5497513"/>
              <a:gd name="connsiteX232" fmla="*/ 2511918 w 4175125"/>
              <a:gd name="connsiteY232" fmla="*/ 3924726 h 5497513"/>
              <a:gd name="connsiteX233" fmla="*/ 2530167 w 4175125"/>
              <a:gd name="connsiteY233" fmla="*/ 3896144 h 5497513"/>
              <a:gd name="connsiteX234" fmla="*/ 2546036 w 4175125"/>
              <a:gd name="connsiteY234" fmla="*/ 3867562 h 5497513"/>
              <a:gd name="connsiteX235" fmla="*/ 2560319 w 4175125"/>
              <a:gd name="connsiteY235" fmla="*/ 3836599 h 5497513"/>
              <a:gd name="connsiteX236" fmla="*/ 2572221 w 4175125"/>
              <a:gd name="connsiteY236" fmla="*/ 3804841 h 5497513"/>
              <a:gd name="connsiteX237" fmla="*/ 2582536 w 4175125"/>
              <a:gd name="connsiteY237" fmla="*/ 3773878 h 5497513"/>
              <a:gd name="connsiteX238" fmla="*/ 2590470 w 4175125"/>
              <a:gd name="connsiteY238" fmla="*/ 3739738 h 5497513"/>
              <a:gd name="connsiteX239" fmla="*/ 2594438 w 4175125"/>
              <a:gd name="connsiteY239" fmla="*/ 3706393 h 5497513"/>
              <a:gd name="connsiteX240" fmla="*/ 2596818 w 4175125"/>
              <a:gd name="connsiteY240" fmla="*/ 3671460 h 5497513"/>
              <a:gd name="connsiteX241" fmla="*/ 2595231 w 4175125"/>
              <a:gd name="connsiteY241" fmla="*/ 3634939 h 5497513"/>
              <a:gd name="connsiteX242" fmla="*/ 2591264 w 4175125"/>
              <a:gd name="connsiteY242" fmla="*/ 3596830 h 5497513"/>
              <a:gd name="connsiteX243" fmla="*/ 2584123 w 4175125"/>
              <a:gd name="connsiteY243" fmla="*/ 3559515 h 5497513"/>
              <a:gd name="connsiteX244" fmla="*/ 2573808 w 4175125"/>
              <a:gd name="connsiteY244" fmla="*/ 3519818 h 5497513"/>
              <a:gd name="connsiteX245" fmla="*/ 2561906 w 4175125"/>
              <a:gd name="connsiteY245" fmla="*/ 3482503 h 5497513"/>
              <a:gd name="connsiteX246" fmla="*/ 2547623 w 4175125"/>
              <a:gd name="connsiteY246" fmla="*/ 3444394 h 5497513"/>
              <a:gd name="connsiteX247" fmla="*/ 2531754 w 4175125"/>
              <a:gd name="connsiteY247" fmla="*/ 3407079 h 5497513"/>
              <a:gd name="connsiteX248" fmla="*/ 2515092 w 4175125"/>
              <a:gd name="connsiteY248" fmla="*/ 3370558 h 5497513"/>
              <a:gd name="connsiteX249" fmla="*/ 2496842 w 4175125"/>
              <a:gd name="connsiteY249" fmla="*/ 3334037 h 5497513"/>
              <a:gd name="connsiteX250" fmla="*/ 2477005 w 4175125"/>
              <a:gd name="connsiteY250" fmla="*/ 3297516 h 5497513"/>
              <a:gd name="connsiteX251" fmla="*/ 2456375 w 4175125"/>
              <a:gd name="connsiteY251" fmla="*/ 3260995 h 5497513"/>
              <a:gd name="connsiteX252" fmla="*/ 2415115 w 4175125"/>
              <a:gd name="connsiteY252" fmla="*/ 3189541 h 5497513"/>
              <a:gd name="connsiteX253" fmla="*/ 2371475 w 4175125"/>
              <a:gd name="connsiteY253" fmla="*/ 3119674 h 5497513"/>
              <a:gd name="connsiteX254" fmla="*/ 2330215 w 4175125"/>
              <a:gd name="connsiteY254" fmla="*/ 3048220 h 5497513"/>
              <a:gd name="connsiteX255" fmla="*/ 2309585 w 4175125"/>
              <a:gd name="connsiteY255" fmla="*/ 3011699 h 5497513"/>
              <a:gd name="connsiteX256" fmla="*/ 2289749 w 4175125"/>
              <a:gd name="connsiteY256" fmla="*/ 2976766 h 5497513"/>
              <a:gd name="connsiteX257" fmla="*/ 2271499 w 4175125"/>
              <a:gd name="connsiteY257" fmla="*/ 2940245 h 5497513"/>
              <a:gd name="connsiteX258" fmla="*/ 2254836 w 4175125"/>
              <a:gd name="connsiteY258" fmla="*/ 2903724 h 5497513"/>
              <a:gd name="connsiteX259" fmla="*/ 2238967 w 4175125"/>
              <a:gd name="connsiteY259" fmla="*/ 2867203 h 5497513"/>
              <a:gd name="connsiteX260" fmla="*/ 2224685 w 4175125"/>
              <a:gd name="connsiteY260" fmla="*/ 2829094 h 5497513"/>
              <a:gd name="connsiteX261" fmla="*/ 2211989 w 4175125"/>
              <a:gd name="connsiteY261" fmla="*/ 2791779 h 5497513"/>
              <a:gd name="connsiteX262" fmla="*/ 2201674 w 4175125"/>
              <a:gd name="connsiteY262" fmla="*/ 2753670 h 5497513"/>
              <a:gd name="connsiteX263" fmla="*/ 2193740 w 4175125"/>
              <a:gd name="connsiteY263" fmla="*/ 2714767 h 5497513"/>
              <a:gd name="connsiteX264" fmla="*/ 2188186 w 4175125"/>
              <a:gd name="connsiteY264" fmla="*/ 2674276 h 5497513"/>
              <a:gd name="connsiteX265" fmla="*/ 2185805 w 4175125"/>
              <a:gd name="connsiteY265" fmla="*/ 2635373 h 5497513"/>
              <a:gd name="connsiteX266" fmla="*/ 2185805 w 4175125"/>
              <a:gd name="connsiteY266" fmla="*/ 2594088 h 5497513"/>
              <a:gd name="connsiteX267" fmla="*/ 2187392 w 4175125"/>
              <a:gd name="connsiteY267" fmla="*/ 2573446 h 5497513"/>
              <a:gd name="connsiteX268" fmla="*/ 2188186 w 4175125"/>
              <a:gd name="connsiteY268" fmla="*/ 2552010 h 5497513"/>
              <a:gd name="connsiteX269" fmla="*/ 2191359 w 4175125"/>
              <a:gd name="connsiteY269" fmla="*/ 2531368 h 5497513"/>
              <a:gd name="connsiteX270" fmla="*/ 2195327 w 4175125"/>
              <a:gd name="connsiteY270" fmla="*/ 2510725 h 5497513"/>
              <a:gd name="connsiteX271" fmla="*/ 2200088 w 4175125"/>
              <a:gd name="connsiteY271" fmla="*/ 2488495 h 5497513"/>
              <a:gd name="connsiteX272" fmla="*/ 2205642 w 4175125"/>
              <a:gd name="connsiteY272" fmla="*/ 2466265 h 5497513"/>
              <a:gd name="connsiteX273" fmla="*/ 2211989 w 4175125"/>
              <a:gd name="connsiteY273" fmla="*/ 2445622 h 5497513"/>
              <a:gd name="connsiteX274" fmla="*/ 2218337 w 4175125"/>
              <a:gd name="connsiteY274" fmla="*/ 2422598 h 5497513"/>
              <a:gd name="connsiteX275" fmla="*/ 2227859 w 4175125"/>
              <a:gd name="connsiteY275" fmla="*/ 2400368 h 5497513"/>
              <a:gd name="connsiteX276" fmla="*/ 2236587 w 4175125"/>
              <a:gd name="connsiteY276" fmla="*/ 2378138 h 5497513"/>
              <a:gd name="connsiteX277" fmla="*/ 2246902 w 4175125"/>
              <a:gd name="connsiteY277" fmla="*/ 2354320 h 5497513"/>
              <a:gd name="connsiteX278" fmla="*/ 2257217 w 4175125"/>
              <a:gd name="connsiteY278" fmla="*/ 2331296 h 5497513"/>
              <a:gd name="connsiteX279" fmla="*/ 2273086 w 4175125"/>
              <a:gd name="connsiteY279" fmla="*/ 2302714 h 5497513"/>
              <a:gd name="connsiteX280" fmla="*/ 2291336 w 4175125"/>
              <a:gd name="connsiteY280" fmla="*/ 2276514 h 5497513"/>
              <a:gd name="connsiteX281" fmla="*/ 2310379 w 4175125"/>
              <a:gd name="connsiteY281" fmla="*/ 2251902 h 5497513"/>
              <a:gd name="connsiteX282" fmla="*/ 2332596 w 4175125"/>
              <a:gd name="connsiteY282" fmla="*/ 2229672 h 5497513"/>
              <a:gd name="connsiteX283" fmla="*/ 2354812 w 4175125"/>
              <a:gd name="connsiteY283" fmla="*/ 2209823 h 5497513"/>
              <a:gd name="connsiteX284" fmla="*/ 2379410 w 4175125"/>
              <a:gd name="connsiteY284" fmla="*/ 2192357 h 5497513"/>
              <a:gd name="connsiteX285" fmla="*/ 2407181 w 4175125"/>
              <a:gd name="connsiteY285" fmla="*/ 2174890 h 5497513"/>
              <a:gd name="connsiteX286" fmla="*/ 2434158 w 4175125"/>
              <a:gd name="connsiteY286" fmla="*/ 2160599 h 5497513"/>
              <a:gd name="connsiteX287" fmla="*/ 2464310 w 4175125"/>
              <a:gd name="connsiteY287" fmla="*/ 2147896 h 5497513"/>
              <a:gd name="connsiteX288" fmla="*/ 2494462 w 4175125"/>
              <a:gd name="connsiteY288" fmla="*/ 2137575 h 5497513"/>
              <a:gd name="connsiteX289" fmla="*/ 2526993 w 4175125"/>
              <a:gd name="connsiteY289" fmla="*/ 2128048 h 5497513"/>
              <a:gd name="connsiteX290" fmla="*/ 2560319 w 4175125"/>
              <a:gd name="connsiteY290" fmla="*/ 2121696 h 5497513"/>
              <a:gd name="connsiteX291" fmla="*/ 2594438 w 4175125"/>
              <a:gd name="connsiteY291" fmla="*/ 2116933 h 5497513"/>
              <a:gd name="connsiteX292" fmla="*/ 2630937 w 4175125"/>
              <a:gd name="connsiteY292" fmla="*/ 2113757 h 5497513"/>
              <a:gd name="connsiteX293" fmla="*/ 3877723 w 4175125"/>
              <a:gd name="connsiteY293" fmla="*/ 1971675 h 5497513"/>
              <a:gd name="connsiteX294" fmla="*/ 3893560 w 4175125"/>
              <a:gd name="connsiteY294" fmla="*/ 1974061 h 5497513"/>
              <a:gd name="connsiteX295" fmla="*/ 3907814 w 4175125"/>
              <a:gd name="connsiteY295" fmla="*/ 1977243 h 5497513"/>
              <a:gd name="connsiteX296" fmla="*/ 3920484 w 4175125"/>
              <a:gd name="connsiteY296" fmla="*/ 1983606 h 5497513"/>
              <a:gd name="connsiteX297" fmla="*/ 3933946 w 4175125"/>
              <a:gd name="connsiteY297" fmla="*/ 1989969 h 5497513"/>
              <a:gd name="connsiteX298" fmla="*/ 3945824 w 4175125"/>
              <a:gd name="connsiteY298" fmla="*/ 1998719 h 5497513"/>
              <a:gd name="connsiteX299" fmla="*/ 3956118 w 4175125"/>
              <a:gd name="connsiteY299" fmla="*/ 2010649 h 5497513"/>
              <a:gd name="connsiteX300" fmla="*/ 3964829 w 4175125"/>
              <a:gd name="connsiteY300" fmla="*/ 2022580 h 5497513"/>
              <a:gd name="connsiteX301" fmla="*/ 3971164 w 4175125"/>
              <a:gd name="connsiteY301" fmla="*/ 2035307 h 5497513"/>
              <a:gd name="connsiteX302" fmla="*/ 3976707 w 4175125"/>
              <a:gd name="connsiteY302" fmla="*/ 2049624 h 5497513"/>
              <a:gd name="connsiteX303" fmla="*/ 3980667 w 4175125"/>
              <a:gd name="connsiteY303" fmla="*/ 2065532 h 5497513"/>
              <a:gd name="connsiteX304" fmla="*/ 3983042 w 4175125"/>
              <a:gd name="connsiteY304" fmla="*/ 2082235 h 5497513"/>
              <a:gd name="connsiteX305" fmla="*/ 3984626 w 4175125"/>
              <a:gd name="connsiteY305" fmla="*/ 2099733 h 5497513"/>
              <a:gd name="connsiteX306" fmla="*/ 3984626 w 4175125"/>
              <a:gd name="connsiteY306" fmla="*/ 2116437 h 5497513"/>
              <a:gd name="connsiteX307" fmla="*/ 3981458 w 4175125"/>
              <a:gd name="connsiteY307" fmla="*/ 2134731 h 5497513"/>
              <a:gd name="connsiteX308" fmla="*/ 3978291 w 4175125"/>
              <a:gd name="connsiteY308" fmla="*/ 2153025 h 5497513"/>
              <a:gd name="connsiteX309" fmla="*/ 3972748 w 4175125"/>
              <a:gd name="connsiteY309" fmla="*/ 2171319 h 5497513"/>
              <a:gd name="connsiteX310" fmla="*/ 3966413 w 4175125"/>
              <a:gd name="connsiteY310" fmla="*/ 2190408 h 5497513"/>
              <a:gd name="connsiteX311" fmla="*/ 3956910 w 4175125"/>
              <a:gd name="connsiteY311" fmla="*/ 2208702 h 5497513"/>
              <a:gd name="connsiteX312" fmla="*/ 3948200 w 4175125"/>
              <a:gd name="connsiteY312" fmla="*/ 2226996 h 5497513"/>
              <a:gd name="connsiteX313" fmla="*/ 3936322 w 4175125"/>
              <a:gd name="connsiteY313" fmla="*/ 2245290 h 5497513"/>
              <a:gd name="connsiteX314" fmla="*/ 3923652 w 4175125"/>
              <a:gd name="connsiteY314" fmla="*/ 2261994 h 5497513"/>
              <a:gd name="connsiteX315" fmla="*/ 3910190 w 4175125"/>
              <a:gd name="connsiteY315" fmla="*/ 2279492 h 5497513"/>
              <a:gd name="connsiteX316" fmla="*/ 3895936 w 4175125"/>
              <a:gd name="connsiteY316" fmla="*/ 2293809 h 5497513"/>
              <a:gd name="connsiteX317" fmla="*/ 3881682 w 4175125"/>
              <a:gd name="connsiteY317" fmla="*/ 2306536 h 5497513"/>
              <a:gd name="connsiteX318" fmla="*/ 3866637 w 4175125"/>
              <a:gd name="connsiteY318" fmla="*/ 2318467 h 5497513"/>
              <a:gd name="connsiteX319" fmla="*/ 3850799 w 4175125"/>
              <a:gd name="connsiteY319" fmla="*/ 2328807 h 5497513"/>
              <a:gd name="connsiteX320" fmla="*/ 3834170 w 4175125"/>
              <a:gd name="connsiteY320" fmla="*/ 2337556 h 5497513"/>
              <a:gd name="connsiteX321" fmla="*/ 3818332 w 4175125"/>
              <a:gd name="connsiteY321" fmla="*/ 2344715 h 5497513"/>
              <a:gd name="connsiteX322" fmla="*/ 3802495 w 4175125"/>
              <a:gd name="connsiteY322" fmla="*/ 2349487 h 5497513"/>
              <a:gd name="connsiteX323" fmla="*/ 3785865 w 4175125"/>
              <a:gd name="connsiteY323" fmla="*/ 2353464 h 5497513"/>
              <a:gd name="connsiteX324" fmla="*/ 3770028 w 4175125"/>
              <a:gd name="connsiteY324" fmla="*/ 2355850 h 5497513"/>
              <a:gd name="connsiteX325" fmla="*/ 3754982 w 4175125"/>
              <a:gd name="connsiteY325" fmla="*/ 2355850 h 5497513"/>
              <a:gd name="connsiteX326" fmla="*/ 3740729 w 4175125"/>
              <a:gd name="connsiteY326" fmla="*/ 2353464 h 5497513"/>
              <a:gd name="connsiteX327" fmla="*/ 3726475 w 4175125"/>
              <a:gd name="connsiteY327" fmla="*/ 2351078 h 5497513"/>
              <a:gd name="connsiteX328" fmla="*/ 3712221 w 4175125"/>
              <a:gd name="connsiteY328" fmla="*/ 2345510 h 5497513"/>
              <a:gd name="connsiteX329" fmla="*/ 3698759 w 4175125"/>
              <a:gd name="connsiteY329" fmla="*/ 2337556 h 5497513"/>
              <a:gd name="connsiteX330" fmla="*/ 3686881 w 4175125"/>
              <a:gd name="connsiteY330" fmla="*/ 2328807 h 5497513"/>
              <a:gd name="connsiteX331" fmla="*/ 3678170 w 4175125"/>
              <a:gd name="connsiteY331" fmla="*/ 2318467 h 5497513"/>
              <a:gd name="connsiteX332" fmla="*/ 3668668 w 4175125"/>
              <a:gd name="connsiteY332" fmla="*/ 2304945 h 5497513"/>
              <a:gd name="connsiteX333" fmla="*/ 3662333 w 4175125"/>
              <a:gd name="connsiteY333" fmla="*/ 2292219 h 5497513"/>
              <a:gd name="connsiteX334" fmla="*/ 3655998 w 4175125"/>
              <a:gd name="connsiteY334" fmla="*/ 2277902 h 5497513"/>
              <a:gd name="connsiteX335" fmla="*/ 3652039 w 4175125"/>
              <a:gd name="connsiteY335" fmla="*/ 2261994 h 5497513"/>
              <a:gd name="connsiteX336" fmla="*/ 3651247 w 4175125"/>
              <a:gd name="connsiteY336" fmla="*/ 2246881 h 5497513"/>
              <a:gd name="connsiteX337" fmla="*/ 3649663 w 4175125"/>
              <a:gd name="connsiteY337" fmla="*/ 2229383 h 5497513"/>
              <a:gd name="connsiteX338" fmla="*/ 3649663 w 4175125"/>
              <a:gd name="connsiteY338" fmla="*/ 2211089 h 5497513"/>
              <a:gd name="connsiteX339" fmla="*/ 3652039 w 4175125"/>
              <a:gd name="connsiteY339" fmla="*/ 2193590 h 5497513"/>
              <a:gd name="connsiteX340" fmla="*/ 3655998 w 4175125"/>
              <a:gd name="connsiteY340" fmla="*/ 2175296 h 5497513"/>
              <a:gd name="connsiteX341" fmla="*/ 3661541 w 4175125"/>
              <a:gd name="connsiteY341" fmla="*/ 2157002 h 5497513"/>
              <a:gd name="connsiteX342" fmla="*/ 3667876 w 4175125"/>
              <a:gd name="connsiteY342" fmla="*/ 2137117 h 5497513"/>
              <a:gd name="connsiteX343" fmla="*/ 3675795 w 4175125"/>
              <a:gd name="connsiteY343" fmla="*/ 2118823 h 5497513"/>
              <a:gd name="connsiteX344" fmla="*/ 3686089 w 4175125"/>
              <a:gd name="connsiteY344" fmla="*/ 2100529 h 5497513"/>
              <a:gd name="connsiteX345" fmla="*/ 3697967 w 4175125"/>
              <a:gd name="connsiteY345" fmla="*/ 2082235 h 5497513"/>
              <a:gd name="connsiteX346" fmla="*/ 3710637 w 4175125"/>
              <a:gd name="connsiteY346" fmla="*/ 2065532 h 5497513"/>
              <a:gd name="connsiteX347" fmla="*/ 3723307 w 4175125"/>
              <a:gd name="connsiteY347" fmla="*/ 2048828 h 5497513"/>
              <a:gd name="connsiteX348" fmla="*/ 3737561 w 4175125"/>
              <a:gd name="connsiteY348" fmla="*/ 2034511 h 5497513"/>
              <a:gd name="connsiteX349" fmla="*/ 3751815 w 4175125"/>
              <a:gd name="connsiteY349" fmla="*/ 2020990 h 5497513"/>
              <a:gd name="connsiteX350" fmla="*/ 3767652 w 4175125"/>
              <a:gd name="connsiteY350" fmla="*/ 2009854 h 5497513"/>
              <a:gd name="connsiteX351" fmla="*/ 3783490 w 4175125"/>
              <a:gd name="connsiteY351" fmla="*/ 1998719 h 5497513"/>
              <a:gd name="connsiteX352" fmla="*/ 3798535 w 4175125"/>
              <a:gd name="connsiteY352" fmla="*/ 1991560 h 5497513"/>
              <a:gd name="connsiteX353" fmla="*/ 3815957 w 4175125"/>
              <a:gd name="connsiteY353" fmla="*/ 1983606 h 5497513"/>
              <a:gd name="connsiteX354" fmla="*/ 3831002 w 4175125"/>
              <a:gd name="connsiteY354" fmla="*/ 1978038 h 5497513"/>
              <a:gd name="connsiteX355" fmla="*/ 3846840 w 4175125"/>
              <a:gd name="connsiteY355" fmla="*/ 1974061 h 5497513"/>
              <a:gd name="connsiteX356" fmla="*/ 3863469 w 4175125"/>
              <a:gd name="connsiteY356" fmla="*/ 1973266 h 5497513"/>
              <a:gd name="connsiteX357" fmla="*/ 3558849 w 4175125"/>
              <a:gd name="connsiteY357" fmla="*/ 1636713 h 5497513"/>
              <a:gd name="connsiteX358" fmla="*/ 3577143 w 4175125"/>
              <a:gd name="connsiteY358" fmla="*/ 1636713 h 5497513"/>
              <a:gd name="connsiteX359" fmla="*/ 3595436 w 4175125"/>
              <a:gd name="connsiteY359" fmla="*/ 1639888 h 5497513"/>
              <a:gd name="connsiteX360" fmla="*/ 3613730 w 4175125"/>
              <a:gd name="connsiteY360" fmla="*/ 1644651 h 5497513"/>
              <a:gd name="connsiteX361" fmla="*/ 3629638 w 4175125"/>
              <a:gd name="connsiteY361" fmla="*/ 1651001 h 5497513"/>
              <a:gd name="connsiteX362" fmla="*/ 3646341 w 4175125"/>
              <a:gd name="connsiteY362" fmla="*/ 1660526 h 5497513"/>
              <a:gd name="connsiteX363" fmla="*/ 3660658 w 4175125"/>
              <a:gd name="connsiteY363" fmla="*/ 1670844 h 5497513"/>
              <a:gd name="connsiteX364" fmla="*/ 3673384 w 4175125"/>
              <a:gd name="connsiteY364" fmla="*/ 1682751 h 5497513"/>
              <a:gd name="connsiteX365" fmla="*/ 3685314 w 4175125"/>
              <a:gd name="connsiteY365" fmla="*/ 1697038 h 5497513"/>
              <a:gd name="connsiteX366" fmla="*/ 3694859 w 4175125"/>
              <a:gd name="connsiteY366" fmla="*/ 1712119 h 5497513"/>
              <a:gd name="connsiteX367" fmla="*/ 3703608 w 4175125"/>
              <a:gd name="connsiteY367" fmla="*/ 1729582 h 5497513"/>
              <a:gd name="connsiteX368" fmla="*/ 3709176 w 4175125"/>
              <a:gd name="connsiteY368" fmla="*/ 1746251 h 5497513"/>
              <a:gd name="connsiteX369" fmla="*/ 3713948 w 4175125"/>
              <a:gd name="connsiteY369" fmla="*/ 1764507 h 5497513"/>
              <a:gd name="connsiteX370" fmla="*/ 3716334 w 4175125"/>
              <a:gd name="connsiteY370" fmla="*/ 1783557 h 5497513"/>
              <a:gd name="connsiteX371" fmla="*/ 3717925 w 4175125"/>
              <a:gd name="connsiteY371" fmla="*/ 1803401 h 5497513"/>
              <a:gd name="connsiteX372" fmla="*/ 3716334 w 4175125"/>
              <a:gd name="connsiteY372" fmla="*/ 1823245 h 5497513"/>
              <a:gd name="connsiteX373" fmla="*/ 3715539 w 4175125"/>
              <a:gd name="connsiteY373" fmla="*/ 1843882 h 5497513"/>
              <a:gd name="connsiteX374" fmla="*/ 3709971 w 4175125"/>
              <a:gd name="connsiteY374" fmla="*/ 1864520 h 5497513"/>
              <a:gd name="connsiteX375" fmla="*/ 3705199 w 4175125"/>
              <a:gd name="connsiteY375" fmla="*/ 1885157 h 5497513"/>
              <a:gd name="connsiteX376" fmla="*/ 3695654 w 4175125"/>
              <a:gd name="connsiteY376" fmla="*/ 1905001 h 5497513"/>
              <a:gd name="connsiteX377" fmla="*/ 3686905 w 4175125"/>
              <a:gd name="connsiteY377" fmla="*/ 1925638 h 5497513"/>
              <a:gd name="connsiteX378" fmla="*/ 3674974 w 4175125"/>
              <a:gd name="connsiteY378" fmla="*/ 1945482 h 5497513"/>
              <a:gd name="connsiteX379" fmla="*/ 3662248 w 4175125"/>
              <a:gd name="connsiteY379" fmla="*/ 1964532 h 5497513"/>
              <a:gd name="connsiteX380" fmla="*/ 3647932 w 4175125"/>
              <a:gd name="connsiteY380" fmla="*/ 1981201 h 5497513"/>
              <a:gd name="connsiteX381" fmla="*/ 3632024 w 4175125"/>
              <a:gd name="connsiteY381" fmla="*/ 1997076 h 5497513"/>
              <a:gd name="connsiteX382" fmla="*/ 3616116 w 4175125"/>
              <a:gd name="connsiteY382" fmla="*/ 2011364 h 5497513"/>
              <a:gd name="connsiteX383" fmla="*/ 3599413 w 4175125"/>
              <a:gd name="connsiteY383" fmla="*/ 2024857 h 5497513"/>
              <a:gd name="connsiteX384" fmla="*/ 3581120 w 4175125"/>
              <a:gd name="connsiteY384" fmla="*/ 2035176 h 5497513"/>
              <a:gd name="connsiteX385" fmla="*/ 3562826 w 4175125"/>
              <a:gd name="connsiteY385" fmla="*/ 2043907 h 5497513"/>
              <a:gd name="connsiteX386" fmla="*/ 3544532 w 4175125"/>
              <a:gd name="connsiteY386" fmla="*/ 2050257 h 5497513"/>
              <a:gd name="connsiteX387" fmla="*/ 3526238 w 4175125"/>
              <a:gd name="connsiteY387" fmla="*/ 2056607 h 5497513"/>
              <a:gd name="connsiteX388" fmla="*/ 3507945 w 4175125"/>
              <a:gd name="connsiteY388" fmla="*/ 2059782 h 5497513"/>
              <a:gd name="connsiteX389" fmla="*/ 3488856 w 4175125"/>
              <a:gd name="connsiteY389" fmla="*/ 2060576 h 5497513"/>
              <a:gd name="connsiteX390" fmla="*/ 3470562 w 4175125"/>
              <a:gd name="connsiteY390" fmla="*/ 2060576 h 5497513"/>
              <a:gd name="connsiteX391" fmla="*/ 3453064 w 4175125"/>
              <a:gd name="connsiteY391" fmla="*/ 2058195 h 5497513"/>
              <a:gd name="connsiteX392" fmla="*/ 3434770 w 4175125"/>
              <a:gd name="connsiteY392" fmla="*/ 2054226 h 5497513"/>
              <a:gd name="connsiteX393" fmla="*/ 3418067 w 4175125"/>
              <a:gd name="connsiteY393" fmla="*/ 2046289 h 5497513"/>
              <a:gd name="connsiteX394" fmla="*/ 3402159 w 4175125"/>
              <a:gd name="connsiteY394" fmla="*/ 2039145 h 5497513"/>
              <a:gd name="connsiteX395" fmla="*/ 3387842 w 4175125"/>
              <a:gd name="connsiteY395" fmla="*/ 2027239 h 5497513"/>
              <a:gd name="connsiteX396" fmla="*/ 3375116 w 4175125"/>
              <a:gd name="connsiteY396" fmla="*/ 2015332 h 5497513"/>
              <a:gd name="connsiteX397" fmla="*/ 3363186 w 4175125"/>
              <a:gd name="connsiteY397" fmla="*/ 2001045 h 5497513"/>
              <a:gd name="connsiteX398" fmla="*/ 3352846 w 4175125"/>
              <a:gd name="connsiteY398" fmla="*/ 1985170 h 5497513"/>
              <a:gd name="connsiteX399" fmla="*/ 3344892 w 4175125"/>
              <a:gd name="connsiteY399" fmla="*/ 1970089 h 5497513"/>
              <a:gd name="connsiteX400" fmla="*/ 3338529 w 4175125"/>
              <a:gd name="connsiteY400" fmla="*/ 1951832 h 5497513"/>
              <a:gd name="connsiteX401" fmla="*/ 3334552 w 4175125"/>
              <a:gd name="connsiteY401" fmla="*/ 1933576 h 5497513"/>
              <a:gd name="connsiteX402" fmla="*/ 3332166 w 4175125"/>
              <a:gd name="connsiteY402" fmla="*/ 1915320 h 5497513"/>
              <a:gd name="connsiteX403" fmla="*/ 3330575 w 4175125"/>
              <a:gd name="connsiteY403" fmla="*/ 1894682 h 5497513"/>
              <a:gd name="connsiteX404" fmla="*/ 3330575 w 4175125"/>
              <a:gd name="connsiteY404" fmla="*/ 1874838 h 5497513"/>
              <a:gd name="connsiteX405" fmla="*/ 3333757 w 4175125"/>
              <a:gd name="connsiteY405" fmla="*/ 1854201 h 5497513"/>
              <a:gd name="connsiteX406" fmla="*/ 3338529 w 4175125"/>
              <a:gd name="connsiteY406" fmla="*/ 1833563 h 5497513"/>
              <a:gd name="connsiteX407" fmla="*/ 3344096 w 4175125"/>
              <a:gd name="connsiteY407" fmla="*/ 1812132 h 5497513"/>
              <a:gd name="connsiteX408" fmla="*/ 3352050 w 4175125"/>
              <a:gd name="connsiteY408" fmla="*/ 1793082 h 5497513"/>
              <a:gd name="connsiteX409" fmla="*/ 3362390 w 4175125"/>
              <a:gd name="connsiteY409" fmla="*/ 1772445 h 5497513"/>
              <a:gd name="connsiteX410" fmla="*/ 3373526 w 4175125"/>
              <a:gd name="connsiteY410" fmla="*/ 1752601 h 5497513"/>
              <a:gd name="connsiteX411" fmla="*/ 3387047 w 4175125"/>
              <a:gd name="connsiteY411" fmla="*/ 1733551 h 5497513"/>
              <a:gd name="connsiteX412" fmla="*/ 3401364 w 4175125"/>
              <a:gd name="connsiteY412" fmla="*/ 1716088 h 5497513"/>
              <a:gd name="connsiteX413" fmla="*/ 3417271 w 4175125"/>
              <a:gd name="connsiteY413" fmla="*/ 1701007 h 5497513"/>
              <a:gd name="connsiteX414" fmla="*/ 3432384 w 4175125"/>
              <a:gd name="connsiteY414" fmla="*/ 1686719 h 5497513"/>
              <a:gd name="connsiteX415" fmla="*/ 3449087 w 4175125"/>
              <a:gd name="connsiteY415" fmla="*/ 1673226 h 5497513"/>
              <a:gd name="connsiteX416" fmla="*/ 3467380 w 4175125"/>
              <a:gd name="connsiteY416" fmla="*/ 1662907 h 5497513"/>
              <a:gd name="connsiteX417" fmla="*/ 3485674 w 4175125"/>
              <a:gd name="connsiteY417" fmla="*/ 1654176 h 5497513"/>
              <a:gd name="connsiteX418" fmla="*/ 3503968 w 4175125"/>
              <a:gd name="connsiteY418" fmla="*/ 1647032 h 5497513"/>
              <a:gd name="connsiteX419" fmla="*/ 3522262 w 4175125"/>
              <a:gd name="connsiteY419" fmla="*/ 1642269 h 5497513"/>
              <a:gd name="connsiteX420" fmla="*/ 3540555 w 4175125"/>
              <a:gd name="connsiteY420" fmla="*/ 1638301 h 5497513"/>
              <a:gd name="connsiteX421" fmla="*/ 3171521 w 4175125"/>
              <a:gd name="connsiteY421" fmla="*/ 1373188 h 5497513"/>
              <a:gd name="connsiteX422" fmla="*/ 3192991 w 4175125"/>
              <a:gd name="connsiteY422" fmla="*/ 1374773 h 5497513"/>
              <a:gd name="connsiteX423" fmla="*/ 3212076 w 4175125"/>
              <a:gd name="connsiteY423" fmla="*/ 1378736 h 5497513"/>
              <a:gd name="connsiteX424" fmla="*/ 3231956 w 4175125"/>
              <a:gd name="connsiteY424" fmla="*/ 1385077 h 5497513"/>
              <a:gd name="connsiteX425" fmla="*/ 3251041 w 4175125"/>
              <a:gd name="connsiteY425" fmla="*/ 1393796 h 5497513"/>
              <a:gd name="connsiteX426" fmla="*/ 3268535 w 4175125"/>
              <a:gd name="connsiteY426" fmla="*/ 1405685 h 5497513"/>
              <a:gd name="connsiteX427" fmla="*/ 3282849 w 4175125"/>
              <a:gd name="connsiteY427" fmla="*/ 1419951 h 5497513"/>
              <a:gd name="connsiteX428" fmla="*/ 3297163 w 4175125"/>
              <a:gd name="connsiteY428" fmla="*/ 1435803 h 5497513"/>
              <a:gd name="connsiteX429" fmla="*/ 3308295 w 4175125"/>
              <a:gd name="connsiteY429" fmla="*/ 1454033 h 5497513"/>
              <a:gd name="connsiteX430" fmla="*/ 3317838 w 4175125"/>
              <a:gd name="connsiteY430" fmla="*/ 1473055 h 5497513"/>
              <a:gd name="connsiteX431" fmla="*/ 3325790 w 4175125"/>
              <a:gd name="connsiteY431" fmla="*/ 1495248 h 5497513"/>
              <a:gd name="connsiteX432" fmla="*/ 3332151 w 4175125"/>
              <a:gd name="connsiteY432" fmla="*/ 1517440 h 5497513"/>
              <a:gd name="connsiteX433" fmla="*/ 3337718 w 4175125"/>
              <a:gd name="connsiteY433" fmla="*/ 1541218 h 5497513"/>
              <a:gd name="connsiteX434" fmla="*/ 3338513 w 4175125"/>
              <a:gd name="connsiteY434" fmla="*/ 1565789 h 5497513"/>
              <a:gd name="connsiteX435" fmla="*/ 3338513 w 4175125"/>
              <a:gd name="connsiteY435" fmla="*/ 1591944 h 5497513"/>
              <a:gd name="connsiteX436" fmla="*/ 3337718 w 4175125"/>
              <a:gd name="connsiteY436" fmla="*/ 1617307 h 5497513"/>
              <a:gd name="connsiteX437" fmla="*/ 3333742 w 4175125"/>
              <a:gd name="connsiteY437" fmla="*/ 1643463 h 5497513"/>
              <a:gd name="connsiteX438" fmla="*/ 3328175 w 4175125"/>
              <a:gd name="connsiteY438" fmla="*/ 1670411 h 5497513"/>
              <a:gd name="connsiteX439" fmla="*/ 3319428 w 4175125"/>
              <a:gd name="connsiteY439" fmla="*/ 1698152 h 5497513"/>
              <a:gd name="connsiteX440" fmla="*/ 3308295 w 4175125"/>
              <a:gd name="connsiteY440" fmla="*/ 1725100 h 5497513"/>
              <a:gd name="connsiteX441" fmla="*/ 3297163 w 4175125"/>
              <a:gd name="connsiteY441" fmla="*/ 1751256 h 5497513"/>
              <a:gd name="connsiteX442" fmla="*/ 3282849 w 4175125"/>
              <a:gd name="connsiteY442" fmla="*/ 1775827 h 5497513"/>
              <a:gd name="connsiteX443" fmla="*/ 3268535 w 4175125"/>
              <a:gd name="connsiteY443" fmla="*/ 1799604 h 5497513"/>
              <a:gd name="connsiteX444" fmla="*/ 3251041 w 4175125"/>
              <a:gd name="connsiteY444" fmla="*/ 1820212 h 5497513"/>
              <a:gd name="connsiteX445" fmla="*/ 3234342 w 4175125"/>
              <a:gd name="connsiteY445" fmla="*/ 1839234 h 5497513"/>
              <a:gd name="connsiteX446" fmla="*/ 3214462 w 4175125"/>
              <a:gd name="connsiteY446" fmla="*/ 1856671 h 5497513"/>
              <a:gd name="connsiteX447" fmla="*/ 3196967 w 4175125"/>
              <a:gd name="connsiteY447" fmla="*/ 1871731 h 5497513"/>
              <a:gd name="connsiteX448" fmla="*/ 3175497 w 4175125"/>
              <a:gd name="connsiteY448" fmla="*/ 1885997 h 5497513"/>
              <a:gd name="connsiteX449" fmla="*/ 3156412 w 4175125"/>
              <a:gd name="connsiteY449" fmla="*/ 1897094 h 5497513"/>
              <a:gd name="connsiteX450" fmla="*/ 3135737 w 4175125"/>
              <a:gd name="connsiteY450" fmla="*/ 1905812 h 5497513"/>
              <a:gd name="connsiteX451" fmla="*/ 3113471 w 4175125"/>
              <a:gd name="connsiteY451" fmla="*/ 1912153 h 5497513"/>
              <a:gd name="connsiteX452" fmla="*/ 3092001 w 4175125"/>
              <a:gd name="connsiteY452" fmla="*/ 1916116 h 5497513"/>
              <a:gd name="connsiteX453" fmla="*/ 3071325 w 4175125"/>
              <a:gd name="connsiteY453" fmla="*/ 1917701 h 5497513"/>
              <a:gd name="connsiteX454" fmla="*/ 3050650 w 4175125"/>
              <a:gd name="connsiteY454" fmla="*/ 1917701 h 5497513"/>
              <a:gd name="connsiteX455" fmla="*/ 3030770 w 4175125"/>
              <a:gd name="connsiteY455" fmla="*/ 1913738 h 5497513"/>
              <a:gd name="connsiteX456" fmla="*/ 3011685 w 4175125"/>
              <a:gd name="connsiteY456" fmla="*/ 1905812 h 5497513"/>
              <a:gd name="connsiteX457" fmla="*/ 2991805 w 4175125"/>
              <a:gd name="connsiteY457" fmla="*/ 1897094 h 5497513"/>
              <a:gd name="connsiteX458" fmla="*/ 2975106 w 4175125"/>
              <a:gd name="connsiteY458" fmla="*/ 1885205 h 5497513"/>
              <a:gd name="connsiteX459" fmla="*/ 2960792 w 4175125"/>
              <a:gd name="connsiteY459" fmla="*/ 1870938 h 5497513"/>
              <a:gd name="connsiteX460" fmla="*/ 2946479 w 4175125"/>
              <a:gd name="connsiteY460" fmla="*/ 1855086 h 5497513"/>
              <a:gd name="connsiteX461" fmla="*/ 2934551 w 4175125"/>
              <a:gd name="connsiteY461" fmla="*/ 1836856 h 5497513"/>
              <a:gd name="connsiteX462" fmla="*/ 2925804 w 4175125"/>
              <a:gd name="connsiteY462" fmla="*/ 1817834 h 5497513"/>
              <a:gd name="connsiteX463" fmla="*/ 2916261 w 4175125"/>
              <a:gd name="connsiteY463" fmla="*/ 1796434 h 5497513"/>
              <a:gd name="connsiteX464" fmla="*/ 2911490 w 4175125"/>
              <a:gd name="connsiteY464" fmla="*/ 1775034 h 5497513"/>
              <a:gd name="connsiteX465" fmla="*/ 2905924 w 4175125"/>
              <a:gd name="connsiteY465" fmla="*/ 1749671 h 5497513"/>
              <a:gd name="connsiteX466" fmla="*/ 2904333 w 4175125"/>
              <a:gd name="connsiteY466" fmla="*/ 1725100 h 5497513"/>
              <a:gd name="connsiteX467" fmla="*/ 2903538 w 4175125"/>
              <a:gd name="connsiteY467" fmla="*/ 1700530 h 5497513"/>
              <a:gd name="connsiteX468" fmla="*/ 2905924 w 4175125"/>
              <a:gd name="connsiteY468" fmla="*/ 1674374 h 5497513"/>
              <a:gd name="connsiteX469" fmla="*/ 2909900 w 4175125"/>
              <a:gd name="connsiteY469" fmla="*/ 1647426 h 5497513"/>
              <a:gd name="connsiteX470" fmla="*/ 2915466 w 4175125"/>
              <a:gd name="connsiteY470" fmla="*/ 1620478 h 5497513"/>
              <a:gd name="connsiteX471" fmla="*/ 2924213 w 4175125"/>
              <a:gd name="connsiteY471" fmla="*/ 1594322 h 5497513"/>
              <a:gd name="connsiteX472" fmla="*/ 2932960 w 4175125"/>
              <a:gd name="connsiteY472" fmla="*/ 1566581 h 5497513"/>
              <a:gd name="connsiteX473" fmla="*/ 2946479 w 4175125"/>
              <a:gd name="connsiteY473" fmla="*/ 1541218 h 5497513"/>
              <a:gd name="connsiteX474" fmla="*/ 2959202 w 4175125"/>
              <a:gd name="connsiteY474" fmla="*/ 1516648 h 5497513"/>
              <a:gd name="connsiteX475" fmla="*/ 2975106 w 4175125"/>
              <a:gd name="connsiteY475" fmla="*/ 1492870 h 5497513"/>
              <a:gd name="connsiteX476" fmla="*/ 2991805 w 4175125"/>
              <a:gd name="connsiteY476" fmla="*/ 1470677 h 5497513"/>
              <a:gd name="connsiteX477" fmla="*/ 3009300 w 4175125"/>
              <a:gd name="connsiteY477" fmla="*/ 1451655 h 5497513"/>
              <a:gd name="connsiteX478" fmla="*/ 3026794 w 4175125"/>
              <a:gd name="connsiteY478" fmla="*/ 1434218 h 5497513"/>
              <a:gd name="connsiteX479" fmla="*/ 3046674 w 4175125"/>
              <a:gd name="connsiteY479" fmla="*/ 1419159 h 5497513"/>
              <a:gd name="connsiteX480" fmla="*/ 3067349 w 4175125"/>
              <a:gd name="connsiteY480" fmla="*/ 1405685 h 5497513"/>
              <a:gd name="connsiteX481" fmla="*/ 3087229 w 4175125"/>
              <a:gd name="connsiteY481" fmla="*/ 1393796 h 5497513"/>
              <a:gd name="connsiteX482" fmla="*/ 3107905 w 4175125"/>
              <a:gd name="connsiteY482" fmla="*/ 1385077 h 5497513"/>
              <a:gd name="connsiteX483" fmla="*/ 3128580 w 4175125"/>
              <a:gd name="connsiteY483" fmla="*/ 1378736 h 5497513"/>
              <a:gd name="connsiteX484" fmla="*/ 3150846 w 4175125"/>
              <a:gd name="connsiteY484" fmla="*/ 1374773 h 5497513"/>
              <a:gd name="connsiteX485" fmla="*/ 2611536 w 4175125"/>
              <a:gd name="connsiteY485" fmla="*/ 1076325 h 5497513"/>
              <a:gd name="connsiteX486" fmla="*/ 2625862 w 4175125"/>
              <a:gd name="connsiteY486" fmla="*/ 1076325 h 5497513"/>
              <a:gd name="connsiteX487" fmla="*/ 2640189 w 4175125"/>
              <a:gd name="connsiteY487" fmla="*/ 1076325 h 5497513"/>
              <a:gd name="connsiteX488" fmla="*/ 2652924 w 4175125"/>
              <a:gd name="connsiteY488" fmla="*/ 1077120 h 5497513"/>
              <a:gd name="connsiteX489" fmla="*/ 2668046 w 4175125"/>
              <a:gd name="connsiteY489" fmla="*/ 1080298 h 5497513"/>
              <a:gd name="connsiteX490" fmla="*/ 2682373 w 4175125"/>
              <a:gd name="connsiteY490" fmla="*/ 1082682 h 5497513"/>
              <a:gd name="connsiteX491" fmla="*/ 2696699 w 4175125"/>
              <a:gd name="connsiteY491" fmla="*/ 1087449 h 5497513"/>
              <a:gd name="connsiteX492" fmla="*/ 2709434 w 4175125"/>
              <a:gd name="connsiteY492" fmla="*/ 1093011 h 5497513"/>
              <a:gd name="connsiteX493" fmla="*/ 2722169 w 4175125"/>
              <a:gd name="connsiteY493" fmla="*/ 1099367 h 5497513"/>
              <a:gd name="connsiteX494" fmla="*/ 2734107 w 4175125"/>
              <a:gd name="connsiteY494" fmla="*/ 1105724 h 5497513"/>
              <a:gd name="connsiteX495" fmla="*/ 2746046 w 4175125"/>
              <a:gd name="connsiteY495" fmla="*/ 1113669 h 5497513"/>
              <a:gd name="connsiteX496" fmla="*/ 2757985 w 4175125"/>
              <a:gd name="connsiteY496" fmla="*/ 1123204 h 5497513"/>
              <a:gd name="connsiteX497" fmla="*/ 2769128 w 4175125"/>
              <a:gd name="connsiteY497" fmla="*/ 1131944 h 5497513"/>
              <a:gd name="connsiteX498" fmla="*/ 2779475 w 4175125"/>
              <a:gd name="connsiteY498" fmla="*/ 1142273 h 5497513"/>
              <a:gd name="connsiteX499" fmla="*/ 2789026 w 4175125"/>
              <a:gd name="connsiteY499" fmla="*/ 1154191 h 5497513"/>
              <a:gd name="connsiteX500" fmla="*/ 2797781 w 4175125"/>
              <a:gd name="connsiteY500" fmla="*/ 1166109 h 5497513"/>
              <a:gd name="connsiteX501" fmla="*/ 2807332 w 4175125"/>
              <a:gd name="connsiteY501" fmla="*/ 1177233 h 5497513"/>
              <a:gd name="connsiteX502" fmla="*/ 2815291 w 4175125"/>
              <a:gd name="connsiteY502" fmla="*/ 1190740 h 5497513"/>
              <a:gd name="connsiteX503" fmla="*/ 2823250 w 4175125"/>
              <a:gd name="connsiteY503" fmla="*/ 1205042 h 5497513"/>
              <a:gd name="connsiteX504" fmla="*/ 2830414 w 4175125"/>
              <a:gd name="connsiteY504" fmla="*/ 1219344 h 5497513"/>
              <a:gd name="connsiteX505" fmla="*/ 2842352 w 4175125"/>
              <a:gd name="connsiteY505" fmla="*/ 1249537 h 5497513"/>
              <a:gd name="connsiteX506" fmla="*/ 2852699 w 4175125"/>
              <a:gd name="connsiteY506" fmla="*/ 1282114 h 5497513"/>
              <a:gd name="connsiteX507" fmla="*/ 2859067 w 4175125"/>
              <a:gd name="connsiteY507" fmla="*/ 1315485 h 5497513"/>
              <a:gd name="connsiteX508" fmla="*/ 2864638 w 4175125"/>
              <a:gd name="connsiteY508" fmla="*/ 1350445 h 5497513"/>
              <a:gd name="connsiteX509" fmla="*/ 2867026 w 4175125"/>
              <a:gd name="connsiteY509" fmla="*/ 1386995 h 5497513"/>
              <a:gd name="connsiteX510" fmla="*/ 2866230 w 4175125"/>
              <a:gd name="connsiteY510" fmla="*/ 1425928 h 5497513"/>
              <a:gd name="connsiteX511" fmla="*/ 2862250 w 4175125"/>
              <a:gd name="connsiteY511" fmla="*/ 1465655 h 5497513"/>
              <a:gd name="connsiteX512" fmla="*/ 2855883 w 4175125"/>
              <a:gd name="connsiteY512" fmla="*/ 1504588 h 5497513"/>
              <a:gd name="connsiteX513" fmla="*/ 2846332 w 4175125"/>
              <a:gd name="connsiteY513" fmla="*/ 1545110 h 5497513"/>
              <a:gd name="connsiteX514" fmla="*/ 2834393 w 4175125"/>
              <a:gd name="connsiteY514" fmla="*/ 1584043 h 5497513"/>
              <a:gd name="connsiteX515" fmla="*/ 2819271 w 4175125"/>
              <a:gd name="connsiteY515" fmla="*/ 1620593 h 5497513"/>
              <a:gd name="connsiteX516" fmla="*/ 2801761 w 4175125"/>
              <a:gd name="connsiteY516" fmla="*/ 1655553 h 5497513"/>
              <a:gd name="connsiteX517" fmla="*/ 2783454 w 4175125"/>
              <a:gd name="connsiteY517" fmla="*/ 1688924 h 5497513"/>
              <a:gd name="connsiteX518" fmla="*/ 2762761 w 4175125"/>
              <a:gd name="connsiteY518" fmla="*/ 1719117 h 5497513"/>
              <a:gd name="connsiteX519" fmla="*/ 2740475 w 4175125"/>
              <a:gd name="connsiteY519" fmla="*/ 1747721 h 5497513"/>
              <a:gd name="connsiteX520" fmla="*/ 2717393 w 4175125"/>
              <a:gd name="connsiteY520" fmla="*/ 1772352 h 5497513"/>
              <a:gd name="connsiteX521" fmla="*/ 2691128 w 4175125"/>
              <a:gd name="connsiteY521" fmla="*/ 1796188 h 5497513"/>
              <a:gd name="connsiteX522" fmla="*/ 2664862 w 4175125"/>
              <a:gd name="connsiteY522" fmla="*/ 1815258 h 5497513"/>
              <a:gd name="connsiteX523" fmla="*/ 2652128 w 4175125"/>
              <a:gd name="connsiteY523" fmla="*/ 1823203 h 5497513"/>
              <a:gd name="connsiteX524" fmla="*/ 2638597 w 4175125"/>
              <a:gd name="connsiteY524" fmla="*/ 1831149 h 5497513"/>
              <a:gd name="connsiteX525" fmla="*/ 2624271 w 4175125"/>
              <a:gd name="connsiteY525" fmla="*/ 1839094 h 5497513"/>
              <a:gd name="connsiteX526" fmla="*/ 2609944 w 4175125"/>
              <a:gd name="connsiteY526" fmla="*/ 1845450 h 5497513"/>
              <a:gd name="connsiteX527" fmla="*/ 2597209 w 4175125"/>
              <a:gd name="connsiteY527" fmla="*/ 1851012 h 5497513"/>
              <a:gd name="connsiteX528" fmla="*/ 2582883 w 4175125"/>
              <a:gd name="connsiteY528" fmla="*/ 1854985 h 5497513"/>
              <a:gd name="connsiteX529" fmla="*/ 2568556 w 4175125"/>
              <a:gd name="connsiteY529" fmla="*/ 1858163 h 5497513"/>
              <a:gd name="connsiteX530" fmla="*/ 2554230 w 4175125"/>
              <a:gd name="connsiteY530" fmla="*/ 1861342 h 5497513"/>
              <a:gd name="connsiteX531" fmla="*/ 2539903 w 4175125"/>
              <a:gd name="connsiteY531" fmla="*/ 1862136 h 5497513"/>
              <a:gd name="connsiteX532" fmla="*/ 2525577 w 4175125"/>
              <a:gd name="connsiteY532" fmla="*/ 1863725 h 5497513"/>
              <a:gd name="connsiteX533" fmla="*/ 2511250 w 4175125"/>
              <a:gd name="connsiteY533" fmla="*/ 1862136 h 5497513"/>
              <a:gd name="connsiteX534" fmla="*/ 2496923 w 4175125"/>
              <a:gd name="connsiteY534" fmla="*/ 1861342 h 5497513"/>
              <a:gd name="connsiteX535" fmla="*/ 2482597 w 4175125"/>
              <a:gd name="connsiteY535" fmla="*/ 1859752 h 5497513"/>
              <a:gd name="connsiteX536" fmla="*/ 2469066 w 4175125"/>
              <a:gd name="connsiteY536" fmla="*/ 1855780 h 5497513"/>
              <a:gd name="connsiteX537" fmla="*/ 2454740 w 4175125"/>
              <a:gd name="connsiteY537" fmla="*/ 1851807 h 5497513"/>
              <a:gd name="connsiteX538" fmla="*/ 2442005 w 4175125"/>
              <a:gd name="connsiteY538" fmla="*/ 1847040 h 5497513"/>
              <a:gd name="connsiteX539" fmla="*/ 2429270 w 4175125"/>
              <a:gd name="connsiteY539" fmla="*/ 1839889 h 5497513"/>
              <a:gd name="connsiteX540" fmla="*/ 2415740 w 4175125"/>
              <a:gd name="connsiteY540" fmla="*/ 1832738 h 5497513"/>
              <a:gd name="connsiteX541" fmla="*/ 2403801 w 4175125"/>
              <a:gd name="connsiteY541" fmla="*/ 1824792 h 5497513"/>
              <a:gd name="connsiteX542" fmla="*/ 2392658 w 4175125"/>
              <a:gd name="connsiteY542" fmla="*/ 1816847 h 5497513"/>
              <a:gd name="connsiteX543" fmla="*/ 2382311 w 4175125"/>
              <a:gd name="connsiteY543" fmla="*/ 1806517 h 5497513"/>
              <a:gd name="connsiteX544" fmla="*/ 2371168 w 4175125"/>
              <a:gd name="connsiteY544" fmla="*/ 1796188 h 5497513"/>
              <a:gd name="connsiteX545" fmla="*/ 2360821 w 4175125"/>
              <a:gd name="connsiteY545" fmla="*/ 1785859 h 5497513"/>
              <a:gd name="connsiteX546" fmla="*/ 2352066 w 4175125"/>
              <a:gd name="connsiteY546" fmla="*/ 1773941 h 5497513"/>
              <a:gd name="connsiteX547" fmla="*/ 2344107 w 4175125"/>
              <a:gd name="connsiteY547" fmla="*/ 1761228 h 5497513"/>
              <a:gd name="connsiteX548" fmla="*/ 2335352 w 4175125"/>
              <a:gd name="connsiteY548" fmla="*/ 1747721 h 5497513"/>
              <a:gd name="connsiteX549" fmla="*/ 2327393 w 4175125"/>
              <a:gd name="connsiteY549" fmla="*/ 1735008 h 5497513"/>
              <a:gd name="connsiteX550" fmla="*/ 2321025 w 4175125"/>
              <a:gd name="connsiteY550" fmla="*/ 1720706 h 5497513"/>
              <a:gd name="connsiteX551" fmla="*/ 2309087 w 4175125"/>
              <a:gd name="connsiteY551" fmla="*/ 1690513 h 5497513"/>
              <a:gd name="connsiteX552" fmla="*/ 2298740 w 4175125"/>
              <a:gd name="connsiteY552" fmla="*/ 1657936 h 5497513"/>
              <a:gd name="connsiteX553" fmla="*/ 2290780 w 4175125"/>
              <a:gd name="connsiteY553" fmla="*/ 1624565 h 5497513"/>
              <a:gd name="connsiteX554" fmla="*/ 2286801 w 4175125"/>
              <a:gd name="connsiteY554" fmla="*/ 1588016 h 5497513"/>
              <a:gd name="connsiteX555" fmla="*/ 2284413 w 4175125"/>
              <a:gd name="connsiteY555" fmla="*/ 1551467 h 5497513"/>
              <a:gd name="connsiteX556" fmla="*/ 2285209 w 4175125"/>
              <a:gd name="connsiteY556" fmla="*/ 1513328 h 5497513"/>
              <a:gd name="connsiteX557" fmla="*/ 2288393 w 4175125"/>
              <a:gd name="connsiteY557" fmla="*/ 1474395 h 5497513"/>
              <a:gd name="connsiteX558" fmla="*/ 2294760 w 4175125"/>
              <a:gd name="connsiteY558" fmla="*/ 1435462 h 5497513"/>
              <a:gd name="connsiteX559" fmla="*/ 2305107 w 4175125"/>
              <a:gd name="connsiteY559" fmla="*/ 1394940 h 5497513"/>
              <a:gd name="connsiteX560" fmla="*/ 2317046 w 4175125"/>
              <a:gd name="connsiteY560" fmla="*/ 1356007 h 5497513"/>
              <a:gd name="connsiteX561" fmla="*/ 2331372 w 4175125"/>
              <a:gd name="connsiteY561" fmla="*/ 1317869 h 5497513"/>
              <a:gd name="connsiteX562" fmla="*/ 2348087 w 4175125"/>
              <a:gd name="connsiteY562" fmla="*/ 1282908 h 5497513"/>
              <a:gd name="connsiteX563" fmla="*/ 2367985 w 4175125"/>
              <a:gd name="connsiteY563" fmla="*/ 1250332 h 5497513"/>
              <a:gd name="connsiteX564" fmla="*/ 2388678 w 4175125"/>
              <a:gd name="connsiteY564" fmla="*/ 1219344 h 5497513"/>
              <a:gd name="connsiteX565" fmla="*/ 2410964 w 4175125"/>
              <a:gd name="connsiteY565" fmla="*/ 1192330 h 5497513"/>
              <a:gd name="connsiteX566" fmla="*/ 2434046 w 4175125"/>
              <a:gd name="connsiteY566" fmla="*/ 1166109 h 5497513"/>
              <a:gd name="connsiteX567" fmla="*/ 2458719 w 4175125"/>
              <a:gd name="connsiteY567" fmla="*/ 1143862 h 5497513"/>
              <a:gd name="connsiteX568" fmla="*/ 2484985 w 4175125"/>
              <a:gd name="connsiteY568" fmla="*/ 1123998 h 5497513"/>
              <a:gd name="connsiteX569" fmla="*/ 2499311 w 4175125"/>
              <a:gd name="connsiteY569" fmla="*/ 1115258 h 5497513"/>
              <a:gd name="connsiteX570" fmla="*/ 2512046 w 4175125"/>
              <a:gd name="connsiteY570" fmla="*/ 1107313 h 5497513"/>
              <a:gd name="connsiteX571" fmla="*/ 2527168 w 4175125"/>
              <a:gd name="connsiteY571" fmla="*/ 1100956 h 5497513"/>
              <a:gd name="connsiteX572" fmla="*/ 2539903 w 4175125"/>
              <a:gd name="connsiteY572" fmla="*/ 1094600 h 5497513"/>
              <a:gd name="connsiteX573" fmla="*/ 2554230 w 4175125"/>
              <a:gd name="connsiteY573" fmla="*/ 1089038 h 5497513"/>
              <a:gd name="connsiteX574" fmla="*/ 2568556 w 4175125"/>
              <a:gd name="connsiteY574" fmla="*/ 1084271 h 5497513"/>
              <a:gd name="connsiteX575" fmla="*/ 2582883 w 4175125"/>
              <a:gd name="connsiteY575" fmla="*/ 1081092 h 5497513"/>
              <a:gd name="connsiteX576" fmla="*/ 2597209 w 4175125"/>
              <a:gd name="connsiteY576" fmla="*/ 1078709 h 5497513"/>
              <a:gd name="connsiteX577" fmla="*/ 1261544 w 4175125"/>
              <a:gd name="connsiteY577" fmla="*/ 965200 h 5497513"/>
              <a:gd name="connsiteX578" fmla="*/ 1304388 w 4175125"/>
              <a:gd name="connsiteY578" fmla="*/ 965200 h 5497513"/>
              <a:gd name="connsiteX579" fmla="*/ 1347232 w 4175125"/>
              <a:gd name="connsiteY579" fmla="*/ 965994 h 5497513"/>
              <a:gd name="connsiteX580" fmla="*/ 1388489 w 4175125"/>
              <a:gd name="connsiteY580" fmla="*/ 969169 h 5497513"/>
              <a:gd name="connsiteX581" fmla="*/ 1428160 w 4175125"/>
              <a:gd name="connsiteY581" fmla="*/ 973138 h 5497513"/>
              <a:gd name="connsiteX582" fmla="*/ 1467036 w 4175125"/>
              <a:gd name="connsiteY582" fmla="*/ 979488 h 5497513"/>
              <a:gd name="connsiteX583" fmla="*/ 1504326 w 4175125"/>
              <a:gd name="connsiteY583" fmla="*/ 987425 h 5497513"/>
              <a:gd name="connsiteX584" fmla="*/ 1540823 w 4175125"/>
              <a:gd name="connsiteY584" fmla="*/ 996156 h 5497513"/>
              <a:gd name="connsiteX585" fmla="*/ 1575733 w 4175125"/>
              <a:gd name="connsiteY585" fmla="*/ 1006475 h 5497513"/>
              <a:gd name="connsiteX586" fmla="*/ 1609849 w 4175125"/>
              <a:gd name="connsiteY586" fmla="*/ 1019969 h 5497513"/>
              <a:gd name="connsiteX587" fmla="*/ 1642379 w 4175125"/>
              <a:gd name="connsiteY587" fmla="*/ 1032669 h 5497513"/>
              <a:gd name="connsiteX588" fmla="*/ 1672528 w 4175125"/>
              <a:gd name="connsiteY588" fmla="*/ 1048544 h 5497513"/>
              <a:gd name="connsiteX589" fmla="*/ 1701090 w 4175125"/>
              <a:gd name="connsiteY589" fmla="*/ 1065213 h 5497513"/>
              <a:gd name="connsiteX590" fmla="*/ 1728066 w 4175125"/>
              <a:gd name="connsiteY590" fmla="*/ 1083469 h 5497513"/>
              <a:gd name="connsiteX591" fmla="*/ 1752662 w 4175125"/>
              <a:gd name="connsiteY591" fmla="*/ 1104106 h 5497513"/>
              <a:gd name="connsiteX592" fmla="*/ 1774877 w 4175125"/>
              <a:gd name="connsiteY592" fmla="*/ 1124744 h 5497513"/>
              <a:gd name="connsiteX593" fmla="*/ 1797092 w 4175125"/>
              <a:gd name="connsiteY593" fmla="*/ 1148556 h 5497513"/>
              <a:gd name="connsiteX594" fmla="*/ 1815341 w 4175125"/>
              <a:gd name="connsiteY594" fmla="*/ 1173163 h 5497513"/>
              <a:gd name="connsiteX595" fmla="*/ 1832002 w 4175125"/>
              <a:gd name="connsiteY595" fmla="*/ 1197769 h 5497513"/>
              <a:gd name="connsiteX596" fmla="*/ 1847870 w 4175125"/>
              <a:gd name="connsiteY596" fmla="*/ 1224756 h 5497513"/>
              <a:gd name="connsiteX597" fmla="*/ 1859771 w 4175125"/>
              <a:gd name="connsiteY597" fmla="*/ 1254125 h 5497513"/>
              <a:gd name="connsiteX598" fmla="*/ 1870086 w 4175125"/>
              <a:gd name="connsiteY598" fmla="*/ 1283494 h 5497513"/>
              <a:gd name="connsiteX599" fmla="*/ 1878020 w 4175125"/>
              <a:gd name="connsiteY599" fmla="*/ 1316038 h 5497513"/>
              <a:gd name="connsiteX600" fmla="*/ 1882780 w 4175125"/>
              <a:gd name="connsiteY600" fmla="*/ 1340644 h 5497513"/>
              <a:gd name="connsiteX601" fmla="*/ 1885954 w 4175125"/>
              <a:gd name="connsiteY601" fmla="*/ 1365250 h 5497513"/>
              <a:gd name="connsiteX602" fmla="*/ 1889127 w 4175125"/>
              <a:gd name="connsiteY602" fmla="*/ 1390650 h 5497513"/>
              <a:gd name="connsiteX603" fmla="*/ 1890714 w 4175125"/>
              <a:gd name="connsiteY603" fmla="*/ 1413669 h 5497513"/>
              <a:gd name="connsiteX604" fmla="*/ 1892301 w 4175125"/>
              <a:gd name="connsiteY604" fmla="*/ 1437481 h 5497513"/>
              <a:gd name="connsiteX605" fmla="*/ 1892301 w 4175125"/>
              <a:gd name="connsiteY605" fmla="*/ 1460500 h 5497513"/>
              <a:gd name="connsiteX606" fmla="*/ 1892301 w 4175125"/>
              <a:gd name="connsiteY606" fmla="*/ 1482725 h 5497513"/>
              <a:gd name="connsiteX607" fmla="*/ 1890714 w 4175125"/>
              <a:gd name="connsiteY607" fmla="*/ 1504950 h 5497513"/>
              <a:gd name="connsiteX608" fmla="*/ 1888334 w 4175125"/>
              <a:gd name="connsiteY608" fmla="*/ 1527175 h 5497513"/>
              <a:gd name="connsiteX609" fmla="*/ 1885954 w 4175125"/>
              <a:gd name="connsiteY609" fmla="*/ 1547813 h 5497513"/>
              <a:gd name="connsiteX610" fmla="*/ 1881987 w 4175125"/>
              <a:gd name="connsiteY610" fmla="*/ 1568450 h 5497513"/>
              <a:gd name="connsiteX611" fmla="*/ 1878020 w 4175125"/>
              <a:gd name="connsiteY611" fmla="*/ 1588294 h 5497513"/>
              <a:gd name="connsiteX612" fmla="*/ 1866119 w 4175125"/>
              <a:gd name="connsiteY612" fmla="*/ 1627188 h 5497513"/>
              <a:gd name="connsiteX613" fmla="*/ 1853424 w 4175125"/>
              <a:gd name="connsiteY613" fmla="*/ 1666082 h 5497513"/>
              <a:gd name="connsiteX614" fmla="*/ 1837556 w 4175125"/>
              <a:gd name="connsiteY614" fmla="*/ 1702594 h 5497513"/>
              <a:gd name="connsiteX615" fmla="*/ 1819308 w 4175125"/>
              <a:gd name="connsiteY615" fmla="*/ 1737519 h 5497513"/>
              <a:gd name="connsiteX616" fmla="*/ 1799473 w 4175125"/>
              <a:gd name="connsiteY616" fmla="*/ 1771650 h 5497513"/>
              <a:gd name="connsiteX617" fmla="*/ 1778051 w 4175125"/>
              <a:gd name="connsiteY617" fmla="*/ 1804194 h 5497513"/>
              <a:gd name="connsiteX618" fmla="*/ 1754249 w 4175125"/>
              <a:gd name="connsiteY618" fmla="*/ 1836738 h 5497513"/>
              <a:gd name="connsiteX619" fmla="*/ 1728066 w 4175125"/>
              <a:gd name="connsiteY619" fmla="*/ 1867694 h 5497513"/>
              <a:gd name="connsiteX620" fmla="*/ 1701884 w 4175125"/>
              <a:gd name="connsiteY620" fmla="*/ 1898650 h 5497513"/>
              <a:gd name="connsiteX621" fmla="*/ 1674908 w 4175125"/>
              <a:gd name="connsiteY621" fmla="*/ 1928813 h 5497513"/>
              <a:gd name="connsiteX622" fmla="*/ 1646346 w 4175125"/>
              <a:gd name="connsiteY622" fmla="*/ 1958975 h 5497513"/>
              <a:gd name="connsiteX623" fmla="*/ 1617783 w 4175125"/>
              <a:gd name="connsiteY623" fmla="*/ 1987550 h 5497513"/>
              <a:gd name="connsiteX624" fmla="*/ 1558278 w 4175125"/>
              <a:gd name="connsiteY624" fmla="*/ 2044700 h 5497513"/>
              <a:gd name="connsiteX625" fmla="*/ 1497979 w 4175125"/>
              <a:gd name="connsiteY625" fmla="*/ 2101850 h 5497513"/>
              <a:gd name="connsiteX626" fmla="*/ 1438474 w 4175125"/>
              <a:gd name="connsiteY626" fmla="*/ 2159000 h 5497513"/>
              <a:gd name="connsiteX627" fmla="*/ 1409911 w 4175125"/>
              <a:gd name="connsiteY627" fmla="*/ 2189163 h 5497513"/>
              <a:gd name="connsiteX628" fmla="*/ 1381349 w 4175125"/>
              <a:gd name="connsiteY628" fmla="*/ 2218532 h 5497513"/>
              <a:gd name="connsiteX629" fmla="*/ 1353580 w 4175125"/>
              <a:gd name="connsiteY629" fmla="*/ 2248694 h 5497513"/>
              <a:gd name="connsiteX630" fmla="*/ 1327397 w 4175125"/>
              <a:gd name="connsiteY630" fmla="*/ 2279650 h 5497513"/>
              <a:gd name="connsiteX631" fmla="*/ 1302802 w 4175125"/>
              <a:gd name="connsiteY631" fmla="*/ 2311400 h 5497513"/>
              <a:gd name="connsiteX632" fmla="*/ 1279793 w 4175125"/>
              <a:gd name="connsiteY632" fmla="*/ 2343944 h 5497513"/>
              <a:gd name="connsiteX633" fmla="*/ 1257578 w 4175125"/>
              <a:gd name="connsiteY633" fmla="*/ 2377282 h 5497513"/>
              <a:gd name="connsiteX634" fmla="*/ 1236949 w 4175125"/>
              <a:gd name="connsiteY634" fmla="*/ 2412207 h 5497513"/>
              <a:gd name="connsiteX635" fmla="*/ 1219494 w 4175125"/>
              <a:gd name="connsiteY635" fmla="*/ 2447925 h 5497513"/>
              <a:gd name="connsiteX636" fmla="*/ 1205213 w 4175125"/>
              <a:gd name="connsiteY636" fmla="*/ 2482850 h 5497513"/>
              <a:gd name="connsiteX637" fmla="*/ 1194899 w 4175125"/>
              <a:gd name="connsiteY637" fmla="*/ 2516982 h 5497513"/>
              <a:gd name="connsiteX638" fmla="*/ 1186964 w 4175125"/>
              <a:gd name="connsiteY638" fmla="*/ 2551907 h 5497513"/>
              <a:gd name="connsiteX639" fmla="*/ 1183791 w 4175125"/>
              <a:gd name="connsiteY639" fmla="*/ 2585244 h 5497513"/>
              <a:gd name="connsiteX640" fmla="*/ 1182204 w 4175125"/>
              <a:gd name="connsiteY640" fmla="*/ 2619375 h 5497513"/>
              <a:gd name="connsiteX641" fmla="*/ 1182204 w 4175125"/>
              <a:gd name="connsiteY641" fmla="*/ 2653507 h 5497513"/>
              <a:gd name="connsiteX642" fmla="*/ 1186171 w 4175125"/>
              <a:gd name="connsiteY642" fmla="*/ 2686050 h 5497513"/>
              <a:gd name="connsiteX643" fmla="*/ 1190932 w 4175125"/>
              <a:gd name="connsiteY643" fmla="*/ 2719388 h 5497513"/>
              <a:gd name="connsiteX644" fmla="*/ 1198866 w 4175125"/>
              <a:gd name="connsiteY644" fmla="*/ 2751932 h 5497513"/>
              <a:gd name="connsiteX645" fmla="*/ 1209180 w 4175125"/>
              <a:gd name="connsiteY645" fmla="*/ 2784475 h 5497513"/>
              <a:gd name="connsiteX646" fmla="*/ 1221081 w 4175125"/>
              <a:gd name="connsiteY646" fmla="*/ 2815432 h 5497513"/>
              <a:gd name="connsiteX647" fmla="*/ 1233775 w 4175125"/>
              <a:gd name="connsiteY647" fmla="*/ 2847975 h 5497513"/>
              <a:gd name="connsiteX648" fmla="*/ 1249644 w 4175125"/>
              <a:gd name="connsiteY648" fmla="*/ 2879725 h 5497513"/>
              <a:gd name="connsiteX649" fmla="*/ 1266305 w 4175125"/>
              <a:gd name="connsiteY649" fmla="*/ 2909094 h 5497513"/>
              <a:gd name="connsiteX650" fmla="*/ 1283760 w 4175125"/>
              <a:gd name="connsiteY650" fmla="*/ 2940844 h 5497513"/>
              <a:gd name="connsiteX651" fmla="*/ 1302802 w 4175125"/>
              <a:gd name="connsiteY651" fmla="*/ 2970213 h 5497513"/>
              <a:gd name="connsiteX652" fmla="*/ 1322637 w 4175125"/>
              <a:gd name="connsiteY652" fmla="*/ 3000375 h 5497513"/>
              <a:gd name="connsiteX653" fmla="*/ 1343265 w 4175125"/>
              <a:gd name="connsiteY653" fmla="*/ 3028950 h 5497513"/>
              <a:gd name="connsiteX654" fmla="*/ 1363894 w 4175125"/>
              <a:gd name="connsiteY654" fmla="*/ 3059113 h 5497513"/>
              <a:gd name="connsiteX655" fmla="*/ 1408324 w 4175125"/>
              <a:gd name="connsiteY655" fmla="*/ 3114675 h 5497513"/>
              <a:gd name="connsiteX656" fmla="*/ 1452755 w 4175125"/>
              <a:gd name="connsiteY656" fmla="*/ 3169444 h 5497513"/>
              <a:gd name="connsiteX657" fmla="*/ 1538443 w 4175125"/>
              <a:gd name="connsiteY657" fmla="*/ 3272632 h 5497513"/>
              <a:gd name="connsiteX658" fmla="*/ 1577320 w 4175125"/>
              <a:gd name="connsiteY658" fmla="*/ 3320257 h 5497513"/>
              <a:gd name="connsiteX659" fmla="*/ 1612229 w 4175125"/>
              <a:gd name="connsiteY659" fmla="*/ 3367088 h 5497513"/>
              <a:gd name="connsiteX660" fmla="*/ 1629684 w 4175125"/>
              <a:gd name="connsiteY660" fmla="*/ 3390900 h 5497513"/>
              <a:gd name="connsiteX661" fmla="*/ 1644759 w 4175125"/>
              <a:gd name="connsiteY661" fmla="*/ 3416300 h 5497513"/>
              <a:gd name="connsiteX662" fmla="*/ 1659040 w 4175125"/>
              <a:gd name="connsiteY662" fmla="*/ 3444082 h 5497513"/>
              <a:gd name="connsiteX663" fmla="*/ 1673321 w 4175125"/>
              <a:gd name="connsiteY663" fmla="*/ 3473450 h 5497513"/>
              <a:gd name="connsiteX664" fmla="*/ 1687603 w 4175125"/>
              <a:gd name="connsiteY664" fmla="*/ 3505200 h 5497513"/>
              <a:gd name="connsiteX665" fmla="*/ 1701090 w 4175125"/>
              <a:gd name="connsiteY665" fmla="*/ 3537744 h 5497513"/>
              <a:gd name="connsiteX666" fmla="*/ 1712992 w 4175125"/>
              <a:gd name="connsiteY666" fmla="*/ 3571082 h 5497513"/>
              <a:gd name="connsiteX667" fmla="*/ 1723306 w 4175125"/>
              <a:gd name="connsiteY667" fmla="*/ 3606801 h 5497513"/>
              <a:gd name="connsiteX668" fmla="*/ 1732033 w 4175125"/>
              <a:gd name="connsiteY668" fmla="*/ 3642519 h 5497513"/>
              <a:gd name="connsiteX669" fmla="*/ 1739967 w 4175125"/>
              <a:gd name="connsiteY669" fmla="*/ 3680619 h 5497513"/>
              <a:gd name="connsiteX670" fmla="*/ 1746315 w 4175125"/>
              <a:gd name="connsiteY670" fmla="*/ 3717132 h 5497513"/>
              <a:gd name="connsiteX671" fmla="*/ 1751868 w 4175125"/>
              <a:gd name="connsiteY671" fmla="*/ 3756026 h 5497513"/>
              <a:gd name="connsiteX672" fmla="*/ 1754249 w 4175125"/>
              <a:gd name="connsiteY672" fmla="*/ 3794126 h 5497513"/>
              <a:gd name="connsiteX673" fmla="*/ 1755836 w 4175125"/>
              <a:gd name="connsiteY673" fmla="*/ 3833019 h 5497513"/>
              <a:gd name="connsiteX674" fmla="*/ 1754249 w 4175125"/>
              <a:gd name="connsiteY674" fmla="*/ 3870326 h 5497513"/>
              <a:gd name="connsiteX675" fmla="*/ 1750282 w 4175125"/>
              <a:gd name="connsiteY675" fmla="*/ 3909219 h 5497513"/>
              <a:gd name="connsiteX676" fmla="*/ 1745521 w 4175125"/>
              <a:gd name="connsiteY676" fmla="*/ 3947319 h 5497513"/>
              <a:gd name="connsiteX677" fmla="*/ 1737587 w 4175125"/>
              <a:gd name="connsiteY677" fmla="*/ 3984626 h 5497513"/>
              <a:gd name="connsiteX678" fmla="*/ 1725686 w 4175125"/>
              <a:gd name="connsiteY678" fmla="*/ 4021138 h 5497513"/>
              <a:gd name="connsiteX679" fmla="*/ 1712992 w 4175125"/>
              <a:gd name="connsiteY679" fmla="*/ 4056857 h 5497513"/>
              <a:gd name="connsiteX680" fmla="*/ 1705058 w 4175125"/>
              <a:gd name="connsiteY680" fmla="*/ 4074319 h 5497513"/>
              <a:gd name="connsiteX681" fmla="*/ 1697124 w 4175125"/>
              <a:gd name="connsiteY681" fmla="*/ 4091782 h 5497513"/>
              <a:gd name="connsiteX682" fmla="*/ 1686809 w 4175125"/>
              <a:gd name="connsiteY682" fmla="*/ 4108451 h 5497513"/>
              <a:gd name="connsiteX683" fmla="*/ 1677288 w 4175125"/>
              <a:gd name="connsiteY683" fmla="*/ 4125119 h 5497513"/>
              <a:gd name="connsiteX684" fmla="*/ 1666181 w 4175125"/>
              <a:gd name="connsiteY684" fmla="*/ 4142582 h 5497513"/>
              <a:gd name="connsiteX685" fmla="*/ 1655073 w 4175125"/>
              <a:gd name="connsiteY685" fmla="*/ 4157663 h 5497513"/>
              <a:gd name="connsiteX686" fmla="*/ 1642379 w 4175125"/>
              <a:gd name="connsiteY686" fmla="*/ 4173538 h 5497513"/>
              <a:gd name="connsiteX687" fmla="*/ 1629684 w 4175125"/>
              <a:gd name="connsiteY687" fmla="*/ 4187826 h 5497513"/>
              <a:gd name="connsiteX688" fmla="*/ 1615403 w 4175125"/>
              <a:gd name="connsiteY688" fmla="*/ 4203701 h 5497513"/>
              <a:gd name="connsiteX689" fmla="*/ 1601122 w 4175125"/>
              <a:gd name="connsiteY689" fmla="*/ 4217988 h 5497513"/>
              <a:gd name="connsiteX690" fmla="*/ 1583667 w 4175125"/>
              <a:gd name="connsiteY690" fmla="*/ 4230688 h 5497513"/>
              <a:gd name="connsiteX691" fmla="*/ 1568592 w 4175125"/>
              <a:gd name="connsiteY691" fmla="*/ 4244976 h 5497513"/>
              <a:gd name="connsiteX692" fmla="*/ 1550344 w 4175125"/>
              <a:gd name="connsiteY692" fmla="*/ 4256882 h 5497513"/>
              <a:gd name="connsiteX693" fmla="*/ 1532095 w 4175125"/>
              <a:gd name="connsiteY693" fmla="*/ 4269582 h 5497513"/>
              <a:gd name="connsiteX694" fmla="*/ 1512260 w 4175125"/>
              <a:gd name="connsiteY694" fmla="*/ 4281488 h 5497513"/>
              <a:gd name="connsiteX695" fmla="*/ 1491632 w 4175125"/>
              <a:gd name="connsiteY695" fmla="*/ 4293394 h 5497513"/>
              <a:gd name="connsiteX696" fmla="*/ 1471003 w 4175125"/>
              <a:gd name="connsiteY696" fmla="*/ 4303713 h 5497513"/>
              <a:gd name="connsiteX697" fmla="*/ 1448788 w 4175125"/>
              <a:gd name="connsiteY697" fmla="*/ 4312444 h 5497513"/>
              <a:gd name="connsiteX698" fmla="*/ 1424986 w 4175125"/>
              <a:gd name="connsiteY698" fmla="*/ 4322763 h 5497513"/>
              <a:gd name="connsiteX699" fmla="*/ 1400390 w 4175125"/>
              <a:gd name="connsiteY699" fmla="*/ 4330701 h 5497513"/>
              <a:gd name="connsiteX700" fmla="*/ 1374208 w 4175125"/>
              <a:gd name="connsiteY700" fmla="*/ 4338638 h 5497513"/>
              <a:gd name="connsiteX701" fmla="*/ 1348819 w 4175125"/>
              <a:gd name="connsiteY701" fmla="*/ 4346576 h 5497513"/>
              <a:gd name="connsiteX702" fmla="*/ 1321050 w 4175125"/>
              <a:gd name="connsiteY702" fmla="*/ 4352926 h 5497513"/>
              <a:gd name="connsiteX703" fmla="*/ 1292487 w 4175125"/>
              <a:gd name="connsiteY703" fmla="*/ 4359276 h 5497513"/>
              <a:gd name="connsiteX704" fmla="*/ 1263925 w 4175125"/>
              <a:gd name="connsiteY704" fmla="*/ 4363244 h 5497513"/>
              <a:gd name="connsiteX705" fmla="*/ 1235362 w 4175125"/>
              <a:gd name="connsiteY705" fmla="*/ 4367213 h 5497513"/>
              <a:gd name="connsiteX706" fmla="*/ 1208386 w 4175125"/>
              <a:gd name="connsiteY706" fmla="*/ 4371182 h 5497513"/>
              <a:gd name="connsiteX707" fmla="*/ 1182204 w 4175125"/>
              <a:gd name="connsiteY707" fmla="*/ 4372769 h 5497513"/>
              <a:gd name="connsiteX708" fmla="*/ 1156022 w 4175125"/>
              <a:gd name="connsiteY708" fmla="*/ 4373563 h 5497513"/>
              <a:gd name="connsiteX709" fmla="*/ 1131426 w 4175125"/>
              <a:gd name="connsiteY709" fmla="*/ 4373563 h 5497513"/>
              <a:gd name="connsiteX710" fmla="*/ 1107624 w 4175125"/>
              <a:gd name="connsiteY710" fmla="*/ 4373563 h 5497513"/>
              <a:gd name="connsiteX711" fmla="*/ 1084615 w 4175125"/>
              <a:gd name="connsiteY711" fmla="*/ 4372769 h 5497513"/>
              <a:gd name="connsiteX712" fmla="*/ 1060813 w 4175125"/>
              <a:gd name="connsiteY712" fmla="*/ 4369594 h 5497513"/>
              <a:gd name="connsiteX713" fmla="*/ 1039391 w 4175125"/>
              <a:gd name="connsiteY713" fmla="*/ 4365626 h 5497513"/>
              <a:gd name="connsiteX714" fmla="*/ 1017969 w 4175125"/>
              <a:gd name="connsiteY714" fmla="*/ 4362451 h 5497513"/>
              <a:gd name="connsiteX715" fmla="*/ 997341 w 4175125"/>
              <a:gd name="connsiteY715" fmla="*/ 4356894 h 5497513"/>
              <a:gd name="connsiteX716" fmla="*/ 978299 w 4175125"/>
              <a:gd name="connsiteY716" fmla="*/ 4351338 h 5497513"/>
              <a:gd name="connsiteX717" fmla="*/ 958464 w 4175125"/>
              <a:gd name="connsiteY717" fmla="*/ 4344988 h 5497513"/>
              <a:gd name="connsiteX718" fmla="*/ 940216 w 4175125"/>
              <a:gd name="connsiteY718" fmla="*/ 4337051 h 5497513"/>
              <a:gd name="connsiteX719" fmla="*/ 921968 w 4175125"/>
              <a:gd name="connsiteY719" fmla="*/ 4329907 h 5497513"/>
              <a:gd name="connsiteX720" fmla="*/ 903719 w 4175125"/>
              <a:gd name="connsiteY720" fmla="*/ 4320382 h 5497513"/>
              <a:gd name="connsiteX721" fmla="*/ 887851 w 4175125"/>
              <a:gd name="connsiteY721" fmla="*/ 4311651 h 5497513"/>
              <a:gd name="connsiteX722" fmla="*/ 871190 w 4175125"/>
              <a:gd name="connsiteY722" fmla="*/ 4301332 h 5497513"/>
              <a:gd name="connsiteX723" fmla="*/ 856115 w 4175125"/>
              <a:gd name="connsiteY723" fmla="*/ 4290219 h 5497513"/>
              <a:gd name="connsiteX724" fmla="*/ 841040 w 4175125"/>
              <a:gd name="connsiteY724" fmla="*/ 4279107 h 5497513"/>
              <a:gd name="connsiteX725" fmla="*/ 826759 w 4175125"/>
              <a:gd name="connsiteY725" fmla="*/ 4267201 h 5497513"/>
              <a:gd name="connsiteX726" fmla="*/ 812478 w 4175125"/>
              <a:gd name="connsiteY726" fmla="*/ 4254501 h 5497513"/>
              <a:gd name="connsiteX727" fmla="*/ 799783 w 4175125"/>
              <a:gd name="connsiteY727" fmla="*/ 4241007 h 5497513"/>
              <a:gd name="connsiteX728" fmla="*/ 773601 w 4175125"/>
              <a:gd name="connsiteY728" fmla="*/ 4212432 h 5497513"/>
              <a:gd name="connsiteX729" fmla="*/ 750592 w 4175125"/>
              <a:gd name="connsiteY729" fmla="*/ 4182269 h 5497513"/>
              <a:gd name="connsiteX730" fmla="*/ 729964 w 4175125"/>
              <a:gd name="connsiteY730" fmla="*/ 4149726 h 5497513"/>
              <a:gd name="connsiteX731" fmla="*/ 710128 w 4175125"/>
              <a:gd name="connsiteY731" fmla="*/ 4116388 h 5497513"/>
              <a:gd name="connsiteX732" fmla="*/ 693467 w 4175125"/>
              <a:gd name="connsiteY732" fmla="*/ 4081463 h 5497513"/>
              <a:gd name="connsiteX733" fmla="*/ 676012 w 4175125"/>
              <a:gd name="connsiteY733" fmla="*/ 4043363 h 5497513"/>
              <a:gd name="connsiteX734" fmla="*/ 661731 w 4175125"/>
              <a:gd name="connsiteY734" fmla="*/ 4006057 h 5497513"/>
              <a:gd name="connsiteX735" fmla="*/ 649036 w 4175125"/>
              <a:gd name="connsiteY735" fmla="*/ 3965576 h 5497513"/>
              <a:gd name="connsiteX736" fmla="*/ 637135 w 4175125"/>
              <a:gd name="connsiteY736" fmla="*/ 3925094 h 5497513"/>
              <a:gd name="connsiteX737" fmla="*/ 626821 w 4175125"/>
              <a:gd name="connsiteY737" fmla="*/ 3883819 h 5497513"/>
              <a:gd name="connsiteX738" fmla="*/ 618094 w 4175125"/>
              <a:gd name="connsiteY738" fmla="*/ 3841751 h 5497513"/>
              <a:gd name="connsiteX739" fmla="*/ 610160 w 4175125"/>
              <a:gd name="connsiteY739" fmla="*/ 3798888 h 5497513"/>
              <a:gd name="connsiteX740" fmla="*/ 603812 w 4175125"/>
              <a:gd name="connsiteY740" fmla="*/ 3754438 h 5497513"/>
              <a:gd name="connsiteX741" fmla="*/ 596672 w 4175125"/>
              <a:gd name="connsiteY741" fmla="*/ 3711576 h 5497513"/>
              <a:gd name="connsiteX742" fmla="*/ 586357 w 4175125"/>
              <a:gd name="connsiteY742" fmla="*/ 3625057 h 5497513"/>
              <a:gd name="connsiteX743" fmla="*/ 578423 w 4175125"/>
              <a:gd name="connsiteY743" fmla="*/ 3537744 h 5497513"/>
              <a:gd name="connsiteX744" fmla="*/ 572076 w 4175125"/>
              <a:gd name="connsiteY744" fmla="*/ 3452813 h 5497513"/>
              <a:gd name="connsiteX745" fmla="*/ 568109 w 4175125"/>
              <a:gd name="connsiteY745" fmla="*/ 3411538 h 5497513"/>
              <a:gd name="connsiteX746" fmla="*/ 563349 w 4175125"/>
              <a:gd name="connsiteY746" fmla="*/ 3369469 h 5497513"/>
              <a:gd name="connsiteX747" fmla="*/ 557001 w 4175125"/>
              <a:gd name="connsiteY747" fmla="*/ 3328194 h 5497513"/>
              <a:gd name="connsiteX748" fmla="*/ 549067 w 4175125"/>
              <a:gd name="connsiteY748" fmla="*/ 3286919 h 5497513"/>
              <a:gd name="connsiteX749" fmla="*/ 541133 w 4175125"/>
              <a:gd name="connsiteY749" fmla="*/ 3243263 h 5497513"/>
              <a:gd name="connsiteX750" fmla="*/ 530819 w 4175125"/>
              <a:gd name="connsiteY750" fmla="*/ 3201988 h 5497513"/>
              <a:gd name="connsiteX751" fmla="*/ 518918 w 4175125"/>
              <a:gd name="connsiteY751" fmla="*/ 3159125 h 5497513"/>
              <a:gd name="connsiteX752" fmla="*/ 507017 w 4175125"/>
              <a:gd name="connsiteY752" fmla="*/ 3117850 h 5497513"/>
              <a:gd name="connsiteX753" fmla="*/ 494323 w 4175125"/>
              <a:gd name="connsiteY753" fmla="*/ 3075782 h 5497513"/>
              <a:gd name="connsiteX754" fmla="*/ 481628 w 4175125"/>
              <a:gd name="connsiteY754" fmla="*/ 3032919 h 5497513"/>
              <a:gd name="connsiteX755" fmla="*/ 451479 w 4175125"/>
              <a:gd name="connsiteY755" fmla="*/ 2948782 h 5497513"/>
              <a:gd name="connsiteX756" fmla="*/ 418949 w 4175125"/>
              <a:gd name="connsiteY756" fmla="*/ 2863850 h 5497513"/>
              <a:gd name="connsiteX757" fmla="*/ 384833 w 4175125"/>
              <a:gd name="connsiteY757" fmla="*/ 2780507 h 5497513"/>
              <a:gd name="connsiteX758" fmla="*/ 349923 w 4175125"/>
              <a:gd name="connsiteY758" fmla="*/ 2697163 h 5497513"/>
              <a:gd name="connsiteX759" fmla="*/ 313426 w 4175125"/>
              <a:gd name="connsiteY759" fmla="*/ 2613819 h 5497513"/>
              <a:gd name="connsiteX760" fmla="*/ 240433 w 4175125"/>
              <a:gd name="connsiteY760" fmla="*/ 2450307 h 5497513"/>
              <a:gd name="connsiteX761" fmla="*/ 203937 w 4175125"/>
              <a:gd name="connsiteY761" fmla="*/ 2369344 h 5497513"/>
              <a:gd name="connsiteX762" fmla="*/ 170614 w 4175125"/>
              <a:gd name="connsiteY762" fmla="*/ 2289969 h 5497513"/>
              <a:gd name="connsiteX763" fmla="*/ 138877 w 4175125"/>
              <a:gd name="connsiteY763" fmla="*/ 2212182 h 5497513"/>
              <a:gd name="connsiteX764" fmla="*/ 109521 w 4175125"/>
              <a:gd name="connsiteY764" fmla="*/ 2135188 h 5497513"/>
              <a:gd name="connsiteX765" fmla="*/ 97620 w 4175125"/>
              <a:gd name="connsiteY765" fmla="*/ 2096294 h 5497513"/>
              <a:gd name="connsiteX766" fmla="*/ 87306 w 4175125"/>
              <a:gd name="connsiteY766" fmla="*/ 2058988 h 5497513"/>
              <a:gd name="connsiteX767" fmla="*/ 79372 w 4175125"/>
              <a:gd name="connsiteY767" fmla="*/ 2020094 h 5497513"/>
              <a:gd name="connsiteX768" fmla="*/ 74612 w 4175125"/>
              <a:gd name="connsiteY768" fmla="*/ 1980407 h 5497513"/>
              <a:gd name="connsiteX769" fmla="*/ 73025 w 4175125"/>
              <a:gd name="connsiteY769" fmla="*/ 1941513 h 5497513"/>
              <a:gd name="connsiteX770" fmla="*/ 71438 w 4175125"/>
              <a:gd name="connsiteY770" fmla="*/ 1901825 h 5497513"/>
              <a:gd name="connsiteX771" fmla="*/ 74612 w 4175125"/>
              <a:gd name="connsiteY771" fmla="*/ 1862138 h 5497513"/>
              <a:gd name="connsiteX772" fmla="*/ 79372 w 4175125"/>
              <a:gd name="connsiteY772" fmla="*/ 1823244 h 5497513"/>
              <a:gd name="connsiteX773" fmla="*/ 85719 w 4175125"/>
              <a:gd name="connsiteY773" fmla="*/ 1784350 h 5497513"/>
              <a:gd name="connsiteX774" fmla="*/ 95240 w 4175125"/>
              <a:gd name="connsiteY774" fmla="*/ 1745457 h 5497513"/>
              <a:gd name="connsiteX775" fmla="*/ 107141 w 4175125"/>
              <a:gd name="connsiteY775" fmla="*/ 1707357 h 5497513"/>
              <a:gd name="connsiteX776" fmla="*/ 119836 w 4175125"/>
              <a:gd name="connsiteY776" fmla="*/ 1668463 h 5497513"/>
              <a:gd name="connsiteX777" fmla="*/ 135704 w 4175125"/>
              <a:gd name="connsiteY777" fmla="*/ 1631157 h 5497513"/>
              <a:gd name="connsiteX778" fmla="*/ 153952 w 4175125"/>
              <a:gd name="connsiteY778" fmla="*/ 1594644 h 5497513"/>
              <a:gd name="connsiteX779" fmla="*/ 172994 w 4175125"/>
              <a:gd name="connsiteY779" fmla="*/ 1556544 h 5497513"/>
              <a:gd name="connsiteX780" fmla="*/ 195209 w 4175125"/>
              <a:gd name="connsiteY780" fmla="*/ 1520031 h 5497513"/>
              <a:gd name="connsiteX781" fmla="*/ 218218 w 4175125"/>
              <a:gd name="connsiteY781" fmla="*/ 1485106 h 5497513"/>
              <a:gd name="connsiteX782" fmla="*/ 244400 w 4175125"/>
              <a:gd name="connsiteY782" fmla="*/ 1450181 h 5497513"/>
              <a:gd name="connsiteX783" fmla="*/ 272169 w 4175125"/>
              <a:gd name="connsiteY783" fmla="*/ 1415256 h 5497513"/>
              <a:gd name="connsiteX784" fmla="*/ 301525 w 4175125"/>
              <a:gd name="connsiteY784" fmla="*/ 1381125 h 5497513"/>
              <a:gd name="connsiteX785" fmla="*/ 333261 w 4175125"/>
              <a:gd name="connsiteY785" fmla="*/ 1348581 h 5497513"/>
              <a:gd name="connsiteX786" fmla="*/ 365791 w 4175125"/>
              <a:gd name="connsiteY786" fmla="*/ 1317625 h 5497513"/>
              <a:gd name="connsiteX787" fmla="*/ 400701 w 4175125"/>
              <a:gd name="connsiteY787" fmla="*/ 1285875 h 5497513"/>
              <a:gd name="connsiteX788" fmla="*/ 437197 w 4175125"/>
              <a:gd name="connsiteY788" fmla="*/ 1256506 h 5497513"/>
              <a:gd name="connsiteX789" fmla="*/ 476074 w 4175125"/>
              <a:gd name="connsiteY789" fmla="*/ 1227931 h 5497513"/>
              <a:gd name="connsiteX790" fmla="*/ 514951 w 4175125"/>
              <a:gd name="connsiteY790" fmla="*/ 1200150 h 5497513"/>
              <a:gd name="connsiteX791" fmla="*/ 557001 w 4175125"/>
              <a:gd name="connsiteY791" fmla="*/ 1174750 h 5497513"/>
              <a:gd name="connsiteX792" fmla="*/ 599845 w 4175125"/>
              <a:gd name="connsiteY792" fmla="*/ 1149350 h 5497513"/>
              <a:gd name="connsiteX793" fmla="*/ 645069 w 4175125"/>
              <a:gd name="connsiteY793" fmla="*/ 1124744 h 5497513"/>
              <a:gd name="connsiteX794" fmla="*/ 690293 w 4175125"/>
              <a:gd name="connsiteY794" fmla="*/ 1102519 h 5497513"/>
              <a:gd name="connsiteX795" fmla="*/ 738691 w 4175125"/>
              <a:gd name="connsiteY795" fmla="*/ 1081881 h 5497513"/>
              <a:gd name="connsiteX796" fmla="*/ 787882 w 4175125"/>
              <a:gd name="connsiteY796" fmla="*/ 1062831 h 5497513"/>
              <a:gd name="connsiteX797" fmla="*/ 837867 w 4175125"/>
              <a:gd name="connsiteY797" fmla="*/ 1045369 h 5497513"/>
              <a:gd name="connsiteX798" fmla="*/ 885471 w 4175125"/>
              <a:gd name="connsiteY798" fmla="*/ 1030288 h 5497513"/>
              <a:gd name="connsiteX799" fmla="*/ 934662 w 4175125"/>
              <a:gd name="connsiteY799" fmla="*/ 1016000 h 5497513"/>
              <a:gd name="connsiteX800" fmla="*/ 983060 w 4175125"/>
              <a:gd name="connsiteY800" fmla="*/ 1002506 h 5497513"/>
              <a:gd name="connsiteX801" fmla="*/ 1031457 w 4175125"/>
              <a:gd name="connsiteY801" fmla="*/ 992188 h 5497513"/>
              <a:gd name="connsiteX802" fmla="*/ 1079062 w 4175125"/>
              <a:gd name="connsiteY802" fmla="*/ 983456 h 5497513"/>
              <a:gd name="connsiteX803" fmla="*/ 1125872 w 4175125"/>
              <a:gd name="connsiteY803" fmla="*/ 977106 h 5497513"/>
              <a:gd name="connsiteX804" fmla="*/ 1171890 w 4175125"/>
              <a:gd name="connsiteY804" fmla="*/ 971550 h 5497513"/>
              <a:gd name="connsiteX805" fmla="*/ 1217114 w 4175125"/>
              <a:gd name="connsiteY805" fmla="*/ 967581 h 5497513"/>
              <a:gd name="connsiteX806" fmla="*/ 109538 w 4175125"/>
              <a:gd name="connsiteY806" fmla="*/ 782638 h 5497513"/>
              <a:gd name="connsiteX807" fmla="*/ 123825 w 4175125"/>
              <a:gd name="connsiteY807" fmla="*/ 782638 h 5497513"/>
              <a:gd name="connsiteX808" fmla="*/ 136525 w 4175125"/>
              <a:gd name="connsiteY808" fmla="*/ 784226 h 5497513"/>
              <a:gd name="connsiteX809" fmla="*/ 150813 w 4175125"/>
              <a:gd name="connsiteY809" fmla="*/ 788194 h 5497513"/>
              <a:gd name="connsiteX810" fmla="*/ 165100 w 4175125"/>
              <a:gd name="connsiteY810" fmla="*/ 794544 h 5497513"/>
              <a:gd name="connsiteX811" fmla="*/ 178594 w 4175125"/>
              <a:gd name="connsiteY811" fmla="*/ 800895 h 5497513"/>
              <a:gd name="connsiteX812" fmla="*/ 191294 w 4175125"/>
              <a:gd name="connsiteY812" fmla="*/ 810419 h 5497513"/>
              <a:gd name="connsiteX813" fmla="*/ 203994 w 4175125"/>
              <a:gd name="connsiteY813" fmla="*/ 820738 h 5497513"/>
              <a:gd name="connsiteX814" fmla="*/ 215900 w 4175125"/>
              <a:gd name="connsiteY814" fmla="*/ 833438 h 5497513"/>
              <a:gd name="connsiteX815" fmla="*/ 227807 w 4175125"/>
              <a:gd name="connsiteY815" fmla="*/ 846933 h 5497513"/>
              <a:gd name="connsiteX816" fmla="*/ 239713 w 4175125"/>
              <a:gd name="connsiteY816" fmla="*/ 861219 h 5497513"/>
              <a:gd name="connsiteX817" fmla="*/ 248444 w 4175125"/>
              <a:gd name="connsiteY817" fmla="*/ 877888 h 5497513"/>
              <a:gd name="connsiteX818" fmla="*/ 257969 w 4175125"/>
              <a:gd name="connsiteY818" fmla="*/ 894558 h 5497513"/>
              <a:gd name="connsiteX819" fmla="*/ 265113 w 4175125"/>
              <a:gd name="connsiteY819" fmla="*/ 912813 h 5497513"/>
              <a:gd name="connsiteX820" fmla="*/ 273050 w 4175125"/>
              <a:gd name="connsiteY820" fmla="*/ 932657 h 5497513"/>
              <a:gd name="connsiteX821" fmla="*/ 278607 w 4175125"/>
              <a:gd name="connsiteY821" fmla="*/ 953294 h 5497513"/>
              <a:gd name="connsiteX822" fmla="*/ 282576 w 4175125"/>
              <a:gd name="connsiteY822" fmla="*/ 973932 h 5497513"/>
              <a:gd name="connsiteX823" fmla="*/ 286544 w 4175125"/>
              <a:gd name="connsiteY823" fmla="*/ 993776 h 5497513"/>
              <a:gd name="connsiteX824" fmla="*/ 287338 w 4175125"/>
              <a:gd name="connsiteY824" fmla="*/ 1014413 h 5497513"/>
              <a:gd name="connsiteX825" fmla="*/ 287338 w 4175125"/>
              <a:gd name="connsiteY825" fmla="*/ 1034257 h 5497513"/>
              <a:gd name="connsiteX826" fmla="*/ 284957 w 4175125"/>
              <a:gd name="connsiteY826" fmla="*/ 1052513 h 5497513"/>
              <a:gd name="connsiteX827" fmla="*/ 282576 w 4175125"/>
              <a:gd name="connsiteY827" fmla="*/ 1069976 h 5497513"/>
              <a:gd name="connsiteX828" fmla="*/ 278607 w 4175125"/>
              <a:gd name="connsiteY828" fmla="*/ 1088232 h 5497513"/>
              <a:gd name="connsiteX829" fmla="*/ 273050 w 4175125"/>
              <a:gd name="connsiteY829" fmla="*/ 1104107 h 5497513"/>
              <a:gd name="connsiteX830" fmla="*/ 266700 w 4175125"/>
              <a:gd name="connsiteY830" fmla="*/ 1119982 h 5497513"/>
              <a:gd name="connsiteX831" fmla="*/ 260350 w 4175125"/>
              <a:gd name="connsiteY831" fmla="*/ 1134269 h 5497513"/>
              <a:gd name="connsiteX832" fmla="*/ 250825 w 4175125"/>
              <a:gd name="connsiteY832" fmla="*/ 1146969 h 5497513"/>
              <a:gd name="connsiteX833" fmla="*/ 240507 w 4175125"/>
              <a:gd name="connsiteY833" fmla="*/ 1157288 h 5497513"/>
              <a:gd name="connsiteX834" fmla="*/ 230188 w 4175125"/>
              <a:gd name="connsiteY834" fmla="*/ 1167607 h 5497513"/>
              <a:gd name="connsiteX835" fmla="*/ 218282 w 4175125"/>
              <a:gd name="connsiteY835" fmla="*/ 1175544 h 5497513"/>
              <a:gd name="connsiteX836" fmla="*/ 207169 w 4175125"/>
              <a:gd name="connsiteY836" fmla="*/ 1181894 h 5497513"/>
              <a:gd name="connsiteX837" fmla="*/ 192882 w 4175125"/>
              <a:gd name="connsiteY837" fmla="*/ 1185863 h 5497513"/>
              <a:gd name="connsiteX838" fmla="*/ 178594 w 4175125"/>
              <a:gd name="connsiteY838" fmla="*/ 1189038 h 5497513"/>
              <a:gd name="connsiteX839" fmla="*/ 165100 w 4175125"/>
              <a:gd name="connsiteY839" fmla="*/ 1189038 h 5497513"/>
              <a:gd name="connsiteX840" fmla="*/ 150813 w 4175125"/>
              <a:gd name="connsiteY840" fmla="*/ 1187451 h 5497513"/>
              <a:gd name="connsiteX841" fmla="*/ 136525 w 4175125"/>
              <a:gd name="connsiteY841" fmla="*/ 1183482 h 5497513"/>
              <a:gd name="connsiteX842" fmla="*/ 122238 w 4175125"/>
              <a:gd name="connsiteY842" fmla="*/ 1177926 h 5497513"/>
              <a:gd name="connsiteX843" fmla="*/ 109538 w 4175125"/>
              <a:gd name="connsiteY843" fmla="*/ 1170782 h 5497513"/>
              <a:gd name="connsiteX844" fmla="*/ 96044 w 4175125"/>
              <a:gd name="connsiteY844" fmla="*/ 1161257 h 5497513"/>
              <a:gd name="connsiteX845" fmla="*/ 83344 w 4175125"/>
              <a:gd name="connsiteY845" fmla="*/ 1150938 h 5497513"/>
              <a:gd name="connsiteX846" fmla="*/ 71438 w 4175125"/>
              <a:gd name="connsiteY846" fmla="*/ 1139032 h 5497513"/>
              <a:gd name="connsiteX847" fmla="*/ 60325 w 4175125"/>
              <a:gd name="connsiteY847" fmla="*/ 1124744 h 5497513"/>
              <a:gd name="connsiteX848" fmla="*/ 48419 w 4175125"/>
              <a:gd name="connsiteY848" fmla="*/ 1110457 h 5497513"/>
              <a:gd name="connsiteX849" fmla="*/ 38894 w 4175125"/>
              <a:gd name="connsiteY849" fmla="*/ 1093788 h 5497513"/>
              <a:gd name="connsiteX850" fmla="*/ 30163 w 4175125"/>
              <a:gd name="connsiteY850" fmla="*/ 1077119 h 5497513"/>
              <a:gd name="connsiteX851" fmla="*/ 22225 w 4175125"/>
              <a:gd name="connsiteY851" fmla="*/ 1058863 h 5497513"/>
              <a:gd name="connsiteX852" fmla="*/ 14288 w 4175125"/>
              <a:gd name="connsiteY852" fmla="*/ 1039019 h 5497513"/>
              <a:gd name="connsiteX853" fmla="*/ 9525 w 4175125"/>
              <a:gd name="connsiteY853" fmla="*/ 1018382 h 5497513"/>
              <a:gd name="connsiteX854" fmla="*/ 5556 w 4175125"/>
              <a:gd name="connsiteY854" fmla="*/ 998538 h 5497513"/>
              <a:gd name="connsiteX855" fmla="*/ 1588 w 4175125"/>
              <a:gd name="connsiteY855" fmla="*/ 977901 h 5497513"/>
              <a:gd name="connsiteX856" fmla="*/ 0 w 4175125"/>
              <a:gd name="connsiteY856" fmla="*/ 957263 h 5497513"/>
              <a:gd name="connsiteX857" fmla="*/ 0 w 4175125"/>
              <a:gd name="connsiteY857" fmla="*/ 937419 h 5497513"/>
              <a:gd name="connsiteX858" fmla="*/ 2381 w 4175125"/>
              <a:gd name="connsiteY858" fmla="*/ 919163 h 5497513"/>
              <a:gd name="connsiteX859" fmla="*/ 5556 w 4175125"/>
              <a:gd name="connsiteY859" fmla="*/ 900907 h 5497513"/>
              <a:gd name="connsiteX860" fmla="*/ 9525 w 4175125"/>
              <a:gd name="connsiteY860" fmla="*/ 884239 h 5497513"/>
              <a:gd name="connsiteX861" fmla="*/ 14288 w 4175125"/>
              <a:gd name="connsiteY861" fmla="*/ 867569 h 5497513"/>
              <a:gd name="connsiteX862" fmla="*/ 20638 w 4175125"/>
              <a:gd name="connsiteY862" fmla="*/ 851695 h 5497513"/>
              <a:gd name="connsiteX863" fmla="*/ 27781 w 4175125"/>
              <a:gd name="connsiteY863" fmla="*/ 837407 h 5497513"/>
              <a:gd name="connsiteX864" fmla="*/ 36513 w 4175125"/>
              <a:gd name="connsiteY864" fmla="*/ 825500 h 5497513"/>
              <a:gd name="connsiteX865" fmla="*/ 46831 w 4175125"/>
              <a:gd name="connsiteY865" fmla="*/ 814389 h 5497513"/>
              <a:gd name="connsiteX866" fmla="*/ 57150 w 4175125"/>
              <a:gd name="connsiteY866" fmla="*/ 804070 h 5497513"/>
              <a:gd name="connsiteX867" fmla="*/ 69056 w 4175125"/>
              <a:gd name="connsiteY867" fmla="*/ 796132 h 5497513"/>
              <a:gd name="connsiteX868" fmla="*/ 80963 w 4175125"/>
              <a:gd name="connsiteY868" fmla="*/ 789782 h 5497513"/>
              <a:gd name="connsiteX869" fmla="*/ 95250 w 4175125"/>
              <a:gd name="connsiteY869" fmla="*/ 785813 h 5497513"/>
              <a:gd name="connsiteX870" fmla="*/ 380703 w 4175125"/>
              <a:gd name="connsiteY870" fmla="*/ 536575 h 5497513"/>
              <a:gd name="connsiteX871" fmla="*/ 396537 w 4175125"/>
              <a:gd name="connsiteY871" fmla="*/ 536575 h 5497513"/>
              <a:gd name="connsiteX872" fmla="*/ 410787 w 4175125"/>
              <a:gd name="connsiteY872" fmla="*/ 538952 h 5497513"/>
              <a:gd name="connsiteX873" fmla="*/ 425038 w 4175125"/>
              <a:gd name="connsiteY873" fmla="*/ 542913 h 5497513"/>
              <a:gd name="connsiteX874" fmla="*/ 440871 w 4175125"/>
              <a:gd name="connsiteY874" fmla="*/ 549251 h 5497513"/>
              <a:gd name="connsiteX875" fmla="*/ 455122 w 4175125"/>
              <a:gd name="connsiteY875" fmla="*/ 557173 h 5497513"/>
              <a:gd name="connsiteX876" fmla="*/ 469372 w 4175125"/>
              <a:gd name="connsiteY876" fmla="*/ 566679 h 5497513"/>
              <a:gd name="connsiteX877" fmla="*/ 482039 w 4175125"/>
              <a:gd name="connsiteY877" fmla="*/ 578562 h 5497513"/>
              <a:gd name="connsiteX878" fmla="*/ 495498 w 4175125"/>
              <a:gd name="connsiteY878" fmla="*/ 589653 h 5497513"/>
              <a:gd name="connsiteX879" fmla="*/ 508165 w 4175125"/>
              <a:gd name="connsiteY879" fmla="*/ 603912 h 5497513"/>
              <a:gd name="connsiteX880" fmla="*/ 520040 w 4175125"/>
              <a:gd name="connsiteY880" fmla="*/ 619757 h 5497513"/>
              <a:gd name="connsiteX881" fmla="*/ 530332 w 4175125"/>
              <a:gd name="connsiteY881" fmla="*/ 636393 h 5497513"/>
              <a:gd name="connsiteX882" fmla="*/ 540624 w 4175125"/>
              <a:gd name="connsiteY882" fmla="*/ 653821 h 5497513"/>
              <a:gd name="connsiteX883" fmla="*/ 548541 w 4175125"/>
              <a:gd name="connsiteY883" fmla="*/ 672834 h 5497513"/>
              <a:gd name="connsiteX884" fmla="*/ 556458 w 4175125"/>
              <a:gd name="connsiteY884" fmla="*/ 692640 h 5497513"/>
              <a:gd name="connsiteX885" fmla="*/ 562791 w 4175125"/>
              <a:gd name="connsiteY885" fmla="*/ 713236 h 5497513"/>
              <a:gd name="connsiteX886" fmla="*/ 566750 w 4175125"/>
              <a:gd name="connsiteY886" fmla="*/ 733834 h 5497513"/>
              <a:gd name="connsiteX887" fmla="*/ 570708 w 4175125"/>
              <a:gd name="connsiteY887" fmla="*/ 753639 h 5497513"/>
              <a:gd name="connsiteX888" fmla="*/ 571500 w 4175125"/>
              <a:gd name="connsiteY888" fmla="*/ 774236 h 5497513"/>
              <a:gd name="connsiteX889" fmla="*/ 571500 w 4175125"/>
              <a:gd name="connsiteY889" fmla="*/ 792457 h 5497513"/>
              <a:gd name="connsiteX890" fmla="*/ 570708 w 4175125"/>
              <a:gd name="connsiteY890" fmla="*/ 811470 h 5497513"/>
              <a:gd name="connsiteX891" fmla="*/ 567542 w 4175125"/>
              <a:gd name="connsiteY891" fmla="*/ 829691 h 5497513"/>
              <a:gd name="connsiteX892" fmla="*/ 563583 w 4175125"/>
              <a:gd name="connsiteY892" fmla="*/ 847119 h 5497513"/>
              <a:gd name="connsiteX893" fmla="*/ 558833 w 4175125"/>
              <a:gd name="connsiteY893" fmla="*/ 862171 h 5497513"/>
              <a:gd name="connsiteX894" fmla="*/ 552499 w 4175125"/>
              <a:gd name="connsiteY894" fmla="*/ 878014 h 5497513"/>
              <a:gd name="connsiteX895" fmla="*/ 544583 w 4175125"/>
              <a:gd name="connsiteY895" fmla="*/ 890690 h 5497513"/>
              <a:gd name="connsiteX896" fmla="*/ 534291 w 4175125"/>
              <a:gd name="connsiteY896" fmla="*/ 904157 h 5497513"/>
              <a:gd name="connsiteX897" fmla="*/ 524790 w 4175125"/>
              <a:gd name="connsiteY897" fmla="*/ 914456 h 5497513"/>
              <a:gd name="connsiteX898" fmla="*/ 512915 w 4175125"/>
              <a:gd name="connsiteY898" fmla="*/ 923170 h 5497513"/>
              <a:gd name="connsiteX899" fmla="*/ 500248 w 4175125"/>
              <a:gd name="connsiteY899" fmla="*/ 931092 h 5497513"/>
              <a:gd name="connsiteX900" fmla="*/ 487581 w 4175125"/>
              <a:gd name="connsiteY900" fmla="*/ 937429 h 5497513"/>
              <a:gd name="connsiteX901" fmla="*/ 471747 w 4175125"/>
              <a:gd name="connsiteY901" fmla="*/ 941390 h 5497513"/>
              <a:gd name="connsiteX902" fmla="*/ 457497 w 4175125"/>
              <a:gd name="connsiteY902" fmla="*/ 942975 h 5497513"/>
              <a:gd name="connsiteX903" fmla="*/ 443246 w 4175125"/>
              <a:gd name="connsiteY903" fmla="*/ 942975 h 5497513"/>
              <a:gd name="connsiteX904" fmla="*/ 427413 w 4175125"/>
              <a:gd name="connsiteY904" fmla="*/ 940598 h 5497513"/>
              <a:gd name="connsiteX905" fmla="*/ 413162 w 4175125"/>
              <a:gd name="connsiteY905" fmla="*/ 935053 h 5497513"/>
              <a:gd name="connsiteX906" fmla="*/ 398912 w 4175125"/>
              <a:gd name="connsiteY906" fmla="*/ 930300 h 5497513"/>
              <a:gd name="connsiteX907" fmla="*/ 384662 w 4175125"/>
              <a:gd name="connsiteY907" fmla="*/ 922378 h 5497513"/>
              <a:gd name="connsiteX908" fmla="*/ 370411 w 4175125"/>
              <a:gd name="connsiteY908" fmla="*/ 912079 h 5497513"/>
              <a:gd name="connsiteX909" fmla="*/ 356161 w 4175125"/>
              <a:gd name="connsiteY909" fmla="*/ 900988 h 5497513"/>
              <a:gd name="connsiteX910" fmla="*/ 343494 w 4175125"/>
              <a:gd name="connsiteY910" fmla="*/ 888313 h 5497513"/>
              <a:gd name="connsiteX911" fmla="*/ 331618 w 4175125"/>
              <a:gd name="connsiteY911" fmla="*/ 874054 h 5497513"/>
              <a:gd name="connsiteX912" fmla="*/ 319743 w 4175125"/>
              <a:gd name="connsiteY912" fmla="*/ 859794 h 5497513"/>
              <a:gd name="connsiteX913" fmla="*/ 308659 w 4175125"/>
              <a:gd name="connsiteY913" fmla="*/ 843158 h 5497513"/>
              <a:gd name="connsiteX914" fmla="*/ 299159 w 4175125"/>
              <a:gd name="connsiteY914" fmla="*/ 824937 h 5497513"/>
              <a:gd name="connsiteX915" fmla="*/ 290451 w 4175125"/>
              <a:gd name="connsiteY915" fmla="*/ 805132 h 5497513"/>
              <a:gd name="connsiteX916" fmla="*/ 282534 w 4175125"/>
              <a:gd name="connsiteY916" fmla="*/ 786119 h 5497513"/>
              <a:gd name="connsiteX917" fmla="*/ 276992 w 4175125"/>
              <a:gd name="connsiteY917" fmla="*/ 764730 h 5497513"/>
              <a:gd name="connsiteX918" fmla="*/ 272242 w 4175125"/>
              <a:gd name="connsiteY918" fmla="*/ 745717 h 5497513"/>
              <a:gd name="connsiteX919" fmla="*/ 269075 w 4175125"/>
              <a:gd name="connsiteY919" fmla="*/ 725119 h 5497513"/>
              <a:gd name="connsiteX920" fmla="*/ 266700 w 4175125"/>
              <a:gd name="connsiteY920" fmla="*/ 705314 h 5497513"/>
              <a:gd name="connsiteX921" fmla="*/ 266700 w 4175125"/>
              <a:gd name="connsiteY921" fmla="*/ 685509 h 5497513"/>
              <a:gd name="connsiteX922" fmla="*/ 268283 w 4175125"/>
              <a:gd name="connsiteY922" fmla="*/ 668081 h 5497513"/>
              <a:gd name="connsiteX923" fmla="*/ 270658 w 4175125"/>
              <a:gd name="connsiteY923" fmla="*/ 649861 h 5497513"/>
              <a:gd name="connsiteX924" fmla="*/ 276200 w 4175125"/>
              <a:gd name="connsiteY924" fmla="*/ 632432 h 5497513"/>
              <a:gd name="connsiteX925" fmla="*/ 280950 w 4175125"/>
              <a:gd name="connsiteY925" fmla="*/ 615795 h 5497513"/>
              <a:gd name="connsiteX926" fmla="*/ 287284 w 4175125"/>
              <a:gd name="connsiteY926" fmla="*/ 601536 h 5497513"/>
              <a:gd name="connsiteX927" fmla="*/ 295201 w 4175125"/>
              <a:gd name="connsiteY927" fmla="*/ 587277 h 5497513"/>
              <a:gd name="connsiteX928" fmla="*/ 304701 w 4175125"/>
              <a:gd name="connsiteY928" fmla="*/ 575393 h 5497513"/>
              <a:gd name="connsiteX929" fmla="*/ 314993 w 4175125"/>
              <a:gd name="connsiteY929" fmla="*/ 563510 h 5497513"/>
              <a:gd name="connsiteX930" fmla="*/ 326077 w 4175125"/>
              <a:gd name="connsiteY930" fmla="*/ 554796 h 5497513"/>
              <a:gd name="connsiteX931" fmla="*/ 337952 w 4175125"/>
              <a:gd name="connsiteY931" fmla="*/ 546874 h 5497513"/>
              <a:gd name="connsiteX932" fmla="*/ 352202 w 4175125"/>
              <a:gd name="connsiteY932" fmla="*/ 542121 h 5497513"/>
              <a:gd name="connsiteX933" fmla="*/ 366453 w 4175125"/>
              <a:gd name="connsiteY933" fmla="*/ 538159 h 5497513"/>
              <a:gd name="connsiteX934" fmla="*/ 754856 w 4175125"/>
              <a:gd name="connsiteY934" fmla="*/ 292100 h 5497513"/>
              <a:gd name="connsiteX935" fmla="*/ 773112 w 4175125"/>
              <a:gd name="connsiteY935" fmla="*/ 293685 h 5497513"/>
              <a:gd name="connsiteX936" fmla="*/ 790575 w 4175125"/>
              <a:gd name="connsiteY936" fmla="*/ 294478 h 5497513"/>
              <a:gd name="connsiteX937" fmla="*/ 808831 w 4175125"/>
              <a:gd name="connsiteY937" fmla="*/ 300024 h 5497513"/>
              <a:gd name="connsiteX938" fmla="*/ 825500 w 4175125"/>
              <a:gd name="connsiteY938" fmla="*/ 306363 h 5497513"/>
              <a:gd name="connsiteX939" fmla="*/ 842169 w 4175125"/>
              <a:gd name="connsiteY939" fmla="*/ 314286 h 5497513"/>
              <a:gd name="connsiteX940" fmla="*/ 858838 w 4175125"/>
              <a:gd name="connsiteY940" fmla="*/ 324585 h 5497513"/>
              <a:gd name="connsiteX941" fmla="*/ 874712 w 4175125"/>
              <a:gd name="connsiteY941" fmla="*/ 336470 h 5497513"/>
              <a:gd name="connsiteX942" fmla="*/ 890588 w 4175125"/>
              <a:gd name="connsiteY942" fmla="*/ 349148 h 5497513"/>
              <a:gd name="connsiteX943" fmla="*/ 903288 w 4175125"/>
              <a:gd name="connsiteY943" fmla="*/ 364994 h 5497513"/>
              <a:gd name="connsiteX944" fmla="*/ 916781 w 4175125"/>
              <a:gd name="connsiteY944" fmla="*/ 381634 h 5497513"/>
              <a:gd name="connsiteX945" fmla="*/ 929481 w 4175125"/>
              <a:gd name="connsiteY945" fmla="*/ 398272 h 5497513"/>
              <a:gd name="connsiteX946" fmla="*/ 939800 w 4175125"/>
              <a:gd name="connsiteY946" fmla="*/ 418080 h 5497513"/>
              <a:gd name="connsiteX947" fmla="*/ 949325 w 4175125"/>
              <a:gd name="connsiteY947" fmla="*/ 438681 h 5497513"/>
              <a:gd name="connsiteX948" fmla="*/ 956469 w 4175125"/>
              <a:gd name="connsiteY948" fmla="*/ 460866 h 5497513"/>
              <a:gd name="connsiteX949" fmla="*/ 962025 w 4175125"/>
              <a:gd name="connsiteY949" fmla="*/ 483050 h 5497513"/>
              <a:gd name="connsiteX950" fmla="*/ 965994 w 4175125"/>
              <a:gd name="connsiteY950" fmla="*/ 505235 h 5497513"/>
              <a:gd name="connsiteX951" fmla="*/ 968375 w 4175125"/>
              <a:gd name="connsiteY951" fmla="*/ 527421 h 5497513"/>
              <a:gd name="connsiteX952" fmla="*/ 968375 w 4175125"/>
              <a:gd name="connsiteY952" fmla="*/ 548022 h 5497513"/>
              <a:gd name="connsiteX953" fmla="*/ 966788 w 4175125"/>
              <a:gd name="connsiteY953" fmla="*/ 568621 h 5497513"/>
              <a:gd name="connsiteX954" fmla="*/ 964406 w 4175125"/>
              <a:gd name="connsiteY954" fmla="*/ 589223 h 5497513"/>
              <a:gd name="connsiteX955" fmla="*/ 959644 w 4175125"/>
              <a:gd name="connsiteY955" fmla="*/ 609031 h 5497513"/>
              <a:gd name="connsiteX956" fmla="*/ 954088 w 4175125"/>
              <a:gd name="connsiteY956" fmla="*/ 627254 h 5497513"/>
              <a:gd name="connsiteX957" fmla="*/ 946150 w 4175125"/>
              <a:gd name="connsiteY957" fmla="*/ 645477 h 5497513"/>
              <a:gd name="connsiteX958" fmla="*/ 935831 w 4175125"/>
              <a:gd name="connsiteY958" fmla="*/ 660532 h 5497513"/>
              <a:gd name="connsiteX959" fmla="*/ 925512 w 4175125"/>
              <a:gd name="connsiteY959" fmla="*/ 676378 h 5497513"/>
              <a:gd name="connsiteX960" fmla="*/ 913606 w 4175125"/>
              <a:gd name="connsiteY960" fmla="*/ 690639 h 5497513"/>
              <a:gd name="connsiteX961" fmla="*/ 900906 w 4175125"/>
              <a:gd name="connsiteY961" fmla="*/ 702524 h 5497513"/>
              <a:gd name="connsiteX962" fmla="*/ 885031 w 4175125"/>
              <a:gd name="connsiteY962" fmla="*/ 712825 h 5497513"/>
              <a:gd name="connsiteX963" fmla="*/ 869950 w 4175125"/>
              <a:gd name="connsiteY963" fmla="*/ 720748 h 5497513"/>
              <a:gd name="connsiteX964" fmla="*/ 852488 w 4175125"/>
              <a:gd name="connsiteY964" fmla="*/ 727087 h 5497513"/>
              <a:gd name="connsiteX965" fmla="*/ 834231 w 4175125"/>
              <a:gd name="connsiteY965" fmla="*/ 731841 h 5497513"/>
              <a:gd name="connsiteX966" fmla="*/ 815975 w 4175125"/>
              <a:gd name="connsiteY966" fmla="*/ 733425 h 5497513"/>
              <a:gd name="connsiteX967" fmla="*/ 799306 w 4175125"/>
              <a:gd name="connsiteY967" fmla="*/ 733425 h 5497513"/>
              <a:gd name="connsiteX968" fmla="*/ 781050 w 4175125"/>
              <a:gd name="connsiteY968" fmla="*/ 731048 h 5497513"/>
              <a:gd name="connsiteX969" fmla="*/ 762794 w 4175125"/>
              <a:gd name="connsiteY969" fmla="*/ 727087 h 5497513"/>
              <a:gd name="connsiteX970" fmla="*/ 746125 w 4175125"/>
              <a:gd name="connsiteY970" fmla="*/ 720748 h 5497513"/>
              <a:gd name="connsiteX971" fmla="*/ 729456 w 4175125"/>
              <a:gd name="connsiteY971" fmla="*/ 712825 h 5497513"/>
              <a:gd name="connsiteX972" fmla="*/ 711994 w 4175125"/>
              <a:gd name="connsiteY972" fmla="*/ 702524 h 5497513"/>
              <a:gd name="connsiteX973" fmla="*/ 696912 w 4175125"/>
              <a:gd name="connsiteY973" fmla="*/ 690639 h 5497513"/>
              <a:gd name="connsiteX974" fmla="*/ 682625 w 4175125"/>
              <a:gd name="connsiteY974" fmla="*/ 677963 h 5497513"/>
              <a:gd name="connsiteX975" fmla="*/ 668338 w 4175125"/>
              <a:gd name="connsiteY975" fmla="*/ 662116 h 5497513"/>
              <a:gd name="connsiteX976" fmla="*/ 654844 w 4175125"/>
              <a:gd name="connsiteY976" fmla="*/ 645477 h 5497513"/>
              <a:gd name="connsiteX977" fmla="*/ 642938 w 4175125"/>
              <a:gd name="connsiteY977" fmla="*/ 627254 h 5497513"/>
              <a:gd name="connsiteX978" fmla="*/ 631825 w 4175125"/>
              <a:gd name="connsiteY978" fmla="*/ 609031 h 5497513"/>
              <a:gd name="connsiteX979" fmla="*/ 622300 w 4175125"/>
              <a:gd name="connsiteY979" fmla="*/ 588429 h 5497513"/>
              <a:gd name="connsiteX980" fmla="*/ 614362 w 4175125"/>
              <a:gd name="connsiteY980" fmla="*/ 566244 h 5497513"/>
              <a:gd name="connsiteX981" fmla="*/ 609600 w 4175125"/>
              <a:gd name="connsiteY981" fmla="*/ 544060 h 5497513"/>
              <a:gd name="connsiteX982" fmla="*/ 605631 w 4175125"/>
              <a:gd name="connsiteY982" fmla="*/ 521875 h 5497513"/>
              <a:gd name="connsiteX983" fmla="*/ 603250 w 4175125"/>
              <a:gd name="connsiteY983" fmla="*/ 499689 h 5497513"/>
              <a:gd name="connsiteX984" fmla="*/ 603250 w 4175125"/>
              <a:gd name="connsiteY984" fmla="*/ 479089 h 5497513"/>
              <a:gd name="connsiteX985" fmla="*/ 604044 w 4175125"/>
              <a:gd name="connsiteY985" fmla="*/ 458489 h 5497513"/>
              <a:gd name="connsiteX986" fmla="*/ 606425 w 4175125"/>
              <a:gd name="connsiteY986" fmla="*/ 437888 h 5497513"/>
              <a:gd name="connsiteX987" fmla="*/ 611981 w 4175125"/>
              <a:gd name="connsiteY987" fmla="*/ 418080 h 5497513"/>
              <a:gd name="connsiteX988" fmla="*/ 618331 w 4175125"/>
              <a:gd name="connsiteY988" fmla="*/ 399856 h 5497513"/>
              <a:gd name="connsiteX989" fmla="*/ 626269 w 4175125"/>
              <a:gd name="connsiteY989" fmla="*/ 381634 h 5497513"/>
              <a:gd name="connsiteX990" fmla="*/ 635794 w 4175125"/>
              <a:gd name="connsiteY990" fmla="*/ 364994 h 5497513"/>
              <a:gd name="connsiteX991" fmla="*/ 646112 w 4175125"/>
              <a:gd name="connsiteY991" fmla="*/ 350732 h 5497513"/>
              <a:gd name="connsiteX992" fmla="*/ 657225 w 4175125"/>
              <a:gd name="connsiteY992" fmla="*/ 336470 h 5497513"/>
              <a:gd name="connsiteX993" fmla="*/ 671512 w 4175125"/>
              <a:gd name="connsiteY993" fmla="*/ 324585 h 5497513"/>
              <a:gd name="connsiteX994" fmla="*/ 685800 w 4175125"/>
              <a:gd name="connsiteY994" fmla="*/ 314286 h 5497513"/>
              <a:gd name="connsiteX995" fmla="*/ 701675 w 4175125"/>
              <a:gd name="connsiteY995" fmla="*/ 304777 h 5497513"/>
              <a:gd name="connsiteX996" fmla="*/ 718344 w 4175125"/>
              <a:gd name="connsiteY996" fmla="*/ 298439 h 5497513"/>
              <a:gd name="connsiteX997" fmla="*/ 736600 w 4175125"/>
              <a:gd name="connsiteY997" fmla="*/ 294478 h 5497513"/>
              <a:gd name="connsiteX998" fmla="*/ 1210897 w 4175125"/>
              <a:gd name="connsiteY998" fmla="*/ 142875 h 5497513"/>
              <a:gd name="connsiteX999" fmla="*/ 1231495 w 4175125"/>
              <a:gd name="connsiteY999" fmla="*/ 144465 h 5497513"/>
              <a:gd name="connsiteX1000" fmla="*/ 1252092 w 4175125"/>
              <a:gd name="connsiteY1000" fmla="*/ 148439 h 5497513"/>
              <a:gd name="connsiteX1001" fmla="*/ 1271898 w 4175125"/>
              <a:gd name="connsiteY1001" fmla="*/ 156388 h 5497513"/>
              <a:gd name="connsiteX1002" fmla="*/ 1291703 w 4175125"/>
              <a:gd name="connsiteY1002" fmla="*/ 165132 h 5497513"/>
              <a:gd name="connsiteX1003" fmla="*/ 1309132 w 4175125"/>
              <a:gd name="connsiteY1003" fmla="*/ 177055 h 5497513"/>
              <a:gd name="connsiteX1004" fmla="*/ 1326560 w 4175125"/>
              <a:gd name="connsiteY1004" fmla="*/ 191363 h 5497513"/>
              <a:gd name="connsiteX1005" fmla="*/ 1343197 w 4175125"/>
              <a:gd name="connsiteY1005" fmla="*/ 207259 h 5497513"/>
              <a:gd name="connsiteX1006" fmla="*/ 1359041 w 4175125"/>
              <a:gd name="connsiteY1006" fmla="*/ 224747 h 5497513"/>
              <a:gd name="connsiteX1007" fmla="*/ 1373301 w 4175125"/>
              <a:gd name="connsiteY1007" fmla="*/ 246208 h 5497513"/>
              <a:gd name="connsiteX1008" fmla="*/ 1385977 w 4175125"/>
              <a:gd name="connsiteY1008" fmla="*/ 268464 h 5497513"/>
              <a:gd name="connsiteX1009" fmla="*/ 1397860 w 4175125"/>
              <a:gd name="connsiteY1009" fmla="*/ 291515 h 5497513"/>
              <a:gd name="connsiteX1010" fmla="*/ 1408159 w 4175125"/>
              <a:gd name="connsiteY1010" fmla="*/ 316156 h 5497513"/>
              <a:gd name="connsiteX1011" fmla="*/ 1417665 w 4175125"/>
              <a:gd name="connsiteY1011" fmla="*/ 342387 h 5497513"/>
              <a:gd name="connsiteX1012" fmla="*/ 1424003 w 4175125"/>
              <a:gd name="connsiteY1012" fmla="*/ 369412 h 5497513"/>
              <a:gd name="connsiteX1013" fmla="*/ 1428756 w 4175125"/>
              <a:gd name="connsiteY1013" fmla="*/ 398028 h 5497513"/>
              <a:gd name="connsiteX1014" fmla="*/ 1431925 w 4175125"/>
              <a:gd name="connsiteY1014" fmla="*/ 426642 h 5497513"/>
              <a:gd name="connsiteX1015" fmla="*/ 1431925 w 4175125"/>
              <a:gd name="connsiteY1015" fmla="*/ 455258 h 5497513"/>
              <a:gd name="connsiteX1016" fmla="*/ 1430341 w 4175125"/>
              <a:gd name="connsiteY1016" fmla="*/ 483078 h 5497513"/>
              <a:gd name="connsiteX1017" fmla="*/ 1427964 w 4175125"/>
              <a:gd name="connsiteY1017" fmla="*/ 510103 h 5497513"/>
              <a:gd name="connsiteX1018" fmla="*/ 1422418 w 4175125"/>
              <a:gd name="connsiteY1018" fmla="*/ 536334 h 5497513"/>
              <a:gd name="connsiteX1019" fmla="*/ 1414496 w 4175125"/>
              <a:gd name="connsiteY1019" fmla="*/ 560975 h 5497513"/>
              <a:gd name="connsiteX1020" fmla="*/ 1405782 w 4175125"/>
              <a:gd name="connsiteY1020" fmla="*/ 583231 h 5497513"/>
              <a:gd name="connsiteX1021" fmla="*/ 1395483 w 4175125"/>
              <a:gd name="connsiteY1021" fmla="*/ 605487 h 5497513"/>
              <a:gd name="connsiteX1022" fmla="*/ 1383600 w 4175125"/>
              <a:gd name="connsiteY1022" fmla="*/ 624565 h 5497513"/>
              <a:gd name="connsiteX1023" fmla="*/ 1370924 w 4175125"/>
              <a:gd name="connsiteY1023" fmla="*/ 642846 h 5497513"/>
              <a:gd name="connsiteX1024" fmla="*/ 1355872 w 4175125"/>
              <a:gd name="connsiteY1024" fmla="*/ 660334 h 5497513"/>
              <a:gd name="connsiteX1025" fmla="*/ 1339236 w 4175125"/>
              <a:gd name="connsiteY1025" fmla="*/ 674642 h 5497513"/>
              <a:gd name="connsiteX1026" fmla="*/ 1322599 w 4175125"/>
              <a:gd name="connsiteY1026" fmla="*/ 685769 h 5497513"/>
              <a:gd name="connsiteX1027" fmla="*/ 1304378 w 4175125"/>
              <a:gd name="connsiteY1027" fmla="*/ 695307 h 5497513"/>
              <a:gd name="connsiteX1028" fmla="*/ 1284573 w 4175125"/>
              <a:gd name="connsiteY1028" fmla="*/ 701667 h 5497513"/>
              <a:gd name="connsiteX1029" fmla="*/ 1263975 w 4175125"/>
              <a:gd name="connsiteY1029" fmla="*/ 707230 h 5497513"/>
              <a:gd name="connsiteX1030" fmla="*/ 1243378 w 4175125"/>
              <a:gd name="connsiteY1030" fmla="*/ 708026 h 5497513"/>
              <a:gd name="connsiteX1031" fmla="*/ 1222780 w 4175125"/>
              <a:gd name="connsiteY1031" fmla="*/ 705641 h 5497513"/>
              <a:gd name="connsiteX1032" fmla="*/ 1202975 w 4175125"/>
              <a:gd name="connsiteY1032" fmla="*/ 701667 h 5497513"/>
              <a:gd name="connsiteX1033" fmla="*/ 1183962 w 4175125"/>
              <a:gd name="connsiteY1033" fmla="*/ 695307 h 5497513"/>
              <a:gd name="connsiteX1034" fmla="*/ 1164156 w 4175125"/>
              <a:gd name="connsiteY1034" fmla="*/ 684974 h 5497513"/>
              <a:gd name="connsiteX1035" fmla="*/ 1145935 w 4175125"/>
              <a:gd name="connsiteY1035" fmla="*/ 673051 h 5497513"/>
              <a:gd name="connsiteX1036" fmla="*/ 1127715 w 4175125"/>
              <a:gd name="connsiteY1036" fmla="*/ 658743 h 5497513"/>
              <a:gd name="connsiteX1037" fmla="*/ 1111078 w 4175125"/>
              <a:gd name="connsiteY1037" fmla="*/ 642846 h 5497513"/>
              <a:gd name="connsiteX1038" fmla="*/ 1095234 w 4175125"/>
              <a:gd name="connsiteY1038" fmla="*/ 624565 h 5497513"/>
              <a:gd name="connsiteX1039" fmla="*/ 1080974 w 4175125"/>
              <a:gd name="connsiteY1039" fmla="*/ 603898 h 5497513"/>
              <a:gd name="connsiteX1040" fmla="*/ 1068298 w 4175125"/>
              <a:gd name="connsiteY1040" fmla="*/ 583231 h 5497513"/>
              <a:gd name="connsiteX1041" fmla="*/ 1056415 w 4175125"/>
              <a:gd name="connsiteY1041" fmla="*/ 560180 h 5497513"/>
              <a:gd name="connsiteX1042" fmla="*/ 1046116 w 4175125"/>
              <a:gd name="connsiteY1042" fmla="*/ 533949 h 5497513"/>
              <a:gd name="connsiteX1043" fmla="*/ 1038194 w 4175125"/>
              <a:gd name="connsiteY1043" fmla="*/ 507719 h 5497513"/>
              <a:gd name="connsiteX1044" fmla="*/ 1030272 w 4175125"/>
              <a:gd name="connsiteY1044" fmla="*/ 480694 h 5497513"/>
              <a:gd name="connsiteX1045" fmla="*/ 1026311 w 4175125"/>
              <a:gd name="connsiteY1045" fmla="*/ 452078 h 5497513"/>
              <a:gd name="connsiteX1046" fmla="*/ 1023934 w 4175125"/>
              <a:gd name="connsiteY1046" fmla="*/ 423463 h 5497513"/>
              <a:gd name="connsiteX1047" fmla="*/ 1022350 w 4175125"/>
              <a:gd name="connsiteY1047" fmla="*/ 394053 h 5497513"/>
              <a:gd name="connsiteX1048" fmla="*/ 1023934 w 4175125"/>
              <a:gd name="connsiteY1048" fmla="*/ 367027 h 5497513"/>
              <a:gd name="connsiteX1049" fmla="*/ 1027896 w 4175125"/>
              <a:gd name="connsiteY1049" fmla="*/ 340002 h 5497513"/>
              <a:gd name="connsiteX1050" fmla="*/ 1032649 w 4175125"/>
              <a:gd name="connsiteY1050" fmla="*/ 315361 h 5497513"/>
              <a:gd name="connsiteX1051" fmla="*/ 1039779 w 4175125"/>
              <a:gd name="connsiteY1051" fmla="*/ 289926 h 5497513"/>
              <a:gd name="connsiteX1052" fmla="*/ 1048493 w 4175125"/>
              <a:gd name="connsiteY1052" fmla="*/ 266874 h 5497513"/>
              <a:gd name="connsiteX1053" fmla="*/ 1058792 w 4175125"/>
              <a:gd name="connsiteY1053" fmla="*/ 244618 h 5497513"/>
              <a:gd name="connsiteX1054" fmla="*/ 1070675 w 4175125"/>
              <a:gd name="connsiteY1054" fmla="*/ 224747 h 5497513"/>
              <a:gd name="connsiteX1055" fmla="*/ 1083351 w 4175125"/>
              <a:gd name="connsiteY1055" fmla="*/ 207259 h 5497513"/>
              <a:gd name="connsiteX1056" fmla="*/ 1099195 w 4175125"/>
              <a:gd name="connsiteY1056" fmla="*/ 189772 h 5497513"/>
              <a:gd name="connsiteX1057" fmla="*/ 1115039 w 4175125"/>
              <a:gd name="connsiteY1057" fmla="*/ 177055 h 5497513"/>
              <a:gd name="connsiteX1058" fmla="*/ 1131676 w 4175125"/>
              <a:gd name="connsiteY1058" fmla="*/ 163542 h 5497513"/>
              <a:gd name="connsiteX1059" fmla="*/ 1151481 w 4175125"/>
              <a:gd name="connsiteY1059" fmla="*/ 154798 h 5497513"/>
              <a:gd name="connsiteX1060" fmla="*/ 1170494 w 4175125"/>
              <a:gd name="connsiteY1060" fmla="*/ 148439 h 5497513"/>
              <a:gd name="connsiteX1061" fmla="*/ 1190300 w 4175125"/>
              <a:gd name="connsiteY1061" fmla="*/ 144465 h 5497513"/>
              <a:gd name="connsiteX1062" fmla="*/ 1786694 w 4175125"/>
              <a:gd name="connsiteY1062" fmla="*/ 0 h 5497513"/>
              <a:gd name="connsiteX1063" fmla="*/ 1801022 w 4175125"/>
              <a:gd name="connsiteY1063" fmla="*/ 0 h 5497513"/>
              <a:gd name="connsiteX1064" fmla="*/ 1815349 w 4175125"/>
              <a:gd name="connsiteY1064" fmla="*/ 0 h 5497513"/>
              <a:gd name="connsiteX1065" fmla="*/ 1829677 w 4175125"/>
              <a:gd name="connsiteY1065" fmla="*/ 1589 h 5497513"/>
              <a:gd name="connsiteX1066" fmla="*/ 1844005 w 4175125"/>
              <a:gd name="connsiteY1066" fmla="*/ 3973 h 5497513"/>
              <a:gd name="connsiteX1067" fmla="*/ 1856741 w 4175125"/>
              <a:gd name="connsiteY1067" fmla="*/ 7946 h 5497513"/>
              <a:gd name="connsiteX1068" fmla="*/ 1871865 w 4175125"/>
              <a:gd name="connsiteY1068" fmla="*/ 12713 h 5497513"/>
              <a:gd name="connsiteX1069" fmla="*/ 1884601 w 4175125"/>
              <a:gd name="connsiteY1069" fmla="*/ 18274 h 5497513"/>
              <a:gd name="connsiteX1070" fmla="*/ 1897337 w 4175125"/>
              <a:gd name="connsiteY1070" fmla="*/ 24631 h 5497513"/>
              <a:gd name="connsiteX1071" fmla="*/ 1910869 w 4175125"/>
              <a:gd name="connsiteY1071" fmla="*/ 30987 h 5497513"/>
              <a:gd name="connsiteX1072" fmla="*/ 1922013 w 4175125"/>
              <a:gd name="connsiteY1072" fmla="*/ 38933 h 5497513"/>
              <a:gd name="connsiteX1073" fmla="*/ 1933953 w 4175125"/>
              <a:gd name="connsiteY1073" fmla="*/ 48467 h 5497513"/>
              <a:gd name="connsiteX1074" fmla="*/ 1945893 w 4175125"/>
              <a:gd name="connsiteY1074" fmla="*/ 57207 h 5497513"/>
              <a:gd name="connsiteX1075" fmla="*/ 1957833 w 4175125"/>
              <a:gd name="connsiteY1075" fmla="*/ 67536 h 5497513"/>
              <a:gd name="connsiteX1076" fmla="*/ 1968977 w 4175125"/>
              <a:gd name="connsiteY1076" fmla="*/ 79454 h 5497513"/>
              <a:gd name="connsiteX1077" fmla="*/ 1980121 w 4175125"/>
              <a:gd name="connsiteY1077" fmla="*/ 91372 h 5497513"/>
              <a:gd name="connsiteX1078" fmla="*/ 1999225 w 4175125"/>
              <a:gd name="connsiteY1078" fmla="*/ 116798 h 5497513"/>
              <a:gd name="connsiteX1079" fmla="*/ 2017533 w 4175125"/>
              <a:gd name="connsiteY1079" fmla="*/ 146195 h 5497513"/>
              <a:gd name="connsiteX1080" fmla="*/ 2033453 w 4175125"/>
              <a:gd name="connsiteY1080" fmla="*/ 177182 h 5497513"/>
              <a:gd name="connsiteX1081" fmla="*/ 2047781 w 4175125"/>
              <a:gd name="connsiteY1081" fmla="*/ 209758 h 5497513"/>
              <a:gd name="connsiteX1082" fmla="*/ 2059721 w 4175125"/>
              <a:gd name="connsiteY1082" fmla="*/ 244718 h 5497513"/>
              <a:gd name="connsiteX1083" fmla="*/ 2070069 w 4175125"/>
              <a:gd name="connsiteY1083" fmla="*/ 281266 h 5497513"/>
              <a:gd name="connsiteX1084" fmla="*/ 2076437 w 4175125"/>
              <a:gd name="connsiteY1084" fmla="*/ 320199 h 5497513"/>
              <a:gd name="connsiteX1085" fmla="*/ 2080417 w 4175125"/>
              <a:gd name="connsiteY1085" fmla="*/ 359131 h 5497513"/>
              <a:gd name="connsiteX1086" fmla="*/ 2081213 w 4175125"/>
              <a:gd name="connsiteY1086" fmla="*/ 401242 h 5497513"/>
              <a:gd name="connsiteX1087" fmla="*/ 2080417 w 4175125"/>
              <a:gd name="connsiteY1087" fmla="*/ 440968 h 5497513"/>
              <a:gd name="connsiteX1088" fmla="*/ 2076437 w 4175125"/>
              <a:gd name="connsiteY1088" fmla="*/ 481490 h 5497513"/>
              <a:gd name="connsiteX1089" fmla="*/ 2070069 w 4175125"/>
              <a:gd name="connsiteY1089" fmla="*/ 519627 h 5497513"/>
              <a:gd name="connsiteX1090" fmla="*/ 2059721 w 4175125"/>
              <a:gd name="connsiteY1090" fmla="*/ 556971 h 5497513"/>
              <a:gd name="connsiteX1091" fmla="*/ 2047781 w 4175125"/>
              <a:gd name="connsiteY1091" fmla="*/ 591136 h 5497513"/>
              <a:gd name="connsiteX1092" fmla="*/ 2033453 w 4175125"/>
              <a:gd name="connsiteY1092" fmla="*/ 624507 h 5497513"/>
              <a:gd name="connsiteX1093" fmla="*/ 2017533 w 4175125"/>
              <a:gd name="connsiteY1093" fmla="*/ 656288 h 5497513"/>
              <a:gd name="connsiteX1094" fmla="*/ 1999225 w 4175125"/>
              <a:gd name="connsiteY1094" fmla="*/ 683303 h 5497513"/>
              <a:gd name="connsiteX1095" fmla="*/ 1980121 w 4175125"/>
              <a:gd name="connsiteY1095" fmla="*/ 709522 h 5497513"/>
              <a:gd name="connsiteX1096" fmla="*/ 1968977 w 4175125"/>
              <a:gd name="connsiteY1096" fmla="*/ 721440 h 5497513"/>
              <a:gd name="connsiteX1097" fmla="*/ 1957833 w 4175125"/>
              <a:gd name="connsiteY1097" fmla="*/ 732564 h 5497513"/>
              <a:gd name="connsiteX1098" fmla="*/ 1945893 w 4175125"/>
              <a:gd name="connsiteY1098" fmla="*/ 743687 h 5497513"/>
              <a:gd name="connsiteX1099" fmla="*/ 1933953 w 4175125"/>
              <a:gd name="connsiteY1099" fmla="*/ 752427 h 5497513"/>
              <a:gd name="connsiteX1100" fmla="*/ 1922013 w 4175125"/>
              <a:gd name="connsiteY1100" fmla="*/ 761962 h 5497513"/>
              <a:gd name="connsiteX1101" fmla="*/ 1910869 w 4175125"/>
              <a:gd name="connsiteY1101" fmla="*/ 769112 h 5497513"/>
              <a:gd name="connsiteX1102" fmla="*/ 1897337 w 4175125"/>
              <a:gd name="connsiteY1102" fmla="*/ 777058 h 5497513"/>
              <a:gd name="connsiteX1103" fmla="*/ 1884601 w 4175125"/>
              <a:gd name="connsiteY1103" fmla="*/ 783414 h 5497513"/>
              <a:gd name="connsiteX1104" fmla="*/ 1871865 w 4175125"/>
              <a:gd name="connsiteY1104" fmla="*/ 788975 h 5497513"/>
              <a:gd name="connsiteX1105" fmla="*/ 1856741 w 4175125"/>
              <a:gd name="connsiteY1105" fmla="*/ 792948 h 5497513"/>
              <a:gd name="connsiteX1106" fmla="*/ 1844005 w 4175125"/>
              <a:gd name="connsiteY1106" fmla="*/ 796921 h 5497513"/>
              <a:gd name="connsiteX1107" fmla="*/ 1829677 w 4175125"/>
              <a:gd name="connsiteY1107" fmla="*/ 799305 h 5497513"/>
              <a:gd name="connsiteX1108" fmla="*/ 1815349 w 4175125"/>
              <a:gd name="connsiteY1108" fmla="*/ 800893 h 5497513"/>
              <a:gd name="connsiteX1109" fmla="*/ 1801022 w 4175125"/>
              <a:gd name="connsiteY1109" fmla="*/ 801688 h 5497513"/>
              <a:gd name="connsiteX1110" fmla="*/ 1786694 w 4175125"/>
              <a:gd name="connsiteY1110" fmla="*/ 800893 h 5497513"/>
              <a:gd name="connsiteX1111" fmla="*/ 1772366 w 4175125"/>
              <a:gd name="connsiteY1111" fmla="*/ 799305 h 5497513"/>
              <a:gd name="connsiteX1112" fmla="*/ 1758038 w 4175125"/>
              <a:gd name="connsiteY1112" fmla="*/ 796921 h 5497513"/>
              <a:gd name="connsiteX1113" fmla="*/ 1743710 w 4175125"/>
              <a:gd name="connsiteY1113" fmla="*/ 792948 h 5497513"/>
              <a:gd name="connsiteX1114" fmla="*/ 1730974 w 4175125"/>
              <a:gd name="connsiteY1114" fmla="*/ 788975 h 5497513"/>
              <a:gd name="connsiteX1115" fmla="*/ 1717442 w 4175125"/>
              <a:gd name="connsiteY1115" fmla="*/ 783414 h 5497513"/>
              <a:gd name="connsiteX1116" fmla="*/ 1704706 w 4175125"/>
              <a:gd name="connsiteY1116" fmla="*/ 777058 h 5497513"/>
              <a:gd name="connsiteX1117" fmla="*/ 1691174 w 4175125"/>
              <a:gd name="connsiteY1117" fmla="*/ 769112 h 5497513"/>
              <a:gd name="connsiteX1118" fmla="*/ 1678438 w 4175125"/>
              <a:gd name="connsiteY1118" fmla="*/ 761962 h 5497513"/>
              <a:gd name="connsiteX1119" fmla="*/ 1666498 w 4175125"/>
              <a:gd name="connsiteY1119" fmla="*/ 752427 h 5497513"/>
              <a:gd name="connsiteX1120" fmla="*/ 1654558 w 4175125"/>
              <a:gd name="connsiteY1120" fmla="*/ 743687 h 5497513"/>
              <a:gd name="connsiteX1121" fmla="*/ 1643414 w 4175125"/>
              <a:gd name="connsiteY1121" fmla="*/ 732564 h 5497513"/>
              <a:gd name="connsiteX1122" fmla="*/ 1633066 w 4175125"/>
              <a:gd name="connsiteY1122" fmla="*/ 721440 h 5497513"/>
              <a:gd name="connsiteX1123" fmla="*/ 1621922 w 4175125"/>
              <a:gd name="connsiteY1123" fmla="*/ 709522 h 5497513"/>
              <a:gd name="connsiteX1124" fmla="*/ 1601226 w 4175125"/>
              <a:gd name="connsiteY1124" fmla="*/ 683303 h 5497513"/>
              <a:gd name="connsiteX1125" fmla="*/ 1582918 w 4175125"/>
              <a:gd name="connsiteY1125" fmla="*/ 656288 h 5497513"/>
              <a:gd name="connsiteX1126" fmla="*/ 1567794 w 4175125"/>
              <a:gd name="connsiteY1126" fmla="*/ 624507 h 5497513"/>
              <a:gd name="connsiteX1127" fmla="*/ 1553466 w 4175125"/>
              <a:gd name="connsiteY1127" fmla="*/ 591136 h 5497513"/>
              <a:gd name="connsiteX1128" fmla="*/ 1541526 w 4175125"/>
              <a:gd name="connsiteY1128" fmla="*/ 556971 h 5497513"/>
              <a:gd name="connsiteX1129" fmla="*/ 1531974 w 4175125"/>
              <a:gd name="connsiteY1129" fmla="*/ 519627 h 5497513"/>
              <a:gd name="connsiteX1130" fmla="*/ 1525606 w 4175125"/>
              <a:gd name="connsiteY1130" fmla="*/ 481490 h 5497513"/>
              <a:gd name="connsiteX1131" fmla="*/ 1520830 w 4175125"/>
              <a:gd name="connsiteY1131" fmla="*/ 440968 h 5497513"/>
              <a:gd name="connsiteX1132" fmla="*/ 1519238 w 4175125"/>
              <a:gd name="connsiteY1132" fmla="*/ 401242 h 5497513"/>
              <a:gd name="connsiteX1133" fmla="*/ 1520830 w 4175125"/>
              <a:gd name="connsiteY1133" fmla="*/ 359131 h 5497513"/>
              <a:gd name="connsiteX1134" fmla="*/ 1525606 w 4175125"/>
              <a:gd name="connsiteY1134" fmla="*/ 320199 h 5497513"/>
              <a:gd name="connsiteX1135" fmla="*/ 1531974 w 4175125"/>
              <a:gd name="connsiteY1135" fmla="*/ 281266 h 5497513"/>
              <a:gd name="connsiteX1136" fmla="*/ 1541526 w 4175125"/>
              <a:gd name="connsiteY1136" fmla="*/ 244718 h 5497513"/>
              <a:gd name="connsiteX1137" fmla="*/ 1553466 w 4175125"/>
              <a:gd name="connsiteY1137" fmla="*/ 209758 h 5497513"/>
              <a:gd name="connsiteX1138" fmla="*/ 1567794 w 4175125"/>
              <a:gd name="connsiteY1138" fmla="*/ 177182 h 5497513"/>
              <a:gd name="connsiteX1139" fmla="*/ 1582918 w 4175125"/>
              <a:gd name="connsiteY1139" fmla="*/ 146195 h 5497513"/>
              <a:gd name="connsiteX1140" fmla="*/ 1601226 w 4175125"/>
              <a:gd name="connsiteY1140" fmla="*/ 116798 h 5497513"/>
              <a:gd name="connsiteX1141" fmla="*/ 1621922 w 4175125"/>
              <a:gd name="connsiteY1141" fmla="*/ 91372 h 5497513"/>
              <a:gd name="connsiteX1142" fmla="*/ 1633066 w 4175125"/>
              <a:gd name="connsiteY1142" fmla="*/ 79454 h 5497513"/>
              <a:gd name="connsiteX1143" fmla="*/ 1643414 w 4175125"/>
              <a:gd name="connsiteY1143" fmla="*/ 67536 h 5497513"/>
              <a:gd name="connsiteX1144" fmla="*/ 1654558 w 4175125"/>
              <a:gd name="connsiteY1144" fmla="*/ 57207 h 5497513"/>
              <a:gd name="connsiteX1145" fmla="*/ 1666498 w 4175125"/>
              <a:gd name="connsiteY1145" fmla="*/ 48467 h 5497513"/>
              <a:gd name="connsiteX1146" fmla="*/ 1678438 w 4175125"/>
              <a:gd name="connsiteY1146" fmla="*/ 38933 h 5497513"/>
              <a:gd name="connsiteX1147" fmla="*/ 1691174 w 4175125"/>
              <a:gd name="connsiteY1147" fmla="*/ 30987 h 5497513"/>
              <a:gd name="connsiteX1148" fmla="*/ 1704706 w 4175125"/>
              <a:gd name="connsiteY1148" fmla="*/ 24631 h 5497513"/>
              <a:gd name="connsiteX1149" fmla="*/ 1717442 w 4175125"/>
              <a:gd name="connsiteY1149" fmla="*/ 18274 h 5497513"/>
              <a:gd name="connsiteX1150" fmla="*/ 1730974 w 4175125"/>
              <a:gd name="connsiteY1150" fmla="*/ 12713 h 5497513"/>
              <a:gd name="connsiteX1151" fmla="*/ 1743710 w 4175125"/>
              <a:gd name="connsiteY1151" fmla="*/ 7946 h 5497513"/>
              <a:gd name="connsiteX1152" fmla="*/ 1758038 w 4175125"/>
              <a:gd name="connsiteY1152" fmla="*/ 3973 h 5497513"/>
              <a:gd name="connsiteX1153" fmla="*/ 1772366 w 4175125"/>
              <a:gd name="connsiteY1153" fmla="*/ 1589 h 5497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Lst>
            <a:rect l="l" t="t" r="r" b="b"/>
            <a:pathLst>
              <a:path w="4175125" h="5497513">
                <a:moveTo>
                  <a:pt x="4063488" y="2282825"/>
                </a:moveTo>
                <a:lnTo>
                  <a:pt x="4077740" y="2282825"/>
                </a:lnTo>
                <a:lnTo>
                  <a:pt x="4091991" y="2285201"/>
                </a:lnTo>
                <a:lnTo>
                  <a:pt x="4104659" y="2289162"/>
                </a:lnTo>
                <a:lnTo>
                  <a:pt x="4118119" y="2293915"/>
                </a:lnTo>
                <a:lnTo>
                  <a:pt x="4129995" y="2301836"/>
                </a:lnTo>
                <a:lnTo>
                  <a:pt x="4140288" y="2312133"/>
                </a:lnTo>
                <a:lnTo>
                  <a:pt x="4148997" y="2322431"/>
                </a:lnTo>
                <a:lnTo>
                  <a:pt x="4156915" y="2335897"/>
                </a:lnTo>
                <a:lnTo>
                  <a:pt x="4163249" y="2348571"/>
                </a:lnTo>
                <a:lnTo>
                  <a:pt x="4168791" y="2362829"/>
                </a:lnTo>
                <a:lnTo>
                  <a:pt x="4172750" y="2378671"/>
                </a:lnTo>
                <a:lnTo>
                  <a:pt x="4173542" y="2395305"/>
                </a:lnTo>
                <a:lnTo>
                  <a:pt x="4175125" y="2411940"/>
                </a:lnTo>
                <a:lnTo>
                  <a:pt x="4173542" y="2430158"/>
                </a:lnTo>
                <a:lnTo>
                  <a:pt x="4172750" y="2448377"/>
                </a:lnTo>
                <a:lnTo>
                  <a:pt x="4168791" y="2466595"/>
                </a:lnTo>
                <a:lnTo>
                  <a:pt x="4163249" y="2484814"/>
                </a:lnTo>
                <a:lnTo>
                  <a:pt x="4156915" y="2504617"/>
                </a:lnTo>
                <a:lnTo>
                  <a:pt x="4148997" y="2523628"/>
                </a:lnTo>
                <a:lnTo>
                  <a:pt x="4138704" y="2541846"/>
                </a:lnTo>
                <a:lnTo>
                  <a:pt x="4128412" y="2560065"/>
                </a:lnTo>
                <a:lnTo>
                  <a:pt x="4116535" y="2577491"/>
                </a:lnTo>
                <a:lnTo>
                  <a:pt x="4103867" y="2592541"/>
                </a:lnTo>
                <a:lnTo>
                  <a:pt x="4090408" y="2606800"/>
                </a:lnTo>
                <a:lnTo>
                  <a:pt x="4076156" y="2620265"/>
                </a:lnTo>
                <a:lnTo>
                  <a:pt x="4061905" y="2631355"/>
                </a:lnTo>
                <a:lnTo>
                  <a:pt x="4047653" y="2640860"/>
                </a:lnTo>
                <a:lnTo>
                  <a:pt x="4032610" y="2649574"/>
                </a:lnTo>
                <a:lnTo>
                  <a:pt x="4018358" y="2655911"/>
                </a:lnTo>
                <a:lnTo>
                  <a:pt x="4002523" y="2661455"/>
                </a:lnTo>
                <a:lnTo>
                  <a:pt x="3986688" y="2665416"/>
                </a:lnTo>
                <a:lnTo>
                  <a:pt x="3972437" y="2667000"/>
                </a:lnTo>
                <a:lnTo>
                  <a:pt x="3958185" y="2667000"/>
                </a:lnTo>
                <a:lnTo>
                  <a:pt x="3943934" y="2663832"/>
                </a:lnTo>
                <a:lnTo>
                  <a:pt x="3931266" y="2659871"/>
                </a:lnTo>
                <a:lnTo>
                  <a:pt x="3917806" y="2655118"/>
                </a:lnTo>
                <a:lnTo>
                  <a:pt x="3906722" y="2647197"/>
                </a:lnTo>
                <a:lnTo>
                  <a:pt x="3896429" y="2636900"/>
                </a:lnTo>
                <a:lnTo>
                  <a:pt x="3886928" y="2626602"/>
                </a:lnTo>
                <a:lnTo>
                  <a:pt x="3879010" y="2614721"/>
                </a:lnTo>
                <a:lnTo>
                  <a:pt x="3872676" y="2600463"/>
                </a:lnTo>
                <a:lnTo>
                  <a:pt x="3867926" y="2586205"/>
                </a:lnTo>
                <a:lnTo>
                  <a:pt x="3863967" y="2570362"/>
                </a:lnTo>
                <a:lnTo>
                  <a:pt x="3862384" y="2553728"/>
                </a:lnTo>
                <a:lnTo>
                  <a:pt x="3860800" y="2537094"/>
                </a:lnTo>
                <a:lnTo>
                  <a:pt x="3862384" y="2519667"/>
                </a:lnTo>
                <a:lnTo>
                  <a:pt x="3863967" y="2502241"/>
                </a:lnTo>
                <a:lnTo>
                  <a:pt x="3867926" y="2482438"/>
                </a:lnTo>
                <a:lnTo>
                  <a:pt x="3872676" y="2464219"/>
                </a:lnTo>
                <a:lnTo>
                  <a:pt x="3879010" y="2444416"/>
                </a:lnTo>
                <a:lnTo>
                  <a:pt x="3888511" y="2426198"/>
                </a:lnTo>
                <a:lnTo>
                  <a:pt x="3897221" y="2407187"/>
                </a:lnTo>
                <a:lnTo>
                  <a:pt x="3907513" y="2388968"/>
                </a:lnTo>
                <a:lnTo>
                  <a:pt x="3919390" y="2372334"/>
                </a:lnTo>
                <a:lnTo>
                  <a:pt x="3932849" y="2356492"/>
                </a:lnTo>
                <a:lnTo>
                  <a:pt x="3945517" y="2342234"/>
                </a:lnTo>
                <a:lnTo>
                  <a:pt x="3959769" y="2329560"/>
                </a:lnTo>
                <a:lnTo>
                  <a:pt x="3974020" y="2318470"/>
                </a:lnTo>
                <a:lnTo>
                  <a:pt x="3988272" y="2308173"/>
                </a:lnTo>
                <a:lnTo>
                  <a:pt x="4004107" y="2299460"/>
                </a:lnTo>
                <a:lnTo>
                  <a:pt x="4018358" y="2293123"/>
                </a:lnTo>
                <a:lnTo>
                  <a:pt x="4033402" y="2287578"/>
                </a:lnTo>
                <a:lnTo>
                  <a:pt x="4049237" y="2283617"/>
                </a:lnTo>
                <a:close/>
                <a:moveTo>
                  <a:pt x="2667436" y="2112963"/>
                </a:moveTo>
                <a:lnTo>
                  <a:pt x="2704729" y="2113757"/>
                </a:lnTo>
                <a:lnTo>
                  <a:pt x="2742815" y="2116933"/>
                </a:lnTo>
                <a:lnTo>
                  <a:pt x="2781694" y="2120109"/>
                </a:lnTo>
                <a:lnTo>
                  <a:pt x="2822161" y="2127254"/>
                </a:lnTo>
                <a:lnTo>
                  <a:pt x="2861834" y="2134399"/>
                </a:lnTo>
                <a:lnTo>
                  <a:pt x="2903887" y="2145515"/>
                </a:lnTo>
                <a:lnTo>
                  <a:pt x="2945147" y="2156630"/>
                </a:lnTo>
                <a:lnTo>
                  <a:pt x="2987201" y="2170920"/>
                </a:lnTo>
                <a:lnTo>
                  <a:pt x="3030048" y="2186799"/>
                </a:lnTo>
                <a:lnTo>
                  <a:pt x="3072894" y="2203472"/>
                </a:lnTo>
                <a:lnTo>
                  <a:pt x="3115741" y="2223320"/>
                </a:lnTo>
                <a:lnTo>
                  <a:pt x="3160175" y="2245550"/>
                </a:lnTo>
                <a:lnTo>
                  <a:pt x="3203022" y="2267781"/>
                </a:lnTo>
                <a:lnTo>
                  <a:pt x="3245869" y="2292393"/>
                </a:lnTo>
                <a:lnTo>
                  <a:pt x="3290303" y="2319387"/>
                </a:lnTo>
                <a:lnTo>
                  <a:pt x="3333150" y="2347174"/>
                </a:lnTo>
                <a:lnTo>
                  <a:pt x="3375996" y="2378138"/>
                </a:lnTo>
                <a:lnTo>
                  <a:pt x="3417256" y="2409101"/>
                </a:lnTo>
                <a:lnTo>
                  <a:pt x="3457723" y="2441653"/>
                </a:lnTo>
                <a:lnTo>
                  <a:pt x="3496602" y="2475792"/>
                </a:lnTo>
                <a:lnTo>
                  <a:pt x="3533102" y="2510725"/>
                </a:lnTo>
                <a:lnTo>
                  <a:pt x="3568014" y="2545658"/>
                </a:lnTo>
                <a:lnTo>
                  <a:pt x="3602133" y="2582179"/>
                </a:lnTo>
                <a:lnTo>
                  <a:pt x="3633078" y="2620288"/>
                </a:lnTo>
                <a:lnTo>
                  <a:pt x="3661642" y="2657603"/>
                </a:lnTo>
                <a:lnTo>
                  <a:pt x="3689414" y="2695712"/>
                </a:lnTo>
                <a:lnTo>
                  <a:pt x="3714804" y="2734615"/>
                </a:lnTo>
                <a:lnTo>
                  <a:pt x="3738608" y="2773518"/>
                </a:lnTo>
                <a:lnTo>
                  <a:pt x="3759238" y="2814009"/>
                </a:lnTo>
                <a:lnTo>
                  <a:pt x="3779075" y="2854500"/>
                </a:lnTo>
                <a:lnTo>
                  <a:pt x="3797324" y="2894196"/>
                </a:lnTo>
                <a:lnTo>
                  <a:pt x="3812400" y="2934687"/>
                </a:lnTo>
                <a:lnTo>
                  <a:pt x="3825889" y="2976766"/>
                </a:lnTo>
                <a:lnTo>
                  <a:pt x="3837791" y="3016463"/>
                </a:lnTo>
                <a:lnTo>
                  <a:pt x="3846519" y="3058541"/>
                </a:lnTo>
                <a:lnTo>
                  <a:pt x="3854454" y="3099032"/>
                </a:lnTo>
                <a:lnTo>
                  <a:pt x="3858421" y="3138729"/>
                </a:lnTo>
                <a:lnTo>
                  <a:pt x="3862388" y="3179219"/>
                </a:lnTo>
                <a:lnTo>
                  <a:pt x="3862388" y="3219710"/>
                </a:lnTo>
                <a:lnTo>
                  <a:pt x="3860801" y="3260201"/>
                </a:lnTo>
                <a:lnTo>
                  <a:pt x="3856834" y="3299104"/>
                </a:lnTo>
                <a:lnTo>
                  <a:pt x="3850486" y="3338007"/>
                </a:lnTo>
                <a:lnTo>
                  <a:pt x="3842552" y="3376910"/>
                </a:lnTo>
                <a:lnTo>
                  <a:pt x="3832236" y="3415019"/>
                </a:lnTo>
                <a:lnTo>
                  <a:pt x="3819541" y="3451540"/>
                </a:lnTo>
                <a:lnTo>
                  <a:pt x="3803672" y="3487267"/>
                </a:lnTo>
                <a:lnTo>
                  <a:pt x="3787009" y="3522994"/>
                </a:lnTo>
                <a:lnTo>
                  <a:pt x="3767173" y="3557927"/>
                </a:lnTo>
                <a:lnTo>
                  <a:pt x="3744162" y="3592066"/>
                </a:lnTo>
                <a:lnTo>
                  <a:pt x="3695761" y="3657963"/>
                </a:lnTo>
                <a:lnTo>
                  <a:pt x="3643393" y="3724654"/>
                </a:lnTo>
                <a:lnTo>
                  <a:pt x="3590231" y="3792138"/>
                </a:lnTo>
                <a:lnTo>
                  <a:pt x="3534689" y="3861211"/>
                </a:lnTo>
                <a:lnTo>
                  <a:pt x="3421224" y="3998562"/>
                </a:lnTo>
                <a:lnTo>
                  <a:pt x="3364095" y="4069222"/>
                </a:lnTo>
                <a:lnTo>
                  <a:pt x="3307759" y="4140676"/>
                </a:lnTo>
                <a:lnTo>
                  <a:pt x="3252217" y="4212130"/>
                </a:lnTo>
                <a:lnTo>
                  <a:pt x="3199055" y="4285173"/>
                </a:lnTo>
                <a:lnTo>
                  <a:pt x="3148273" y="4358215"/>
                </a:lnTo>
                <a:lnTo>
                  <a:pt x="3123676" y="4395530"/>
                </a:lnTo>
                <a:lnTo>
                  <a:pt x="3099872" y="4433639"/>
                </a:lnTo>
                <a:lnTo>
                  <a:pt x="3076862" y="4470160"/>
                </a:lnTo>
                <a:lnTo>
                  <a:pt x="3056232" y="4509063"/>
                </a:lnTo>
                <a:lnTo>
                  <a:pt x="3034808" y="4546378"/>
                </a:lnTo>
                <a:lnTo>
                  <a:pt x="3015765" y="4584487"/>
                </a:lnTo>
                <a:lnTo>
                  <a:pt x="2995929" y="4623389"/>
                </a:lnTo>
                <a:lnTo>
                  <a:pt x="2979266" y="4660704"/>
                </a:lnTo>
                <a:lnTo>
                  <a:pt x="2963397" y="4700401"/>
                </a:lnTo>
                <a:lnTo>
                  <a:pt x="2949115" y="4740098"/>
                </a:lnTo>
                <a:lnTo>
                  <a:pt x="2920550" y="4819492"/>
                </a:lnTo>
                <a:lnTo>
                  <a:pt x="2889605" y="4900473"/>
                </a:lnTo>
                <a:lnTo>
                  <a:pt x="2857073" y="4982249"/>
                </a:lnTo>
                <a:lnTo>
                  <a:pt x="2838824" y="5022739"/>
                </a:lnTo>
                <a:lnTo>
                  <a:pt x="2820574" y="5063230"/>
                </a:lnTo>
                <a:lnTo>
                  <a:pt x="2800737" y="5102133"/>
                </a:lnTo>
                <a:lnTo>
                  <a:pt x="2781694" y="5139448"/>
                </a:lnTo>
                <a:lnTo>
                  <a:pt x="2759477" y="5177557"/>
                </a:lnTo>
                <a:lnTo>
                  <a:pt x="2737260" y="5212490"/>
                </a:lnTo>
                <a:lnTo>
                  <a:pt x="2715044" y="5247423"/>
                </a:lnTo>
                <a:lnTo>
                  <a:pt x="2690446" y="5281562"/>
                </a:lnTo>
                <a:lnTo>
                  <a:pt x="2665849" y="5312526"/>
                </a:lnTo>
                <a:lnTo>
                  <a:pt x="2638078" y="5342696"/>
                </a:lnTo>
                <a:lnTo>
                  <a:pt x="2611100" y="5369689"/>
                </a:lnTo>
                <a:lnTo>
                  <a:pt x="2582536" y="5395095"/>
                </a:lnTo>
                <a:lnTo>
                  <a:pt x="2551591" y="5418120"/>
                </a:lnTo>
                <a:lnTo>
                  <a:pt x="2519852" y="5438762"/>
                </a:lnTo>
                <a:lnTo>
                  <a:pt x="2504776" y="5448289"/>
                </a:lnTo>
                <a:lnTo>
                  <a:pt x="2487320" y="5456228"/>
                </a:lnTo>
                <a:lnTo>
                  <a:pt x="2469071" y="5463374"/>
                </a:lnTo>
                <a:lnTo>
                  <a:pt x="2452408" y="5471313"/>
                </a:lnTo>
                <a:lnTo>
                  <a:pt x="2434158" y="5477665"/>
                </a:lnTo>
                <a:lnTo>
                  <a:pt x="2415909" y="5483222"/>
                </a:lnTo>
                <a:lnTo>
                  <a:pt x="2397659" y="5487192"/>
                </a:lnTo>
                <a:lnTo>
                  <a:pt x="2378616" y="5491162"/>
                </a:lnTo>
                <a:lnTo>
                  <a:pt x="2358780" y="5495131"/>
                </a:lnTo>
                <a:lnTo>
                  <a:pt x="2339737" y="5495925"/>
                </a:lnTo>
                <a:lnTo>
                  <a:pt x="2318313" y="5497513"/>
                </a:lnTo>
                <a:lnTo>
                  <a:pt x="2297683" y="5497513"/>
                </a:lnTo>
                <a:lnTo>
                  <a:pt x="2277053" y="5497513"/>
                </a:lnTo>
                <a:lnTo>
                  <a:pt x="2254836" y="5495131"/>
                </a:lnTo>
                <a:lnTo>
                  <a:pt x="2232619" y="5491956"/>
                </a:lnTo>
                <a:lnTo>
                  <a:pt x="2210403" y="5489574"/>
                </a:lnTo>
                <a:lnTo>
                  <a:pt x="2187392" y="5484810"/>
                </a:lnTo>
                <a:lnTo>
                  <a:pt x="2163588" y="5479253"/>
                </a:lnTo>
                <a:lnTo>
                  <a:pt x="2140578" y="5471313"/>
                </a:lnTo>
                <a:lnTo>
                  <a:pt x="2115981" y="5463374"/>
                </a:lnTo>
                <a:lnTo>
                  <a:pt x="2090590" y="5456228"/>
                </a:lnTo>
                <a:lnTo>
                  <a:pt x="2065199" y="5445113"/>
                </a:lnTo>
                <a:lnTo>
                  <a:pt x="2040602" y="5433998"/>
                </a:lnTo>
                <a:lnTo>
                  <a:pt x="2012831" y="5422089"/>
                </a:lnTo>
                <a:lnTo>
                  <a:pt x="1986647" y="5407798"/>
                </a:lnTo>
                <a:lnTo>
                  <a:pt x="1962049" y="5395095"/>
                </a:lnTo>
                <a:lnTo>
                  <a:pt x="1939039" y="5380805"/>
                </a:lnTo>
                <a:lnTo>
                  <a:pt x="1916822" y="5366514"/>
                </a:lnTo>
                <a:lnTo>
                  <a:pt x="1896192" y="5350635"/>
                </a:lnTo>
                <a:lnTo>
                  <a:pt x="1874769" y="5336344"/>
                </a:lnTo>
                <a:lnTo>
                  <a:pt x="1856519" y="5320465"/>
                </a:lnTo>
                <a:lnTo>
                  <a:pt x="1839063" y="5304587"/>
                </a:lnTo>
                <a:lnTo>
                  <a:pt x="1821607" y="5287914"/>
                </a:lnTo>
                <a:lnTo>
                  <a:pt x="1806531" y="5271241"/>
                </a:lnTo>
                <a:lnTo>
                  <a:pt x="1792249" y="5255363"/>
                </a:lnTo>
                <a:lnTo>
                  <a:pt x="1777966" y="5237102"/>
                </a:lnTo>
                <a:lnTo>
                  <a:pt x="1766064" y="5220429"/>
                </a:lnTo>
                <a:lnTo>
                  <a:pt x="1754163" y="5203757"/>
                </a:lnTo>
                <a:lnTo>
                  <a:pt x="1743848" y="5185496"/>
                </a:lnTo>
                <a:lnTo>
                  <a:pt x="1733533" y="5167236"/>
                </a:lnTo>
                <a:lnTo>
                  <a:pt x="1725598" y="5148975"/>
                </a:lnTo>
                <a:lnTo>
                  <a:pt x="1717663" y="5130715"/>
                </a:lnTo>
                <a:lnTo>
                  <a:pt x="1709729" y="5112454"/>
                </a:lnTo>
                <a:lnTo>
                  <a:pt x="1704968" y="5094194"/>
                </a:lnTo>
                <a:lnTo>
                  <a:pt x="1699414" y="5074345"/>
                </a:lnTo>
                <a:lnTo>
                  <a:pt x="1694653" y="5056879"/>
                </a:lnTo>
                <a:lnTo>
                  <a:pt x="1691479" y="5037030"/>
                </a:lnTo>
                <a:lnTo>
                  <a:pt x="1687512" y="5018770"/>
                </a:lnTo>
                <a:lnTo>
                  <a:pt x="1685131" y="4981455"/>
                </a:lnTo>
                <a:lnTo>
                  <a:pt x="1684338" y="4941758"/>
                </a:lnTo>
                <a:lnTo>
                  <a:pt x="1686718" y="4904443"/>
                </a:lnTo>
                <a:lnTo>
                  <a:pt x="1690686" y="4866334"/>
                </a:lnTo>
                <a:lnTo>
                  <a:pt x="1698620" y="4829019"/>
                </a:lnTo>
                <a:lnTo>
                  <a:pt x="1707348" y="4790910"/>
                </a:lnTo>
                <a:lnTo>
                  <a:pt x="1717663" y="4753595"/>
                </a:lnTo>
                <a:lnTo>
                  <a:pt x="1731152" y="4718662"/>
                </a:lnTo>
                <a:lnTo>
                  <a:pt x="1746228" y="4682141"/>
                </a:lnTo>
                <a:lnTo>
                  <a:pt x="1762097" y="4648001"/>
                </a:lnTo>
                <a:lnTo>
                  <a:pt x="1778760" y="4613862"/>
                </a:lnTo>
                <a:lnTo>
                  <a:pt x="1798596" y="4581311"/>
                </a:lnTo>
                <a:lnTo>
                  <a:pt x="1817639" y="4550347"/>
                </a:lnTo>
                <a:lnTo>
                  <a:pt x="1837476" y="4520178"/>
                </a:lnTo>
                <a:lnTo>
                  <a:pt x="1859693" y="4493184"/>
                </a:lnTo>
                <a:lnTo>
                  <a:pt x="1880323" y="4466984"/>
                </a:lnTo>
                <a:lnTo>
                  <a:pt x="1902540" y="4442372"/>
                </a:lnTo>
                <a:lnTo>
                  <a:pt x="1924757" y="4419348"/>
                </a:lnTo>
                <a:lnTo>
                  <a:pt x="1946974" y="4397911"/>
                </a:lnTo>
                <a:lnTo>
                  <a:pt x="1967604" y="4380445"/>
                </a:lnTo>
                <a:lnTo>
                  <a:pt x="2014418" y="4344718"/>
                </a:lnTo>
                <a:lnTo>
                  <a:pt x="2065199" y="4308197"/>
                </a:lnTo>
                <a:lnTo>
                  <a:pt x="2173903" y="4231979"/>
                </a:lnTo>
                <a:lnTo>
                  <a:pt x="2232619" y="4191488"/>
                </a:lnTo>
                <a:lnTo>
                  <a:pt x="2289749" y="4148616"/>
                </a:lnTo>
                <a:lnTo>
                  <a:pt x="2317520" y="4126385"/>
                </a:lnTo>
                <a:lnTo>
                  <a:pt x="2344497" y="4103361"/>
                </a:lnTo>
                <a:lnTo>
                  <a:pt x="2371475" y="4079543"/>
                </a:lnTo>
                <a:lnTo>
                  <a:pt x="2397659" y="4056519"/>
                </a:lnTo>
                <a:lnTo>
                  <a:pt x="2423844" y="4031113"/>
                </a:lnTo>
                <a:lnTo>
                  <a:pt x="2447647" y="4005707"/>
                </a:lnTo>
                <a:lnTo>
                  <a:pt x="2470658" y="3979507"/>
                </a:lnTo>
                <a:lnTo>
                  <a:pt x="2491288" y="3951719"/>
                </a:lnTo>
                <a:lnTo>
                  <a:pt x="2511918" y="3924726"/>
                </a:lnTo>
                <a:lnTo>
                  <a:pt x="2530167" y="3896144"/>
                </a:lnTo>
                <a:lnTo>
                  <a:pt x="2546036" y="3867562"/>
                </a:lnTo>
                <a:lnTo>
                  <a:pt x="2560319" y="3836599"/>
                </a:lnTo>
                <a:lnTo>
                  <a:pt x="2572221" y="3804841"/>
                </a:lnTo>
                <a:lnTo>
                  <a:pt x="2582536" y="3773878"/>
                </a:lnTo>
                <a:lnTo>
                  <a:pt x="2590470" y="3739738"/>
                </a:lnTo>
                <a:lnTo>
                  <a:pt x="2594438" y="3706393"/>
                </a:lnTo>
                <a:lnTo>
                  <a:pt x="2596818" y="3671460"/>
                </a:lnTo>
                <a:lnTo>
                  <a:pt x="2595231" y="3634939"/>
                </a:lnTo>
                <a:lnTo>
                  <a:pt x="2591264" y="3596830"/>
                </a:lnTo>
                <a:lnTo>
                  <a:pt x="2584123" y="3559515"/>
                </a:lnTo>
                <a:lnTo>
                  <a:pt x="2573808" y="3519818"/>
                </a:lnTo>
                <a:lnTo>
                  <a:pt x="2561906" y="3482503"/>
                </a:lnTo>
                <a:lnTo>
                  <a:pt x="2547623" y="3444394"/>
                </a:lnTo>
                <a:lnTo>
                  <a:pt x="2531754" y="3407079"/>
                </a:lnTo>
                <a:lnTo>
                  <a:pt x="2515092" y="3370558"/>
                </a:lnTo>
                <a:lnTo>
                  <a:pt x="2496842" y="3334037"/>
                </a:lnTo>
                <a:lnTo>
                  <a:pt x="2477005" y="3297516"/>
                </a:lnTo>
                <a:lnTo>
                  <a:pt x="2456375" y="3260995"/>
                </a:lnTo>
                <a:lnTo>
                  <a:pt x="2415115" y="3189541"/>
                </a:lnTo>
                <a:lnTo>
                  <a:pt x="2371475" y="3119674"/>
                </a:lnTo>
                <a:lnTo>
                  <a:pt x="2330215" y="3048220"/>
                </a:lnTo>
                <a:lnTo>
                  <a:pt x="2309585" y="3011699"/>
                </a:lnTo>
                <a:lnTo>
                  <a:pt x="2289749" y="2976766"/>
                </a:lnTo>
                <a:lnTo>
                  <a:pt x="2271499" y="2940245"/>
                </a:lnTo>
                <a:lnTo>
                  <a:pt x="2254836" y="2903724"/>
                </a:lnTo>
                <a:lnTo>
                  <a:pt x="2238967" y="2867203"/>
                </a:lnTo>
                <a:lnTo>
                  <a:pt x="2224685" y="2829094"/>
                </a:lnTo>
                <a:lnTo>
                  <a:pt x="2211989" y="2791779"/>
                </a:lnTo>
                <a:lnTo>
                  <a:pt x="2201674" y="2753670"/>
                </a:lnTo>
                <a:lnTo>
                  <a:pt x="2193740" y="2714767"/>
                </a:lnTo>
                <a:lnTo>
                  <a:pt x="2188186" y="2674276"/>
                </a:lnTo>
                <a:lnTo>
                  <a:pt x="2185805" y="2635373"/>
                </a:lnTo>
                <a:lnTo>
                  <a:pt x="2185805" y="2594088"/>
                </a:lnTo>
                <a:lnTo>
                  <a:pt x="2187392" y="2573446"/>
                </a:lnTo>
                <a:lnTo>
                  <a:pt x="2188186" y="2552010"/>
                </a:lnTo>
                <a:lnTo>
                  <a:pt x="2191359" y="2531368"/>
                </a:lnTo>
                <a:lnTo>
                  <a:pt x="2195327" y="2510725"/>
                </a:lnTo>
                <a:lnTo>
                  <a:pt x="2200088" y="2488495"/>
                </a:lnTo>
                <a:lnTo>
                  <a:pt x="2205642" y="2466265"/>
                </a:lnTo>
                <a:lnTo>
                  <a:pt x="2211989" y="2445622"/>
                </a:lnTo>
                <a:lnTo>
                  <a:pt x="2218337" y="2422598"/>
                </a:lnTo>
                <a:lnTo>
                  <a:pt x="2227859" y="2400368"/>
                </a:lnTo>
                <a:lnTo>
                  <a:pt x="2236587" y="2378138"/>
                </a:lnTo>
                <a:lnTo>
                  <a:pt x="2246902" y="2354320"/>
                </a:lnTo>
                <a:lnTo>
                  <a:pt x="2257217" y="2331296"/>
                </a:lnTo>
                <a:lnTo>
                  <a:pt x="2273086" y="2302714"/>
                </a:lnTo>
                <a:lnTo>
                  <a:pt x="2291336" y="2276514"/>
                </a:lnTo>
                <a:lnTo>
                  <a:pt x="2310379" y="2251902"/>
                </a:lnTo>
                <a:lnTo>
                  <a:pt x="2332596" y="2229672"/>
                </a:lnTo>
                <a:lnTo>
                  <a:pt x="2354812" y="2209823"/>
                </a:lnTo>
                <a:lnTo>
                  <a:pt x="2379410" y="2192357"/>
                </a:lnTo>
                <a:lnTo>
                  <a:pt x="2407181" y="2174890"/>
                </a:lnTo>
                <a:lnTo>
                  <a:pt x="2434158" y="2160599"/>
                </a:lnTo>
                <a:lnTo>
                  <a:pt x="2464310" y="2147896"/>
                </a:lnTo>
                <a:lnTo>
                  <a:pt x="2494462" y="2137575"/>
                </a:lnTo>
                <a:lnTo>
                  <a:pt x="2526993" y="2128048"/>
                </a:lnTo>
                <a:lnTo>
                  <a:pt x="2560319" y="2121696"/>
                </a:lnTo>
                <a:lnTo>
                  <a:pt x="2594438" y="2116933"/>
                </a:lnTo>
                <a:lnTo>
                  <a:pt x="2630937" y="2113757"/>
                </a:lnTo>
                <a:close/>
                <a:moveTo>
                  <a:pt x="3877723" y="1971675"/>
                </a:moveTo>
                <a:lnTo>
                  <a:pt x="3893560" y="1974061"/>
                </a:lnTo>
                <a:lnTo>
                  <a:pt x="3907814" y="1977243"/>
                </a:lnTo>
                <a:lnTo>
                  <a:pt x="3920484" y="1983606"/>
                </a:lnTo>
                <a:lnTo>
                  <a:pt x="3933946" y="1989969"/>
                </a:lnTo>
                <a:lnTo>
                  <a:pt x="3945824" y="1998719"/>
                </a:lnTo>
                <a:lnTo>
                  <a:pt x="3956118" y="2010649"/>
                </a:lnTo>
                <a:lnTo>
                  <a:pt x="3964829" y="2022580"/>
                </a:lnTo>
                <a:lnTo>
                  <a:pt x="3971164" y="2035307"/>
                </a:lnTo>
                <a:lnTo>
                  <a:pt x="3976707" y="2049624"/>
                </a:lnTo>
                <a:lnTo>
                  <a:pt x="3980667" y="2065532"/>
                </a:lnTo>
                <a:lnTo>
                  <a:pt x="3983042" y="2082235"/>
                </a:lnTo>
                <a:lnTo>
                  <a:pt x="3984626" y="2099733"/>
                </a:lnTo>
                <a:lnTo>
                  <a:pt x="3984626" y="2116437"/>
                </a:lnTo>
                <a:lnTo>
                  <a:pt x="3981458" y="2134731"/>
                </a:lnTo>
                <a:lnTo>
                  <a:pt x="3978291" y="2153025"/>
                </a:lnTo>
                <a:lnTo>
                  <a:pt x="3972748" y="2171319"/>
                </a:lnTo>
                <a:lnTo>
                  <a:pt x="3966413" y="2190408"/>
                </a:lnTo>
                <a:lnTo>
                  <a:pt x="3956910" y="2208702"/>
                </a:lnTo>
                <a:lnTo>
                  <a:pt x="3948200" y="2226996"/>
                </a:lnTo>
                <a:lnTo>
                  <a:pt x="3936322" y="2245290"/>
                </a:lnTo>
                <a:lnTo>
                  <a:pt x="3923652" y="2261994"/>
                </a:lnTo>
                <a:lnTo>
                  <a:pt x="3910190" y="2279492"/>
                </a:lnTo>
                <a:lnTo>
                  <a:pt x="3895936" y="2293809"/>
                </a:lnTo>
                <a:lnTo>
                  <a:pt x="3881682" y="2306536"/>
                </a:lnTo>
                <a:lnTo>
                  <a:pt x="3866637" y="2318467"/>
                </a:lnTo>
                <a:lnTo>
                  <a:pt x="3850799" y="2328807"/>
                </a:lnTo>
                <a:lnTo>
                  <a:pt x="3834170" y="2337556"/>
                </a:lnTo>
                <a:lnTo>
                  <a:pt x="3818332" y="2344715"/>
                </a:lnTo>
                <a:lnTo>
                  <a:pt x="3802495" y="2349487"/>
                </a:lnTo>
                <a:lnTo>
                  <a:pt x="3785865" y="2353464"/>
                </a:lnTo>
                <a:lnTo>
                  <a:pt x="3770028" y="2355850"/>
                </a:lnTo>
                <a:lnTo>
                  <a:pt x="3754982" y="2355850"/>
                </a:lnTo>
                <a:lnTo>
                  <a:pt x="3740729" y="2353464"/>
                </a:lnTo>
                <a:lnTo>
                  <a:pt x="3726475" y="2351078"/>
                </a:lnTo>
                <a:lnTo>
                  <a:pt x="3712221" y="2345510"/>
                </a:lnTo>
                <a:lnTo>
                  <a:pt x="3698759" y="2337556"/>
                </a:lnTo>
                <a:lnTo>
                  <a:pt x="3686881" y="2328807"/>
                </a:lnTo>
                <a:lnTo>
                  <a:pt x="3678170" y="2318467"/>
                </a:lnTo>
                <a:lnTo>
                  <a:pt x="3668668" y="2304945"/>
                </a:lnTo>
                <a:lnTo>
                  <a:pt x="3662333" y="2292219"/>
                </a:lnTo>
                <a:lnTo>
                  <a:pt x="3655998" y="2277902"/>
                </a:lnTo>
                <a:lnTo>
                  <a:pt x="3652039" y="2261994"/>
                </a:lnTo>
                <a:lnTo>
                  <a:pt x="3651247" y="2246881"/>
                </a:lnTo>
                <a:lnTo>
                  <a:pt x="3649663" y="2229383"/>
                </a:lnTo>
                <a:lnTo>
                  <a:pt x="3649663" y="2211089"/>
                </a:lnTo>
                <a:lnTo>
                  <a:pt x="3652039" y="2193590"/>
                </a:lnTo>
                <a:lnTo>
                  <a:pt x="3655998" y="2175296"/>
                </a:lnTo>
                <a:lnTo>
                  <a:pt x="3661541" y="2157002"/>
                </a:lnTo>
                <a:lnTo>
                  <a:pt x="3667876" y="2137117"/>
                </a:lnTo>
                <a:lnTo>
                  <a:pt x="3675795" y="2118823"/>
                </a:lnTo>
                <a:lnTo>
                  <a:pt x="3686089" y="2100529"/>
                </a:lnTo>
                <a:lnTo>
                  <a:pt x="3697967" y="2082235"/>
                </a:lnTo>
                <a:lnTo>
                  <a:pt x="3710637" y="2065532"/>
                </a:lnTo>
                <a:lnTo>
                  <a:pt x="3723307" y="2048828"/>
                </a:lnTo>
                <a:lnTo>
                  <a:pt x="3737561" y="2034511"/>
                </a:lnTo>
                <a:lnTo>
                  <a:pt x="3751815" y="2020990"/>
                </a:lnTo>
                <a:lnTo>
                  <a:pt x="3767652" y="2009854"/>
                </a:lnTo>
                <a:lnTo>
                  <a:pt x="3783490" y="1998719"/>
                </a:lnTo>
                <a:lnTo>
                  <a:pt x="3798535" y="1991560"/>
                </a:lnTo>
                <a:lnTo>
                  <a:pt x="3815957" y="1983606"/>
                </a:lnTo>
                <a:lnTo>
                  <a:pt x="3831002" y="1978038"/>
                </a:lnTo>
                <a:lnTo>
                  <a:pt x="3846840" y="1974061"/>
                </a:lnTo>
                <a:lnTo>
                  <a:pt x="3863469" y="1973266"/>
                </a:lnTo>
                <a:close/>
                <a:moveTo>
                  <a:pt x="3558849" y="1636713"/>
                </a:moveTo>
                <a:lnTo>
                  <a:pt x="3577143" y="1636713"/>
                </a:lnTo>
                <a:lnTo>
                  <a:pt x="3595436" y="1639888"/>
                </a:lnTo>
                <a:lnTo>
                  <a:pt x="3613730" y="1644651"/>
                </a:lnTo>
                <a:lnTo>
                  <a:pt x="3629638" y="1651001"/>
                </a:lnTo>
                <a:lnTo>
                  <a:pt x="3646341" y="1660526"/>
                </a:lnTo>
                <a:lnTo>
                  <a:pt x="3660658" y="1670844"/>
                </a:lnTo>
                <a:lnTo>
                  <a:pt x="3673384" y="1682751"/>
                </a:lnTo>
                <a:lnTo>
                  <a:pt x="3685314" y="1697038"/>
                </a:lnTo>
                <a:lnTo>
                  <a:pt x="3694859" y="1712119"/>
                </a:lnTo>
                <a:lnTo>
                  <a:pt x="3703608" y="1729582"/>
                </a:lnTo>
                <a:lnTo>
                  <a:pt x="3709176" y="1746251"/>
                </a:lnTo>
                <a:lnTo>
                  <a:pt x="3713948" y="1764507"/>
                </a:lnTo>
                <a:lnTo>
                  <a:pt x="3716334" y="1783557"/>
                </a:lnTo>
                <a:lnTo>
                  <a:pt x="3717925" y="1803401"/>
                </a:lnTo>
                <a:lnTo>
                  <a:pt x="3716334" y="1823245"/>
                </a:lnTo>
                <a:lnTo>
                  <a:pt x="3715539" y="1843882"/>
                </a:lnTo>
                <a:lnTo>
                  <a:pt x="3709971" y="1864520"/>
                </a:lnTo>
                <a:lnTo>
                  <a:pt x="3705199" y="1885157"/>
                </a:lnTo>
                <a:lnTo>
                  <a:pt x="3695654" y="1905001"/>
                </a:lnTo>
                <a:lnTo>
                  <a:pt x="3686905" y="1925638"/>
                </a:lnTo>
                <a:lnTo>
                  <a:pt x="3674974" y="1945482"/>
                </a:lnTo>
                <a:lnTo>
                  <a:pt x="3662248" y="1964532"/>
                </a:lnTo>
                <a:lnTo>
                  <a:pt x="3647932" y="1981201"/>
                </a:lnTo>
                <a:lnTo>
                  <a:pt x="3632024" y="1997076"/>
                </a:lnTo>
                <a:lnTo>
                  <a:pt x="3616116" y="2011364"/>
                </a:lnTo>
                <a:lnTo>
                  <a:pt x="3599413" y="2024857"/>
                </a:lnTo>
                <a:lnTo>
                  <a:pt x="3581120" y="2035176"/>
                </a:lnTo>
                <a:lnTo>
                  <a:pt x="3562826" y="2043907"/>
                </a:lnTo>
                <a:lnTo>
                  <a:pt x="3544532" y="2050257"/>
                </a:lnTo>
                <a:lnTo>
                  <a:pt x="3526238" y="2056607"/>
                </a:lnTo>
                <a:lnTo>
                  <a:pt x="3507945" y="2059782"/>
                </a:lnTo>
                <a:lnTo>
                  <a:pt x="3488856" y="2060576"/>
                </a:lnTo>
                <a:lnTo>
                  <a:pt x="3470562" y="2060576"/>
                </a:lnTo>
                <a:lnTo>
                  <a:pt x="3453064" y="2058195"/>
                </a:lnTo>
                <a:lnTo>
                  <a:pt x="3434770" y="2054226"/>
                </a:lnTo>
                <a:lnTo>
                  <a:pt x="3418067" y="2046289"/>
                </a:lnTo>
                <a:lnTo>
                  <a:pt x="3402159" y="2039145"/>
                </a:lnTo>
                <a:lnTo>
                  <a:pt x="3387842" y="2027239"/>
                </a:lnTo>
                <a:lnTo>
                  <a:pt x="3375116" y="2015332"/>
                </a:lnTo>
                <a:lnTo>
                  <a:pt x="3363186" y="2001045"/>
                </a:lnTo>
                <a:lnTo>
                  <a:pt x="3352846" y="1985170"/>
                </a:lnTo>
                <a:lnTo>
                  <a:pt x="3344892" y="1970089"/>
                </a:lnTo>
                <a:lnTo>
                  <a:pt x="3338529" y="1951832"/>
                </a:lnTo>
                <a:lnTo>
                  <a:pt x="3334552" y="1933576"/>
                </a:lnTo>
                <a:lnTo>
                  <a:pt x="3332166" y="1915320"/>
                </a:lnTo>
                <a:lnTo>
                  <a:pt x="3330575" y="1894682"/>
                </a:lnTo>
                <a:lnTo>
                  <a:pt x="3330575" y="1874838"/>
                </a:lnTo>
                <a:lnTo>
                  <a:pt x="3333757" y="1854201"/>
                </a:lnTo>
                <a:lnTo>
                  <a:pt x="3338529" y="1833563"/>
                </a:lnTo>
                <a:lnTo>
                  <a:pt x="3344096" y="1812132"/>
                </a:lnTo>
                <a:lnTo>
                  <a:pt x="3352050" y="1793082"/>
                </a:lnTo>
                <a:lnTo>
                  <a:pt x="3362390" y="1772445"/>
                </a:lnTo>
                <a:lnTo>
                  <a:pt x="3373526" y="1752601"/>
                </a:lnTo>
                <a:lnTo>
                  <a:pt x="3387047" y="1733551"/>
                </a:lnTo>
                <a:lnTo>
                  <a:pt x="3401364" y="1716088"/>
                </a:lnTo>
                <a:lnTo>
                  <a:pt x="3417271" y="1701007"/>
                </a:lnTo>
                <a:lnTo>
                  <a:pt x="3432384" y="1686719"/>
                </a:lnTo>
                <a:lnTo>
                  <a:pt x="3449087" y="1673226"/>
                </a:lnTo>
                <a:lnTo>
                  <a:pt x="3467380" y="1662907"/>
                </a:lnTo>
                <a:lnTo>
                  <a:pt x="3485674" y="1654176"/>
                </a:lnTo>
                <a:lnTo>
                  <a:pt x="3503968" y="1647032"/>
                </a:lnTo>
                <a:lnTo>
                  <a:pt x="3522262" y="1642269"/>
                </a:lnTo>
                <a:lnTo>
                  <a:pt x="3540555" y="1638301"/>
                </a:lnTo>
                <a:close/>
                <a:moveTo>
                  <a:pt x="3171521" y="1373188"/>
                </a:moveTo>
                <a:lnTo>
                  <a:pt x="3192991" y="1374773"/>
                </a:lnTo>
                <a:lnTo>
                  <a:pt x="3212076" y="1378736"/>
                </a:lnTo>
                <a:lnTo>
                  <a:pt x="3231956" y="1385077"/>
                </a:lnTo>
                <a:lnTo>
                  <a:pt x="3251041" y="1393796"/>
                </a:lnTo>
                <a:lnTo>
                  <a:pt x="3268535" y="1405685"/>
                </a:lnTo>
                <a:lnTo>
                  <a:pt x="3282849" y="1419951"/>
                </a:lnTo>
                <a:lnTo>
                  <a:pt x="3297163" y="1435803"/>
                </a:lnTo>
                <a:lnTo>
                  <a:pt x="3308295" y="1454033"/>
                </a:lnTo>
                <a:lnTo>
                  <a:pt x="3317838" y="1473055"/>
                </a:lnTo>
                <a:lnTo>
                  <a:pt x="3325790" y="1495248"/>
                </a:lnTo>
                <a:lnTo>
                  <a:pt x="3332151" y="1517440"/>
                </a:lnTo>
                <a:lnTo>
                  <a:pt x="3337718" y="1541218"/>
                </a:lnTo>
                <a:lnTo>
                  <a:pt x="3338513" y="1565789"/>
                </a:lnTo>
                <a:lnTo>
                  <a:pt x="3338513" y="1591944"/>
                </a:lnTo>
                <a:lnTo>
                  <a:pt x="3337718" y="1617307"/>
                </a:lnTo>
                <a:lnTo>
                  <a:pt x="3333742" y="1643463"/>
                </a:lnTo>
                <a:lnTo>
                  <a:pt x="3328175" y="1670411"/>
                </a:lnTo>
                <a:lnTo>
                  <a:pt x="3319428" y="1698152"/>
                </a:lnTo>
                <a:lnTo>
                  <a:pt x="3308295" y="1725100"/>
                </a:lnTo>
                <a:lnTo>
                  <a:pt x="3297163" y="1751256"/>
                </a:lnTo>
                <a:lnTo>
                  <a:pt x="3282849" y="1775827"/>
                </a:lnTo>
                <a:lnTo>
                  <a:pt x="3268535" y="1799604"/>
                </a:lnTo>
                <a:lnTo>
                  <a:pt x="3251041" y="1820212"/>
                </a:lnTo>
                <a:lnTo>
                  <a:pt x="3234342" y="1839234"/>
                </a:lnTo>
                <a:lnTo>
                  <a:pt x="3214462" y="1856671"/>
                </a:lnTo>
                <a:lnTo>
                  <a:pt x="3196967" y="1871731"/>
                </a:lnTo>
                <a:lnTo>
                  <a:pt x="3175497" y="1885997"/>
                </a:lnTo>
                <a:lnTo>
                  <a:pt x="3156412" y="1897094"/>
                </a:lnTo>
                <a:lnTo>
                  <a:pt x="3135737" y="1905812"/>
                </a:lnTo>
                <a:lnTo>
                  <a:pt x="3113471" y="1912153"/>
                </a:lnTo>
                <a:lnTo>
                  <a:pt x="3092001" y="1916116"/>
                </a:lnTo>
                <a:lnTo>
                  <a:pt x="3071325" y="1917701"/>
                </a:lnTo>
                <a:lnTo>
                  <a:pt x="3050650" y="1917701"/>
                </a:lnTo>
                <a:lnTo>
                  <a:pt x="3030770" y="1913738"/>
                </a:lnTo>
                <a:lnTo>
                  <a:pt x="3011685" y="1905812"/>
                </a:lnTo>
                <a:lnTo>
                  <a:pt x="2991805" y="1897094"/>
                </a:lnTo>
                <a:lnTo>
                  <a:pt x="2975106" y="1885205"/>
                </a:lnTo>
                <a:lnTo>
                  <a:pt x="2960792" y="1870938"/>
                </a:lnTo>
                <a:lnTo>
                  <a:pt x="2946479" y="1855086"/>
                </a:lnTo>
                <a:lnTo>
                  <a:pt x="2934551" y="1836856"/>
                </a:lnTo>
                <a:lnTo>
                  <a:pt x="2925804" y="1817834"/>
                </a:lnTo>
                <a:lnTo>
                  <a:pt x="2916261" y="1796434"/>
                </a:lnTo>
                <a:lnTo>
                  <a:pt x="2911490" y="1775034"/>
                </a:lnTo>
                <a:lnTo>
                  <a:pt x="2905924" y="1749671"/>
                </a:lnTo>
                <a:lnTo>
                  <a:pt x="2904333" y="1725100"/>
                </a:lnTo>
                <a:lnTo>
                  <a:pt x="2903538" y="1700530"/>
                </a:lnTo>
                <a:lnTo>
                  <a:pt x="2905924" y="1674374"/>
                </a:lnTo>
                <a:lnTo>
                  <a:pt x="2909900" y="1647426"/>
                </a:lnTo>
                <a:lnTo>
                  <a:pt x="2915466" y="1620478"/>
                </a:lnTo>
                <a:lnTo>
                  <a:pt x="2924213" y="1594322"/>
                </a:lnTo>
                <a:lnTo>
                  <a:pt x="2932960" y="1566581"/>
                </a:lnTo>
                <a:lnTo>
                  <a:pt x="2946479" y="1541218"/>
                </a:lnTo>
                <a:lnTo>
                  <a:pt x="2959202" y="1516648"/>
                </a:lnTo>
                <a:lnTo>
                  <a:pt x="2975106" y="1492870"/>
                </a:lnTo>
                <a:lnTo>
                  <a:pt x="2991805" y="1470677"/>
                </a:lnTo>
                <a:lnTo>
                  <a:pt x="3009300" y="1451655"/>
                </a:lnTo>
                <a:lnTo>
                  <a:pt x="3026794" y="1434218"/>
                </a:lnTo>
                <a:lnTo>
                  <a:pt x="3046674" y="1419159"/>
                </a:lnTo>
                <a:lnTo>
                  <a:pt x="3067349" y="1405685"/>
                </a:lnTo>
                <a:lnTo>
                  <a:pt x="3087229" y="1393796"/>
                </a:lnTo>
                <a:lnTo>
                  <a:pt x="3107905" y="1385077"/>
                </a:lnTo>
                <a:lnTo>
                  <a:pt x="3128580" y="1378736"/>
                </a:lnTo>
                <a:lnTo>
                  <a:pt x="3150846" y="1374773"/>
                </a:lnTo>
                <a:close/>
                <a:moveTo>
                  <a:pt x="2611536" y="1076325"/>
                </a:moveTo>
                <a:lnTo>
                  <a:pt x="2625862" y="1076325"/>
                </a:lnTo>
                <a:lnTo>
                  <a:pt x="2640189" y="1076325"/>
                </a:lnTo>
                <a:lnTo>
                  <a:pt x="2652924" y="1077120"/>
                </a:lnTo>
                <a:lnTo>
                  <a:pt x="2668046" y="1080298"/>
                </a:lnTo>
                <a:lnTo>
                  <a:pt x="2682373" y="1082682"/>
                </a:lnTo>
                <a:lnTo>
                  <a:pt x="2696699" y="1087449"/>
                </a:lnTo>
                <a:lnTo>
                  <a:pt x="2709434" y="1093011"/>
                </a:lnTo>
                <a:lnTo>
                  <a:pt x="2722169" y="1099367"/>
                </a:lnTo>
                <a:lnTo>
                  <a:pt x="2734107" y="1105724"/>
                </a:lnTo>
                <a:lnTo>
                  <a:pt x="2746046" y="1113669"/>
                </a:lnTo>
                <a:lnTo>
                  <a:pt x="2757985" y="1123204"/>
                </a:lnTo>
                <a:lnTo>
                  <a:pt x="2769128" y="1131944"/>
                </a:lnTo>
                <a:lnTo>
                  <a:pt x="2779475" y="1142273"/>
                </a:lnTo>
                <a:lnTo>
                  <a:pt x="2789026" y="1154191"/>
                </a:lnTo>
                <a:lnTo>
                  <a:pt x="2797781" y="1166109"/>
                </a:lnTo>
                <a:lnTo>
                  <a:pt x="2807332" y="1177233"/>
                </a:lnTo>
                <a:lnTo>
                  <a:pt x="2815291" y="1190740"/>
                </a:lnTo>
                <a:lnTo>
                  <a:pt x="2823250" y="1205042"/>
                </a:lnTo>
                <a:lnTo>
                  <a:pt x="2830414" y="1219344"/>
                </a:lnTo>
                <a:lnTo>
                  <a:pt x="2842352" y="1249537"/>
                </a:lnTo>
                <a:lnTo>
                  <a:pt x="2852699" y="1282114"/>
                </a:lnTo>
                <a:lnTo>
                  <a:pt x="2859067" y="1315485"/>
                </a:lnTo>
                <a:lnTo>
                  <a:pt x="2864638" y="1350445"/>
                </a:lnTo>
                <a:lnTo>
                  <a:pt x="2867026" y="1386995"/>
                </a:lnTo>
                <a:lnTo>
                  <a:pt x="2866230" y="1425928"/>
                </a:lnTo>
                <a:lnTo>
                  <a:pt x="2862250" y="1465655"/>
                </a:lnTo>
                <a:lnTo>
                  <a:pt x="2855883" y="1504588"/>
                </a:lnTo>
                <a:lnTo>
                  <a:pt x="2846332" y="1545110"/>
                </a:lnTo>
                <a:lnTo>
                  <a:pt x="2834393" y="1584043"/>
                </a:lnTo>
                <a:lnTo>
                  <a:pt x="2819271" y="1620593"/>
                </a:lnTo>
                <a:lnTo>
                  <a:pt x="2801761" y="1655553"/>
                </a:lnTo>
                <a:lnTo>
                  <a:pt x="2783454" y="1688924"/>
                </a:lnTo>
                <a:lnTo>
                  <a:pt x="2762761" y="1719117"/>
                </a:lnTo>
                <a:lnTo>
                  <a:pt x="2740475" y="1747721"/>
                </a:lnTo>
                <a:lnTo>
                  <a:pt x="2717393" y="1772352"/>
                </a:lnTo>
                <a:lnTo>
                  <a:pt x="2691128" y="1796188"/>
                </a:lnTo>
                <a:lnTo>
                  <a:pt x="2664862" y="1815258"/>
                </a:lnTo>
                <a:lnTo>
                  <a:pt x="2652128" y="1823203"/>
                </a:lnTo>
                <a:lnTo>
                  <a:pt x="2638597" y="1831149"/>
                </a:lnTo>
                <a:lnTo>
                  <a:pt x="2624271" y="1839094"/>
                </a:lnTo>
                <a:lnTo>
                  <a:pt x="2609944" y="1845450"/>
                </a:lnTo>
                <a:lnTo>
                  <a:pt x="2597209" y="1851012"/>
                </a:lnTo>
                <a:lnTo>
                  <a:pt x="2582883" y="1854985"/>
                </a:lnTo>
                <a:lnTo>
                  <a:pt x="2568556" y="1858163"/>
                </a:lnTo>
                <a:lnTo>
                  <a:pt x="2554230" y="1861342"/>
                </a:lnTo>
                <a:lnTo>
                  <a:pt x="2539903" y="1862136"/>
                </a:lnTo>
                <a:lnTo>
                  <a:pt x="2525577" y="1863725"/>
                </a:lnTo>
                <a:lnTo>
                  <a:pt x="2511250" y="1862136"/>
                </a:lnTo>
                <a:lnTo>
                  <a:pt x="2496923" y="1861342"/>
                </a:lnTo>
                <a:lnTo>
                  <a:pt x="2482597" y="1859752"/>
                </a:lnTo>
                <a:lnTo>
                  <a:pt x="2469066" y="1855780"/>
                </a:lnTo>
                <a:lnTo>
                  <a:pt x="2454740" y="1851807"/>
                </a:lnTo>
                <a:lnTo>
                  <a:pt x="2442005" y="1847040"/>
                </a:lnTo>
                <a:lnTo>
                  <a:pt x="2429270" y="1839889"/>
                </a:lnTo>
                <a:lnTo>
                  <a:pt x="2415740" y="1832738"/>
                </a:lnTo>
                <a:lnTo>
                  <a:pt x="2403801" y="1824792"/>
                </a:lnTo>
                <a:lnTo>
                  <a:pt x="2392658" y="1816847"/>
                </a:lnTo>
                <a:lnTo>
                  <a:pt x="2382311" y="1806517"/>
                </a:lnTo>
                <a:lnTo>
                  <a:pt x="2371168" y="1796188"/>
                </a:lnTo>
                <a:lnTo>
                  <a:pt x="2360821" y="1785859"/>
                </a:lnTo>
                <a:lnTo>
                  <a:pt x="2352066" y="1773941"/>
                </a:lnTo>
                <a:lnTo>
                  <a:pt x="2344107" y="1761228"/>
                </a:lnTo>
                <a:lnTo>
                  <a:pt x="2335352" y="1747721"/>
                </a:lnTo>
                <a:lnTo>
                  <a:pt x="2327393" y="1735008"/>
                </a:lnTo>
                <a:lnTo>
                  <a:pt x="2321025" y="1720706"/>
                </a:lnTo>
                <a:lnTo>
                  <a:pt x="2309087" y="1690513"/>
                </a:lnTo>
                <a:lnTo>
                  <a:pt x="2298740" y="1657936"/>
                </a:lnTo>
                <a:lnTo>
                  <a:pt x="2290780" y="1624565"/>
                </a:lnTo>
                <a:lnTo>
                  <a:pt x="2286801" y="1588016"/>
                </a:lnTo>
                <a:lnTo>
                  <a:pt x="2284413" y="1551467"/>
                </a:lnTo>
                <a:lnTo>
                  <a:pt x="2285209" y="1513328"/>
                </a:lnTo>
                <a:lnTo>
                  <a:pt x="2288393" y="1474395"/>
                </a:lnTo>
                <a:lnTo>
                  <a:pt x="2294760" y="1435462"/>
                </a:lnTo>
                <a:lnTo>
                  <a:pt x="2305107" y="1394940"/>
                </a:lnTo>
                <a:lnTo>
                  <a:pt x="2317046" y="1356007"/>
                </a:lnTo>
                <a:lnTo>
                  <a:pt x="2331372" y="1317869"/>
                </a:lnTo>
                <a:lnTo>
                  <a:pt x="2348087" y="1282908"/>
                </a:lnTo>
                <a:lnTo>
                  <a:pt x="2367985" y="1250332"/>
                </a:lnTo>
                <a:lnTo>
                  <a:pt x="2388678" y="1219344"/>
                </a:lnTo>
                <a:lnTo>
                  <a:pt x="2410964" y="1192330"/>
                </a:lnTo>
                <a:lnTo>
                  <a:pt x="2434046" y="1166109"/>
                </a:lnTo>
                <a:lnTo>
                  <a:pt x="2458719" y="1143862"/>
                </a:lnTo>
                <a:lnTo>
                  <a:pt x="2484985" y="1123998"/>
                </a:lnTo>
                <a:lnTo>
                  <a:pt x="2499311" y="1115258"/>
                </a:lnTo>
                <a:lnTo>
                  <a:pt x="2512046" y="1107313"/>
                </a:lnTo>
                <a:lnTo>
                  <a:pt x="2527168" y="1100956"/>
                </a:lnTo>
                <a:lnTo>
                  <a:pt x="2539903" y="1094600"/>
                </a:lnTo>
                <a:lnTo>
                  <a:pt x="2554230" y="1089038"/>
                </a:lnTo>
                <a:lnTo>
                  <a:pt x="2568556" y="1084271"/>
                </a:lnTo>
                <a:lnTo>
                  <a:pt x="2582883" y="1081092"/>
                </a:lnTo>
                <a:lnTo>
                  <a:pt x="2597209" y="1078709"/>
                </a:lnTo>
                <a:close/>
                <a:moveTo>
                  <a:pt x="1261544" y="965200"/>
                </a:moveTo>
                <a:lnTo>
                  <a:pt x="1304388" y="965200"/>
                </a:lnTo>
                <a:lnTo>
                  <a:pt x="1347232" y="965994"/>
                </a:lnTo>
                <a:lnTo>
                  <a:pt x="1388489" y="969169"/>
                </a:lnTo>
                <a:lnTo>
                  <a:pt x="1428160" y="973138"/>
                </a:lnTo>
                <a:lnTo>
                  <a:pt x="1467036" y="979488"/>
                </a:lnTo>
                <a:lnTo>
                  <a:pt x="1504326" y="987425"/>
                </a:lnTo>
                <a:lnTo>
                  <a:pt x="1540823" y="996156"/>
                </a:lnTo>
                <a:lnTo>
                  <a:pt x="1575733" y="1006475"/>
                </a:lnTo>
                <a:lnTo>
                  <a:pt x="1609849" y="1019969"/>
                </a:lnTo>
                <a:lnTo>
                  <a:pt x="1642379" y="1032669"/>
                </a:lnTo>
                <a:lnTo>
                  <a:pt x="1672528" y="1048544"/>
                </a:lnTo>
                <a:lnTo>
                  <a:pt x="1701090" y="1065213"/>
                </a:lnTo>
                <a:lnTo>
                  <a:pt x="1728066" y="1083469"/>
                </a:lnTo>
                <a:lnTo>
                  <a:pt x="1752662" y="1104106"/>
                </a:lnTo>
                <a:lnTo>
                  <a:pt x="1774877" y="1124744"/>
                </a:lnTo>
                <a:lnTo>
                  <a:pt x="1797092" y="1148556"/>
                </a:lnTo>
                <a:lnTo>
                  <a:pt x="1815341" y="1173163"/>
                </a:lnTo>
                <a:lnTo>
                  <a:pt x="1832002" y="1197769"/>
                </a:lnTo>
                <a:lnTo>
                  <a:pt x="1847870" y="1224756"/>
                </a:lnTo>
                <a:lnTo>
                  <a:pt x="1859771" y="1254125"/>
                </a:lnTo>
                <a:lnTo>
                  <a:pt x="1870086" y="1283494"/>
                </a:lnTo>
                <a:lnTo>
                  <a:pt x="1878020" y="1316038"/>
                </a:lnTo>
                <a:lnTo>
                  <a:pt x="1882780" y="1340644"/>
                </a:lnTo>
                <a:lnTo>
                  <a:pt x="1885954" y="1365250"/>
                </a:lnTo>
                <a:lnTo>
                  <a:pt x="1889127" y="1390650"/>
                </a:lnTo>
                <a:lnTo>
                  <a:pt x="1890714" y="1413669"/>
                </a:lnTo>
                <a:lnTo>
                  <a:pt x="1892301" y="1437481"/>
                </a:lnTo>
                <a:lnTo>
                  <a:pt x="1892301" y="1460500"/>
                </a:lnTo>
                <a:lnTo>
                  <a:pt x="1892301" y="1482725"/>
                </a:lnTo>
                <a:lnTo>
                  <a:pt x="1890714" y="1504950"/>
                </a:lnTo>
                <a:lnTo>
                  <a:pt x="1888334" y="1527175"/>
                </a:lnTo>
                <a:lnTo>
                  <a:pt x="1885954" y="1547813"/>
                </a:lnTo>
                <a:lnTo>
                  <a:pt x="1881987" y="1568450"/>
                </a:lnTo>
                <a:lnTo>
                  <a:pt x="1878020" y="1588294"/>
                </a:lnTo>
                <a:lnTo>
                  <a:pt x="1866119" y="1627188"/>
                </a:lnTo>
                <a:lnTo>
                  <a:pt x="1853424" y="1666082"/>
                </a:lnTo>
                <a:lnTo>
                  <a:pt x="1837556" y="1702594"/>
                </a:lnTo>
                <a:lnTo>
                  <a:pt x="1819308" y="1737519"/>
                </a:lnTo>
                <a:lnTo>
                  <a:pt x="1799473" y="1771650"/>
                </a:lnTo>
                <a:lnTo>
                  <a:pt x="1778051" y="1804194"/>
                </a:lnTo>
                <a:lnTo>
                  <a:pt x="1754249" y="1836738"/>
                </a:lnTo>
                <a:lnTo>
                  <a:pt x="1728066" y="1867694"/>
                </a:lnTo>
                <a:lnTo>
                  <a:pt x="1701884" y="1898650"/>
                </a:lnTo>
                <a:lnTo>
                  <a:pt x="1674908" y="1928813"/>
                </a:lnTo>
                <a:lnTo>
                  <a:pt x="1646346" y="1958975"/>
                </a:lnTo>
                <a:lnTo>
                  <a:pt x="1617783" y="1987550"/>
                </a:lnTo>
                <a:lnTo>
                  <a:pt x="1558278" y="2044700"/>
                </a:lnTo>
                <a:lnTo>
                  <a:pt x="1497979" y="2101850"/>
                </a:lnTo>
                <a:lnTo>
                  <a:pt x="1438474" y="2159000"/>
                </a:lnTo>
                <a:lnTo>
                  <a:pt x="1409911" y="2189163"/>
                </a:lnTo>
                <a:lnTo>
                  <a:pt x="1381349" y="2218532"/>
                </a:lnTo>
                <a:lnTo>
                  <a:pt x="1353580" y="2248694"/>
                </a:lnTo>
                <a:lnTo>
                  <a:pt x="1327397" y="2279650"/>
                </a:lnTo>
                <a:lnTo>
                  <a:pt x="1302802" y="2311400"/>
                </a:lnTo>
                <a:lnTo>
                  <a:pt x="1279793" y="2343944"/>
                </a:lnTo>
                <a:lnTo>
                  <a:pt x="1257578" y="2377282"/>
                </a:lnTo>
                <a:lnTo>
                  <a:pt x="1236949" y="2412207"/>
                </a:lnTo>
                <a:lnTo>
                  <a:pt x="1219494" y="2447925"/>
                </a:lnTo>
                <a:lnTo>
                  <a:pt x="1205213" y="2482850"/>
                </a:lnTo>
                <a:lnTo>
                  <a:pt x="1194899" y="2516982"/>
                </a:lnTo>
                <a:lnTo>
                  <a:pt x="1186964" y="2551907"/>
                </a:lnTo>
                <a:lnTo>
                  <a:pt x="1183791" y="2585244"/>
                </a:lnTo>
                <a:lnTo>
                  <a:pt x="1182204" y="2619375"/>
                </a:lnTo>
                <a:lnTo>
                  <a:pt x="1182204" y="2653507"/>
                </a:lnTo>
                <a:lnTo>
                  <a:pt x="1186171" y="2686050"/>
                </a:lnTo>
                <a:lnTo>
                  <a:pt x="1190932" y="2719388"/>
                </a:lnTo>
                <a:lnTo>
                  <a:pt x="1198866" y="2751932"/>
                </a:lnTo>
                <a:lnTo>
                  <a:pt x="1209180" y="2784475"/>
                </a:lnTo>
                <a:lnTo>
                  <a:pt x="1221081" y="2815432"/>
                </a:lnTo>
                <a:lnTo>
                  <a:pt x="1233775" y="2847975"/>
                </a:lnTo>
                <a:lnTo>
                  <a:pt x="1249644" y="2879725"/>
                </a:lnTo>
                <a:lnTo>
                  <a:pt x="1266305" y="2909094"/>
                </a:lnTo>
                <a:lnTo>
                  <a:pt x="1283760" y="2940844"/>
                </a:lnTo>
                <a:lnTo>
                  <a:pt x="1302802" y="2970213"/>
                </a:lnTo>
                <a:lnTo>
                  <a:pt x="1322637" y="3000375"/>
                </a:lnTo>
                <a:lnTo>
                  <a:pt x="1343265" y="3028950"/>
                </a:lnTo>
                <a:lnTo>
                  <a:pt x="1363894" y="3059113"/>
                </a:lnTo>
                <a:lnTo>
                  <a:pt x="1408324" y="3114675"/>
                </a:lnTo>
                <a:lnTo>
                  <a:pt x="1452755" y="3169444"/>
                </a:lnTo>
                <a:lnTo>
                  <a:pt x="1538443" y="3272632"/>
                </a:lnTo>
                <a:lnTo>
                  <a:pt x="1577320" y="3320257"/>
                </a:lnTo>
                <a:lnTo>
                  <a:pt x="1612229" y="3367088"/>
                </a:lnTo>
                <a:lnTo>
                  <a:pt x="1629684" y="3390900"/>
                </a:lnTo>
                <a:lnTo>
                  <a:pt x="1644759" y="3416300"/>
                </a:lnTo>
                <a:lnTo>
                  <a:pt x="1659040" y="3444082"/>
                </a:lnTo>
                <a:lnTo>
                  <a:pt x="1673321" y="3473450"/>
                </a:lnTo>
                <a:lnTo>
                  <a:pt x="1687603" y="3505200"/>
                </a:lnTo>
                <a:lnTo>
                  <a:pt x="1701090" y="3537744"/>
                </a:lnTo>
                <a:lnTo>
                  <a:pt x="1712992" y="3571082"/>
                </a:lnTo>
                <a:lnTo>
                  <a:pt x="1723306" y="3606801"/>
                </a:lnTo>
                <a:lnTo>
                  <a:pt x="1732033" y="3642519"/>
                </a:lnTo>
                <a:lnTo>
                  <a:pt x="1739967" y="3680619"/>
                </a:lnTo>
                <a:lnTo>
                  <a:pt x="1746315" y="3717132"/>
                </a:lnTo>
                <a:lnTo>
                  <a:pt x="1751868" y="3756026"/>
                </a:lnTo>
                <a:lnTo>
                  <a:pt x="1754249" y="3794126"/>
                </a:lnTo>
                <a:lnTo>
                  <a:pt x="1755836" y="3833019"/>
                </a:lnTo>
                <a:lnTo>
                  <a:pt x="1754249" y="3870326"/>
                </a:lnTo>
                <a:lnTo>
                  <a:pt x="1750282" y="3909219"/>
                </a:lnTo>
                <a:lnTo>
                  <a:pt x="1745521" y="3947319"/>
                </a:lnTo>
                <a:lnTo>
                  <a:pt x="1737587" y="3984626"/>
                </a:lnTo>
                <a:lnTo>
                  <a:pt x="1725686" y="4021138"/>
                </a:lnTo>
                <a:lnTo>
                  <a:pt x="1712992" y="4056857"/>
                </a:lnTo>
                <a:lnTo>
                  <a:pt x="1705058" y="4074319"/>
                </a:lnTo>
                <a:lnTo>
                  <a:pt x="1697124" y="4091782"/>
                </a:lnTo>
                <a:lnTo>
                  <a:pt x="1686809" y="4108451"/>
                </a:lnTo>
                <a:lnTo>
                  <a:pt x="1677288" y="4125119"/>
                </a:lnTo>
                <a:lnTo>
                  <a:pt x="1666181" y="4142582"/>
                </a:lnTo>
                <a:lnTo>
                  <a:pt x="1655073" y="4157663"/>
                </a:lnTo>
                <a:lnTo>
                  <a:pt x="1642379" y="4173538"/>
                </a:lnTo>
                <a:lnTo>
                  <a:pt x="1629684" y="4187826"/>
                </a:lnTo>
                <a:lnTo>
                  <a:pt x="1615403" y="4203701"/>
                </a:lnTo>
                <a:lnTo>
                  <a:pt x="1601122" y="4217988"/>
                </a:lnTo>
                <a:lnTo>
                  <a:pt x="1583667" y="4230688"/>
                </a:lnTo>
                <a:lnTo>
                  <a:pt x="1568592" y="4244976"/>
                </a:lnTo>
                <a:lnTo>
                  <a:pt x="1550344" y="4256882"/>
                </a:lnTo>
                <a:lnTo>
                  <a:pt x="1532095" y="4269582"/>
                </a:lnTo>
                <a:lnTo>
                  <a:pt x="1512260" y="4281488"/>
                </a:lnTo>
                <a:lnTo>
                  <a:pt x="1491632" y="4293394"/>
                </a:lnTo>
                <a:lnTo>
                  <a:pt x="1471003" y="4303713"/>
                </a:lnTo>
                <a:lnTo>
                  <a:pt x="1448788" y="4312444"/>
                </a:lnTo>
                <a:lnTo>
                  <a:pt x="1424986" y="4322763"/>
                </a:lnTo>
                <a:lnTo>
                  <a:pt x="1400390" y="4330701"/>
                </a:lnTo>
                <a:lnTo>
                  <a:pt x="1374208" y="4338638"/>
                </a:lnTo>
                <a:lnTo>
                  <a:pt x="1348819" y="4346576"/>
                </a:lnTo>
                <a:lnTo>
                  <a:pt x="1321050" y="4352926"/>
                </a:lnTo>
                <a:lnTo>
                  <a:pt x="1292487" y="4359276"/>
                </a:lnTo>
                <a:lnTo>
                  <a:pt x="1263925" y="4363244"/>
                </a:lnTo>
                <a:lnTo>
                  <a:pt x="1235362" y="4367213"/>
                </a:lnTo>
                <a:lnTo>
                  <a:pt x="1208386" y="4371182"/>
                </a:lnTo>
                <a:lnTo>
                  <a:pt x="1182204" y="4372769"/>
                </a:lnTo>
                <a:lnTo>
                  <a:pt x="1156022" y="4373563"/>
                </a:lnTo>
                <a:lnTo>
                  <a:pt x="1131426" y="4373563"/>
                </a:lnTo>
                <a:lnTo>
                  <a:pt x="1107624" y="4373563"/>
                </a:lnTo>
                <a:lnTo>
                  <a:pt x="1084615" y="4372769"/>
                </a:lnTo>
                <a:lnTo>
                  <a:pt x="1060813" y="4369594"/>
                </a:lnTo>
                <a:lnTo>
                  <a:pt x="1039391" y="4365626"/>
                </a:lnTo>
                <a:lnTo>
                  <a:pt x="1017969" y="4362451"/>
                </a:lnTo>
                <a:lnTo>
                  <a:pt x="997341" y="4356894"/>
                </a:lnTo>
                <a:lnTo>
                  <a:pt x="978299" y="4351338"/>
                </a:lnTo>
                <a:lnTo>
                  <a:pt x="958464" y="4344988"/>
                </a:lnTo>
                <a:lnTo>
                  <a:pt x="940216" y="4337051"/>
                </a:lnTo>
                <a:lnTo>
                  <a:pt x="921968" y="4329907"/>
                </a:lnTo>
                <a:lnTo>
                  <a:pt x="903719" y="4320382"/>
                </a:lnTo>
                <a:lnTo>
                  <a:pt x="887851" y="4311651"/>
                </a:lnTo>
                <a:lnTo>
                  <a:pt x="871190" y="4301332"/>
                </a:lnTo>
                <a:lnTo>
                  <a:pt x="856115" y="4290219"/>
                </a:lnTo>
                <a:lnTo>
                  <a:pt x="841040" y="4279107"/>
                </a:lnTo>
                <a:lnTo>
                  <a:pt x="826759" y="4267201"/>
                </a:lnTo>
                <a:lnTo>
                  <a:pt x="812478" y="4254501"/>
                </a:lnTo>
                <a:lnTo>
                  <a:pt x="799783" y="4241007"/>
                </a:lnTo>
                <a:lnTo>
                  <a:pt x="773601" y="4212432"/>
                </a:lnTo>
                <a:lnTo>
                  <a:pt x="750592" y="4182269"/>
                </a:lnTo>
                <a:lnTo>
                  <a:pt x="729964" y="4149726"/>
                </a:lnTo>
                <a:lnTo>
                  <a:pt x="710128" y="4116388"/>
                </a:lnTo>
                <a:lnTo>
                  <a:pt x="693467" y="4081463"/>
                </a:lnTo>
                <a:lnTo>
                  <a:pt x="676012" y="4043363"/>
                </a:lnTo>
                <a:lnTo>
                  <a:pt x="661731" y="4006057"/>
                </a:lnTo>
                <a:lnTo>
                  <a:pt x="649036" y="3965576"/>
                </a:lnTo>
                <a:lnTo>
                  <a:pt x="637135" y="3925094"/>
                </a:lnTo>
                <a:lnTo>
                  <a:pt x="626821" y="3883819"/>
                </a:lnTo>
                <a:lnTo>
                  <a:pt x="618094" y="3841751"/>
                </a:lnTo>
                <a:lnTo>
                  <a:pt x="610160" y="3798888"/>
                </a:lnTo>
                <a:lnTo>
                  <a:pt x="603812" y="3754438"/>
                </a:lnTo>
                <a:lnTo>
                  <a:pt x="596672" y="3711576"/>
                </a:lnTo>
                <a:lnTo>
                  <a:pt x="586357" y="3625057"/>
                </a:lnTo>
                <a:lnTo>
                  <a:pt x="578423" y="3537744"/>
                </a:lnTo>
                <a:lnTo>
                  <a:pt x="572076" y="3452813"/>
                </a:lnTo>
                <a:lnTo>
                  <a:pt x="568109" y="3411538"/>
                </a:lnTo>
                <a:lnTo>
                  <a:pt x="563349" y="3369469"/>
                </a:lnTo>
                <a:lnTo>
                  <a:pt x="557001" y="3328194"/>
                </a:lnTo>
                <a:lnTo>
                  <a:pt x="549067" y="3286919"/>
                </a:lnTo>
                <a:lnTo>
                  <a:pt x="541133" y="3243263"/>
                </a:lnTo>
                <a:lnTo>
                  <a:pt x="530819" y="3201988"/>
                </a:lnTo>
                <a:lnTo>
                  <a:pt x="518918" y="3159125"/>
                </a:lnTo>
                <a:lnTo>
                  <a:pt x="507017" y="3117850"/>
                </a:lnTo>
                <a:lnTo>
                  <a:pt x="494323" y="3075782"/>
                </a:lnTo>
                <a:lnTo>
                  <a:pt x="481628" y="3032919"/>
                </a:lnTo>
                <a:lnTo>
                  <a:pt x="451479" y="2948782"/>
                </a:lnTo>
                <a:lnTo>
                  <a:pt x="418949" y="2863850"/>
                </a:lnTo>
                <a:lnTo>
                  <a:pt x="384833" y="2780507"/>
                </a:lnTo>
                <a:lnTo>
                  <a:pt x="349923" y="2697163"/>
                </a:lnTo>
                <a:lnTo>
                  <a:pt x="313426" y="2613819"/>
                </a:lnTo>
                <a:lnTo>
                  <a:pt x="240433" y="2450307"/>
                </a:lnTo>
                <a:lnTo>
                  <a:pt x="203937" y="2369344"/>
                </a:lnTo>
                <a:lnTo>
                  <a:pt x="170614" y="2289969"/>
                </a:lnTo>
                <a:lnTo>
                  <a:pt x="138877" y="2212182"/>
                </a:lnTo>
                <a:lnTo>
                  <a:pt x="109521" y="2135188"/>
                </a:lnTo>
                <a:lnTo>
                  <a:pt x="97620" y="2096294"/>
                </a:lnTo>
                <a:lnTo>
                  <a:pt x="87306" y="2058988"/>
                </a:lnTo>
                <a:lnTo>
                  <a:pt x="79372" y="2020094"/>
                </a:lnTo>
                <a:lnTo>
                  <a:pt x="74612" y="1980407"/>
                </a:lnTo>
                <a:lnTo>
                  <a:pt x="73025" y="1941513"/>
                </a:lnTo>
                <a:lnTo>
                  <a:pt x="71438" y="1901825"/>
                </a:lnTo>
                <a:lnTo>
                  <a:pt x="74612" y="1862138"/>
                </a:lnTo>
                <a:lnTo>
                  <a:pt x="79372" y="1823244"/>
                </a:lnTo>
                <a:lnTo>
                  <a:pt x="85719" y="1784350"/>
                </a:lnTo>
                <a:lnTo>
                  <a:pt x="95240" y="1745457"/>
                </a:lnTo>
                <a:lnTo>
                  <a:pt x="107141" y="1707357"/>
                </a:lnTo>
                <a:lnTo>
                  <a:pt x="119836" y="1668463"/>
                </a:lnTo>
                <a:lnTo>
                  <a:pt x="135704" y="1631157"/>
                </a:lnTo>
                <a:lnTo>
                  <a:pt x="153952" y="1594644"/>
                </a:lnTo>
                <a:lnTo>
                  <a:pt x="172994" y="1556544"/>
                </a:lnTo>
                <a:lnTo>
                  <a:pt x="195209" y="1520031"/>
                </a:lnTo>
                <a:lnTo>
                  <a:pt x="218218" y="1485106"/>
                </a:lnTo>
                <a:lnTo>
                  <a:pt x="244400" y="1450181"/>
                </a:lnTo>
                <a:lnTo>
                  <a:pt x="272169" y="1415256"/>
                </a:lnTo>
                <a:lnTo>
                  <a:pt x="301525" y="1381125"/>
                </a:lnTo>
                <a:lnTo>
                  <a:pt x="333261" y="1348581"/>
                </a:lnTo>
                <a:lnTo>
                  <a:pt x="365791" y="1317625"/>
                </a:lnTo>
                <a:lnTo>
                  <a:pt x="400701" y="1285875"/>
                </a:lnTo>
                <a:lnTo>
                  <a:pt x="437197" y="1256506"/>
                </a:lnTo>
                <a:lnTo>
                  <a:pt x="476074" y="1227931"/>
                </a:lnTo>
                <a:lnTo>
                  <a:pt x="514951" y="1200150"/>
                </a:lnTo>
                <a:lnTo>
                  <a:pt x="557001" y="1174750"/>
                </a:lnTo>
                <a:lnTo>
                  <a:pt x="599845" y="1149350"/>
                </a:lnTo>
                <a:lnTo>
                  <a:pt x="645069" y="1124744"/>
                </a:lnTo>
                <a:lnTo>
                  <a:pt x="690293" y="1102519"/>
                </a:lnTo>
                <a:lnTo>
                  <a:pt x="738691" y="1081881"/>
                </a:lnTo>
                <a:lnTo>
                  <a:pt x="787882" y="1062831"/>
                </a:lnTo>
                <a:lnTo>
                  <a:pt x="837867" y="1045369"/>
                </a:lnTo>
                <a:lnTo>
                  <a:pt x="885471" y="1030288"/>
                </a:lnTo>
                <a:lnTo>
                  <a:pt x="934662" y="1016000"/>
                </a:lnTo>
                <a:lnTo>
                  <a:pt x="983060" y="1002506"/>
                </a:lnTo>
                <a:lnTo>
                  <a:pt x="1031457" y="992188"/>
                </a:lnTo>
                <a:lnTo>
                  <a:pt x="1079062" y="983456"/>
                </a:lnTo>
                <a:lnTo>
                  <a:pt x="1125872" y="977106"/>
                </a:lnTo>
                <a:lnTo>
                  <a:pt x="1171890" y="971550"/>
                </a:lnTo>
                <a:lnTo>
                  <a:pt x="1217114" y="967581"/>
                </a:lnTo>
                <a:close/>
                <a:moveTo>
                  <a:pt x="109538" y="782638"/>
                </a:moveTo>
                <a:lnTo>
                  <a:pt x="123825" y="782638"/>
                </a:lnTo>
                <a:lnTo>
                  <a:pt x="136525" y="784226"/>
                </a:lnTo>
                <a:lnTo>
                  <a:pt x="150813" y="788194"/>
                </a:lnTo>
                <a:lnTo>
                  <a:pt x="165100" y="794544"/>
                </a:lnTo>
                <a:lnTo>
                  <a:pt x="178594" y="800895"/>
                </a:lnTo>
                <a:lnTo>
                  <a:pt x="191294" y="810419"/>
                </a:lnTo>
                <a:lnTo>
                  <a:pt x="203994" y="820738"/>
                </a:lnTo>
                <a:lnTo>
                  <a:pt x="215900" y="833438"/>
                </a:lnTo>
                <a:lnTo>
                  <a:pt x="227807" y="846933"/>
                </a:lnTo>
                <a:lnTo>
                  <a:pt x="239713" y="861219"/>
                </a:lnTo>
                <a:lnTo>
                  <a:pt x="248444" y="877888"/>
                </a:lnTo>
                <a:lnTo>
                  <a:pt x="257969" y="894558"/>
                </a:lnTo>
                <a:lnTo>
                  <a:pt x="265113" y="912813"/>
                </a:lnTo>
                <a:lnTo>
                  <a:pt x="273050" y="932657"/>
                </a:lnTo>
                <a:lnTo>
                  <a:pt x="278607" y="953294"/>
                </a:lnTo>
                <a:lnTo>
                  <a:pt x="282576" y="973932"/>
                </a:lnTo>
                <a:lnTo>
                  <a:pt x="286544" y="993776"/>
                </a:lnTo>
                <a:lnTo>
                  <a:pt x="287338" y="1014413"/>
                </a:lnTo>
                <a:lnTo>
                  <a:pt x="287338" y="1034257"/>
                </a:lnTo>
                <a:lnTo>
                  <a:pt x="284957" y="1052513"/>
                </a:lnTo>
                <a:lnTo>
                  <a:pt x="282576" y="1069976"/>
                </a:lnTo>
                <a:lnTo>
                  <a:pt x="278607" y="1088232"/>
                </a:lnTo>
                <a:lnTo>
                  <a:pt x="273050" y="1104107"/>
                </a:lnTo>
                <a:lnTo>
                  <a:pt x="266700" y="1119982"/>
                </a:lnTo>
                <a:lnTo>
                  <a:pt x="260350" y="1134269"/>
                </a:lnTo>
                <a:lnTo>
                  <a:pt x="250825" y="1146969"/>
                </a:lnTo>
                <a:lnTo>
                  <a:pt x="240507" y="1157288"/>
                </a:lnTo>
                <a:lnTo>
                  <a:pt x="230188" y="1167607"/>
                </a:lnTo>
                <a:lnTo>
                  <a:pt x="218282" y="1175544"/>
                </a:lnTo>
                <a:lnTo>
                  <a:pt x="207169" y="1181894"/>
                </a:lnTo>
                <a:lnTo>
                  <a:pt x="192882" y="1185863"/>
                </a:lnTo>
                <a:lnTo>
                  <a:pt x="178594" y="1189038"/>
                </a:lnTo>
                <a:lnTo>
                  <a:pt x="165100" y="1189038"/>
                </a:lnTo>
                <a:lnTo>
                  <a:pt x="150813" y="1187451"/>
                </a:lnTo>
                <a:lnTo>
                  <a:pt x="136525" y="1183482"/>
                </a:lnTo>
                <a:lnTo>
                  <a:pt x="122238" y="1177926"/>
                </a:lnTo>
                <a:lnTo>
                  <a:pt x="109538" y="1170782"/>
                </a:lnTo>
                <a:lnTo>
                  <a:pt x="96044" y="1161257"/>
                </a:lnTo>
                <a:lnTo>
                  <a:pt x="83344" y="1150938"/>
                </a:lnTo>
                <a:lnTo>
                  <a:pt x="71438" y="1139032"/>
                </a:lnTo>
                <a:lnTo>
                  <a:pt x="60325" y="1124744"/>
                </a:lnTo>
                <a:lnTo>
                  <a:pt x="48419" y="1110457"/>
                </a:lnTo>
                <a:lnTo>
                  <a:pt x="38894" y="1093788"/>
                </a:lnTo>
                <a:lnTo>
                  <a:pt x="30163" y="1077119"/>
                </a:lnTo>
                <a:lnTo>
                  <a:pt x="22225" y="1058863"/>
                </a:lnTo>
                <a:lnTo>
                  <a:pt x="14288" y="1039019"/>
                </a:lnTo>
                <a:lnTo>
                  <a:pt x="9525" y="1018382"/>
                </a:lnTo>
                <a:lnTo>
                  <a:pt x="5556" y="998538"/>
                </a:lnTo>
                <a:lnTo>
                  <a:pt x="1588" y="977901"/>
                </a:lnTo>
                <a:lnTo>
                  <a:pt x="0" y="957263"/>
                </a:lnTo>
                <a:lnTo>
                  <a:pt x="0" y="937419"/>
                </a:lnTo>
                <a:lnTo>
                  <a:pt x="2381" y="919163"/>
                </a:lnTo>
                <a:lnTo>
                  <a:pt x="5556" y="900907"/>
                </a:lnTo>
                <a:lnTo>
                  <a:pt x="9525" y="884239"/>
                </a:lnTo>
                <a:lnTo>
                  <a:pt x="14288" y="867569"/>
                </a:lnTo>
                <a:lnTo>
                  <a:pt x="20638" y="851695"/>
                </a:lnTo>
                <a:lnTo>
                  <a:pt x="27781" y="837407"/>
                </a:lnTo>
                <a:lnTo>
                  <a:pt x="36513" y="825500"/>
                </a:lnTo>
                <a:lnTo>
                  <a:pt x="46831" y="814389"/>
                </a:lnTo>
                <a:lnTo>
                  <a:pt x="57150" y="804070"/>
                </a:lnTo>
                <a:lnTo>
                  <a:pt x="69056" y="796132"/>
                </a:lnTo>
                <a:lnTo>
                  <a:pt x="80963" y="789782"/>
                </a:lnTo>
                <a:lnTo>
                  <a:pt x="95250" y="785813"/>
                </a:lnTo>
                <a:close/>
                <a:moveTo>
                  <a:pt x="380703" y="536575"/>
                </a:moveTo>
                <a:lnTo>
                  <a:pt x="396537" y="536575"/>
                </a:lnTo>
                <a:lnTo>
                  <a:pt x="410787" y="538952"/>
                </a:lnTo>
                <a:lnTo>
                  <a:pt x="425038" y="542913"/>
                </a:lnTo>
                <a:lnTo>
                  <a:pt x="440871" y="549251"/>
                </a:lnTo>
                <a:lnTo>
                  <a:pt x="455122" y="557173"/>
                </a:lnTo>
                <a:lnTo>
                  <a:pt x="469372" y="566679"/>
                </a:lnTo>
                <a:lnTo>
                  <a:pt x="482039" y="578562"/>
                </a:lnTo>
                <a:lnTo>
                  <a:pt x="495498" y="589653"/>
                </a:lnTo>
                <a:lnTo>
                  <a:pt x="508165" y="603912"/>
                </a:lnTo>
                <a:lnTo>
                  <a:pt x="520040" y="619757"/>
                </a:lnTo>
                <a:lnTo>
                  <a:pt x="530332" y="636393"/>
                </a:lnTo>
                <a:lnTo>
                  <a:pt x="540624" y="653821"/>
                </a:lnTo>
                <a:lnTo>
                  <a:pt x="548541" y="672834"/>
                </a:lnTo>
                <a:lnTo>
                  <a:pt x="556458" y="692640"/>
                </a:lnTo>
                <a:lnTo>
                  <a:pt x="562791" y="713236"/>
                </a:lnTo>
                <a:lnTo>
                  <a:pt x="566750" y="733834"/>
                </a:lnTo>
                <a:lnTo>
                  <a:pt x="570708" y="753639"/>
                </a:lnTo>
                <a:lnTo>
                  <a:pt x="571500" y="774236"/>
                </a:lnTo>
                <a:lnTo>
                  <a:pt x="571500" y="792457"/>
                </a:lnTo>
                <a:lnTo>
                  <a:pt x="570708" y="811470"/>
                </a:lnTo>
                <a:lnTo>
                  <a:pt x="567542" y="829691"/>
                </a:lnTo>
                <a:lnTo>
                  <a:pt x="563583" y="847119"/>
                </a:lnTo>
                <a:lnTo>
                  <a:pt x="558833" y="862171"/>
                </a:lnTo>
                <a:lnTo>
                  <a:pt x="552499" y="878014"/>
                </a:lnTo>
                <a:lnTo>
                  <a:pt x="544583" y="890690"/>
                </a:lnTo>
                <a:lnTo>
                  <a:pt x="534291" y="904157"/>
                </a:lnTo>
                <a:lnTo>
                  <a:pt x="524790" y="914456"/>
                </a:lnTo>
                <a:lnTo>
                  <a:pt x="512915" y="923170"/>
                </a:lnTo>
                <a:lnTo>
                  <a:pt x="500248" y="931092"/>
                </a:lnTo>
                <a:lnTo>
                  <a:pt x="487581" y="937429"/>
                </a:lnTo>
                <a:lnTo>
                  <a:pt x="471747" y="941390"/>
                </a:lnTo>
                <a:lnTo>
                  <a:pt x="457497" y="942975"/>
                </a:lnTo>
                <a:lnTo>
                  <a:pt x="443246" y="942975"/>
                </a:lnTo>
                <a:lnTo>
                  <a:pt x="427413" y="940598"/>
                </a:lnTo>
                <a:lnTo>
                  <a:pt x="413162" y="935053"/>
                </a:lnTo>
                <a:lnTo>
                  <a:pt x="398912" y="930300"/>
                </a:lnTo>
                <a:lnTo>
                  <a:pt x="384662" y="922378"/>
                </a:lnTo>
                <a:lnTo>
                  <a:pt x="370411" y="912079"/>
                </a:lnTo>
                <a:lnTo>
                  <a:pt x="356161" y="900988"/>
                </a:lnTo>
                <a:lnTo>
                  <a:pt x="343494" y="888313"/>
                </a:lnTo>
                <a:lnTo>
                  <a:pt x="331618" y="874054"/>
                </a:lnTo>
                <a:lnTo>
                  <a:pt x="319743" y="859794"/>
                </a:lnTo>
                <a:lnTo>
                  <a:pt x="308659" y="843158"/>
                </a:lnTo>
                <a:lnTo>
                  <a:pt x="299159" y="824937"/>
                </a:lnTo>
                <a:lnTo>
                  <a:pt x="290451" y="805132"/>
                </a:lnTo>
                <a:lnTo>
                  <a:pt x="282534" y="786119"/>
                </a:lnTo>
                <a:lnTo>
                  <a:pt x="276992" y="764730"/>
                </a:lnTo>
                <a:lnTo>
                  <a:pt x="272242" y="745717"/>
                </a:lnTo>
                <a:lnTo>
                  <a:pt x="269075" y="725119"/>
                </a:lnTo>
                <a:lnTo>
                  <a:pt x="266700" y="705314"/>
                </a:lnTo>
                <a:lnTo>
                  <a:pt x="266700" y="685509"/>
                </a:lnTo>
                <a:lnTo>
                  <a:pt x="268283" y="668081"/>
                </a:lnTo>
                <a:lnTo>
                  <a:pt x="270658" y="649861"/>
                </a:lnTo>
                <a:lnTo>
                  <a:pt x="276200" y="632432"/>
                </a:lnTo>
                <a:lnTo>
                  <a:pt x="280950" y="615795"/>
                </a:lnTo>
                <a:lnTo>
                  <a:pt x="287284" y="601536"/>
                </a:lnTo>
                <a:lnTo>
                  <a:pt x="295201" y="587277"/>
                </a:lnTo>
                <a:lnTo>
                  <a:pt x="304701" y="575393"/>
                </a:lnTo>
                <a:lnTo>
                  <a:pt x="314993" y="563510"/>
                </a:lnTo>
                <a:lnTo>
                  <a:pt x="326077" y="554796"/>
                </a:lnTo>
                <a:lnTo>
                  <a:pt x="337952" y="546874"/>
                </a:lnTo>
                <a:lnTo>
                  <a:pt x="352202" y="542121"/>
                </a:lnTo>
                <a:lnTo>
                  <a:pt x="366453" y="538159"/>
                </a:lnTo>
                <a:close/>
                <a:moveTo>
                  <a:pt x="754856" y="292100"/>
                </a:moveTo>
                <a:lnTo>
                  <a:pt x="773112" y="293685"/>
                </a:lnTo>
                <a:lnTo>
                  <a:pt x="790575" y="294478"/>
                </a:lnTo>
                <a:lnTo>
                  <a:pt x="808831" y="300024"/>
                </a:lnTo>
                <a:lnTo>
                  <a:pt x="825500" y="306363"/>
                </a:lnTo>
                <a:lnTo>
                  <a:pt x="842169" y="314286"/>
                </a:lnTo>
                <a:lnTo>
                  <a:pt x="858838" y="324585"/>
                </a:lnTo>
                <a:lnTo>
                  <a:pt x="874712" y="336470"/>
                </a:lnTo>
                <a:lnTo>
                  <a:pt x="890588" y="349148"/>
                </a:lnTo>
                <a:lnTo>
                  <a:pt x="903288" y="364994"/>
                </a:lnTo>
                <a:lnTo>
                  <a:pt x="916781" y="381634"/>
                </a:lnTo>
                <a:lnTo>
                  <a:pt x="929481" y="398272"/>
                </a:lnTo>
                <a:lnTo>
                  <a:pt x="939800" y="418080"/>
                </a:lnTo>
                <a:lnTo>
                  <a:pt x="949325" y="438681"/>
                </a:lnTo>
                <a:lnTo>
                  <a:pt x="956469" y="460866"/>
                </a:lnTo>
                <a:lnTo>
                  <a:pt x="962025" y="483050"/>
                </a:lnTo>
                <a:lnTo>
                  <a:pt x="965994" y="505235"/>
                </a:lnTo>
                <a:lnTo>
                  <a:pt x="968375" y="527421"/>
                </a:lnTo>
                <a:lnTo>
                  <a:pt x="968375" y="548022"/>
                </a:lnTo>
                <a:lnTo>
                  <a:pt x="966788" y="568621"/>
                </a:lnTo>
                <a:lnTo>
                  <a:pt x="964406" y="589223"/>
                </a:lnTo>
                <a:lnTo>
                  <a:pt x="959644" y="609031"/>
                </a:lnTo>
                <a:lnTo>
                  <a:pt x="954088" y="627254"/>
                </a:lnTo>
                <a:lnTo>
                  <a:pt x="946150" y="645477"/>
                </a:lnTo>
                <a:lnTo>
                  <a:pt x="935831" y="660532"/>
                </a:lnTo>
                <a:lnTo>
                  <a:pt x="925512" y="676378"/>
                </a:lnTo>
                <a:lnTo>
                  <a:pt x="913606" y="690639"/>
                </a:lnTo>
                <a:lnTo>
                  <a:pt x="900906" y="702524"/>
                </a:lnTo>
                <a:lnTo>
                  <a:pt x="885031" y="712825"/>
                </a:lnTo>
                <a:lnTo>
                  <a:pt x="869950" y="720748"/>
                </a:lnTo>
                <a:lnTo>
                  <a:pt x="852488" y="727087"/>
                </a:lnTo>
                <a:lnTo>
                  <a:pt x="834231" y="731841"/>
                </a:lnTo>
                <a:lnTo>
                  <a:pt x="815975" y="733425"/>
                </a:lnTo>
                <a:lnTo>
                  <a:pt x="799306" y="733425"/>
                </a:lnTo>
                <a:lnTo>
                  <a:pt x="781050" y="731048"/>
                </a:lnTo>
                <a:lnTo>
                  <a:pt x="762794" y="727087"/>
                </a:lnTo>
                <a:lnTo>
                  <a:pt x="746125" y="720748"/>
                </a:lnTo>
                <a:lnTo>
                  <a:pt x="729456" y="712825"/>
                </a:lnTo>
                <a:lnTo>
                  <a:pt x="711994" y="702524"/>
                </a:lnTo>
                <a:lnTo>
                  <a:pt x="696912" y="690639"/>
                </a:lnTo>
                <a:lnTo>
                  <a:pt x="682625" y="677963"/>
                </a:lnTo>
                <a:lnTo>
                  <a:pt x="668338" y="662116"/>
                </a:lnTo>
                <a:lnTo>
                  <a:pt x="654844" y="645477"/>
                </a:lnTo>
                <a:lnTo>
                  <a:pt x="642938" y="627254"/>
                </a:lnTo>
                <a:lnTo>
                  <a:pt x="631825" y="609031"/>
                </a:lnTo>
                <a:lnTo>
                  <a:pt x="622300" y="588429"/>
                </a:lnTo>
                <a:lnTo>
                  <a:pt x="614362" y="566244"/>
                </a:lnTo>
                <a:lnTo>
                  <a:pt x="609600" y="544060"/>
                </a:lnTo>
                <a:lnTo>
                  <a:pt x="605631" y="521875"/>
                </a:lnTo>
                <a:lnTo>
                  <a:pt x="603250" y="499689"/>
                </a:lnTo>
                <a:lnTo>
                  <a:pt x="603250" y="479089"/>
                </a:lnTo>
                <a:lnTo>
                  <a:pt x="604044" y="458489"/>
                </a:lnTo>
                <a:lnTo>
                  <a:pt x="606425" y="437888"/>
                </a:lnTo>
                <a:lnTo>
                  <a:pt x="611981" y="418080"/>
                </a:lnTo>
                <a:lnTo>
                  <a:pt x="618331" y="399856"/>
                </a:lnTo>
                <a:lnTo>
                  <a:pt x="626269" y="381634"/>
                </a:lnTo>
                <a:lnTo>
                  <a:pt x="635794" y="364994"/>
                </a:lnTo>
                <a:lnTo>
                  <a:pt x="646112" y="350732"/>
                </a:lnTo>
                <a:lnTo>
                  <a:pt x="657225" y="336470"/>
                </a:lnTo>
                <a:lnTo>
                  <a:pt x="671512" y="324585"/>
                </a:lnTo>
                <a:lnTo>
                  <a:pt x="685800" y="314286"/>
                </a:lnTo>
                <a:lnTo>
                  <a:pt x="701675" y="304777"/>
                </a:lnTo>
                <a:lnTo>
                  <a:pt x="718344" y="298439"/>
                </a:lnTo>
                <a:lnTo>
                  <a:pt x="736600" y="294478"/>
                </a:lnTo>
                <a:close/>
                <a:moveTo>
                  <a:pt x="1210897" y="142875"/>
                </a:moveTo>
                <a:lnTo>
                  <a:pt x="1231495" y="144465"/>
                </a:lnTo>
                <a:lnTo>
                  <a:pt x="1252092" y="148439"/>
                </a:lnTo>
                <a:lnTo>
                  <a:pt x="1271898" y="156388"/>
                </a:lnTo>
                <a:lnTo>
                  <a:pt x="1291703" y="165132"/>
                </a:lnTo>
                <a:lnTo>
                  <a:pt x="1309132" y="177055"/>
                </a:lnTo>
                <a:lnTo>
                  <a:pt x="1326560" y="191363"/>
                </a:lnTo>
                <a:lnTo>
                  <a:pt x="1343197" y="207259"/>
                </a:lnTo>
                <a:lnTo>
                  <a:pt x="1359041" y="224747"/>
                </a:lnTo>
                <a:lnTo>
                  <a:pt x="1373301" y="246208"/>
                </a:lnTo>
                <a:lnTo>
                  <a:pt x="1385977" y="268464"/>
                </a:lnTo>
                <a:lnTo>
                  <a:pt x="1397860" y="291515"/>
                </a:lnTo>
                <a:lnTo>
                  <a:pt x="1408159" y="316156"/>
                </a:lnTo>
                <a:lnTo>
                  <a:pt x="1417665" y="342387"/>
                </a:lnTo>
                <a:lnTo>
                  <a:pt x="1424003" y="369412"/>
                </a:lnTo>
                <a:lnTo>
                  <a:pt x="1428756" y="398028"/>
                </a:lnTo>
                <a:lnTo>
                  <a:pt x="1431925" y="426642"/>
                </a:lnTo>
                <a:lnTo>
                  <a:pt x="1431925" y="455258"/>
                </a:lnTo>
                <a:lnTo>
                  <a:pt x="1430341" y="483078"/>
                </a:lnTo>
                <a:lnTo>
                  <a:pt x="1427964" y="510103"/>
                </a:lnTo>
                <a:lnTo>
                  <a:pt x="1422418" y="536334"/>
                </a:lnTo>
                <a:lnTo>
                  <a:pt x="1414496" y="560975"/>
                </a:lnTo>
                <a:lnTo>
                  <a:pt x="1405782" y="583231"/>
                </a:lnTo>
                <a:lnTo>
                  <a:pt x="1395483" y="605487"/>
                </a:lnTo>
                <a:lnTo>
                  <a:pt x="1383600" y="624565"/>
                </a:lnTo>
                <a:lnTo>
                  <a:pt x="1370924" y="642846"/>
                </a:lnTo>
                <a:lnTo>
                  <a:pt x="1355872" y="660334"/>
                </a:lnTo>
                <a:lnTo>
                  <a:pt x="1339236" y="674642"/>
                </a:lnTo>
                <a:lnTo>
                  <a:pt x="1322599" y="685769"/>
                </a:lnTo>
                <a:lnTo>
                  <a:pt x="1304378" y="695307"/>
                </a:lnTo>
                <a:lnTo>
                  <a:pt x="1284573" y="701667"/>
                </a:lnTo>
                <a:lnTo>
                  <a:pt x="1263975" y="707230"/>
                </a:lnTo>
                <a:lnTo>
                  <a:pt x="1243378" y="708026"/>
                </a:lnTo>
                <a:lnTo>
                  <a:pt x="1222780" y="705641"/>
                </a:lnTo>
                <a:lnTo>
                  <a:pt x="1202975" y="701667"/>
                </a:lnTo>
                <a:lnTo>
                  <a:pt x="1183962" y="695307"/>
                </a:lnTo>
                <a:lnTo>
                  <a:pt x="1164156" y="684974"/>
                </a:lnTo>
                <a:lnTo>
                  <a:pt x="1145935" y="673051"/>
                </a:lnTo>
                <a:lnTo>
                  <a:pt x="1127715" y="658743"/>
                </a:lnTo>
                <a:lnTo>
                  <a:pt x="1111078" y="642846"/>
                </a:lnTo>
                <a:lnTo>
                  <a:pt x="1095234" y="624565"/>
                </a:lnTo>
                <a:lnTo>
                  <a:pt x="1080974" y="603898"/>
                </a:lnTo>
                <a:lnTo>
                  <a:pt x="1068298" y="583231"/>
                </a:lnTo>
                <a:lnTo>
                  <a:pt x="1056415" y="560180"/>
                </a:lnTo>
                <a:lnTo>
                  <a:pt x="1046116" y="533949"/>
                </a:lnTo>
                <a:lnTo>
                  <a:pt x="1038194" y="507719"/>
                </a:lnTo>
                <a:lnTo>
                  <a:pt x="1030272" y="480694"/>
                </a:lnTo>
                <a:lnTo>
                  <a:pt x="1026311" y="452078"/>
                </a:lnTo>
                <a:lnTo>
                  <a:pt x="1023934" y="423463"/>
                </a:lnTo>
                <a:lnTo>
                  <a:pt x="1022350" y="394053"/>
                </a:lnTo>
                <a:lnTo>
                  <a:pt x="1023934" y="367027"/>
                </a:lnTo>
                <a:lnTo>
                  <a:pt x="1027896" y="340002"/>
                </a:lnTo>
                <a:lnTo>
                  <a:pt x="1032649" y="315361"/>
                </a:lnTo>
                <a:lnTo>
                  <a:pt x="1039779" y="289926"/>
                </a:lnTo>
                <a:lnTo>
                  <a:pt x="1048493" y="266874"/>
                </a:lnTo>
                <a:lnTo>
                  <a:pt x="1058792" y="244618"/>
                </a:lnTo>
                <a:lnTo>
                  <a:pt x="1070675" y="224747"/>
                </a:lnTo>
                <a:lnTo>
                  <a:pt x="1083351" y="207259"/>
                </a:lnTo>
                <a:lnTo>
                  <a:pt x="1099195" y="189772"/>
                </a:lnTo>
                <a:lnTo>
                  <a:pt x="1115039" y="177055"/>
                </a:lnTo>
                <a:lnTo>
                  <a:pt x="1131676" y="163542"/>
                </a:lnTo>
                <a:lnTo>
                  <a:pt x="1151481" y="154798"/>
                </a:lnTo>
                <a:lnTo>
                  <a:pt x="1170494" y="148439"/>
                </a:lnTo>
                <a:lnTo>
                  <a:pt x="1190300" y="144465"/>
                </a:lnTo>
                <a:close/>
                <a:moveTo>
                  <a:pt x="1786694" y="0"/>
                </a:moveTo>
                <a:lnTo>
                  <a:pt x="1801022" y="0"/>
                </a:lnTo>
                <a:lnTo>
                  <a:pt x="1815349" y="0"/>
                </a:lnTo>
                <a:lnTo>
                  <a:pt x="1829677" y="1589"/>
                </a:lnTo>
                <a:lnTo>
                  <a:pt x="1844005" y="3973"/>
                </a:lnTo>
                <a:lnTo>
                  <a:pt x="1856741" y="7946"/>
                </a:lnTo>
                <a:lnTo>
                  <a:pt x="1871865" y="12713"/>
                </a:lnTo>
                <a:lnTo>
                  <a:pt x="1884601" y="18274"/>
                </a:lnTo>
                <a:lnTo>
                  <a:pt x="1897337" y="24631"/>
                </a:lnTo>
                <a:lnTo>
                  <a:pt x="1910869" y="30987"/>
                </a:lnTo>
                <a:lnTo>
                  <a:pt x="1922013" y="38933"/>
                </a:lnTo>
                <a:lnTo>
                  <a:pt x="1933953" y="48467"/>
                </a:lnTo>
                <a:lnTo>
                  <a:pt x="1945893" y="57207"/>
                </a:lnTo>
                <a:lnTo>
                  <a:pt x="1957833" y="67536"/>
                </a:lnTo>
                <a:lnTo>
                  <a:pt x="1968977" y="79454"/>
                </a:lnTo>
                <a:lnTo>
                  <a:pt x="1980121" y="91372"/>
                </a:lnTo>
                <a:lnTo>
                  <a:pt x="1999225" y="116798"/>
                </a:lnTo>
                <a:lnTo>
                  <a:pt x="2017533" y="146195"/>
                </a:lnTo>
                <a:lnTo>
                  <a:pt x="2033453" y="177182"/>
                </a:lnTo>
                <a:lnTo>
                  <a:pt x="2047781" y="209758"/>
                </a:lnTo>
                <a:lnTo>
                  <a:pt x="2059721" y="244718"/>
                </a:lnTo>
                <a:lnTo>
                  <a:pt x="2070069" y="281266"/>
                </a:lnTo>
                <a:lnTo>
                  <a:pt x="2076437" y="320199"/>
                </a:lnTo>
                <a:lnTo>
                  <a:pt x="2080417" y="359131"/>
                </a:lnTo>
                <a:lnTo>
                  <a:pt x="2081213" y="401242"/>
                </a:lnTo>
                <a:lnTo>
                  <a:pt x="2080417" y="440968"/>
                </a:lnTo>
                <a:lnTo>
                  <a:pt x="2076437" y="481490"/>
                </a:lnTo>
                <a:lnTo>
                  <a:pt x="2070069" y="519627"/>
                </a:lnTo>
                <a:lnTo>
                  <a:pt x="2059721" y="556971"/>
                </a:lnTo>
                <a:lnTo>
                  <a:pt x="2047781" y="591136"/>
                </a:lnTo>
                <a:lnTo>
                  <a:pt x="2033453" y="624507"/>
                </a:lnTo>
                <a:lnTo>
                  <a:pt x="2017533" y="656288"/>
                </a:lnTo>
                <a:lnTo>
                  <a:pt x="1999225" y="683303"/>
                </a:lnTo>
                <a:lnTo>
                  <a:pt x="1980121" y="709522"/>
                </a:lnTo>
                <a:lnTo>
                  <a:pt x="1968977" y="721440"/>
                </a:lnTo>
                <a:lnTo>
                  <a:pt x="1957833" y="732564"/>
                </a:lnTo>
                <a:lnTo>
                  <a:pt x="1945893" y="743687"/>
                </a:lnTo>
                <a:lnTo>
                  <a:pt x="1933953" y="752427"/>
                </a:lnTo>
                <a:lnTo>
                  <a:pt x="1922013" y="761962"/>
                </a:lnTo>
                <a:lnTo>
                  <a:pt x="1910869" y="769112"/>
                </a:lnTo>
                <a:lnTo>
                  <a:pt x="1897337" y="777058"/>
                </a:lnTo>
                <a:lnTo>
                  <a:pt x="1884601" y="783414"/>
                </a:lnTo>
                <a:lnTo>
                  <a:pt x="1871865" y="788975"/>
                </a:lnTo>
                <a:lnTo>
                  <a:pt x="1856741" y="792948"/>
                </a:lnTo>
                <a:lnTo>
                  <a:pt x="1844005" y="796921"/>
                </a:lnTo>
                <a:lnTo>
                  <a:pt x="1829677" y="799305"/>
                </a:lnTo>
                <a:lnTo>
                  <a:pt x="1815349" y="800893"/>
                </a:lnTo>
                <a:lnTo>
                  <a:pt x="1801022" y="801688"/>
                </a:lnTo>
                <a:lnTo>
                  <a:pt x="1786694" y="800893"/>
                </a:lnTo>
                <a:lnTo>
                  <a:pt x="1772366" y="799305"/>
                </a:lnTo>
                <a:lnTo>
                  <a:pt x="1758038" y="796921"/>
                </a:lnTo>
                <a:lnTo>
                  <a:pt x="1743710" y="792948"/>
                </a:lnTo>
                <a:lnTo>
                  <a:pt x="1730974" y="788975"/>
                </a:lnTo>
                <a:lnTo>
                  <a:pt x="1717442" y="783414"/>
                </a:lnTo>
                <a:lnTo>
                  <a:pt x="1704706" y="777058"/>
                </a:lnTo>
                <a:lnTo>
                  <a:pt x="1691174" y="769112"/>
                </a:lnTo>
                <a:lnTo>
                  <a:pt x="1678438" y="761962"/>
                </a:lnTo>
                <a:lnTo>
                  <a:pt x="1666498" y="752427"/>
                </a:lnTo>
                <a:lnTo>
                  <a:pt x="1654558" y="743687"/>
                </a:lnTo>
                <a:lnTo>
                  <a:pt x="1643414" y="732564"/>
                </a:lnTo>
                <a:lnTo>
                  <a:pt x="1633066" y="721440"/>
                </a:lnTo>
                <a:lnTo>
                  <a:pt x="1621922" y="709522"/>
                </a:lnTo>
                <a:lnTo>
                  <a:pt x="1601226" y="683303"/>
                </a:lnTo>
                <a:lnTo>
                  <a:pt x="1582918" y="656288"/>
                </a:lnTo>
                <a:lnTo>
                  <a:pt x="1567794" y="624507"/>
                </a:lnTo>
                <a:lnTo>
                  <a:pt x="1553466" y="591136"/>
                </a:lnTo>
                <a:lnTo>
                  <a:pt x="1541526" y="556971"/>
                </a:lnTo>
                <a:lnTo>
                  <a:pt x="1531974" y="519627"/>
                </a:lnTo>
                <a:lnTo>
                  <a:pt x="1525606" y="481490"/>
                </a:lnTo>
                <a:lnTo>
                  <a:pt x="1520830" y="440968"/>
                </a:lnTo>
                <a:lnTo>
                  <a:pt x="1519238" y="401242"/>
                </a:lnTo>
                <a:lnTo>
                  <a:pt x="1520830" y="359131"/>
                </a:lnTo>
                <a:lnTo>
                  <a:pt x="1525606" y="320199"/>
                </a:lnTo>
                <a:lnTo>
                  <a:pt x="1531974" y="281266"/>
                </a:lnTo>
                <a:lnTo>
                  <a:pt x="1541526" y="244718"/>
                </a:lnTo>
                <a:lnTo>
                  <a:pt x="1553466" y="209758"/>
                </a:lnTo>
                <a:lnTo>
                  <a:pt x="1567794" y="177182"/>
                </a:lnTo>
                <a:lnTo>
                  <a:pt x="1582918" y="146195"/>
                </a:lnTo>
                <a:lnTo>
                  <a:pt x="1601226" y="116798"/>
                </a:lnTo>
                <a:lnTo>
                  <a:pt x="1621922" y="91372"/>
                </a:lnTo>
                <a:lnTo>
                  <a:pt x="1633066" y="79454"/>
                </a:lnTo>
                <a:lnTo>
                  <a:pt x="1643414" y="67536"/>
                </a:lnTo>
                <a:lnTo>
                  <a:pt x="1654558" y="57207"/>
                </a:lnTo>
                <a:lnTo>
                  <a:pt x="1666498" y="48467"/>
                </a:lnTo>
                <a:lnTo>
                  <a:pt x="1678438" y="38933"/>
                </a:lnTo>
                <a:lnTo>
                  <a:pt x="1691174" y="30987"/>
                </a:lnTo>
                <a:lnTo>
                  <a:pt x="1704706" y="24631"/>
                </a:lnTo>
                <a:lnTo>
                  <a:pt x="1717442" y="18274"/>
                </a:lnTo>
                <a:lnTo>
                  <a:pt x="1730974" y="12713"/>
                </a:lnTo>
                <a:lnTo>
                  <a:pt x="1743710" y="7946"/>
                </a:lnTo>
                <a:lnTo>
                  <a:pt x="1758038" y="3973"/>
                </a:lnTo>
                <a:lnTo>
                  <a:pt x="1772366" y="1589"/>
                </a:lnTo>
                <a:close/>
              </a:path>
            </a:pathLst>
          </a:custGeom>
          <a:solidFill>
            <a:srgbClr val="01927A"/>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6" name="任意多边形 185"/>
          <p:cNvSpPr>
            <a:spLocks/>
          </p:cNvSpPr>
          <p:nvPr/>
        </p:nvSpPr>
        <p:spPr bwMode="auto">
          <a:xfrm>
            <a:off x="6671250" y="1944430"/>
            <a:ext cx="205282" cy="303242"/>
          </a:xfrm>
          <a:custGeom>
            <a:avLst/>
            <a:gdLst>
              <a:gd name="connsiteX0" fmla="*/ 1630363 w 3376613"/>
              <a:gd name="connsiteY0" fmla="*/ 877888 h 4987925"/>
              <a:gd name="connsiteX1" fmla="*/ 1658144 w 3376613"/>
              <a:gd name="connsiteY1" fmla="*/ 877888 h 4987925"/>
              <a:gd name="connsiteX2" fmla="*/ 1685925 w 3376613"/>
              <a:gd name="connsiteY2" fmla="*/ 877888 h 4987925"/>
              <a:gd name="connsiteX3" fmla="*/ 1714500 w 3376613"/>
              <a:gd name="connsiteY3" fmla="*/ 877888 h 4987925"/>
              <a:gd name="connsiteX4" fmla="*/ 1743075 w 3376613"/>
              <a:gd name="connsiteY4" fmla="*/ 879476 h 4987925"/>
              <a:gd name="connsiteX5" fmla="*/ 1771650 w 3376613"/>
              <a:gd name="connsiteY5" fmla="*/ 881063 h 4987925"/>
              <a:gd name="connsiteX6" fmla="*/ 1800225 w 3376613"/>
              <a:gd name="connsiteY6" fmla="*/ 883444 h 4987925"/>
              <a:gd name="connsiteX7" fmla="*/ 1829594 w 3376613"/>
              <a:gd name="connsiteY7" fmla="*/ 885826 h 4987925"/>
              <a:gd name="connsiteX8" fmla="*/ 1858963 w 3376613"/>
              <a:gd name="connsiteY8" fmla="*/ 889001 h 4987925"/>
              <a:gd name="connsiteX9" fmla="*/ 1888331 w 3376613"/>
              <a:gd name="connsiteY9" fmla="*/ 892969 h 4987925"/>
              <a:gd name="connsiteX10" fmla="*/ 1918494 w 3376613"/>
              <a:gd name="connsiteY10" fmla="*/ 897732 h 4987925"/>
              <a:gd name="connsiteX11" fmla="*/ 1948657 w 3376613"/>
              <a:gd name="connsiteY11" fmla="*/ 904082 h 4987925"/>
              <a:gd name="connsiteX12" fmla="*/ 1973263 w 3376613"/>
              <a:gd name="connsiteY12" fmla="*/ 908844 h 4987925"/>
              <a:gd name="connsiteX13" fmla="*/ 1998663 w 3376613"/>
              <a:gd name="connsiteY13" fmla="*/ 914401 h 4987925"/>
              <a:gd name="connsiteX14" fmla="*/ 2023269 w 3376613"/>
              <a:gd name="connsiteY14" fmla="*/ 920751 h 4987925"/>
              <a:gd name="connsiteX15" fmla="*/ 2047875 w 3376613"/>
              <a:gd name="connsiteY15" fmla="*/ 927894 h 4987925"/>
              <a:gd name="connsiteX16" fmla="*/ 2071688 w 3376613"/>
              <a:gd name="connsiteY16" fmla="*/ 935832 h 4987925"/>
              <a:gd name="connsiteX17" fmla="*/ 2094707 w 3376613"/>
              <a:gd name="connsiteY17" fmla="*/ 943769 h 4987925"/>
              <a:gd name="connsiteX18" fmla="*/ 2116138 w 3376613"/>
              <a:gd name="connsiteY18" fmla="*/ 952501 h 4987925"/>
              <a:gd name="connsiteX19" fmla="*/ 2138363 w 3376613"/>
              <a:gd name="connsiteY19" fmla="*/ 962026 h 4987925"/>
              <a:gd name="connsiteX20" fmla="*/ 2159794 w 3376613"/>
              <a:gd name="connsiteY20" fmla="*/ 971551 h 4987925"/>
              <a:gd name="connsiteX21" fmla="*/ 2179638 w 3376613"/>
              <a:gd name="connsiteY21" fmla="*/ 981869 h 4987925"/>
              <a:gd name="connsiteX22" fmla="*/ 2200275 w 3376613"/>
              <a:gd name="connsiteY22" fmla="*/ 993776 h 4987925"/>
              <a:gd name="connsiteX23" fmla="*/ 2220119 w 3376613"/>
              <a:gd name="connsiteY23" fmla="*/ 1004888 h 4987925"/>
              <a:gd name="connsiteX24" fmla="*/ 2239169 w 3376613"/>
              <a:gd name="connsiteY24" fmla="*/ 1016001 h 4987925"/>
              <a:gd name="connsiteX25" fmla="*/ 2258219 w 3376613"/>
              <a:gd name="connsiteY25" fmla="*/ 1028701 h 4987925"/>
              <a:gd name="connsiteX26" fmla="*/ 2276475 w 3376613"/>
              <a:gd name="connsiteY26" fmla="*/ 1041401 h 4987925"/>
              <a:gd name="connsiteX27" fmla="*/ 2293938 w 3376613"/>
              <a:gd name="connsiteY27" fmla="*/ 1054894 h 4987925"/>
              <a:gd name="connsiteX28" fmla="*/ 2311400 w 3376613"/>
              <a:gd name="connsiteY28" fmla="*/ 1068388 h 4987925"/>
              <a:gd name="connsiteX29" fmla="*/ 2327275 w 3376613"/>
              <a:gd name="connsiteY29" fmla="*/ 1082676 h 4987925"/>
              <a:gd name="connsiteX30" fmla="*/ 2343944 w 3376613"/>
              <a:gd name="connsiteY30" fmla="*/ 1096169 h 4987925"/>
              <a:gd name="connsiteX31" fmla="*/ 2359819 w 3376613"/>
              <a:gd name="connsiteY31" fmla="*/ 1111251 h 4987925"/>
              <a:gd name="connsiteX32" fmla="*/ 2374900 w 3376613"/>
              <a:gd name="connsiteY32" fmla="*/ 1126332 h 4987925"/>
              <a:gd name="connsiteX33" fmla="*/ 2389982 w 3376613"/>
              <a:gd name="connsiteY33" fmla="*/ 1142207 h 4987925"/>
              <a:gd name="connsiteX34" fmla="*/ 2403475 w 3376613"/>
              <a:gd name="connsiteY34" fmla="*/ 1157288 h 4987925"/>
              <a:gd name="connsiteX35" fmla="*/ 2417763 w 3376613"/>
              <a:gd name="connsiteY35" fmla="*/ 1173163 h 4987925"/>
              <a:gd name="connsiteX36" fmla="*/ 2431257 w 3376613"/>
              <a:gd name="connsiteY36" fmla="*/ 1189038 h 4987925"/>
              <a:gd name="connsiteX37" fmla="*/ 2443163 w 3376613"/>
              <a:gd name="connsiteY37" fmla="*/ 1205707 h 4987925"/>
              <a:gd name="connsiteX38" fmla="*/ 2467769 w 3376613"/>
              <a:gd name="connsiteY38" fmla="*/ 1239044 h 4987925"/>
              <a:gd name="connsiteX39" fmla="*/ 2490788 w 3376613"/>
              <a:gd name="connsiteY39" fmla="*/ 1273176 h 4987925"/>
              <a:gd name="connsiteX40" fmla="*/ 2512219 w 3376613"/>
              <a:gd name="connsiteY40" fmla="*/ 1308101 h 4987925"/>
              <a:gd name="connsiteX41" fmla="*/ 2531269 w 3376613"/>
              <a:gd name="connsiteY41" fmla="*/ 1344613 h 4987925"/>
              <a:gd name="connsiteX42" fmla="*/ 2549525 w 3376613"/>
              <a:gd name="connsiteY42" fmla="*/ 1380332 h 4987925"/>
              <a:gd name="connsiteX43" fmla="*/ 2566194 w 3376613"/>
              <a:gd name="connsiteY43" fmla="*/ 1416051 h 4987925"/>
              <a:gd name="connsiteX44" fmla="*/ 2581275 w 3376613"/>
              <a:gd name="connsiteY44" fmla="*/ 1452563 h 4987925"/>
              <a:gd name="connsiteX45" fmla="*/ 2594769 w 3376613"/>
              <a:gd name="connsiteY45" fmla="*/ 1488282 h 4987925"/>
              <a:gd name="connsiteX46" fmla="*/ 2606675 w 3376613"/>
              <a:gd name="connsiteY46" fmla="*/ 1524795 h 4987925"/>
              <a:gd name="connsiteX47" fmla="*/ 2616994 w 3376613"/>
              <a:gd name="connsiteY47" fmla="*/ 1560513 h 4987925"/>
              <a:gd name="connsiteX48" fmla="*/ 2627313 w 3376613"/>
              <a:gd name="connsiteY48" fmla="*/ 1596232 h 4987925"/>
              <a:gd name="connsiteX49" fmla="*/ 2635251 w 3376613"/>
              <a:gd name="connsiteY49" fmla="*/ 1630363 h 4987925"/>
              <a:gd name="connsiteX50" fmla="*/ 2642394 w 3376613"/>
              <a:gd name="connsiteY50" fmla="*/ 1664495 h 4987925"/>
              <a:gd name="connsiteX51" fmla="*/ 2647951 w 3376613"/>
              <a:gd name="connsiteY51" fmla="*/ 1698626 h 4987925"/>
              <a:gd name="connsiteX52" fmla="*/ 2652713 w 3376613"/>
              <a:gd name="connsiteY52" fmla="*/ 1731170 h 4987925"/>
              <a:gd name="connsiteX53" fmla="*/ 2656682 w 3376613"/>
              <a:gd name="connsiteY53" fmla="*/ 1762126 h 4987925"/>
              <a:gd name="connsiteX54" fmla="*/ 2659857 w 3376613"/>
              <a:gd name="connsiteY54" fmla="*/ 1792288 h 4987925"/>
              <a:gd name="connsiteX55" fmla="*/ 2661444 w 3376613"/>
              <a:gd name="connsiteY55" fmla="*/ 1820863 h 4987925"/>
              <a:gd name="connsiteX56" fmla="*/ 2662238 w 3376613"/>
              <a:gd name="connsiteY56" fmla="*/ 1847851 h 4987925"/>
              <a:gd name="connsiteX57" fmla="*/ 2661444 w 3376613"/>
              <a:gd name="connsiteY57" fmla="*/ 1862138 h 4987925"/>
              <a:gd name="connsiteX58" fmla="*/ 2659857 w 3376613"/>
              <a:gd name="connsiteY58" fmla="*/ 1875632 h 4987925"/>
              <a:gd name="connsiteX59" fmla="*/ 2656682 w 3376613"/>
              <a:gd name="connsiteY59" fmla="*/ 1888332 h 4987925"/>
              <a:gd name="connsiteX60" fmla="*/ 2651125 w 3376613"/>
              <a:gd name="connsiteY60" fmla="*/ 1901032 h 4987925"/>
              <a:gd name="connsiteX61" fmla="*/ 2646363 w 3376613"/>
              <a:gd name="connsiteY61" fmla="*/ 1913732 h 4987925"/>
              <a:gd name="connsiteX62" fmla="*/ 2639219 w 3376613"/>
              <a:gd name="connsiteY62" fmla="*/ 1924845 h 4987925"/>
              <a:gd name="connsiteX63" fmla="*/ 2632075 w 3376613"/>
              <a:gd name="connsiteY63" fmla="*/ 1935957 h 4987925"/>
              <a:gd name="connsiteX64" fmla="*/ 2622551 w 3376613"/>
              <a:gd name="connsiteY64" fmla="*/ 1945482 h 4987925"/>
              <a:gd name="connsiteX65" fmla="*/ 2613025 w 3376613"/>
              <a:gd name="connsiteY65" fmla="*/ 1954213 h 4987925"/>
              <a:gd name="connsiteX66" fmla="*/ 2603501 w 3376613"/>
              <a:gd name="connsiteY66" fmla="*/ 1961357 h 4987925"/>
              <a:gd name="connsiteX67" fmla="*/ 2591594 w 3376613"/>
              <a:gd name="connsiteY67" fmla="*/ 1969295 h 4987925"/>
              <a:gd name="connsiteX68" fmla="*/ 2579688 w 3376613"/>
              <a:gd name="connsiteY68" fmla="*/ 1974851 h 4987925"/>
              <a:gd name="connsiteX69" fmla="*/ 2567782 w 3376613"/>
              <a:gd name="connsiteY69" fmla="*/ 1979613 h 4987925"/>
              <a:gd name="connsiteX70" fmla="*/ 2554288 w 3376613"/>
              <a:gd name="connsiteY70" fmla="*/ 1983582 h 4987925"/>
              <a:gd name="connsiteX71" fmla="*/ 2540794 w 3376613"/>
              <a:gd name="connsiteY71" fmla="*/ 1985170 h 4987925"/>
              <a:gd name="connsiteX72" fmla="*/ 2526507 w 3376613"/>
              <a:gd name="connsiteY72" fmla="*/ 1985963 h 4987925"/>
              <a:gd name="connsiteX73" fmla="*/ 2513013 w 3376613"/>
              <a:gd name="connsiteY73" fmla="*/ 1985963 h 4987925"/>
              <a:gd name="connsiteX74" fmla="*/ 2498725 w 3376613"/>
              <a:gd name="connsiteY74" fmla="*/ 1983582 h 4987925"/>
              <a:gd name="connsiteX75" fmla="*/ 2486025 w 3376613"/>
              <a:gd name="connsiteY75" fmla="*/ 1980407 h 4987925"/>
              <a:gd name="connsiteX76" fmla="*/ 2472532 w 3376613"/>
              <a:gd name="connsiteY76" fmla="*/ 1976438 h 4987925"/>
              <a:gd name="connsiteX77" fmla="*/ 2460625 w 3376613"/>
              <a:gd name="connsiteY77" fmla="*/ 1970882 h 4987925"/>
              <a:gd name="connsiteX78" fmla="*/ 2449513 w 3376613"/>
              <a:gd name="connsiteY78" fmla="*/ 1964532 h 4987925"/>
              <a:gd name="connsiteX79" fmla="*/ 2438401 w 3376613"/>
              <a:gd name="connsiteY79" fmla="*/ 1955801 h 4987925"/>
              <a:gd name="connsiteX80" fmla="*/ 2428875 w 3376613"/>
              <a:gd name="connsiteY80" fmla="*/ 1947863 h 4987925"/>
              <a:gd name="connsiteX81" fmla="*/ 2420938 w 3376613"/>
              <a:gd name="connsiteY81" fmla="*/ 1938338 h 4987925"/>
              <a:gd name="connsiteX82" fmla="*/ 2412207 w 3376613"/>
              <a:gd name="connsiteY82" fmla="*/ 1927226 h 4987925"/>
              <a:gd name="connsiteX83" fmla="*/ 2405063 w 3376613"/>
              <a:gd name="connsiteY83" fmla="*/ 1916907 h 4987925"/>
              <a:gd name="connsiteX84" fmla="*/ 2399507 w 3376613"/>
              <a:gd name="connsiteY84" fmla="*/ 1905001 h 4987925"/>
              <a:gd name="connsiteX85" fmla="*/ 2395538 w 3376613"/>
              <a:gd name="connsiteY85" fmla="*/ 1892301 h 4987925"/>
              <a:gd name="connsiteX86" fmla="*/ 2391569 w 3376613"/>
              <a:gd name="connsiteY86" fmla="*/ 1879601 h 4987925"/>
              <a:gd name="connsiteX87" fmla="*/ 2389982 w 3376613"/>
              <a:gd name="connsiteY87" fmla="*/ 1865313 h 4987925"/>
              <a:gd name="connsiteX88" fmla="*/ 2388394 w 3376613"/>
              <a:gd name="connsiteY88" fmla="*/ 1851820 h 4987925"/>
              <a:gd name="connsiteX89" fmla="*/ 2388394 w 3376613"/>
              <a:gd name="connsiteY89" fmla="*/ 1840707 h 4987925"/>
              <a:gd name="connsiteX90" fmla="*/ 2386013 w 3376613"/>
              <a:gd name="connsiteY90" fmla="*/ 1819276 h 4987925"/>
              <a:gd name="connsiteX91" fmla="*/ 2382838 w 3376613"/>
              <a:gd name="connsiteY91" fmla="*/ 1787526 h 4987925"/>
              <a:gd name="connsiteX92" fmla="*/ 2378075 w 3376613"/>
              <a:gd name="connsiteY92" fmla="*/ 1747045 h 4987925"/>
              <a:gd name="connsiteX93" fmla="*/ 2374107 w 3376613"/>
              <a:gd name="connsiteY93" fmla="*/ 1724026 h 4987925"/>
              <a:gd name="connsiteX94" fmla="*/ 2370138 w 3376613"/>
              <a:gd name="connsiteY94" fmla="*/ 1701007 h 4987925"/>
              <a:gd name="connsiteX95" fmla="*/ 2364582 w 3376613"/>
              <a:gd name="connsiteY95" fmla="*/ 1675607 h 4987925"/>
              <a:gd name="connsiteX96" fmla="*/ 2357438 w 3376613"/>
              <a:gd name="connsiteY96" fmla="*/ 1648620 h 4987925"/>
              <a:gd name="connsiteX97" fmla="*/ 2350294 w 3376613"/>
              <a:gd name="connsiteY97" fmla="*/ 1621632 h 4987925"/>
              <a:gd name="connsiteX98" fmla="*/ 2341563 w 3376613"/>
              <a:gd name="connsiteY98" fmla="*/ 1593057 h 4987925"/>
              <a:gd name="connsiteX99" fmla="*/ 2332038 w 3376613"/>
              <a:gd name="connsiteY99" fmla="*/ 1564482 h 4987925"/>
              <a:gd name="connsiteX100" fmla="*/ 2320132 w 3376613"/>
              <a:gd name="connsiteY100" fmla="*/ 1535113 h 4987925"/>
              <a:gd name="connsiteX101" fmla="*/ 2308225 w 3376613"/>
              <a:gd name="connsiteY101" fmla="*/ 1506538 h 4987925"/>
              <a:gd name="connsiteX102" fmla="*/ 2293938 w 3376613"/>
              <a:gd name="connsiteY102" fmla="*/ 1477170 h 4987925"/>
              <a:gd name="connsiteX103" fmla="*/ 2278063 w 3376613"/>
              <a:gd name="connsiteY103" fmla="*/ 1447801 h 4987925"/>
              <a:gd name="connsiteX104" fmla="*/ 2260600 w 3376613"/>
              <a:gd name="connsiteY104" fmla="*/ 1419226 h 4987925"/>
              <a:gd name="connsiteX105" fmla="*/ 2242344 w 3376613"/>
              <a:gd name="connsiteY105" fmla="*/ 1390651 h 4987925"/>
              <a:gd name="connsiteX106" fmla="*/ 2232025 w 3376613"/>
              <a:gd name="connsiteY106" fmla="*/ 1377157 h 4987925"/>
              <a:gd name="connsiteX107" fmla="*/ 2221707 w 3376613"/>
              <a:gd name="connsiteY107" fmla="*/ 1363663 h 4987925"/>
              <a:gd name="connsiteX108" fmla="*/ 2209800 w 3376613"/>
              <a:gd name="connsiteY108" fmla="*/ 1350169 h 4987925"/>
              <a:gd name="connsiteX109" fmla="*/ 2198688 w 3376613"/>
              <a:gd name="connsiteY109" fmla="*/ 1336676 h 4987925"/>
              <a:gd name="connsiteX110" fmla="*/ 2186782 w 3376613"/>
              <a:gd name="connsiteY110" fmla="*/ 1324769 h 4987925"/>
              <a:gd name="connsiteX111" fmla="*/ 2174082 w 3376613"/>
              <a:gd name="connsiteY111" fmla="*/ 1311276 h 4987925"/>
              <a:gd name="connsiteX112" fmla="*/ 2161382 w 3376613"/>
              <a:gd name="connsiteY112" fmla="*/ 1299369 h 4987925"/>
              <a:gd name="connsiteX113" fmla="*/ 2147094 w 3376613"/>
              <a:gd name="connsiteY113" fmla="*/ 1288257 h 4987925"/>
              <a:gd name="connsiteX114" fmla="*/ 2133600 w 3376613"/>
              <a:gd name="connsiteY114" fmla="*/ 1276351 h 4987925"/>
              <a:gd name="connsiteX115" fmla="*/ 2118519 w 3376613"/>
              <a:gd name="connsiteY115" fmla="*/ 1265238 h 4987925"/>
              <a:gd name="connsiteX116" fmla="*/ 2104232 w 3376613"/>
              <a:gd name="connsiteY116" fmla="*/ 1254919 h 4987925"/>
              <a:gd name="connsiteX117" fmla="*/ 2088357 w 3376613"/>
              <a:gd name="connsiteY117" fmla="*/ 1244601 h 4987925"/>
              <a:gd name="connsiteX118" fmla="*/ 2072482 w 3376613"/>
              <a:gd name="connsiteY118" fmla="*/ 1235076 h 4987925"/>
              <a:gd name="connsiteX119" fmla="*/ 2055019 w 3376613"/>
              <a:gd name="connsiteY119" fmla="*/ 1226344 h 4987925"/>
              <a:gd name="connsiteX120" fmla="*/ 2038350 w 3376613"/>
              <a:gd name="connsiteY120" fmla="*/ 1216819 h 4987925"/>
              <a:gd name="connsiteX121" fmla="*/ 2019300 w 3376613"/>
              <a:gd name="connsiteY121" fmla="*/ 1208882 h 4987925"/>
              <a:gd name="connsiteX122" fmla="*/ 2001044 w 3376613"/>
              <a:gd name="connsiteY122" fmla="*/ 1201738 h 4987925"/>
              <a:gd name="connsiteX123" fmla="*/ 1981994 w 3376613"/>
              <a:gd name="connsiteY123" fmla="*/ 1193801 h 4987925"/>
              <a:gd name="connsiteX124" fmla="*/ 1962150 w 3376613"/>
              <a:gd name="connsiteY124" fmla="*/ 1187451 h 4987925"/>
              <a:gd name="connsiteX125" fmla="*/ 1940719 w 3376613"/>
              <a:gd name="connsiteY125" fmla="*/ 1181894 h 4987925"/>
              <a:gd name="connsiteX126" fmla="*/ 1920082 w 3376613"/>
              <a:gd name="connsiteY126" fmla="*/ 1177132 h 4987925"/>
              <a:gd name="connsiteX127" fmla="*/ 1898650 w 3376613"/>
              <a:gd name="connsiteY127" fmla="*/ 1172369 h 4987925"/>
              <a:gd name="connsiteX128" fmla="*/ 1851819 w 3376613"/>
              <a:gd name="connsiteY128" fmla="*/ 1164432 h 4987925"/>
              <a:gd name="connsiteX129" fmla="*/ 1806575 w 3376613"/>
              <a:gd name="connsiteY129" fmla="*/ 1158082 h 4987925"/>
              <a:gd name="connsiteX130" fmla="*/ 1761331 w 3376613"/>
              <a:gd name="connsiteY130" fmla="*/ 1154113 h 4987925"/>
              <a:gd name="connsiteX131" fmla="*/ 1717675 w 3376613"/>
              <a:gd name="connsiteY131" fmla="*/ 1150938 h 4987925"/>
              <a:gd name="connsiteX132" fmla="*/ 1674019 w 3376613"/>
              <a:gd name="connsiteY132" fmla="*/ 1150144 h 4987925"/>
              <a:gd name="connsiteX133" fmla="*/ 1632744 w 3376613"/>
              <a:gd name="connsiteY133" fmla="*/ 1150938 h 4987925"/>
              <a:gd name="connsiteX134" fmla="*/ 1592263 w 3376613"/>
              <a:gd name="connsiteY134" fmla="*/ 1153319 h 4987925"/>
              <a:gd name="connsiteX135" fmla="*/ 1550988 w 3376613"/>
              <a:gd name="connsiteY135" fmla="*/ 1156494 h 4987925"/>
              <a:gd name="connsiteX136" fmla="*/ 1512888 w 3376613"/>
              <a:gd name="connsiteY136" fmla="*/ 1162051 h 4987925"/>
              <a:gd name="connsiteX137" fmla="*/ 1474788 w 3376613"/>
              <a:gd name="connsiteY137" fmla="*/ 1169988 h 4987925"/>
              <a:gd name="connsiteX138" fmla="*/ 1437481 w 3376613"/>
              <a:gd name="connsiteY138" fmla="*/ 1177926 h 4987925"/>
              <a:gd name="connsiteX139" fmla="*/ 1401763 w 3376613"/>
              <a:gd name="connsiteY139" fmla="*/ 1188244 h 4987925"/>
              <a:gd name="connsiteX140" fmla="*/ 1366838 w 3376613"/>
              <a:gd name="connsiteY140" fmla="*/ 1200151 h 4987925"/>
              <a:gd name="connsiteX141" fmla="*/ 1333500 w 3376613"/>
              <a:gd name="connsiteY141" fmla="*/ 1213644 h 4987925"/>
              <a:gd name="connsiteX142" fmla="*/ 1300956 w 3376613"/>
              <a:gd name="connsiteY142" fmla="*/ 1228726 h 4987925"/>
              <a:gd name="connsiteX143" fmla="*/ 1270000 w 3376613"/>
              <a:gd name="connsiteY143" fmla="*/ 1244601 h 4987925"/>
              <a:gd name="connsiteX144" fmla="*/ 1239838 w 3376613"/>
              <a:gd name="connsiteY144" fmla="*/ 1262857 h 4987925"/>
              <a:gd name="connsiteX145" fmla="*/ 1210469 w 3376613"/>
              <a:gd name="connsiteY145" fmla="*/ 1281907 h 4987925"/>
              <a:gd name="connsiteX146" fmla="*/ 1182688 w 3376613"/>
              <a:gd name="connsiteY146" fmla="*/ 1303338 h 4987925"/>
              <a:gd name="connsiteX147" fmla="*/ 1156494 w 3376613"/>
              <a:gd name="connsiteY147" fmla="*/ 1325563 h 4987925"/>
              <a:gd name="connsiteX148" fmla="*/ 1131094 w 3376613"/>
              <a:gd name="connsiteY148" fmla="*/ 1349376 h 4987925"/>
              <a:gd name="connsiteX149" fmla="*/ 1107281 w 3376613"/>
              <a:gd name="connsiteY149" fmla="*/ 1375569 h 4987925"/>
              <a:gd name="connsiteX150" fmla="*/ 1084263 w 3376613"/>
              <a:gd name="connsiteY150" fmla="*/ 1401763 h 4987925"/>
              <a:gd name="connsiteX151" fmla="*/ 1063625 w 3376613"/>
              <a:gd name="connsiteY151" fmla="*/ 1429544 h 4987925"/>
              <a:gd name="connsiteX152" fmla="*/ 1043781 w 3376613"/>
              <a:gd name="connsiteY152" fmla="*/ 1459707 h 4987925"/>
              <a:gd name="connsiteX153" fmla="*/ 1024731 w 3376613"/>
              <a:gd name="connsiteY153" fmla="*/ 1491457 h 4987925"/>
              <a:gd name="connsiteX154" fmla="*/ 1008063 w 3376613"/>
              <a:gd name="connsiteY154" fmla="*/ 1524001 h 4987925"/>
              <a:gd name="connsiteX155" fmla="*/ 992188 w 3376613"/>
              <a:gd name="connsiteY155" fmla="*/ 1557338 h 4987925"/>
              <a:gd name="connsiteX156" fmla="*/ 977900 w 3376613"/>
              <a:gd name="connsiteY156" fmla="*/ 1592263 h 4987925"/>
              <a:gd name="connsiteX157" fmla="*/ 965200 w 3376613"/>
              <a:gd name="connsiteY157" fmla="*/ 1628776 h 4987925"/>
              <a:gd name="connsiteX158" fmla="*/ 954088 w 3376613"/>
              <a:gd name="connsiteY158" fmla="*/ 1667670 h 4987925"/>
              <a:gd name="connsiteX159" fmla="*/ 944563 w 3376613"/>
              <a:gd name="connsiteY159" fmla="*/ 1706563 h 4987925"/>
              <a:gd name="connsiteX160" fmla="*/ 938213 w 3376613"/>
              <a:gd name="connsiteY160" fmla="*/ 1731170 h 4987925"/>
              <a:gd name="connsiteX161" fmla="*/ 934244 w 3376613"/>
              <a:gd name="connsiteY161" fmla="*/ 1755776 h 4987925"/>
              <a:gd name="connsiteX162" fmla="*/ 931069 w 3376613"/>
              <a:gd name="connsiteY162" fmla="*/ 1778795 h 4987925"/>
              <a:gd name="connsiteX163" fmla="*/ 929481 w 3376613"/>
              <a:gd name="connsiteY163" fmla="*/ 1802607 h 4987925"/>
              <a:gd name="connsiteX164" fmla="*/ 927894 w 3376613"/>
              <a:gd name="connsiteY164" fmla="*/ 1826420 h 4987925"/>
              <a:gd name="connsiteX165" fmla="*/ 927100 w 3376613"/>
              <a:gd name="connsiteY165" fmla="*/ 1849438 h 4987925"/>
              <a:gd name="connsiteX166" fmla="*/ 927100 w 3376613"/>
              <a:gd name="connsiteY166" fmla="*/ 1871663 h 4987925"/>
              <a:gd name="connsiteX167" fmla="*/ 927894 w 3376613"/>
              <a:gd name="connsiteY167" fmla="*/ 1893888 h 4987925"/>
              <a:gd name="connsiteX168" fmla="*/ 929481 w 3376613"/>
              <a:gd name="connsiteY168" fmla="*/ 1916113 h 4987925"/>
              <a:gd name="connsiteX169" fmla="*/ 931863 w 3376613"/>
              <a:gd name="connsiteY169" fmla="*/ 1938338 h 4987925"/>
              <a:gd name="connsiteX170" fmla="*/ 934244 w 3376613"/>
              <a:gd name="connsiteY170" fmla="*/ 1958976 h 4987925"/>
              <a:gd name="connsiteX171" fmla="*/ 938213 w 3376613"/>
              <a:gd name="connsiteY171" fmla="*/ 1979613 h 4987925"/>
              <a:gd name="connsiteX172" fmla="*/ 942975 w 3376613"/>
              <a:gd name="connsiteY172" fmla="*/ 2000251 h 4987925"/>
              <a:gd name="connsiteX173" fmla="*/ 946944 w 3376613"/>
              <a:gd name="connsiteY173" fmla="*/ 2019301 h 4987925"/>
              <a:gd name="connsiteX174" fmla="*/ 952500 w 3376613"/>
              <a:gd name="connsiteY174" fmla="*/ 2038351 h 4987925"/>
              <a:gd name="connsiteX175" fmla="*/ 958056 w 3376613"/>
              <a:gd name="connsiteY175" fmla="*/ 2057401 h 4987925"/>
              <a:gd name="connsiteX176" fmla="*/ 963613 w 3376613"/>
              <a:gd name="connsiteY176" fmla="*/ 2074070 h 4987925"/>
              <a:gd name="connsiteX177" fmla="*/ 969963 w 3376613"/>
              <a:gd name="connsiteY177" fmla="*/ 2091532 h 4987925"/>
              <a:gd name="connsiteX178" fmla="*/ 977900 w 3376613"/>
              <a:gd name="connsiteY178" fmla="*/ 2108201 h 4987925"/>
              <a:gd name="connsiteX179" fmla="*/ 985044 w 3376613"/>
              <a:gd name="connsiteY179" fmla="*/ 2124076 h 4987925"/>
              <a:gd name="connsiteX180" fmla="*/ 992188 w 3376613"/>
              <a:gd name="connsiteY180" fmla="*/ 2138363 h 4987925"/>
              <a:gd name="connsiteX181" fmla="*/ 1000125 w 3376613"/>
              <a:gd name="connsiteY181" fmla="*/ 2153445 h 4987925"/>
              <a:gd name="connsiteX182" fmla="*/ 1008856 w 3376613"/>
              <a:gd name="connsiteY182" fmla="*/ 2166145 h 4987925"/>
              <a:gd name="connsiteX183" fmla="*/ 1017588 w 3376613"/>
              <a:gd name="connsiteY183" fmla="*/ 2179638 h 4987925"/>
              <a:gd name="connsiteX184" fmla="*/ 1025525 w 3376613"/>
              <a:gd name="connsiteY184" fmla="*/ 2190751 h 4987925"/>
              <a:gd name="connsiteX185" fmla="*/ 1035050 w 3376613"/>
              <a:gd name="connsiteY185" fmla="*/ 2201863 h 4987925"/>
              <a:gd name="connsiteX186" fmla="*/ 1043781 w 3376613"/>
              <a:gd name="connsiteY186" fmla="*/ 2212182 h 4987925"/>
              <a:gd name="connsiteX187" fmla="*/ 1052513 w 3376613"/>
              <a:gd name="connsiteY187" fmla="*/ 2220913 h 4987925"/>
              <a:gd name="connsiteX188" fmla="*/ 1062831 w 3376613"/>
              <a:gd name="connsiteY188" fmla="*/ 2228851 h 4987925"/>
              <a:gd name="connsiteX189" fmla="*/ 1071563 w 3376613"/>
              <a:gd name="connsiteY189" fmla="*/ 2235995 h 4987925"/>
              <a:gd name="connsiteX190" fmla="*/ 1081088 w 3376613"/>
              <a:gd name="connsiteY190" fmla="*/ 2241551 h 4987925"/>
              <a:gd name="connsiteX191" fmla="*/ 1090613 w 3376613"/>
              <a:gd name="connsiteY191" fmla="*/ 2246313 h 4987925"/>
              <a:gd name="connsiteX192" fmla="*/ 1098550 w 3376613"/>
              <a:gd name="connsiteY192" fmla="*/ 2249488 h 4987925"/>
              <a:gd name="connsiteX193" fmla="*/ 1107281 w 3376613"/>
              <a:gd name="connsiteY193" fmla="*/ 2251870 h 4987925"/>
              <a:gd name="connsiteX194" fmla="*/ 1115219 w 3376613"/>
              <a:gd name="connsiteY194" fmla="*/ 2252663 h 4987925"/>
              <a:gd name="connsiteX195" fmla="*/ 1124744 w 3376613"/>
              <a:gd name="connsiteY195" fmla="*/ 2252663 h 4987925"/>
              <a:gd name="connsiteX196" fmla="*/ 1133475 w 3376613"/>
              <a:gd name="connsiteY196" fmla="*/ 2251870 h 4987925"/>
              <a:gd name="connsiteX197" fmla="*/ 1142206 w 3376613"/>
              <a:gd name="connsiteY197" fmla="*/ 2249488 h 4987925"/>
              <a:gd name="connsiteX198" fmla="*/ 1151731 w 3376613"/>
              <a:gd name="connsiteY198" fmla="*/ 2246313 h 4987925"/>
              <a:gd name="connsiteX199" fmla="*/ 1160463 w 3376613"/>
              <a:gd name="connsiteY199" fmla="*/ 2242345 h 4987925"/>
              <a:gd name="connsiteX200" fmla="*/ 1169988 w 3376613"/>
              <a:gd name="connsiteY200" fmla="*/ 2236788 h 4987925"/>
              <a:gd name="connsiteX201" fmla="*/ 1180306 w 3376613"/>
              <a:gd name="connsiteY201" fmla="*/ 2230438 h 4987925"/>
              <a:gd name="connsiteX202" fmla="*/ 1189831 w 3376613"/>
              <a:gd name="connsiteY202" fmla="*/ 2222501 h 4987925"/>
              <a:gd name="connsiteX203" fmla="*/ 1199356 w 3376613"/>
              <a:gd name="connsiteY203" fmla="*/ 2213770 h 4987925"/>
              <a:gd name="connsiteX204" fmla="*/ 1209675 w 3376613"/>
              <a:gd name="connsiteY204" fmla="*/ 2204245 h 4987925"/>
              <a:gd name="connsiteX205" fmla="*/ 1219200 w 3376613"/>
              <a:gd name="connsiteY205" fmla="*/ 2193132 h 4987925"/>
              <a:gd name="connsiteX206" fmla="*/ 1229519 w 3376613"/>
              <a:gd name="connsiteY206" fmla="*/ 2181226 h 4987925"/>
              <a:gd name="connsiteX207" fmla="*/ 1239838 w 3376613"/>
              <a:gd name="connsiteY207" fmla="*/ 2167732 h 4987925"/>
              <a:gd name="connsiteX208" fmla="*/ 1272381 w 3376613"/>
              <a:gd name="connsiteY208" fmla="*/ 2126457 h 4987925"/>
              <a:gd name="connsiteX209" fmla="*/ 1304925 w 3376613"/>
              <a:gd name="connsiteY209" fmla="*/ 2088357 h 4987925"/>
              <a:gd name="connsiteX210" fmla="*/ 1337469 w 3376613"/>
              <a:gd name="connsiteY210" fmla="*/ 2052638 h 4987925"/>
              <a:gd name="connsiteX211" fmla="*/ 1370013 w 3376613"/>
              <a:gd name="connsiteY211" fmla="*/ 2018507 h 4987925"/>
              <a:gd name="connsiteX212" fmla="*/ 1402556 w 3376613"/>
              <a:gd name="connsiteY212" fmla="*/ 1987551 h 4987925"/>
              <a:gd name="connsiteX213" fmla="*/ 1419225 w 3376613"/>
              <a:gd name="connsiteY213" fmla="*/ 1973263 h 4987925"/>
              <a:gd name="connsiteX214" fmla="*/ 1435100 w 3376613"/>
              <a:gd name="connsiteY214" fmla="*/ 1958976 h 4987925"/>
              <a:gd name="connsiteX215" fmla="*/ 1452563 w 3376613"/>
              <a:gd name="connsiteY215" fmla="*/ 1946276 h 4987925"/>
              <a:gd name="connsiteX216" fmla="*/ 1468438 w 3376613"/>
              <a:gd name="connsiteY216" fmla="*/ 1934370 h 4987925"/>
              <a:gd name="connsiteX217" fmla="*/ 1485106 w 3376613"/>
              <a:gd name="connsiteY217" fmla="*/ 1921670 h 4987925"/>
              <a:gd name="connsiteX218" fmla="*/ 1500981 w 3376613"/>
              <a:gd name="connsiteY218" fmla="*/ 1911351 h 4987925"/>
              <a:gd name="connsiteX219" fmla="*/ 1517650 w 3376613"/>
              <a:gd name="connsiteY219" fmla="*/ 1900238 h 4987925"/>
              <a:gd name="connsiteX220" fmla="*/ 1534319 w 3376613"/>
              <a:gd name="connsiteY220" fmla="*/ 1890713 h 4987925"/>
              <a:gd name="connsiteX221" fmla="*/ 1550194 w 3376613"/>
              <a:gd name="connsiteY221" fmla="*/ 1881982 h 4987925"/>
              <a:gd name="connsiteX222" fmla="*/ 1567657 w 3376613"/>
              <a:gd name="connsiteY222" fmla="*/ 1872457 h 4987925"/>
              <a:gd name="connsiteX223" fmla="*/ 1583531 w 3376613"/>
              <a:gd name="connsiteY223" fmla="*/ 1865313 h 4987925"/>
              <a:gd name="connsiteX224" fmla="*/ 1600200 w 3376613"/>
              <a:gd name="connsiteY224" fmla="*/ 1858170 h 4987925"/>
              <a:gd name="connsiteX225" fmla="*/ 1616075 w 3376613"/>
              <a:gd name="connsiteY225" fmla="*/ 1851820 h 4987925"/>
              <a:gd name="connsiteX226" fmla="*/ 1632744 w 3376613"/>
              <a:gd name="connsiteY226" fmla="*/ 1846263 h 4987925"/>
              <a:gd name="connsiteX227" fmla="*/ 1648619 w 3376613"/>
              <a:gd name="connsiteY227" fmla="*/ 1839913 h 4987925"/>
              <a:gd name="connsiteX228" fmla="*/ 1666081 w 3376613"/>
              <a:gd name="connsiteY228" fmla="*/ 1835945 h 4987925"/>
              <a:gd name="connsiteX229" fmla="*/ 1682750 w 3376613"/>
              <a:gd name="connsiteY229" fmla="*/ 1831976 h 4987925"/>
              <a:gd name="connsiteX230" fmla="*/ 1698625 w 3376613"/>
              <a:gd name="connsiteY230" fmla="*/ 1828801 h 4987925"/>
              <a:gd name="connsiteX231" fmla="*/ 1715294 w 3376613"/>
              <a:gd name="connsiteY231" fmla="*/ 1826420 h 4987925"/>
              <a:gd name="connsiteX232" fmla="*/ 1731169 w 3376613"/>
              <a:gd name="connsiteY232" fmla="*/ 1824832 h 4987925"/>
              <a:gd name="connsiteX233" fmla="*/ 1747838 w 3376613"/>
              <a:gd name="connsiteY233" fmla="*/ 1823245 h 4987925"/>
              <a:gd name="connsiteX234" fmla="*/ 1763713 w 3376613"/>
              <a:gd name="connsiteY234" fmla="*/ 1822451 h 4987925"/>
              <a:gd name="connsiteX235" fmla="*/ 1769269 w 3376613"/>
              <a:gd name="connsiteY235" fmla="*/ 1822451 h 4987925"/>
              <a:gd name="connsiteX236" fmla="*/ 1793081 w 3376613"/>
              <a:gd name="connsiteY236" fmla="*/ 1823245 h 4987925"/>
              <a:gd name="connsiteX237" fmla="*/ 1817688 w 3376613"/>
              <a:gd name="connsiteY237" fmla="*/ 1825626 h 4987925"/>
              <a:gd name="connsiteX238" fmla="*/ 1842294 w 3376613"/>
              <a:gd name="connsiteY238" fmla="*/ 1829595 h 4987925"/>
              <a:gd name="connsiteX239" fmla="*/ 1866107 w 3376613"/>
              <a:gd name="connsiteY239" fmla="*/ 1834357 h 4987925"/>
              <a:gd name="connsiteX240" fmla="*/ 1889919 w 3376613"/>
              <a:gd name="connsiteY240" fmla="*/ 1840707 h 4987925"/>
              <a:gd name="connsiteX241" fmla="*/ 1912144 w 3376613"/>
              <a:gd name="connsiteY241" fmla="*/ 1850232 h 4987925"/>
              <a:gd name="connsiteX242" fmla="*/ 1935163 w 3376613"/>
              <a:gd name="connsiteY242" fmla="*/ 1858963 h 4987925"/>
              <a:gd name="connsiteX243" fmla="*/ 1958182 w 3376613"/>
              <a:gd name="connsiteY243" fmla="*/ 1870076 h 4987925"/>
              <a:gd name="connsiteX244" fmla="*/ 1980407 w 3376613"/>
              <a:gd name="connsiteY244" fmla="*/ 1882776 h 4987925"/>
              <a:gd name="connsiteX245" fmla="*/ 2001044 w 3376613"/>
              <a:gd name="connsiteY245" fmla="*/ 1897063 h 4987925"/>
              <a:gd name="connsiteX246" fmla="*/ 2022475 w 3376613"/>
              <a:gd name="connsiteY246" fmla="*/ 1912938 h 4987925"/>
              <a:gd name="connsiteX247" fmla="*/ 2043113 w 3376613"/>
              <a:gd name="connsiteY247" fmla="*/ 1928813 h 4987925"/>
              <a:gd name="connsiteX248" fmla="*/ 2063750 w 3376613"/>
              <a:gd name="connsiteY248" fmla="*/ 1947070 h 4987925"/>
              <a:gd name="connsiteX249" fmla="*/ 2082800 w 3376613"/>
              <a:gd name="connsiteY249" fmla="*/ 1967707 h 4987925"/>
              <a:gd name="connsiteX250" fmla="*/ 2102644 w 3376613"/>
              <a:gd name="connsiteY250" fmla="*/ 1987551 h 4987925"/>
              <a:gd name="connsiteX251" fmla="*/ 2120900 w 3376613"/>
              <a:gd name="connsiteY251" fmla="*/ 2010570 h 4987925"/>
              <a:gd name="connsiteX252" fmla="*/ 2136775 w 3376613"/>
              <a:gd name="connsiteY252" fmla="*/ 2031207 h 4987925"/>
              <a:gd name="connsiteX253" fmla="*/ 2151063 w 3376613"/>
              <a:gd name="connsiteY253" fmla="*/ 2052638 h 4987925"/>
              <a:gd name="connsiteX254" fmla="*/ 2164557 w 3376613"/>
              <a:gd name="connsiteY254" fmla="*/ 2074070 h 4987925"/>
              <a:gd name="connsiteX255" fmla="*/ 2175669 w 3376613"/>
              <a:gd name="connsiteY255" fmla="*/ 2096295 h 4987925"/>
              <a:gd name="connsiteX256" fmla="*/ 2186782 w 3376613"/>
              <a:gd name="connsiteY256" fmla="*/ 2118520 h 4987925"/>
              <a:gd name="connsiteX257" fmla="*/ 2195513 w 3376613"/>
              <a:gd name="connsiteY257" fmla="*/ 2141538 h 4987925"/>
              <a:gd name="connsiteX258" fmla="*/ 2202657 w 3376613"/>
              <a:gd name="connsiteY258" fmla="*/ 2163763 h 4987925"/>
              <a:gd name="connsiteX259" fmla="*/ 2209007 w 3376613"/>
              <a:gd name="connsiteY259" fmla="*/ 2187576 h 4987925"/>
              <a:gd name="connsiteX260" fmla="*/ 2214563 w 3376613"/>
              <a:gd name="connsiteY260" fmla="*/ 2211388 h 4987925"/>
              <a:gd name="connsiteX261" fmla="*/ 2218532 w 3376613"/>
              <a:gd name="connsiteY261" fmla="*/ 2235995 h 4987925"/>
              <a:gd name="connsiteX262" fmla="*/ 2220913 w 3376613"/>
              <a:gd name="connsiteY262" fmla="*/ 2260601 h 4987925"/>
              <a:gd name="connsiteX263" fmla="*/ 2221707 w 3376613"/>
              <a:gd name="connsiteY263" fmla="*/ 2284413 h 4987925"/>
              <a:gd name="connsiteX264" fmla="*/ 2221707 w 3376613"/>
              <a:gd name="connsiteY264" fmla="*/ 2309020 h 4987925"/>
              <a:gd name="connsiteX265" fmla="*/ 2220119 w 3376613"/>
              <a:gd name="connsiteY265" fmla="*/ 2334420 h 4987925"/>
              <a:gd name="connsiteX266" fmla="*/ 2216944 w 3376613"/>
              <a:gd name="connsiteY266" fmla="*/ 2359820 h 4987925"/>
              <a:gd name="connsiteX267" fmla="*/ 2212975 w 3376613"/>
              <a:gd name="connsiteY267" fmla="*/ 2385220 h 4987925"/>
              <a:gd name="connsiteX268" fmla="*/ 2207419 w 3376613"/>
              <a:gd name="connsiteY268" fmla="*/ 2410620 h 4987925"/>
              <a:gd name="connsiteX269" fmla="*/ 2200275 w 3376613"/>
              <a:gd name="connsiteY269" fmla="*/ 2436020 h 4987925"/>
              <a:gd name="connsiteX270" fmla="*/ 2193132 w 3376613"/>
              <a:gd name="connsiteY270" fmla="*/ 2461420 h 4987925"/>
              <a:gd name="connsiteX271" fmla="*/ 2183607 w 3376613"/>
              <a:gd name="connsiteY271" fmla="*/ 2487613 h 4987925"/>
              <a:gd name="connsiteX272" fmla="*/ 2172494 w 3376613"/>
              <a:gd name="connsiteY272" fmla="*/ 2513013 h 4987925"/>
              <a:gd name="connsiteX273" fmla="*/ 2161382 w 3376613"/>
              <a:gd name="connsiteY273" fmla="*/ 2539207 h 4987925"/>
              <a:gd name="connsiteX274" fmla="*/ 2147888 w 3376613"/>
              <a:gd name="connsiteY274" fmla="*/ 2565401 h 4987925"/>
              <a:gd name="connsiteX275" fmla="*/ 2133600 w 3376613"/>
              <a:gd name="connsiteY275" fmla="*/ 2590801 h 4987925"/>
              <a:gd name="connsiteX276" fmla="*/ 2117725 w 3376613"/>
              <a:gd name="connsiteY276" fmla="*/ 2616995 h 4987925"/>
              <a:gd name="connsiteX277" fmla="*/ 2101850 w 3376613"/>
              <a:gd name="connsiteY277" fmla="*/ 2643188 h 4987925"/>
              <a:gd name="connsiteX278" fmla="*/ 2082800 w 3376613"/>
              <a:gd name="connsiteY278" fmla="*/ 2667795 h 4987925"/>
              <a:gd name="connsiteX279" fmla="*/ 2064544 w 3376613"/>
              <a:gd name="connsiteY279" fmla="*/ 2693195 h 4987925"/>
              <a:gd name="connsiteX280" fmla="*/ 2043907 w 3376613"/>
              <a:gd name="connsiteY280" fmla="*/ 2719388 h 4987925"/>
              <a:gd name="connsiteX281" fmla="*/ 2021682 w 3376613"/>
              <a:gd name="connsiteY281" fmla="*/ 2744789 h 4987925"/>
              <a:gd name="connsiteX282" fmla="*/ 1998663 w 3376613"/>
              <a:gd name="connsiteY282" fmla="*/ 2769395 h 4987925"/>
              <a:gd name="connsiteX283" fmla="*/ 1974057 w 3376613"/>
              <a:gd name="connsiteY283" fmla="*/ 2794795 h 4987925"/>
              <a:gd name="connsiteX284" fmla="*/ 1943100 w 3376613"/>
              <a:gd name="connsiteY284" fmla="*/ 2824957 h 4987925"/>
              <a:gd name="connsiteX285" fmla="*/ 1912938 w 3376613"/>
              <a:gd name="connsiteY285" fmla="*/ 2851945 h 4987925"/>
              <a:gd name="connsiteX286" fmla="*/ 1886744 w 3376613"/>
              <a:gd name="connsiteY286" fmla="*/ 2875757 h 4987925"/>
              <a:gd name="connsiteX287" fmla="*/ 1861344 w 3376613"/>
              <a:gd name="connsiteY287" fmla="*/ 2897189 h 4987925"/>
              <a:gd name="connsiteX288" fmla="*/ 1825625 w 3376613"/>
              <a:gd name="connsiteY288" fmla="*/ 2927351 h 4987925"/>
              <a:gd name="connsiteX289" fmla="*/ 1812131 w 3376613"/>
              <a:gd name="connsiteY289" fmla="*/ 2940051 h 4987925"/>
              <a:gd name="connsiteX290" fmla="*/ 1801019 w 3376613"/>
              <a:gd name="connsiteY290" fmla="*/ 2951957 h 4987925"/>
              <a:gd name="connsiteX291" fmla="*/ 1790700 w 3376613"/>
              <a:gd name="connsiteY291" fmla="*/ 2962276 h 4987925"/>
              <a:gd name="connsiteX292" fmla="*/ 1783557 w 3376613"/>
              <a:gd name="connsiteY292" fmla="*/ 2974182 h 4987925"/>
              <a:gd name="connsiteX293" fmla="*/ 1777207 w 3376613"/>
              <a:gd name="connsiteY293" fmla="*/ 2984501 h 4987925"/>
              <a:gd name="connsiteX294" fmla="*/ 1774031 w 3376613"/>
              <a:gd name="connsiteY294" fmla="*/ 2996407 h 4987925"/>
              <a:gd name="connsiteX295" fmla="*/ 1771650 w 3376613"/>
              <a:gd name="connsiteY295" fmla="*/ 3008313 h 4987925"/>
              <a:gd name="connsiteX296" fmla="*/ 1770857 w 3376613"/>
              <a:gd name="connsiteY296" fmla="*/ 3021013 h 4987925"/>
              <a:gd name="connsiteX297" fmla="*/ 1771650 w 3376613"/>
              <a:gd name="connsiteY297" fmla="*/ 3036095 h 4987925"/>
              <a:gd name="connsiteX298" fmla="*/ 1774825 w 3376613"/>
              <a:gd name="connsiteY298" fmla="*/ 3051176 h 4987925"/>
              <a:gd name="connsiteX299" fmla="*/ 1778794 w 3376613"/>
              <a:gd name="connsiteY299" fmla="*/ 3070226 h 4987925"/>
              <a:gd name="connsiteX300" fmla="*/ 1783557 w 3376613"/>
              <a:gd name="connsiteY300" fmla="*/ 3091657 h 4987925"/>
              <a:gd name="connsiteX301" fmla="*/ 1798638 w 3376613"/>
              <a:gd name="connsiteY301" fmla="*/ 3140870 h 4987925"/>
              <a:gd name="connsiteX302" fmla="*/ 1809750 w 3376613"/>
              <a:gd name="connsiteY302" fmla="*/ 3179764 h 4987925"/>
              <a:gd name="connsiteX303" fmla="*/ 1818481 w 3376613"/>
              <a:gd name="connsiteY303" fmla="*/ 3216276 h 4987925"/>
              <a:gd name="connsiteX304" fmla="*/ 1825625 w 3376613"/>
              <a:gd name="connsiteY304" fmla="*/ 3251995 h 4987925"/>
              <a:gd name="connsiteX305" fmla="*/ 1832769 w 3376613"/>
              <a:gd name="connsiteY305" fmla="*/ 3286126 h 4987925"/>
              <a:gd name="connsiteX306" fmla="*/ 1836738 w 3376613"/>
              <a:gd name="connsiteY306" fmla="*/ 3318670 h 4987925"/>
              <a:gd name="connsiteX307" fmla="*/ 1839913 w 3376613"/>
              <a:gd name="connsiteY307" fmla="*/ 3351214 h 4987925"/>
              <a:gd name="connsiteX308" fmla="*/ 1840707 w 3376613"/>
              <a:gd name="connsiteY308" fmla="*/ 3381376 h 4987925"/>
              <a:gd name="connsiteX309" fmla="*/ 1841500 w 3376613"/>
              <a:gd name="connsiteY309" fmla="*/ 3410745 h 4987925"/>
              <a:gd name="connsiteX310" fmla="*/ 1839913 w 3376613"/>
              <a:gd name="connsiteY310" fmla="*/ 3438526 h 4987925"/>
              <a:gd name="connsiteX311" fmla="*/ 1837531 w 3376613"/>
              <a:gd name="connsiteY311" fmla="*/ 3464720 h 4987925"/>
              <a:gd name="connsiteX312" fmla="*/ 1834357 w 3376613"/>
              <a:gd name="connsiteY312" fmla="*/ 3490914 h 4987925"/>
              <a:gd name="connsiteX313" fmla="*/ 1829594 w 3376613"/>
              <a:gd name="connsiteY313" fmla="*/ 3515520 h 4987925"/>
              <a:gd name="connsiteX314" fmla="*/ 1823244 w 3376613"/>
              <a:gd name="connsiteY314" fmla="*/ 3539332 h 4987925"/>
              <a:gd name="connsiteX315" fmla="*/ 1816100 w 3376613"/>
              <a:gd name="connsiteY315" fmla="*/ 3562351 h 4987925"/>
              <a:gd name="connsiteX316" fmla="*/ 1808957 w 3376613"/>
              <a:gd name="connsiteY316" fmla="*/ 3582989 h 4987925"/>
              <a:gd name="connsiteX317" fmla="*/ 1800225 w 3376613"/>
              <a:gd name="connsiteY317" fmla="*/ 3603626 h 4987925"/>
              <a:gd name="connsiteX318" fmla="*/ 1789907 w 3376613"/>
              <a:gd name="connsiteY318" fmla="*/ 3623470 h 4987925"/>
              <a:gd name="connsiteX319" fmla="*/ 1779588 w 3376613"/>
              <a:gd name="connsiteY319" fmla="*/ 3641726 h 4987925"/>
              <a:gd name="connsiteX320" fmla="*/ 1767681 w 3376613"/>
              <a:gd name="connsiteY320" fmla="*/ 3659982 h 4987925"/>
              <a:gd name="connsiteX321" fmla="*/ 1756569 w 3376613"/>
              <a:gd name="connsiteY321" fmla="*/ 3677445 h 4987925"/>
              <a:gd name="connsiteX322" fmla="*/ 1743869 w 3376613"/>
              <a:gd name="connsiteY322" fmla="*/ 3692526 h 4987925"/>
              <a:gd name="connsiteX323" fmla="*/ 1730375 w 3376613"/>
              <a:gd name="connsiteY323" fmla="*/ 3707607 h 4987925"/>
              <a:gd name="connsiteX324" fmla="*/ 1717675 w 3376613"/>
              <a:gd name="connsiteY324" fmla="*/ 3721895 h 4987925"/>
              <a:gd name="connsiteX325" fmla="*/ 1702594 w 3376613"/>
              <a:gd name="connsiteY325" fmla="*/ 3735389 h 4987925"/>
              <a:gd name="connsiteX326" fmla="*/ 1689100 w 3376613"/>
              <a:gd name="connsiteY326" fmla="*/ 3748089 h 4987925"/>
              <a:gd name="connsiteX327" fmla="*/ 1673225 w 3376613"/>
              <a:gd name="connsiteY327" fmla="*/ 3759201 h 4987925"/>
              <a:gd name="connsiteX328" fmla="*/ 1658938 w 3376613"/>
              <a:gd name="connsiteY328" fmla="*/ 3771107 h 4987925"/>
              <a:gd name="connsiteX329" fmla="*/ 1643063 w 3376613"/>
              <a:gd name="connsiteY329" fmla="*/ 3780632 h 4987925"/>
              <a:gd name="connsiteX330" fmla="*/ 1627981 w 3376613"/>
              <a:gd name="connsiteY330" fmla="*/ 3790157 h 4987925"/>
              <a:gd name="connsiteX331" fmla="*/ 1611313 w 3376613"/>
              <a:gd name="connsiteY331" fmla="*/ 3799682 h 4987925"/>
              <a:gd name="connsiteX332" fmla="*/ 1596231 w 3376613"/>
              <a:gd name="connsiteY332" fmla="*/ 3808414 h 4987925"/>
              <a:gd name="connsiteX333" fmla="*/ 1579563 w 3376613"/>
              <a:gd name="connsiteY333" fmla="*/ 3815557 h 4987925"/>
              <a:gd name="connsiteX334" fmla="*/ 1560513 w 3376613"/>
              <a:gd name="connsiteY334" fmla="*/ 3824289 h 4987925"/>
              <a:gd name="connsiteX335" fmla="*/ 1541463 w 3376613"/>
              <a:gd name="connsiteY335" fmla="*/ 3831432 h 4987925"/>
              <a:gd name="connsiteX336" fmla="*/ 1521619 w 3376613"/>
              <a:gd name="connsiteY336" fmla="*/ 3836989 h 4987925"/>
              <a:gd name="connsiteX337" fmla="*/ 1500981 w 3376613"/>
              <a:gd name="connsiteY337" fmla="*/ 3841751 h 4987925"/>
              <a:gd name="connsiteX338" fmla="*/ 1480344 w 3376613"/>
              <a:gd name="connsiteY338" fmla="*/ 3845720 h 4987925"/>
              <a:gd name="connsiteX339" fmla="*/ 1458913 w 3376613"/>
              <a:gd name="connsiteY339" fmla="*/ 3848895 h 4987925"/>
              <a:gd name="connsiteX340" fmla="*/ 1436688 w 3376613"/>
              <a:gd name="connsiteY340" fmla="*/ 3851276 h 4987925"/>
              <a:gd name="connsiteX341" fmla="*/ 1415256 w 3376613"/>
              <a:gd name="connsiteY341" fmla="*/ 3851276 h 4987925"/>
              <a:gd name="connsiteX342" fmla="*/ 1397794 w 3376613"/>
              <a:gd name="connsiteY342" fmla="*/ 3851276 h 4987925"/>
              <a:gd name="connsiteX343" fmla="*/ 1380331 w 3376613"/>
              <a:gd name="connsiteY343" fmla="*/ 3849689 h 4987925"/>
              <a:gd name="connsiteX344" fmla="*/ 1363663 w 3376613"/>
              <a:gd name="connsiteY344" fmla="*/ 3848101 h 4987925"/>
              <a:gd name="connsiteX345" fmla="*/ 1346200 w 3376613"/>
              <a:gd name="connsiteY345" fmla="*/ 3845720 h 4987925"/>
              <a:gd name="connsiteX346" fmla="*/ 1329531 w 3376613"/>
              <a:gd name="connsiteY346" fmla="*/ 3842545 h 4987925"/>
              <a:gd name="connsiteX347" fmla="*/ 1311275 w 3376613"/>
              <a:gd name="connsiteY347" fmla="*/ 3839370 h 4987925"/>
              <a:gd name="connsiteX348" fmla="*/ 1293813 w 3376613"/>
              <a:gd name="connsiteY348" fmla="*/ 3835401 h 4987925"/>
              <a:gd name="connsiteX349" fmla="*/ 1276350 w 3376613"/>
              <a:gd name="connsiteY349" fmla="*/ 3829845 h 4987925"/>
              <a:gd name="connsiteX350" fmla="*/ 1258888 w 3376613"/>
              <a:gd name="connsiteY350" fmla="*/ 3825082 h 4987925"/>
              <a:gd name="connsiteX351" fmla="*/ 1241425 w 3376613"/>
              <a:gd name="connsiteY351" fmla="*/ 3817939 h 4987925"/>
              <a:gd name="connsiteX352" fmla="*/ 1223963 w 3376613"/>
              <a:gd name="connsiteY352" fmla="*/ 3810795 h 4987925"/>
              <a:gd name="connsiteX353" fmla="*/ 1205706 w 3376613"/>
              <a:gd name="connsiteY353" fmla="*/ 3803651 h 4987925"/>
              <a:gd name="connsiteX354" fmla="*/ 1189038 w 3376613"/>
              <a:gd name="connsiteY354" fmla="*/ 3795714 h 4987925"/>
              <a:gd name="connsiteX355" fmla="*/ 1171575 w 3376613"/>
              <a:gd name="connsiteY355" fmla="*/ 3785395 h 4987925"/>
              <a:gd name="connsiteX356" fmla="*/ 1154906 w 3376613"/>
              <a:gd name="connsiteY356" fmla="*/ 3775870 h 4987925"/>
              <a:gd name="connsiteX357" fmla="*/ 1137444 w 3376613"/>
              <a:gd name="connsiteY357" fmla="*/ 3766345 h 4987925"/>
              <a:gd name="connsiteX358" fmla="*/ 1120775 w 3376613"/>
              <a:gd name="connsiteY358" fmla="*/ 3754439 h 4987925"/>
              <a:gd name="connsiteX359" fmla="*/ 1104106 w 3376613"/>
              <a:gd name="connsiteY359" fmla="*/ 3742532 h 4987925"/>
              <a:gd name="connsiteX360" fmla="*/ 1087438 w 3376613"/>
              <a:gd name="connsiteY360" fmla="*/ 3729832 h 4987925"/>
              <a:gd name="connsiteX361" fmla="*/ 1071563 w 3376613"/>
              <a:gd name="connsiteY361" fmla="*/ 3717132 h 4987925"/>
              <a:gd name="connsiteX362" fmla="*/ 1054894 w 3376613"/>
              <a:gd name="connsiteY362" fmla="*/ 3702845 h 4987925"/>
              <a:gd name="connsiteX363" fmla="*/ 1039813 w 3376613"/>
              <a:gd name="connsiteY363" fmla="*/ 3688557 h 4987925"/>
              <a:gd name="connsiteX364" fmla="*/ 1023938 w 3376613"/>
              <a:gd name="connsiteY364" fmla="*/ 3672682 h 4987925"/>
              <a:gd name="connsiteX365" fmla="*/ 1008856 w 3376613"/>
              <a:gd name="connsiteY365" fmla="*/ 3656807 h 4987925"/>
              <a:gd name="connsiteX366" fmla="*/ 993775 w 3376613"/>
              <a:gd name="connsiteY366" fmla="*/ 3639345 h 4987925"/>
              <a:gd name="connsiteX367" fmla="*/ 979488 w 3376613"/>
              <a:gd name="connsiteY367" fmla="*/ 3622676 h 4987925"/>
              <a:gd name="connsiteX368" fmla="*/ 964406 w 3376613"/>
              <a:gd name="connsiteY368" fmla="*/ 3603626 h 4987925"/>
              <a:gd name="connsiteX369" fmla="*/ 950913 w 3376613"/>
              <a:gd name="connsiteY369" fmla="*/ 3584576 h 4987925"/>
              <a:gd name="connsiteX370" fmla="*/ 937419 w 3376613"/>
              <a:gd name="connsiteY370" fmla="*/ 3565526 h 4987925"/>
              <a:gd name="connsiteX371" fmla="*/ 924719 w 3376613"/>
              <a:gd name="connsiteY371" fmla="*/ 3544095 h 4987925"/>
              <a:gd name="connsiteX372" fmla="*/ 911225 w 3376613"/>
              <a:gd name="connsiteY372" fmla="*/ 3522664 h 4987925"/>
              <a:gd name="connsiteX373" fmla="*/ 899319 w 3376613"/>
              <a:gd name="connsiteY373" fmla="*/ 3501232 h 4987925"/>
              <a:gd name="connsiteX374" fmla="*/ 893763 w 3376613"/>
              <a:gd name="connsiteY374" fmla="*/ 3488532 h 4987925"/>
              <a:gd name="connsiteX375" fmla="*/ 889000 w 3376613"/>
              <a:gd name="connsiteY375" fmla="*/ 3475832 h 4987925"/>
              <a:gd name="connsiteX376" fmla="*/ 885825 w 3376613"/>
              <a:gd name="connsiteY376" fmla="*/ 3462339 h 4987925"/>
              <a:gd name="connsiteX377" fmla="*/ 884238 w 3376613"/>
              <a:gd name="connsiteY377" fmla="*/ 3449639 h 4987925"/>
              <a:gd name="connsiteX378" fmla="*/ 882650 w 3376613"/>
              <a:gd name="connsiteY378" fmla="*/ 3435351 h 4987925"/>
              <a:gd name="connsiteX379" fmla="*/ 884238 w 3376613"/>
              <a:gd name="connsiteY379" fmla="*/ 3422651 h 4987925"/>
              <a:gd name="connsiteX380" fmla="*/ 886619 w 3376613"/>
              <a:gd name="connsiteY380" fmla="*/ 3409951 h 4987925"/>
              <a:gd name="connsiteX381" fmla="*/ 889794 w 3376613"/>
              <a:gd name="connsiteY381" fmla="*/ 3397251 h 4987925"/>
              <a:gd name="connsiteX382" fmla="*/ 893763 w 3376613"/>
              <a:gd name="connsiteY382" fmla="*/ 3384551 h 4987925"/>
              <a:gd name="connsiteX383" fmla="*/ 899319 w 3376613"/>
              <a:gd name="connsiteY383" fmla="*/ 3372645 h 4987925"/>
              <a:gd name="connsiteX384" fmla="*/ 905669 w 3376613"/>
              <a:gd name="connsiteY384" fmla="*/ 3361532 h 4987925"/>
              <a:gd name="connsiteX385" fmla="*/ 914400 w 3376613"/>
              <a:gd name="connsiteY385" fmla="*/ 3351214 h 4987925"/>
              <a:gd name="connsiteX386" fmla="*/ 923131 w 3376613"/>
              <a:gd name="connsiteY386" fmla="*/ 3340895 h 4987925"/>
              <a:gd name="connsiteX387" fmla="*/ 932656 w 3376613"/>
              <a:gd name="connsiteY387" fmla="*/ 3331370 h 4987925"/>
              <a:gd name="connsiteX388" fmla="*/ 943769 w 3376613"/>
              <a:gd name="connsiteY388" fmla="*/ 3323432 h 4987925"/>
              <a:gd name="connsiteX389" fmla="*/ 955675 w 3376613"/>
              <a:gd name="connsiteY389" fmla="*/ 3315495 h 4987925"/>
              <a:gd name="connsiteX390" fmla="*/ 968375 w 3376613"/>
              <a:gd name="connsiteY390" fmla="*/ 3309939 h 4987925"/>
              <a:gd name="connsiteX391" fmla="*/ 981075 w 3376613"/>
              <a:gd name="connsiteY391" fmla="*/ 3305176 h 4987925"/>
              <a:gd name="connsiteX392" fmla="*/ 994569 w 3376613"/>
              <a:gd name="connsiteY392" fmla="*/ 3302001 h 4987925"/>
              <a:gd name="connsiteX393" fmla="*/ 1008063 w 3376613"/>
              <a:gd name="connsiteY393" fmla="*/ 3300414 h 4987925"/>
              <a:gd name="connsiteX394" fmla="*/ 1020763 w 3376613"/>
              <a:gd name="connsiteY394" fmla="*/ 3299620 h 4987925"/>
              <a:gd name="connsiteX395" fmla="*/ 1034256 w 3376613"/>
              <a:gd name="connsiteY395" fmla="*/ 3300414 h 4987925"/>
              <a:gd name="connsiteX396" fmla="*/ 1046956 w 3376613"/>
              <a:gd name="connsiteY396" fmla="*/ 3302795 h 4987925"/>
              <a:gd name="connsiteX397" fmla="*/ 1059656 w 3376613"/>
              <a:gd name="connsiteY397" fmla="*/ 3305970 h 4987925"/>
              <a:gd name="connsiteX398" fmla="*/ 1072356 w 3376613"/>
              <a:gd name="connsiteY398" fmla="*/ 3309939 h 4987925"/>
              <a:gd name="connsiteX399" fmla="*/ 1083469 w 3376613"/>
              <a:gd name="connsiteY399" fmla="*/ 3315495 h 4987925"/>
              <a:gd name="connsiteX400" fmla="*/ 1095375 w 3376613"/>
              <a:gd name="connsiteY400" fmla="*/ 3322639 h 4987925"/>
              <a:gd name="connsiteX401" fmla="*/ 1106488 w 3376613"/>
              <a:gd name="connsiteY401" fmla="*/ 3330576 h 4987925"/>
              <a:gd name="connsiteX402" fmla="*/ 1116013 w 3376613"/>
              <a:gd name="connsiteY402" fmla="*/ 3339307 h 4987925"/>
              <a:gd name="connsiteX403" fmla="*/ 1125538 w 3376613"/>
              <a:gd name="connsiteY403" fmla="*/ 3349626 h 4987925"/>
              <a:gd name="connsiteX404" fmla="*/ 1133475 w 3376613"/>
              <a:gd name="connsiteY404" fmla="*/ 3359945 h 4987925"/>
              <a:gd name="connsiteX405" fmla="*/ 1140619 w 3376613"/>
              <a:gd name="connsiteY405" fmla="*/ 3371851 h 4987925"/>
              <a:gd name="connsiteX406" fmla="*/ 1150938 w 3376613"/>
              <a:gd name="connsiteY406" fmla="*/ 3390107 h 4987925"/>
              <a:gd name="connsiteX407" fmla="*/ 1161256 w 3376613"/>
              <a:gd name="connsiteY407" fmla="*/ 3406776 h 4987925"/>
              <a:gd name="connsiteX408" fmla="*/ 1171575 w 3376613"/>
              <a:gd name="connsiteY408" fmla="*/ 3422651 h 4987925"/>
              <a:gd name="connsiteX409" fmla="*/ 1182688 w 3376613"/>
              <a:gd name="connsiteY409" fmla="*/ 3438526 h 4987925"/>
              <a:gd name="connsiteX410" fmla="*/ 1193006 w 3376613"/>
              <a:gd name="connsiteY410" fmla="*/ 3452020 h 4987925"/>
              <a:gd name="connsiteX411" fmla="*/ 1204119 w 3376613"/>
              <a:gd name="connsiteY411" fmla="*/ 3465514 h 4987925"/>
              <a:gd name="connsiteX412" fmla="*/ 1216025 w 3376613"/>
              <a:gd name="connsiteY412" fmla="*/ 3478214 h 4987925"/>
              <a:gd name="connsiteX413" fmla="*/ 1227138 w 3376613"/>
              <a:gd name="connsiteY413" fmla="*/ 3489326 h 4987925"/>
              <a:gd name="connsiteX414" fmla="*/ 1239044 w 3376613"/>
              <a:gd name="connsiteY414" fmla="*/ 3500439 h 4987925"/>
              <a:gd name="connsiteX415" fmla="*/ 1250156 w 3376613"/>
              <a:gd name="connsiteY415" fmla="*/ 3509964 h 4987925"/>
              <a:gd name="connsiteX416" fmla="*/ 1261269 w 3376613"/>
              <a:gd name="connsiteY416" fmla="*/ 3519489 h 4987925"/>
              <a:gd name="connsiteX417" fmla="*/ 1273175 w 3376613"/>
              <a:gd name="connsiteY417" fmla="*/ 3528220 h 4987925"/>
              <a:gd name="connsiteX418" fmla="*/ 1285081 w 3376613"/>
              <a:gd name="connsiteY418" fmla="*/ 3535364 h 4987925"/>
              <a:gd name="connsiteX419" fmla="*/ 1296988 w 3376613"/>
              <a:gd name="connsiteY419" fmla="*/ 3542507 h 4987925"/>
              <a:gd name="connsiteX420" fmla="*/ 1308100 w 3376613"/>
              <a:gd name="connsiteY420" fmla="*/ 3548857 h 4987925"/>
              <a:gd name="connsiteX421" fmla="*/ 1319213 w 3376613"/>
              <a:gd name="connsiteY421" fmla="*/ 3554414 h 4987925"/>
              <a:gd name="connsiteX422" fmla="*/ 1330325 w 3376613"/>
              <a:gd name="connsiteY422" fmla="*/ 3559970 h 4987925"/>
              <a:gd name="connsiteX423" fmla="*/ 1341438 w 3376613"/>
              <a:gd name="connsiteY423" fmla="*/ 3563939 h 4987925"/>
              <a:gd name="connsiteX424" fmla="*/ 1351756 w 3376613"/>
              <a:gd name="connsiteY424" fmla="*/ 3567114 h 4987925"/>
              <a:gd name="connsiteX425" fmla="*/ 1362869 w 3376613"/>
              <a:gd name="connsiteY425" fmla="*/ 3570289 h 4987925"/>
              <a:gd name="connsiteX426" fmla="*/ 1373188 w 3376613"/>
              <a:gd name="connsiteY426" fmla="*/ 3572670 h 4987925"/>
              <a:gd name="connsiteX427" fmla="*/ 1382713 w 3376613"/>
              <a:gd name="connsiteY427" fmla="*/ 3575051 h 4987925"/>
              <a:gd name="connsiteX428" fmla="*/ 1402556 w 3376613"/>
              <a:gd name="connsiteY428" fmla="*/ 3576639 h 4987925"/>
              <a:gd name="connsiteX429" fmla="*/ 1420813 w 3376613"/>
              <a:gd name="connsiteY429" fmla="*/ 3577432 h 4987925"/>
              <a:gd name="connsiteX430" fmla="*/ 1436688 w 3376613"/>
              <a:gd name="connsiteY430" fmla="*/ 3575845 h 4987925"/>
              <a:gd name="connsiteX431" fmla="*/ 1444625 w 3376613"/>
              <a:gd name="connsiteY431" fmla="*/ 3574257 h 4987925"/>
              <a:gd name="connsiteX432" fmla="*/ 1451769 w 3376613"/>
              <a:gd name="connsiteY432" fmla="*/ 3572670 h 4987925"/>
              <a:gd name="connsiteX433" fmla="*/ 1458119 w 3376613"/>
              <a:gd name="connsiteY433" fmla="*/ 3570289 h 4987925"/>
              <a:gd name="connsiteX434" fmla="*/ 1463675 w 3376613"/>
              <a:gd name="connsiteY434" fmla="*/ 3567907 h 4987925"/>
              <a:gd name="connsiteX435" fmla="*/ 1473994 w 3376613"/>
              <a:gd name="connsiteY435" fmla="*/ 3563939 h 4987925"/>
              <a:gd name="connsiteX436" fmla="*/ 1485106 w 3376613"/>
              <a:gd name="connsiteY436" fmla="*/ 3558382 h 4987925"/>
              <a:gd name="connsiteX437" fmla="*/ 1496219 w 3376613"/>
              <a:gd name="connsiteY437" fmla="*/ 3550445 h 4987925"/>
              <a:gd name="connsiteX438" fmla="*/ 1508125 w 3376613"/>
              <a:gd name="connsiteY438" fmla="*/ 3542507 h 4987925"/>
              <a:gd name="connsiteX439" fmla="*/ 1520031 w 3376613"/>
              <a:gd name="connsiteY439" fmla="*/ 3532189 h 4987925"/>
              <a:gd name="connsiteX440" fmla="*/ 1525588 w 3376613"/>
              <a:gd name="connsiteY440" fmla="*/ 3526632 h 4987925"/>
              <a:gd name="connsiteX441" fmla="*/ 1530350 w 3376613"/>
              <a:gd name="connsiteY441" fmla="*/ 3519489 h 4987925"/>
              <a:gd name="connsiteX442" fmla="*/ 1536700 w 3376613"/>
              <a:gd name="connsiteY442" fmla="*/ 3513139 h 4987925"/>
              <a:gd name="connsiteX443" fmla="*/ 1541463 w 3376613"/>
              <a:gd name="connsiteY443" fmla="*/ 3505995 h 4987925"/>
              <a:gd name="connsiteX444" fmla="*/ 1546225 w 3376613"/>
              <a:gd name="connsiteY444" fmla="*/ 3498057 h 4987925"/>
              <a:gd name="connsiteX445" fmla="*/ 1550194 w 3376613"/>
              <a:gd name="connsiteY445" fmla="*/ 3488532 h 4987925"/>
              <a:gd name="connsiteX446" fmla="*/ 1554163 w 3376613"/>
              <a:gd name="connsiteY446" fmla="*/ 3479007 h 4987925"/>
              <a:gd name="connsiteX447" fmla="*/ 1557338 w 3376613"/>
              <a:gd name="connsiteY447" fmla="*/ 3468689 h 4987925"/>
              <a:gd name="connsiteX448" fmla="*/ 1560513 w 3376613"/>
              <a:gd name="connsiteY448" fmla="*/ 3456782 h 4987925"/>
              <a:gd name="connsiteX449" fmla="*/ 1563688 w 3376613"/>
              <a:gd name="connsiteY449" fmla="*/ 3444876 h 4987925"/>
              <a:gd name="connsiteX450" fmla="*/ 1566069 w 3376613"/>
              <a:gd name="connsiteY450" fmla="*/ 3431382 h 4987925"/>
              <a:gd name="connsiteX451" fmla="*/ 1566863 w 3376613"/>
              <a:gd name="connsiteY451" fmla="*/ 3417889 h 4987925"/>
              <a:gd name="connsiteX452" fmla="*/ 1567657 w 3376613"/>
              <a:gd name="connsiteY452" fmla="*/ 3402807 h 4987925"/>
              <a:gd name="connsiteX453" fmla="*/ 1567657 w 3376613"/>
              <a:gd name="connsiteY453" fmla="*/ 3387726 h 4987925"/>
              <a:gd name="connsiteX454" fmla="*/ 1566863 w 3376613"/>
              <a:gd name="connsiteY454" fmla="*/ 3370264 h 4987925"/>
              <a:gd name="connsiteX455" fmla="*/ 1565275 w 3376613"/>
              <a:gd name="connsiteY455" fmla="*/ 3352801 h 4987925"/>
              <a:gd name="connsiteX456" fmla="*/ 1562894 w 3376613"/>
              <a:gd name="connsiteY456" fmla="*/ 3333751 h 4987925"/>
              <a:gd name="connsiteX457" fmla="*/ 1558925 w 3376613"/>
              <a:gd name="connsiteY457" fmla="*/ 3313114 h 4987925"/>
              <a:gd name="connsiteX458" fmla="*/ 1554957 w 3376613"/>
              <a:gd name="connsiteY458" fmla="*/ 3292476 h 4987925"/>
              <a:gd name="connsiteX459" fmla="*/ 1550194 w 3376613"/>
              <a:gd name="connsiteY459" fmla="*/ 3270251 h 4987925"/>
              <a:gd name="connsiteX460" fmla="*/ 1543844 w 3376613"/>
              <a:gd name="connsiteY460" fmla="*/ 3245645 h 4987925"/>
              <a:gd name="connsiteX461" fmla="*/ 1536700 w 3376613"/>
              <a:gd name="connsiteY461" fmla="*/ 3221039 h 4987925"/>
              <a:gd name="connsiteX462" fmla="*/ 1528763 w 3376613"/>
              <a:gd name="connsiteY462" fmla="*/ 3193257 h 4987925"/>
              <a:gd name="connsiteX463" fmla="*/ 1521619 w 3376613"/>
              <a:gd name="connsiteY463" fmla="*/ 3166270 h 4987925"/>
              <a:gd name="connsiteX464" fmla="*/ 1516063 w 3376613"/>
              <a:gd name="connsiteY464" fmla="*/ 3140870 h 4987925"/>
              <a:gd name="connsiteX465" fmla="*/ 1511300 w 3376613"/>
              <a:gd name="connsiteY465" fmla="*/ 3117057 h 4987925"/>
              <a:gd name="connsiteX466" fmla="*/ 1507331 w 3376613"/>
              <a:gd name="connsiteY466" fmla="*/ 3094038 h 4987925"/>
              <a:gd name="connsiteX467" fmla="*/ 1504156 w 3376613"/>
              <a:gd name="connsiteY467" fmla="*/ 3071020 h 4987925"/>
              <a:gd name="connsiteX468" fmla="*/ 1500981 w 3376613"/>
              <a:gd name="connsiteY468" fmla="*/ 3048795 h 4987925"/>
              <a:gd name="connsiteX469" fmla="*/ 1500188 w 3376613"/>
              <a:gd name="connsiteY469" fmla="*/ 3028951 h 4987925"/>
              <a:gd name="connsiteX470" fmla="*/ 1499394 w 3376613"/>
              <a:gd name="connsiteY470" fmla="*/ 3009107 h 4987925"/>
              <a:gd name="connsiteX471" fmla="*/ 1500188 w 3376613"/>
              <a:gd name="connsiteY471" fmla="*/ 2989263 h 4987925"/>
              <a:gd name="connsiteX472" fmla="*/ 1501775 w 3376613"/>
              <a:gd name="connsiteY472" fmla="*/ 2971801 h 4987925"/>
              <a:gd name="connsiteX473" fmla="*/ 1504156 w 3376613"/>
              <a:gd name="connsiteY473" fmla="*/ 2953545 h 4987925"/>
              <a:gd name="connsiteX474" fmla="*/ 1507331 w 3376613"/>
              <a:gd name="connsiteY474" fmla="*/ 2936876 h 4987925"/>
              <a:gd name="connsiteX475" fmla="*/ 1511300 w 3376613"/>
              <a:gd name="connsiteY475" fmla="*/ 2920207 h 4987925"/>
              <a:gd name="connsiteX476" fmla="*/ 1515269 w 3376613"/>
              <a:gd name="connsiteY476" fmla="*/ 2904332 h 4987925"/>
              <a:gd name="connsiteX477" fmla="*/ 1520031 w 3376613"/>
              <a:gd name="connsiteY477" fmla="*/ 2889251 h 4987925"/>
              <a:gd name="connsiteX478" fmla="*/ 1526381 w 3376613"/>
              <a:gd name="connsiteY478" fmla="*/ 2874170 h 4987925"/>
              <a:gd name="connsiteX479" fmla="*/ 1533525 w 3376613"/>
              <a:gd name="connsiteY479" fmla="*/ 2860676 h 4987925"/>
              <a:gd name="connsiteX480" fmla="*/ 1540669 w 3376613"/>
              <a:gd name="connsiteY480" fmla="*/ 2846389 h 4987925"/>
              <a:gd name="connsiteX481" fmla="*/ 1547813 w 3376613"/>
              <a:gd name="connsiteY481" fmla="*/ 2833689 h 4987925"/>
              <a:gd name="connsiteX482" fmla="*/ 1556544 w 3376613"/>
              <a:gd name="connsiteY482" fmla="*/ 2820989 h 4987925"/>
              <a:gd name="connsiteX483" fmla="*/ 1566069 w 3376613"/>
              <a:gd name="connsiteY483" fmla="*/ 2807495 h 4987925"/>
              <a:gd name="connsiteX484" fmla="*/ 1574800 w 3376613"/>
              <a:gd name="connsiteY484" fmla="*/ 2795589 h 4987925"/>
              <a:gd name="connsiteX485" fmla="*/ 1585119 w 3376613"/>
              <a:gd name="connsiteY485" fmla="*/ 2782889 h 4987925"/>
              <a:gd name="connsiteX486" fmla="*/ 1607344 w 3376613"/>
              <a:gd name="connsiteY486" fmla="*/ 2759870 h 4987925"/>
              <a:gd name="connsiteX487" fmla="*/ 1631157 w 3376613"/>
              <a:gd name="connsiteY487" fmla="*/ 2736057 h 4987925"/>
              <a:gd name="connsiteX488" fmla="*/ 1656557 w 3376613"/>
              <a:gd name="connsiteY488" fmla="*/ 2713038 h 4987925"/>
              <a:gd name="connsiteX489" fmla="*/ 1683544 w 3376613"/>
              <a:gd name="connsiteY489" fmla="*/ 2689226 h 4987925"/>
              <a:gd name="connsiteX490" fmla="*/ 1730375 w 3376613"/>
              <a:gd name="connsiteY490" fmla="*/ 2648745 h 4987925"/>
              <a:gd name="connsiteX491" fmla="*/ 1754981 w 3376613"/>
              <a:gd name="connsiteY491" fmla="*/ 2625726 h 4987925"/>
              <a:gd name="connsiteX492" fmla="*/ 1781175 w 3376613"/>
              <a:gd name="connsiteY492" fmla="*/ 2601120 h 4987925"/>
              <a:gd name="connsiteX493" fmla="*/ 1793081 w 3376613"/>
              <a:gd name="connsiteY493" fmla="*/ 2588420 h 4987925"/>
              <a:gd name="connsiteX494" fmla="*/ 1808957 w 3376613"/>
              <a:gd name="connsiteY494" fmla="*/ 2571751 h 4987925"/>
              <a:gd name="connsiteX495" fmla="*/ 1824831 w 3376613"/>
              <a:gd name="connsiteY495" fmla="*/ 2553495 h 4987925"/>
              <a:gd name="connsiteX496" fmla="*/ 1843088 w 3376613"/>
              <a:gd name="connsiteY496" fmla="*/ 2531270 h 4987925"/>
              <a:gd name="connsiteX497" fmla="*/ 1861344 w 3376613"/>
              <a:gd name="connsiteY497" fmla="*/ 2507457 h 4987925"/>
              <a:gd name="connsiteX498" fmla="*/ 1878807 w 3376613"/>
              <a:gd name="connsiteY498" fmla="*/ 2481263 h 4987925"/>
              <a:gd name="connsiteX499" fmla="*/ 1896269 w 3376613"/>
              <a:gd name="connsiteY499" fmla="*/ 2454276 h 4987925"/>
              <a:gd name="connsiteX500" fmla="*/ 1904207 w 3376613"/>
              <a:gd name="connsiteY500" fmla="*/ 2439988 h 4987925"/>
              <a:gd name="connsiteX501" fmla="*/ 1912144 w 3376613"/>
              <a:gd name="connsiteY501" fmla="*/ 2424907 h 4987925"/>
              <a:gd name="connsiteX502" fmla="*/ 1919288 w 3376613"/>
              <a:gd name="connsiteY502" fmla="*/ 2410620 h 4987925"/>
              <a:gd name="connsiteX503" fmla="*/ 1925638 w 3376613"/>
              <a:gd name="connsiteY503" fmla="*/ 2395538 h 4987925"/>
              <a:gd name="connsiteX504" fmla="*/ 1931194 w 3376613"/>
              <a:gd name="connsiteY504" fmla="*/ 2380457 h 4987925"/>
              <a:gd name="connsiteX505" fmla="*/ 1935957 w 3376613"/>
              <a:gd name="connsiteY505" fmla="*/ 2364582 h 4987925"/>
              <a:gd name="connsiteX506" fmla="*/ 1940719 w 3376613"/>
              <a:gd name="connsiteY506" fmla="*/ 2349501 h 4987925"/>
              <a:gd name="connsiteX507" fmla="*/ 1943894 w 3376613"/>
              <a:gd name="connsiteY507" fmla="*/ 2333626 h 4987925"/>
              <a:gd name="connsiteX508" fmla="*/ 1946275 w 3376613"/>
              <a:gd name="connsiteY508" fmla="*/ 2318545 h 4987925"/>
              <a:gd name="connsiteX509" fmla="*/ 1947863 w 3376613"/>
              <a:gd name="connsiteY509" fmla="*/ 2301876 h 4987925"/>
              <a:gd name="connsiteX510" fmla="*/ 1947863 w 3376613"/>
              <a:gd name="connsiteY510" fmla="*/ 2286001 h 4987925"/>
              <a:gd name="connsiteX511" fmla="*/ 1946275 w 3376613"/>
              <a:gd name="connsiteY511" fmla="*/ 2270920 h 4987925"/>
              <a:gd name="connsiteX512" fmla="*/ 1943100 w 3376613"/>
              <a:gd name="connsiteY512" fmla="*/ 2255045 h 4987925"/>
              <a:gd name="connsiteX513" fmla="*/ 1939132 w 3376613"/>
              <a:gd name="connsiteY513" fmla="*/ 2240757 h 4987925"/>
              <a:gd name="connsiteX514" fmla="*/ 1933575 w 3376613"/>
              <a:gd name="connsiteY514" fmla="*/ 2224882 h 4987925"/>
              <a:gd name="connsiteX515" fmla="*/ 1927225 w 3376613"/>
              <a:gd name="connsiteY515" fmla="*/ 2210595 h 4987925"/>
              <a:gd name="connsiteX516" fmla="*/ 1918494 w 3376613"/>
              <a:gd name="connsiteY516" fmla="*/ 2195513 h 4987925"/>
              <a:gd name="connsiteX517" fmla="*/ 1907381 w 3376613"/>
              <a:gd name="connsiteY517" fmla="*/ 2181226 h 4987925"/>
              <a:gd name="connsiteX518" fmla="*/ 1890713 w 3376613"/>
              <a:gd name="connsiteY518" fmla="*/ 2161382 h 4987925"/>
              <a:gd name="connsiteX519" fmla="*/ 1881188 w 3376613"/>
              <a:gd name="connsiteY519" fmla="*/ 2152651 h 4987925"/>
              <a:gd name="connsiteX520" fmla="*/ 1872457 w 3376613"/>
              <a:gd name="connsiteY520" fmla="*/ 2143920 h 4987925"/>
              <a:gd name="connsiteX521" fmla="*/ 1863725 w 3376613"/>
              <a:gd name="connsiteY521" fmla="*/ 2135982 h 4987925"/>
              <a:gd name="connsiteX522" fmla="*/ 1854994 w 3376613"/>
              <a:gd name="connsiteY522" fmla="*/ 2128838 h 4987925"/>
              <a:gd name="connsiteX523" fmla="*/ 1846263 w 3376613"/>
              <a:gd name="connsiteY523" fmla="*/ 2122488 h 4987925"/>
              <a:gd name="connsiteX524" fmla="*/ 1837531 w 3376613"/>
              <a:gd name="connsiteY524" fmla="*/ 2116932 h 4987925"/>
              <a:gd name="connsiteX525" fmla="*/ 1828800 w 3376613"/>
              <a:gd name="connsiteY525" fmla="*/ 2112170 h 4987925"/>
              <a:gd name="connsiteX526" fmla="*/ 1819275 w 3376613"/>
              <a:gd name="connsiteY526" fmla="*/ 2107407 h 4987925"/>
              <a:gd name="connsiteX527" fmla="*/ 1810544 w 3376613"/>
              <a:gd name="connsiteY527" fmla="*/ 2103438 h 4987925"/>
              <a:gd name="connsiteX528" fmla="*/ 1801813 w 3376613"/>
              <a:gd name="connsiteY528" fmla="*/ 2100263 h 4987925"/>
              <a:gd name="connsiteX529" fmla="*/ 1793081 w 3376613"/>
              <a:gd name="connsiteY529" fmla="*/ 2098676 h 4987925"/>
              <a:gd name="connsiteX530" fmla="*/ 1784350 w 3376613"/>
              <a:gd name="connsiteY530" fmla="*/ 2097088 h 4987925"/>
              <a:gd name="connsiteX531" fmla="*/ 1776413 w 3376613"/>
              <a:gd name="connsiteY531" fmla="*/ 2096295 h 4987925"/>
              <a:gd name="connsiteX532" fmla="*/ 1766888 w 3376613"/>
              <a:gd name="connsiteY532" fmla="*/ 2096295 h 4987925"/>
              <a:gd name="connsiteX533" fmla="*/ 1757363 w 3376613"/>
              <a:gd name="connsiteY533" fmla="*/ 2096295 h 4987925"/>
              <a:gd name="connsiteX534" fmla="*/ 1747044 w 3376613"/>
              <a:gd name="connsiteY534" fmla="*/ 2097882 h 4987925"/>
              <a:gd name="connsiteX535" fmla="*/ 1734344 w 3376613"/>
              <a:gd name="connsiteY535" fmla="*/ 2100263 h 4987925"/>
              <a:gd name="connsiteX536" fmla="*/ 1720850 w 3376613"/>
              <a:gd name="connsiteY536" fmla="*/ 2104232 h 4987925"/>
              <a:gd name="connsiteX537" fmla="*/ 1704975 w 3376613"/>
              <a:gd name="connsiteY537" fmla="*/ 2110582 h 4987925"/>
              <a:gd name="connsiteX538" fmla="*/ 1689100 w 3376613"/>
              <a:gd name="connsiteY538" fmla="*/ 2117726 h 4987925"/>
              <a:gd name="connsiteX539" fmla="*/ 1671638 w 3376613"/>
              <a:gd name="connsiteY539" fmla="*/ 2126457 h 4987925"/>
              <a:gd name="connsiteX540" fmla="*/ 1653381 w 3376613"/>
              <a:gd name="connsiteY540" fmla="*/ 2137570 h 4987925"/>
              <a:gd name="connsiteX541" fmla="*/ 1632744 w 3376613"/>
              <a:gd name="connsiteY541" fmla="*/ 2151857 h 4987925"/>
              <a:gd name="connsiteX542" fmla="*/ 1611313 w 3376613"/>
              <a:gd name="connsiteY542" fmla="*/ 2169320 h 4987925"/>
              <a:gd name="connsiteX543" fmla="*/ 1588294 w 3376613"/>
              <a:gd name="connsiteY543" fmla="*/ 2187576 h 4987925"/>
              <a:gd name="connsiteX544" fmla="*/ 1565275 w 3376613"/>
              <a:gd name="connsiteY544" fmla="*/ 2210595 h 4987925"/>
              <a:gd name="connsiteX545" fmla="*/ 1539875 w 3376613"/>
              <a:gd name="connsiteY545" fmla="*/ 2235995 h 4987925"/>
              <a:gd name="connsiteX546" fmla="*/ 1513681 w 3376613"/>
              <a:gd name="connsiteY546" fmla="*/ 2264570 h 4987925"/>
              <a:gd name="connsiteX547" fmla="*/ 1485900 w 3376613"/>
              <a:gd name="connsiteY547" fmla="*/ 2297113 h 4987925"/>
              <a:gd name="connsiteX548" fmla="*/ 1457325 w 3376613"/>
              <a:gd name="connsiteY548" fmla="*/ 2333626 h 4987925"/>
              <a:gd name="connsiteX549" fmla="*/ 1444625 w 3376613"/>
              <a:gd name="connsiteY549" fmla="*/ 2350295 h 4987925"/>
              <a:gd name="connsiteX550" fmla="*/ 1431131 w 3376613"/>
              <a:gd name="connsiteY550" fmla="*/ 2366170 h 4987925"/>
              <a:gd name="connsiteX551" fmla="*/ 1418431 w 3376613"/>
              <a:gd name="connsiteY551" fmla="*/ 2381251 h 4987925"/>
              <a:gd name="connsiteX552" fmla="*/ 1404144 w 3376613"/>
              <a:gd name="connsiteY552" fmla="*/ 2394745 h 4987925"/>
              <a:gd name="connsiteX553" fmla="*/ 1390650 w 3376613"/>
              <a:gd name="connsiteY553" fmla="*/ 2409032 h 4987925"/>
              <a:gd name="connsiteX554" fmla="*/ 1376363 w 3376613"/>
              <a:gd name="connsiteY554" fmla="*/ 2421732 h 4987925"/>
              <a:gd name="connsiteX555" fmla="*/ 1362869 w 3376613"/>
              <a:gd name="connsiteY555" fmla="*/ 2433638 h 4987925"/>
              <a:gd name="connsiteX556" fmla="*/ 1347788 w 3376613"/>
              <a:gd name="connsiteY556" fmla="*/ 2445545 h 4987925"/>
              <a:gd name="connsiteX557" fmla="*/ 1333500 w 3376613"/>
              <a:gd name="connsiteY557" fmla="*/ 2455863 h 4987925"/>
              <a:gd name="connsiteX558" fmla="*/ 1318419 w 3376613"/>
              <a:gd name="connsiteY558" fmla="*/ 2466182 h 4987925"/>
              <a:gd name="connsiteX559" fmla="*/ 1304131 w 3376613"/>
              <a:gd name="connsiteY559" fmla="*/ 2474913 h 4987925"/>
              <a:gd name="connsiteX560" fmla="*/ 1289050 w 3376613"/>
              <a:gd name="connsiteY560" fmla="*/ 2483645 h 4987925"/>
              <a:gd name="connsiteX561" fmla="*/ 1273969 w 3376613"/>
              <a:gd name="connsiteY561" fmla="*/ 2490788 h 4987925"/>
              <a:gd name="connsiteX562" fmla="*/ 1258094 w 3376613"/>
              <a:gd name="connsiteY562" fmla="*/ 2498726 h 4987925"/>
              <a:gd name="connsiteX563" fmla="*/ 1243013 w 3376613"/>
              <a:gd name="connsiteY563" fmla="*/ 2505076 h 4987925"/>
              <a:gd name="connsiteX564" fmla="*/ 1227138 w 3376613"/>
              <a:gd name="connsiteY564" fmla="*/ 2509838 h 4987925"/>
              <a:gd name="connsiteX565" fmla="*/ 1212056 w 3376613"/>
              <a:gd name="connsiteY565" fmla="*/ 2514601 h 4987925"/>
              <a:gd name="connsiteX566" fmla="*/ 1196181 w 3376613"/>
              <a:gd name="connsiteY566" fmla="*/ 2518570 h 4987925"/>
              <a:gd name="connsiteX567" fmla="*/ 1181100 w 3376613"/>
              <a:gd name="connsiteY567" fmla="*/ 2521745 h 4987925"/>
              <a:gd name="connsiteX568" fmla="*/ 1164431 w 3376613"/>
              <a:gd name="connsiteY568" fmla="*/ 2524920 h 4987925"/>
              <a:gd name="connsiteX569" fmla="*/ 1149350 w 3376613"/>
              <a:gd name="connsiteY569" fmla="*/ 2527301 h 4987925"/>
              <a:gd name="connsiteX570" fmla="*/ 1132681 w 3376613"/>
              <a:gd name="connsiteY570" fmla="*/ 2528095 h 4987925"/>
              <a:gd name="connsiteX571" fmla="*/ 1116806 w 3376613"/>
              <a:gd name="connsiteY571" fmla="*/ 2528095 h 4987925"/>
              <a:gd name="connsiteX572" fmla="*/ 1100931 w 3376613"/>
              <a:gd name="connsiteY572" fmla="*/ 2527301 h 4987925"/>
              <a:gd name="connsiteX573" fmla="*/ 1085056 w 3376613"/>
              <a:gd name="connsiteY573" fmla="*/ 2526507 h 4987925"/>
              <a:gd name="connsiteX574" fmla="*/ 1069181 w 3376613"/>
              <a:gd name="connsiteY574" fmla="*/ 2524126 h 4987925"/>
              <a:gd name="connsiteX575" fmla="*/ 1053306 w 3376613"/>
              <a:gd name="connsiteY575" fmla="*/ 2520951 h 4987925"/>
              <a:gd name="connsiteX576" fmla="*/ 1037431 w 3376613"/>
              <a:gd name="connsiteY576" fmla="*/ 2516982 h 4987925"/>
              <a:gd name="connsiteX577" fmla="*/ 1021556 w 3376613"/>
              <a:gd name="connsiteY577" fmla="*/ 2513013 h 4987925"/>
              <a:gd name="connsiteX578" fmla="*/ 1006475 w 3376613"/>
              <a:gd name="connsiteY578" fmla="*/ 2507457 h 4987925"/>
              <a:gd name="connsiteX579" fmla="*/ 989806 w 3376613"/>
              <a:gd name="connsiteY579" fmla="*/ 2501901 h 4987925"/>
              <a:gd name="connsiteX580" fmla="*/ 974725 w 3376613"/>
              <a:gd name="connsiteY580" fmla="*/ 2494757 h 4987925"/>
              <a:gd name="connsiteX581" fmla="*/ 951706 w 3376613"/>
              <a:gd name="connsiteY581" fmla="*/ 2482851 h 4987925"/>
              <a:gd name="connsiteX582" fmla="*/ 930275 w 3376613"/>
              <a:gd name="connsiteY582" fmla="*/ 2470151 h 4987925"/>
              <a:gd name="connsiteX583" fmla="*/ 908844 w 3376613"/>
              <a:gd name="connsiteY583" fmla="*/ 2455070 h 4987925"/>
              <a:gd name="connsiteX584" fmla="*/ 888206 w 3376613"/>
              <a:gd name="connsiteY584" fmla="*/ 2439988 h 4987925"/>
              <a:gd name="connsiteX585" fmla="*/ 868363 w 3376613"/>
              <a:gd name="connsiteY585" fmla="*/ 2422526 h 4987925"/>
              <a:gd name="connsiteX586" fmla="*/ 849313 w 3376613"/>
              <a:gd name="connsiteY586" fmla="*/ 2403476 h 4987925"/>
              <a:gd name="connsiteX587" fmla="*/ 831056 w 3376613"/>
              <a:gd name="connsiteY587" fmla="*/ 2384426 h 4987925"/>
              <a:gd name="connsiteX588" fmla="*/ 813594 w 3376613"/>
              <a:gd name="connsiteY588" fmla="*/ 2363788 h 4987925"/>
              <a:gd name="connsiteX589" fmla="*/ 797719 w 3376613"/>
              <a:gd name="connsiteY589" fmla="*/ 2341563 h 4987925"/>
              <a:gd name="connsiteX590" fmla="*/ 781050 w 3376613"/>
              <a:gd name="connsiteY590" fmla="*/ 2318545 h 4987925"/>
              <a:gd name="connsiteX591" fmla="*/ 766763 w 3376613"/>
              <a:gd name="connsiteY591" fmla="*/ 2294732 h 4987925"/>
              <a:gd name="connsiteX592" fmla="*/ 751681 w 3376613"/>
              <a:gd name="connsiteY592" fmla="*/ 2269332 h 4987925"/>
              <a:gd name="connsiteX593" fmla="*/ 738981 w 3376613"/>
              <a:gd name="connsiteY593" fmla="*/ 2243138 h 4987925"/>
              <a:gd name="connsiteX594" fmla="*/ 726281 w 3376613"/>
              <a:gd name="connsiteY594" fmla="*/ 2216151 h 4987925"/>
              <a:gd name="connsiteX595" fmla="*/ 715169 w 3376613"/>
              <a:gd name="connsiteY595" fmla="*/ 2188370 h 4987925"/>
              <a:gd name="connsiteX596" fmla="*/ 704056 w 3376613"/>
              <a:gd name="connsiteY596" fmla="*/ 2159795 h 4987925"/>
              <a:gd name="connsiteX597" fmla="*/ 694531 w 3376613"/>
              <a:gd name="connsiteY597" fmla="*/ 2131220 h 4987925"/>
              <a:gd name="connsiteX598" fmla="*/ 685800 w 3376613"/>
              <a:gd name="connsiteY598" fmla="*/ 2101057 h 4987925"/>
              <a:gd name="connsiteX599" fmla="*/ 678656 w 3376613"/>
              <a:gd name="connsiteY599" fmla="*/ 2070895 h 4987925"/>
              <a:gd name="connsiteX600" fmla="*/ 671513 w 3376613"/>
              <a:gd name="connsiteY600" fmla="*/ 2039938 h 4987925"/>
              <a:gd name="connsiteX601" fmla="*/ 665956 w 3376613"/>
              <a:gd name="connsiteY601" fmla="*/ 2008188 h 4987925"/>
              <a:gd name="connsiteX602" fmla="*/ 661194 w 3376613"/>
              <a:gd name="connsiteY602" fmla="*/ 1976438 h 4987925"/>
              <a:gd name="connsiteX603" fmla="*/ 658019 w 3376613"/>
              <a:gd name="connsiteY603" fmla="*/ 1944688 h 4987925"/>
              <a:gd name="connsiteX604" fmla="*/ 655638 w 3376613"/>
              <a:gd name="connsiteY604" fmla="*/ 1912145 h 4987925"/>
              <a:gd name="connsiteX605" fmla="*/ 654050 w 3376613"/>
              <a:gd name="connsiteY605" fmla="*/ 1879601 h 4987925"/>
              <a:gd name="connsiteX606" fmla="*/ 654050 w 3376613"/>
              <a:gd name="connsiteY606" fmla="*/ 1846263 h 4987925"/>
              <a:gd name="connsiteX607" fmla="*/ 654844 w 3376613"/>
              <a:gd name="connsiteY607" fmla="*/ 1812132 h 4987925"/>
              <a:gd name="connsiteX608" fmla="*/ 657225 w 3376613"/>
              <a:gd name="connsiteY608" fmla="*/ 1779588 h 4987925"/>
              <a:gd name="connsiteX609" fmla="*/ 660400 w 3376613"/>
              <a:gd name="connsiteY609" fmla="*/ 1746251 h 4987925"/>
              <a:gd name="connsiteX610" fmla="*/ 664369 w 3376613"/>
              <a:gd name="connsiteY610" fmla="*/ 1712913 h 4987925"/>
              <a:gd name="connsiteX611" fmla="*/ 669925 w 3376613"/>
              <a:gd name="connsiteY611" fmla="*/ 1679576 h 4987925"/>
              <a:gd name="connsiteX612" fmla="*/ 676275 w 3376613"/>
              <a:gd name="connsiteY612" fmla="*/ 1646238 h 4987925"/>
              <a:gd name="connsiteX613" fmla="*/ 683419 w 3376613"/>
              <a:gd name="connsiteY613" fmla="*/ 1620045 h 4987925"/>
              <a:gd name="connsiteX614" fmla="*/ 690563 w 3376613"/>
              <a:gd name="connsiteY614" fmla="*/ 1593851 h 4987925"/>
              <a:gd name="connsiteX615" fmla="*/ 697706 w 3376613"/>
              <a:gd name="connsiteY615" fmla="*/ 1567657 h 4987925"/>
              <a:gd name="connsiteX616" fmla="*/ 704850 w 3376613"/>
              <a:gd name="connsiteY616" fmla="*/ 1542257 h 4987925"/>
              <a:gd name="connsiteX617" fmla="*/ 714375 w 3376613"/>
              <a:gd name="connsiteY617" fmla="*/ 1517651 h 4987925"/>
              <a:gd name="connsiteX618" fmla="*/ 723106 w 3376613"/>
              <a:gd name="connsiteY618" fmla="*/ 1493838 h 4987925"/>
              <a:gd name="connsiteX619" fmla="*/ 731838 w 3376613"/>
              <a:gd name="connsiteY619" fmla="*/ 1469232 h 4987925"/>
              <a:gd name="connsiteX620" fmla="*/ 742950 w 3376613"/>
              <a:gd name="connsiteY620" fmla="*/ 1445420 h 4987925"/>
              <a:gd name="connsiteX621" fmla="*/ 752475 w 3376613"/>
              <a:gd name="connsiteY621" fmla="*/ 1422401 h 4987925"/>
              <a:gd name="connsiteX622" fmla="*/ 763588 w 3376613"/>
              <a:gd name="connsiteY622" fmla="*/ 1399382 h 4987925"/>
              <a:gd name="connsiteX623" fmla="*/ 775494 w 3376613"/>
              <a:gd name="connsiteY623" fmla="*/ 1377951 h 4987925"/>
              <a:gd name="connsiteX624" fmla="*/ 786606 w 3376613"/>
              <a:gd name="connsiteY624" fmla="*/ 1355726 h 4987925"/>
              <a:gd name="connsiteX625" fmla="*/ 800100 w 3376613"/>
              <a:gd name="connsiteY625" fmla="*/ 1334294 h 4987925"/>
              <a:gd name="connsiteX626" fmla="*/ 812800 w 3376613"/>
              <a:gd name="connsiteY626" fmla="*/ 1313657 h 4987925"/>
              <a:gd name="connsiteX627" fmla="*/ 826294 w 3376613"/>
              <a:gd name="connsiteY627" fmla="*/ 1293019 h 4987925"/>
              <a:gd name="connsiteX628" fmla="*/ 839788 w 3376613"/>
              <a:gd name="connsiteY628" fmla="*/ 1273176 h 4987925"/>
              <a:gd name="connsiteX629" fmla="*/ 853281 w 3376613"/>
              <a:gd name="connsiteY629" fmla="*/ 1254126 h 4987925"/>
              <a:gd name="connsiteX630" fmla="*/ 868363 w 3376613"/>
              <a:gd name="connsiteY630" fmla="*/ 1234282 h 4987925"/>
              <a:gd name="connsiteX631" fmla="*/ 884238 w 3376613"/>
              <a:gd name="connsiteY631" fmla="*/ 1215232 h 4987925"/>
              <a:gd name="connsiteX632" fmla="*/ 899319 w 3376613"/>
              <a:gd name="connsiteY632" fmla="*/ 1197769 h 4987925"/>
              <a:gd name="connsiteX633" fmla="*/ 915988 w 3376613"/>
              <a:gd name="connsiteY633" fmla="*/ 1179513 h 4987925"/>
              <a:gd name="connsiteX634" fmla="*/ 931863 w 3376613"/>
              <a:gd name="connsiteY634" fmla="*/ 1162051 h 4987925"/>
              <a:gd name="connsiteX635" fmla="*/ 949325 w 3376613"/>
              <a:gd name="connsiteY635" fmla="*/ 1146176 h 4987925"/>
              <a:gd name="connsiteX636" fmla="*/ 965994 w 3376613"/>
              <a:gd name="connsiteY636" fmla="*/ 1129507 h 4987925"/>
              <a:gd name="connsiteX637" fmla="*/ 984250 w 3376613"/>
              <a:gd name="connsiteY637" fmla="*/ 1113632 h 4987925"/>
              <a:gd name="connsiteX638" fmla="*/ 1002506 w 3376613"/>
              <a:gd name="connsiteY638" fmla="*/ 1097757 h 4987925"/>
              <a:gd name="connsiteX639" fmla="*/ 1020763 w 3376613"/>
              <a:gd name="connsiteY639" fmla="*/ 1083469 h 4987925"/>
              <a:gd name="connsiteX640" fmla="*/ 1039813 w 3376613"/>
              <a:gd name="connsiteY640" fmla="*/ 1069182 h 4987925"/>
              <a:gd name="connsiteX641" fmla="*/ 1058863 w 3376613"/>
              <a:gd name="connsiteY641" fmla="*/ 1055688 h 4987925"/>
              <a:gd name="connsiteX642" fmla="*/ 1078706 w 3376613"/>
              <a:gd name="connsiteY642" fmla="*/ 1041401 h 4987925"/>
              <a:gd name="connsiteX643" fmla="*/ 1099344 w 3376613"/>
              <a:gd name="connsiteY643" fmla="*/ 1028701 h 4987925"/>
              <a:gd name="connsiteX644" fmla="*/ 1119981 w 3376613"/>
              <a:gd name="connsiteY644" fmla="*/ 1016001 h 4987925"/>
              <a:gd name="connsiteX645" fmla="*/ 1140619 w 3376613"/>
              <a:gd name="connsiteY645" fmla="*/ 1004888 h 4987925"/>
              <a:gd name="connsiteX646" fmla="*/ 1162050 w 3376613"/>
              <a:gd name="connsiteY646" fmla="*/ 993776 h 4987925"/>
              <a:gd name="connsiteX647" fmla="*/ 1184275 w 3376613"/>
              <a:gd name="connsiteY647" fmla="*/ 981869 h 4987925"/>
              <a:gd name="connsiteX648" fmla="*/ 1205706 w 3376613"/>
              <a:gd name="connsiteY648" fmla="*/ 972344 h 4987925"/>
              <a:gd name="connsiteX649" fmla="*/ 1227931 w 3376613"/>
              <a:gd name="connsiteY649" fmla="*/ 962819 h 4987925"/>
              <a:gd name="connsiteX650" fmla="*/ 1250950 w 3376613"/>
              <a:gd name="connsiteY650" fmla="*/ 952501 h 4987925"/>
              <a:gd name="connsiteX651" fmla="*/ 1273969 w 3376613"/>
              <a:gd name="connsiteY651" fmla="*/ 944563 h 4987925"/>
              <a:gd name="connsiteX652" fmla="*/ 1297781 w 3376613"/>
              <a:gd name="connsiteY652" fmla="*/ 935832 h 4987925"/>
              <a:gd name="connsiteX653" fmla="*/ 1320800 w 3376613"/>
              <a:gd name="connsiteY653" fmla="*/ 927894 h 4987925"/>
              <a:gd name="connsiteX654" fmla="*/ 1345406 w 3376613"/>
              <a:gd name="connsiteY654" fmla="*/ 920751 h 4987925"/>
              <a:gd name="connsiteX655" fmla="*/ 1370013 w 3376613"/>
              <a:gd name="connsiteY655" fmla="*/ 914401 h 4987925"/>
              <a:gd name="connsiteX656" fmla="*/ 1394619 w 3376613"/>
              <a:gd name="connsiteY656" fmla="*/ 908051 h 4987925"/>
              <a:gd name="connsiteX657" fmla="*/ 1420019 w 3376613"/>
              <a:gd name="connsiteY657" fmla="*/ 903288 h 4987925"/>
              <a:gd name="connsiteX658" fmla="*/ 1445419 w 3376613"/>
              <a:gd name="connsiteY658" fmla="*/ 896938 h 4987925"/>
              <a:gd name="connsiteX659" fmla="*/ 1470025 w 3376613"/>
              <a:gd name="connsiteY659" fmla="*/ 892969 h 4987925"/>
              <a:gd name="connsiteX660" fmla="*/ 1496219 w 3376613"/>
              <a:gd name="connsiteY660" fmla="*/ 889001 h 4987925"/>
              <a:gd name="connsiteX661" fmla="*/ 1522413 w 3376613"/>
              <a:gd name="connsiteY661" fmla="*/ 885826 h 4987925"/>
              <a:gd name="connsiteX662" fmla="*/ 1549400 w 3376613"/>
              <a:gd name="connsiteY662" fmla="*/ 883444 h 4987925"/>
              <a:gd name="connsiteX663" fmla="*/ 1576388 w 3376613"/>
              <a:gd name="connsiteY663" fmla="*/ 881063 h 4987925"/>
              <a:gd name="connsiteX664" fmla="*/ 1603375 w 3376613"/>
              <a:gd name="connsiteY664" fmla="*/ 879476 h 4987925"/>
              <a:gd name="connsiteX665" fmla="*/ 1599783 w 3376613"/>
              <a:gd name="connsiteY665" fmla="*/ 0 h 4987925"/>
              <a:gd name="connsiteX666" fmla="*/ 1652182 w 3376613"/>
              <a:gd name="connsiteY666" fmla="*/ 794 h 4987925"/>
              <a:gd name="connsiteX667" fmla="*/ 1704582 w 3376613"/>
              <a:gd name="connsiteY667" fmla="*/ 2381 h 4987925"/>
              <a:gd name="connsiteX668" fmla="*/ 1757776 w 3376613"/>
              <a:gd name="connsiteY668" fmla="*/ 6350 h 4987925"/>
              <a:gd name="connsiteX669" fmla="*/ 1810176 w 3376613"/>
              <a:gd name="connsiteY669" fmla="*/ 11112 h 4987925"/>
              <a:gd name="connsiteX670" fmla="*/ 1863369 w 3376613"/>
              <a:gd name="connsiteY670" fmla="*/ 18256 h 4987925"/>
              <a:gd name="connsiteX671" fmla="*/ 1917357 w 3376613"/>
              <a:gd name="connsiteY671" fmla="*/ 26194 h 4987925"/>
              <a:gd name="connsiteX672" fmla="*/ 1969757 w 3376613"/>
              <a:gd name="connsiteY672" fmla="*/ 35719 h 4987925"/>
              <a:gd name="connsiteX673" fmla="*/ 2022951 w 3376613"/>
              <a:gd name="connsiteY673" fmla="*/ 46831 h 4987925"/>
              <a:gd name="connsiteX674" fmla="*/ 2076939 w 3376613"/>
              <a:gd name="connsiteY674" fmla="*/ 58737 h 4987925"/>
              <a:gd name="connsiteX675" fmla="*/ 2130132 w 3376613"/>
              <a:gd name="connsiteY675" fmla="*/ 73025 h 4987925"/>
              <a:gd name="connsiteX676" fmla="*/ 2183326 w 3376613"/>
              <a:gd name="connsiteY676" fmla="*/ 88106 h 4987925"/>
              <a:gd name="connsiteX677" fmla="*/ 2236520 w 3376613"/>
              <a:gd name="connsiteY677" fmla="*/ 105569 h 4987925"/>
              <a:gd name="connsiteX678" fmla="*/ 2289713 w 3376613"/>
              <a:gd name="connsiteY678" fmla="*/ 123031 h 4987925"/>
              <a:gd name="connsiteX679" fmla="*/ 2342907 w 3376613"/>
              <a:gd name="connsiteY679" fmla="*/ 143669 h 4987925"/>
              <a:gd name="connsiteX680" fmla="*/ 2396101 w 3376613"/>
              <a:gd name="connsiteY680" fmla="*/ 165100 h 4987925"/>
              <a:gd name="connsiteX681" fmla="*/ 2438974 w 3376613"/>
              <a:gd name="connsiteY681" fmla="*/ 183356 h 4987925"/>
              <a:gd name="connsiteX682" fmla="*/ 2482640 w 3376613"/>
              <a:gd name="connsiteY682" fmla="*/ 203200 h 4987925"/>
              <a:gd name="connsiteX683" fmla="*/ 2523925 w 3376613"/>
              <a:gd name="connsiteY683" fmla="*/ 224631 h 4987925"/>
              <a:gd name="connsiteX684" fmla="*/ 2564416 w 3376613"/>
              <a:gd name="connsiteY684" fmla="*/ 245269 h 4987925"/>
              <a:gd name="connsiteX685" fmla="*/ 2604907 w 3376613"/>
              <a:gd name="connsiteY685" fmla="*/ 268287 h 4987925"/>
              <a:gd name="connsiteX686" fmla="*/ 2643809 w 3376613"/>
              <a:gd name="connsiteY686" fmla="*/ 292100 h 4987925"/>
              <a:gd name="connsiteX687" fmla="*/ 2681918 w 3376613"/>
              <a:gd name="connsiteY687" fmla="*/ 317500 h 4987925"/>
              <a:gd name="connsiteX688" fmla="*/ 2720027 w 3376613"/>
              <a:gd name="connsiteY688" fmla="*/ 342900 h 4987925"/>
              <a:gd name="connsiteX689" fmla="*/ 2756549 w 3376613"/>
              <a:gd name="connsiteY689" fmla="*/ 369887 h 4987925"/>
              <a:gd name="connsiteX690" fmla="*/ 2792275 w 3376613"/>
              <a:gd name="connsiteY690" fmla="*/ 396875 h 4987925"/>
              <a:gd name="connsiteX691" fmla="*/ 2826415 w 3376613"/>
              <a:gd name="connsiteY691" fmla="*/ 424656 h 4987925"/>
              <a:gd name="connsiteX692" fmla="*/ 2861348 w 3376613"/>
              <a:gd name="connsiteY692" fmla="*/ 454025 h 4987925"/>
              <a:gd name="connsiteX693" fmla="*/ 2893899 w 3376613"/>
              <a:gd name="connsiteY693" fmla="*/ 484187 h 4987925"/>
              <a:gd name="connsiteX694" fmla="*/ 2925657 w 3376613"/>
              <a:gd name="connsiteY694" fmla="*/ 515937 h 4987925"/>
              <a:gd name="connsiteX695" fmla="*/ 2956621 w 3376613"/>
              <a:gd name="connsiteY695" fmla="*/ 548481 h 4987925"/>
              <a:gd name="connsiteX696" fmla="*/ 2985996 w 3376613"/>
              <a:gd name="connsiteY696" fmla="*/ 581025 h 4987925"/>
              <a:gd name="connsiteX697" fmla="*/ 3015372 w 3376613"/>
              <a:gd name="connsiteY697" fmla="*/ 614362 h 4987925"/>
              <a:gd name="connsiteX698" fmla="*/ 3043159 w 3376613"/>
              <a:gd name="connsiteY698" fmla="*/ 648494 h 4987925"/>
              <a:gd name="connsiteX699" fmla="*/ 3070153 w 3376613"/>
              <a:gd name="connsiteY699" fmla="*/ 684212 h 4987925"/>
              <a:gd name="connsiteX700" fmla="*/ 3094765 w 3376613"/>
              <a:gd name="connsiteY700" fmla="*/ 719931 h 4987925"/>
              <a:gd name="connsiteX701" fmla="*/ 3120171 w 3376613"/>
              <a:gd name="connsiteY701" fmla="*/ 757237 h 4987925"/>
              <a:gd name="connsiteX702" fmla="*/ 3143989 w 3376613"/>
              <a:gd name="connsiteY702" fmla="*/ 794544 h 4987925"/>
              <a:gd name="connsiteX703" fmla="*/ 3166220 w 3376613"/>
              <a:gd name="connsiteY703" fmla="*/ 832644 h 4987925"/>
              <a:gd name="connsiteX704" fmla="*/ 3188450 w 3376613"/>
              <a:gd name="connsiteY704" fmla="*/ 872331 h 4987925"/>
              <a:gd name="connsiteX705" fmla="*/ 3208299 w 3376613"/>
              <a:gd name="connsiteY705" fmla="*/ 912019 h 4987925"/>
              <a:gd name="connsiteX706" fmla="*/ 3228147 w 3376613"/>
              <a:gd name="connsiteY706" fmla="*/ 951706 h 4987925"/>
              <a:gd name="connsiteX707" fmla="*/ 3246407 w 3376613"/>
              <a:gd name="connsiteY707" fmla="*/ 993775 h 4987925"/>
              <a:gd name="connsiteX708" fmla="*/ 3263080 w 3376613"/>
              <a:gd name="connsiteY708" fmla="*/ 1035050 h 4987925"/>
              <a:gd name="connsiteX709" fmla="*/ 3279753 w 3376613"/>
              <a:gd name="connsiteY709" fmla="*/ 1078706 h 4987925"/>
              <a:gd name="connsiteX710" fmla="*/ 3294043 w 3376613"/>
              <a:gd name="connsiteY710" fmla="*/ 1121569 h 4987925"/>
              <a:gd name="connsiteX711" fmla="*/ 3308335 w 3376613"/>
              <a:gd name="connsiteY711" fmla="*/ 1165225 h 4987925"/>
              <a:gd name="connsiteX712" fmla="*/ 3320243 w 3376613"/>
              <a:gd name="connsiteY712" fmla="*/ 1209675 h 4987925"/>
              <a:gd name="connsiteX713" fmla="*/ 3331359 w 3376613"/>
              <a:gd name="connsiteY713" fmla="*/ 1257300 h 4987925"/>
              <a:gd name="connsiteX714" fmla="*/ 3342474 w 3376613"/>
              <a:gd name="connsiteY714" fmla="*/ 1304131 h 4987925"/>
              <a:gd name="connsiteX715" fmla="*/ 3351207 w 3376613"/>
              <a:gd name="connsiteY715" fmla="*/ 1351756 h 4987925"/>
              <a:gd name="connsiteX716" fmla="*/ 3358353 w 3376613"/>
              <a:gd name="connsiteY716" fmla="*/ 1398588 h 4987925"/>
              <a:gd name="connsiteX717" fmla="*/ 3365498 w 3376613"/>
              <a:gd name="connsiteY717" fmla="*/ 1447006 h 4987925"/>
              <a:gd name="connsiteX718" fmla="*/ 3370261 w 3376613"/>
              <a:gd name="connsiteY718" fmla="*/ 1495425 h 4987925"/>
              <a:gd name="connsiteX719" fmla="*/ 3373437 w 3376613"/>
              <a:gd name="connsiteY719" fmla="*/ 1543050 h 4987925"/>
              <a:gd name="connsiteX720" fmla="*/ 3375819 w 3376613"/>
              <a:gd name="connsiteY720" fmla="*/ 1591469 h 4987925"/>
              <a:gd name="connsiteX721" fmla="*/ 3376613 w 3376613"/>
              <a:gd name="connsiteY721" fmla="*/ 1640681 h 4987925"/>
              <a:gd name="connsiteX722" fmla="*/ 3375819 w 3376613"/>
              <a:gd name="connsiteY722" fmla="*/ 1688306 h 4987925"/>
              <a:gd name="connsiteX723" fmla="*/ 3374231 w 3376613"/>
              <a:gd name="connsiteY723" fmla="*/ 1736725 h 4987925"/>
              <a:gd name="connsiteX724" fmla="*/ 3371849 w 3376613"/>
              <a:gd name="connsiteY724" fmla="*/ 1784350 h 4987925"/>
              <a:gd name="connsiteX725" fmla="*/ 3367086 w 3376613"/>
              <a:gd name="connsiteY725" fmla="*/ 1832769 h 4987925"/>
              <a:gd name="connsiteX726" fmla="*/ 3362322 w 3376613"/>
              <a:gd name="connsiteY726" fmla="*/ 1881188 h 4987925"/>
              <a:gd name="connsiteX727" fmla="*/ 3354383 w 3376613"/>
              <a:gd name="connsiteY727" fmla="*/ 1928019 h 4987925"/>
              <a:gd name="connsiteX728" fmla="*/ 3346443 w 3376613"/>
              <a:gd name="connsiteY728" fmla="*/ 1975644 h 4987925"/>
              <a:gd name="connsiteX729" fmla="*/ 3337710 w 3376613"/>
              <a:gd name="connsiteY729" fmla="*/ 2023269 h 4987925"/>
              <a:gd name="connsiteX730" fmla="*/ 3326595 w 3376613"/>
              <a:gd name="connsiteY730" fmla="*/ 2069306 h 4987925"/>
              <a:gd name="connsiteX731" fmla="*/ 3315480 w 3376613"/>
              <a:gd name="connsiteY731" fmla="*/ 2116138 h 4987925"/>
              <a:gd name="connsiteX732" fmla="*/ 3301983 w 3376613"/>
              <a:gd name="connsiteY732" fmla="*/ 2160588 h 4987925"/>
              <a:gd name="connsiteX733" fmla="*/ 3287692 w 3376613"/>
              <a:gd name="connsiteY733" fmla="*/ 2206625 h 4987925"/>
              <a:gd name="connsiteX734" fmla="*/ 3271813 w 3376613"/>
              <a:gd name="connsiteY734" fmla="*/ 2250281 h 4987925"/>
              <a:gd name="connsiteX735" fmla="*/ 3255935 w 3376613"/>
              <a:gd name="connsiteY735" fmla="*/ 2294731 h 4987925"/>
              <a:gd name="connsiteX736" fmla="*/ 3237674 w 3376613"/>
              <a:gd name="connsiteY736" fmla="*/ 2337594 h 4987925"/>
              <a:gd name="connsiteX737" fmla="*/ 3219413 w 3376613"/>
              <a:gd name="connsiteY737" fmla="*/ 2381250 h 4987925"/>
              <a:gd name="connsiteX738" fmla="*/ 3198771 w 3376613"/>
              <a:gd name="connsiteY738" fmla="*/ 2422525 h 4987925"/>
              <a:gd name="connsiteX739" fmla="*/ 3177335 w 3376613"/>
              <a:gd name="connsiteY739" fmla="*/ 2463006 h 4987925"/>
              <a:gd name="connsiteX740" fmla="*/ 3154311 w 3376613"/>
              <a:gd name="connsiteY740" fmla="*/ 2503488 h 4987925"/>
              <a:gd name="connsiteX741" fmla="*/ 3131287 w 3376613"/>
              <a:gd name="connsiteY741" fmla="*/ 2542381 h 4987925"/>
              <a:gd name="connsiteX742" fmla="*/ 3106675 w 3376613"/>
              <a:gd name="connsiteY742" fmla="*/ 2580481 h 4987925"/>
              <a:gd name="connsiteX743" fmla="*/ 3080475 w 3376613"/>
              <a:gd name="connsiteY743" fmla="*/ 2618581 h 4987925"/>
              <a:gd name="connsiteX744" fmla="*/ 3053481 w 3376613"/>
              <a:gd name="connsiteY744" fmla="*/ 2654300 h 4987925"/>
              <a:gd name="connsiteX745" fmla="*/ 3005845 w 3376613"/>
              <a:gd name="connsiteY745" fmla="*/ 2716213 h 4987925"/>
              <a:gd name="connsiteX746" fmla="*/ 2941536 w 3376613"/>
              <a:gd name="connsiteY746" fmla="*/ 2799556 h 4987925"/>
              <a:gd name="connsiteX747" fmla="*/ 2881197 w 3376613"/>
              <a:gd name="connsiteY747" fmla="*/ 2878931 h 4987925"/>
              <a:gd name="connsiteX748" fmla="*/ 2824827 w 3376613"/>
              <a:gd name="connsiteY748" fmla="*/ 2952750 h 4987925"/>
              <a:gd name="connsiteX749" fmla="*/ 2774015 w 3376613"/>
              <a:gd name="connsiteY749" fmla="*/ 3022600 h 4987925"/>
              <a:gd name="connsiteX750" fmla="*/ 2726379 w 3376613"/>
              <a:gd name="connsiteY750" fmla="*/ 3090863 h 4987925"/>
              <a:gd name="connsiteX751" fmla="*/ 2704149 w 3376613"/>
              <a:gd name="connsiteY751" fmla="*/ 3123406 h 4987925"/>
              <a:gd name="connsiteX752" fmla="*/ 2682712 w 3376613"/>
              <a:gd name="connsiteY752" fmla="*/ 3155156 h 4987925"/>
              <a:gd name="connsiteX753" fmla="*/ 2663658 w 3376613"/>
              <a:gd name="connsiteY753" fmla="*/ 3186906 h 4987925"/>
              <a:gd name="connsiteX754" fmla="*/ 2643809 w 3376613"/>
              <a:gd name="connsiteY754" fmla="*/ 3218656 h 4987925"/>
              <a:gd name="connsiteX755" fmla="*/ 2626343 w 3376613"/>
              <a:gd name="connsiteY755" fmla="*/ 3249613 h 4987925"/>
              <a:gd name="connsiteX756" fmla="*/ 2608876 w 3376613"/>
              <a:gd name="connsiteY756" fmla="*/ 3280569 h 4987925"/>
              <a:gd name="connsiteX757" fmla="*/ 2592203 w 3376613"/>
              <a:gd name="connsiteY757" fmla="*/ 3311525 h 4987925"/>
              <a:gd name="connsiteX758" fmla="*/ 2577913 w 3376613"/>
              <a:gd name="connsiteY758" fmla="*/ 3342481 h 4987925"/>
              <a:gd name="connsiteX759" fmla="*/ 2562828 w 3376613"/>
              <a:gd name="connsiteY759" fmla="*/ 3373438 h 4987925"/>
              <a:gd name="connsiteX760" fmla="*/ 2550125 w 3376613"/>
              <a:gd name="connsiteY760" fmla="*/ 3405188 h 4987925"/>
              <a:gd name="connsiteX761" fmla="*/ 2538216 w 3376613"/>
              <a:gd name="connsiteY761" fmla="*/ 3436144 h 4987925"/>
              <a:gd name="connsiteX762" fmla="*/ 2526307 w 3376613"/>
              <a:gd name="connsiteY762" fmla="*/ 3469481 h 4987925"/>
              <a:gd name="connsiteX763" fmla="*/ 2515985 w 3376613"/>
              <a:gd name="connsiteY763" fmla="*/ 3501231 h 4987925"/>
              <a:gd name="connsiteX764" fmla="*/ 2507252 w 3376613"/>
              <a:gd name="connsiteY764" fmla="*/ 3534569 h 4987925"/>
              <a:gd name="connsiteX765" fmla="*/ 2497725 w 3376613"/>
              <a:gd name="connsiteY765" fmla="*/ 3567906 h 4987925"/>
              <a:gd name="connsiteX766" fmla="*/ 2490579 w 3376613"/>
              <a:gd name="connsiteY766" fmla="*/ 3602038 h 4987925"/>
              <a:gd name="connsiteX767" fmla="*/ 2483434 w 3376613"/>
              <a:gd name="connsiteY767" fmla="*/ 3636963 h 4987925"/>
              <a:gd name="connsiteX768" fmla="*/ 2477877 w 3376613"/>
              <a:gd name="connsiteY768" fmla="*/ 3672681 h 4987925"/>
              <a:gd name="connsiteX769" fmla="*/ 2471525 w 3376613"/>
              <a:gd name="connsiteY769" fmla="*/ 3710781 h 4987925"/>
              <a:gd name="connsiteX770" fmla="*/ 2467555 w 3376613"/>
              <a:gd name="connsiteY770" fmla="*/ 3748088 h 4987925"/>
              <a:gd name="connsiteX771" fmla="*/ 2464380 w 3376613"/>
              <a:gd name="connsiteY771" fmla="*/ 3786981 h 4987925"/>
              <a:gd name="connsiteX772" fmla="*/ 2461998 w 3376613"/>
              <a:gd name="connsiteY772" fmla="*/ 3828256 h 4987925"/>
              <a:gd name="connsiteX773" fmla="*/ 2458028 w 3376613"/>
              <a:gd name="connsiteY773" fmla="*/ 3882231 h 4987925"/>
              <a:gd name="connsiteX774" fmla="*/ 2452471 w 3376613"/>
              <a:gd name="connsiteY774" fmla="*/ 3936206 h 4987925"/>
              <a:gd name="connsiteX775" fmla="*/ 2444531 w 3376613"/>
              <a:gd name="connsiteY775" fmla="*/ 3990181 h 4987925"/>
              <a:gd name="connsiteX776" fmla="*/ 2435798 w 3376613"/>
              <a:gd name="connsiteY776" fmla="*/ 4043363 h 4987925"/>
              <a:gd name="connsiteX777" fmla="*/ 2425477 w 3376613"/>
              <a:gd name="connsiteY777" fmla="*/ 4096544 h 4987925"/>
              <a:gd name="connsiteX778" fmla="*/ 2412774 w 3376613"/>
              <a:gd name="connsiteY778" fmla="*/ 4149725 h 4987925"/>
              <a:gd name="connsiteX779" fmla="*/ 2398483 w 3376613"/>
              <a:gd name="connsiteY779" fmla="*/ 4201319 h 4987925"/>
              <a:gd name="connsiteX780" fmla="*/ 2381810 w 3376613"/>
              <a:gd name="connsiteY780" fmla="*/ 4252913 h 4987925"/>
              <a:gd name="connsiteX781" fmla="*/ 2373871 w 3376613"/>
              <a:gd name="connsiteY781" fmla="*/ 4278313 h 4987925"/>
              <a:gd name="connsiteX782" fmla="*/ 2365137 w 3376613"/>
              <a:gd name="connsiteY782" fmla="*/ 4303713 h 4987925"/>
              <a:gd name="connsiteX783" fmla="*/ 2354817 w 3376613"/>
              <a:gd name="connsiteY783" fmla="*/ 4328319 h 4987925"/>
              <a:gd name="connsiteX784" fmla="*/ 2345289 w 3376613"/>
              <a:gd name="connsiteY784" fmla="*/ 4352131 h 4987925"/>
              <a:gd name="connsiteX785" fmla="*/ 2334968 w 3376613"/>
              <a:gd name="connsiteY785" fmla="*/ 4376738 h 4987925"/>
              <a:gd name="connsiteX786" fmla="*/ 2323059 w 3376613"/>
              <a:gd name="connsiteY786" fmla="*/ 4401344 h 4987925"/>
              <a:gd name="connsiteX787" fmla="*/ 2311944 w 3376613"/>
              <a:gd name="connsiteY787" fmla="*/ 4425156 h 4987925"/>
              <a:gd name="connsiteX788" fmla="*/ 2300829 w 3376613"/>
              <a:gd name="connsiteY788" fmla="*/ 4448969 h 4987925"/>
              <a:gd name="connsiteX789" fmla="*/ 2288126 w 3376613"/>
              <a:gd name="connsiteY789" fmla="*/ 4471988 h 4987925"/>
              <a:gd name="connsiteX790" fmla="*/ 2275423 w 3376613"/>
              <a:gd name="connsiteY790" fmla="*/ 4494213 h 4987925"/>
              <a:gd name="connsiteX791" fmla="*/ 2261926 w 3376613"/>
              <a:gd name="connsiteY791" fmla="*/ 4517231 h 4987925"/>
              <a:gd name="connsiteX792" fmla="*/ 2248429 w 3376613"/>
              <a:gd name="connsiteY792" fmla="*/ 4539456 h 4987925"/>
              <a:gd name="connsiteX793" fmla="*/ 2234138 w 3376613"/>
              <a:gd name="connsiteY793" fmla="*/ 4561681 h 4987925"/>
              <a:gd name="connsiteX794" fmla="*/ 2219847 w 3376613"/>
              <a:gd name="connsiteY794" fmla="*/ 4582319 h 4987925"/>
              <a:gd name="connsiteX795" fmla="*/ 2204762 w 3376613"/>
              <a:gd name="connsiteY795" fmla="*/ 4603750 h 4987925"/>
              <a:gd name="connsiteX796" fmla="*/ 2189677 w 3376613"/>
              <a:gd name="connsiteY796" fmla="*/ 4624388 h 4987925"/>
              <a:gd name="connsiteX797" fmla="*/ 2173799 w 3376613"/>
              <a:gd name="connsiteY797" fmla="*/ 4644231 h 4987925"/>
              <a:gd name="connsiteX798" fmla="*/ 2157920 w 3376613"/>
              <a:gd name="connsiteY798" fmla="*/ 4664075 h 4987925"/>
              <a:gd name="connsiteX799" fmla="*/ 2140453 w 3376613"/>
              <a:gd name="connsiteY799" fmla="*/ 4683919 h 4987925"/>
              <a:gd name="connsiteX800" fmla="*/ 2123781 w 3376613"/>
              <a:gd name="connsiteY800" fmla="*/ 4702175 h 4987925"/>
              <a:gd name="connsiteX801" fmla="*/ 2105520 w 3376613"/>
              <a:gd name="connsiteY801" fmla="*/ 4721225 h 4987925"/>
              <a:gd name="connsiteX802" fmla="*/ 2087260 w 3376613"/>
              <a:gd name="connsiteY802" fmla="*/ 4739481 h 4987925"/>
              <a:gd name="connsiteX803" fmla="*/ 2068999 w 3376613"/>
              <a:gd name="connsiteY803" fmla="*/ 4756150 h 4987925"/>
              <a:gd name="connsiteX804" fmla="*/ 2049151 w 3376613"/>
              <a:gd name="connsiteY804" fmla="*/ 4773613 h 4987925"/>
              <a:gd name="connsiteX805" fmla="*/ 2029302 w 3376613"/>
              <a:gd name="connsiteY805" fmla="*/ 4789488 h 4987925"/>
              <a:gd name="connsiteX806" fmla="*/ 2010248 w 3376613"/>
              <a:gd name="connsiteY806" fmla="*/ 4805363 h 4987925"/>
              <a:gd name="connsiteX807" fmla="*/ 1989605 w 3376613"/>
              <a:gd name="connsiteY807" fmla="*/ 4820444 h 4987925"/>
              <a:gd name="connsiteX808" fmla="*/ 1968169 w 3376613"/>
              <a:gd name="connsiteY808" fmla="*/ 4835525 h 4987925"/>
              <a:gd name="connsiteX809" fmla="*/ 1947527 w 3376613"/>
              <a:gd name="connsiteY809" fmla="*/ 4849019 h 4987925"/>
              <a:gd name="connsiteX810" fmla="*/ 1925297 w 3376613"/>
              <a:gd name="connsiteY810" fmla="*/ 4863306 h 4987925"/>
              <a:gd name="connsiteX811" fmla="*/ 1902273 w 3376613"/>
              <a:gd name="connsiteY811" fmla="*/ 4875213 h 4987925"/>
              <a:gd name="connsiteX812" fmla="*/ 1879248 w 3376613"/>
              <a:gd name="connsiteY812" fmla="*/ 4887913 h 4987925"/>
              <a:gd name="connsiteX813" fmla="*/ 1856224 w 3376613"/>
              <a:gd name="connsiteY813" fmla="*/ 4899819 h 4987925"/>
              <a:gd name="connsiteX814" fmla="*/ 1832406 w 3376613"/>
              <a:gd name="connsiteY814" fmla="*/ 4910138 h 4987925"/>
              <a:gd name="connsiteX815" fmla="*/ 1808588 w 3376613"/>
              <a:gd name="connsiteY815" fmla="*/ 4921250 h 4987925"/>
              <a:gd name="connsiteX816" fmla="*/ 1783182 w 3376613"/>
              <a:gd name="connsiteY816" fmla="*/ 4929981 h 4987925"/>
              <a:gd name="connsiteX817" fmla="*/ 1757776 w 3376613"/>
              <a:gd name="connsiteY817" fmla="*/ 4938713 h 4987925"/>
              <a:gd name="connsiteX818" fmla="*/ 1732370 w 3376613"/>
              <a:gd name="connsiteY818" fmla="*/ 4947444 h 4987925"/>
              <a:gd name="connsiteX819" fmla="*/ 1706170 w 3376613"/>
              <a:gd name="connsiteY819" fmla="*/ 4955381 h 4987925"/>
              <a:gd name="connsiteX820" fmla="*/ 1679176 w 3376613"/>
              <a:gd name="connsiteY820" fmla="*/ 4961731 h 4987925"/>
              <a:gd name="connsiteX821" fmla="*/ 1652976 w 3376613"/>
              <a:gd name="connsiteY821" fmla="*/ 4967288 h 4987925"/>
              <a:gd name="connsiteX822" fmla="*/ 1625189 w 3376613"/>
              <a:gd name="connsiteY822" fmla="*/ 4973638 h 4987925"/>
              <a:gd name="connsiteX823" fmla="*/ 1597401 w 3376613"/>
              <a:gd name="connsiteY823" fmla="*/ 4977606 h 4987925"/>
              <a:gd name="connsiteX824" fmla="*/ 1568819 w 3376613"/>
              <a:gd name="connsiteY824" fmla="*/ 4981575 h 4987925"/>
              <a:gd name="connsiteX825" fmla="*/ 1539443 w 3376613"/>
              <a:gd name="connsiteY825" fmla="*/ 4983956 h 4987925"/>
              <a:gd name="connsiteX826" fmla="*/ 1510068 w 3376613"/>
              <a:gd name="connsiteY826" fmla="*/ 4986338 h 4987925"/>
              <a:gd name="connsiteX827" fmla="*/ 1479898 w 3376613"/>
              <a:gd name="connsiteY827" fmla="*/ 4987925 h 4987925"/>
              <a:gd name="connsiteX828" fmla="*/ 1449729 w 3376613"/>
              <a:gd name="connsiteY828" fmla="*/ 4987925 h 4987925"/>
              <a:gd name="connsiteX829" fmla="*/ 1414001 w 3376613"/>
              <a:gd name="connsiteY829" fmla="*/ 4987131 h 4987925"/>
              <a:gd name="connsiteX830" fmla="*/ 1379862 w 3376613"/>
              <a:gd name="connsiteY830" fmla="*/ 4986338 h 4987925"/>
              <a:gd name="connsiteX831" fmla="*/ 1345723 w 3376613"/>
              <a:gd name="connsiteY831" fmla="*/ 4983956 h 4987925"/>
              <a:gd name="connsiteX832" fmla="*/ 1312377 w 3376613"/>
              <a:gd name="connsiteY832" fmla="*/ 4980781 h 4987925"/>
              <a:gd name="connsiteX833" fmla="*/ 1279826 w 3376613"/>
              <a:gd name="connsiteY833" fmla="*/ 4976813 h 4987925"/>
              <a:gd name="connsiteX834" fmla="*/ 1247275 w 3376613"/>
              <a:gd name="connsiteY834" fmla="*/ 4970463 h 4987925"/>
              <a:gd name="connsiteX835" fmla="*/ 1214723 w 3376613"/>
              <a:gd name="connsiteY835" fmla="*/ 4964906 h 4987925"/>
              <a:gd name="connsiteX836" fmla="*/ 1182966 w 3376613"/>
              <a:gd name="connsiteY836" fmla="*/ 4957763 h 4987925"/>
              <a:gd name="connsiteX837" fmla="*/ 1152002 w 3376613"/>
              <a:gd name="connsiteY837" fmla="*/ 4950619 h 4987925"/>
              <a:gd name="connsiteX838" fmla="*/ 1121039 w 3376613"/>
              <a:gd name="connsiteY838" fmla="*/ 4941094 h 4987925"/>
              <a:gd name="connsiteX839" fmla="*/ 1090869 w 3376613"/>
              <a:gd name="connsiteY839" fmla="*/ 4931569 h 4987925"/>
              <a:gd name="connsiteX840" fmla="*/ 1059905 w 3376613"/>
              <a:gd name="connsiteY840" fmla="*/ 4921250 h 4987925"/>
              <a:gd name="connsiteX841" fmla="*/ 1030530 w 3376613"/>
              <a:gd name="connsiteY841" fmla="*/ 4909344 h 4987925"/>
              <a:gd name="connsiteX842" fmla="*/ 1002742 w 3376613"/>
              <a:gd name="connsiteY842" fmla="*/ 4897438 h 4987925"/>
              <a:gd name="connsiteX843" fmla="*/ 974160 w 3376613"/>
              <a:gd name="connsiteY843" fmla="*/ 4883150 h 4987925"/>
              <a:gd name="connsiteX844" fmla="*/ 946373 w 3376613"/>
              <a:gd name="connsiteY844" fmla="*/ 4869656 h 4987925"/>
              <a:gd name="connsiteX845" fmla="*/ 918585 w 3376613"/>
              <a:gd name="connsiteY845" fmla="*/ 4853781 h 4987925"/>
              <a:gd name="connsiteX846" fmla="*/ 891591 w 3376613"/>
              <a:gd name="connsiteY846" fmla="*/ 4838700 h 4987925"/>
              <a:gd name="connsiteX847" fmla="*/ 865391 w 3376613"/>
              <a:gd name="connsiteY847" fmla="*/ 4821238 h 4987925"/>
              <a:gd name="connsiteX848" fmla="*/ 839191 w 3376613"/>
              <a:gd name="connsiteY848" fmla="*/ 4803775 h 4987925"/>
              <a:gd name="connsiteX849" fmla="*/ 813785 w 3376613"/>
              <a:gd name="connsiteY849" fmla="*/ 4784725 h 4987925"/>
              <a:gd name="connsiteX850" fmla="*/ 789173 w 3376613"/>
              <a:gd name="connsiteY850" fmla="*/ 4764881 h 4987925"/>
              <a:gd name="connsiteX851" fmla="*/ 764561 w 3376613"/>
              <a:gd name="connsiteY851" fmla="*/ 4745038 h 4987925"/>
              <a:gd name="connsiteX852" fmla="*/ 741537 w 3376613"/>
              <a:gd name="connsiteY852" fmla="*/ 4723606 h 4987925"/>
              <a:gd name="connsiteX853" fmla="*/ 718513 w 3376613"/>
              <a:gd name="connsiteY853" fmla="*/ 4701381 h 4987925"/>
              <a:gd name="connsiteX854" fmla="*/ 695489 w 3376613"/>
              <a:gd name="connsiteY854" fmla="*/ 4679156 h 4987925"/>
              <a:gd name="connsiteX855" fmla="*/ 673258 w 3376613"/>
              <a:gd name="connsiteY855" fmla="*/ 4655344 h 4987925"/>
              <a:gd name="connsiteX856" fmla="*/ 652616 w 3376613"/>
              <a:gd name="connsiteY856" fmla="*/ 4629944 h 4987925"/>
              <a:gd name="connsiteX857" fmla="*/ 631974 w 3376613"/>
              <a:gd name="connsiteY857" fmla="*/ 4604544 h 4987925"/>
              <a:gd name="connsiteX858" fmla="*/ 611331 w 3376613"/>
              <a:gd name="connsiteY858" fmla="*/ 4577556 h 4987925"/>
              <a:gd name="connsiteX859" fmla="*/ 592277 w 3376613"/>
              <a:gd name="connsiteY859" fmla="*/ 4550569 h 4987925"/>
              <a:gd name="connsiteX860" fmla="*/ 572428 w 3376613"/>
              <a:gd name="connsiteY860" fmla="*/ 4522788 h 4987925"/>
              <a:gd name="connsiteX861" fmla="*/ 566077 w 3376613"/>
              <a:gd name="connsiteY861" fmla="*/ 4510881 h 4987925"/>
              <a:gd name="connsiteX862" fmla="*/ 560519 w 3376613"/>
              <a:gd name="connsiteY862" fmla="*/ 4497388 h 4987925"/>
              <a:gd name="connsiteX863" fmla="*/ 554962 w 3376613"/>
              <a:gd name="connsiteY863" fmla="*/ 4485481 h 4987925"/>
              <a:gd name="connsiteX864" fmla="*/ 552580 w 3376613"/>
              <a:gd name="connsiteY864" fmla="*/ 4472781 h 4987925"/>
              <a:gd name="connsiteX865" fmla="*/ 550198 w 3376613"/>
              <a:gd name="connsiteY865" fmla="*/ 4459288 h 4987925"/>
              <a:gd name="connsiteX866" fmla="*/ 550198 w 3376613"/>
              <a:gd name="connsiteY866" fmla="*/ 4445794 h 4987925"/>
              <a:gd name="connsiteX867" fmla="*/ 550992 w 3376613"/>
              <a:gd name="connsiteY867" fmla="*/ 4432300 h 4987925"/>
              <a:gd name="connsiteX868" fmla="*/ 552580 w 3376613"/>
              <a:gd name="connsiteY868" fmla="*/ 4419600 h 4987925"/>
              <a:gd name="connsiteX869" fmla="*/ 555756 w 3376613"/>
              <a:gd name="connsiteY869" fmla="*/ 4406900 h 4987925"/>
              <a:gd name="connsiteX870" fmla="*/ 561313 w 3376613"/>
              <a:gd name="connsiteY870" fmla="*/ 4394994 h 4987925"/>
              <a:gd name="connsiteX871" fmla="*/ 566871 w 3376613"/>
              <a:gd name="connsiteY871" fmla="*/ 4382294 h 4987925"/>
              <a:gd name="connsiteX872" fmla="*/ 573222 w 3376613"/>
              <a:gd name="connsiteY872" fmla="*/ 4371181 h 4987925"/>
              <a:gd name="connsiteX873" fmla="*/ 581162 w 3376613"/>
              <a:gd name="connsiteY873" fmla="*/ 4360863 h 4987925"/>
              <a:gd name="connsiteX874" fmla="*/ 590689 w 3376613"/>
              <a:gd name="connsiteY874" fmla="*/ 4350544 h 4987925"/>
              <a:gd name="connsiteX875" fmla="*/ 601010 w 3376613"/>
              <a:gd name="connsiteY875" fmla="*/ 4341019 h 4987925"/>
              <a:gd name="connsiteX876" fmla="*/ 611331 w 3376613"/>
              <a:gd name="connsiteY876" fmla="*/ 4333081 h 4987925"/>
              <a:gd name="connsiteX877" fmla="*/ 624034 w 3376613"/>
              <a:gd name="connsiteY877" fmla="*/ 4326731 h 4987925"/>
              <a:gd name="connsiteX878" fmla="*/ 636737 w 3376613"/>
              <a:gd name="connsiteY878" fmla="*/ 4320381 h 4987925"/>
              <a:gd name="connsiteX879" fmla="*/ 649440 w 3376613"/>
              <a:gd name="connsiteY879" fmla="*/ 4315619 h 4987925"/>
              <a:gd name="connsiteX880" fmla="*/ 662143 w 3376613"/>
              <a:gd name="connsiteY880" fmla="*/ 4312444 h 4987925"/>
              <a:gd name="connsiteX881" fmla="*/ 674846 w 3376613"/>
              <a:gd name="connsiteY881" fmla="*/ 4310856 h 4987925"/>
              <a:gd name="connsiteX882" fmla="*/ 688343 w 3376613"/>
              <a:gd name="connsiteY882" fmla="*/ 4310856 h 4987925"/>
              <a:gd name="connsiteX883" fmla="*/ 701840 w 3376613"/>
              <a:gd name="connsiteY883" fmla="*/ 4311650 h 4987925"/>
              <a:gd name="connsiteX884" fmla="*/ 714543 w 3376613"/>
              <a:gd name="connsiteY884" fmla="*/ 4313238 h 4987925"/>
              <a:gd name="connsiteX885" fmla="*/ 727246 w 3376613"/>
              <a:gd name="connsiteY885" fmla="*/ 4316413 h 4987925"/>
              <a:gd name="connsiteX886" fmla="*/ 739949 w 3376613"/>
              <a:gd name="connsiteY886" fmla="*/ 4321175 h 4987925"/>
              <a:gd name="connsiteX887" fmla="*/ 751858 w 3376613"/>
              <a:gd name="connsiteY887" fmla="*/ 4327525 h 4987925"/>
              <a:gd name="connsiteX888" fmla="*/ 762973 w 3376613"/>
              <a:gd name="connsiteY888" fmla="*/ 4333875 h 4987925"/>
              <a:gd name="connsiteX889" fmla="*/ 774088 w 3376613"/>
              <a:gd name="connsiteY889" fmla="*/ 4341813 h 4987925"/>
              <a:gd name="connsiteX890" fmla="*/ 783616 w 3376613"/>
              <a:gd name="connsiteY890" fmla="*/ 4350544 h 4987925"/>
              <a:gd name="connsiteX891" fmla="*/ 793143 w 3376613"/>
              <a:gd name="connsiteY891" fmla="*/ 4360863 h 4987925"/>
              <a:gd name="connsiteX892" fmla="*/ 801876 w 3376613"/>
              <a:gd name="connsiteY892" fmla="*/ 4371975 h 4987925"/>
              <a:gd name="connsiteX893" fmla="*/ 815373 w 3376613"/>
              <a:gd name="connsiteY893" fmla="*/ 4393406 h 4987925"/>
              <a:gd name="connsiteX894" fmla="*/ 830458 w 3376613"/>
              <a:gd name="connsiteY894" fmla="*/ 4414044 h 4987925"/>
              <a:gd name="connsiteX895" fmla="*/ 844749 w 3376613"/>
              <a:gd name="connsiteY895" fmla="*/ 4433094 h 4987925"/>
              <a:gd name="connsiteX896" fmla="*/ 860627 w 3376613"/>
              <a:gd name="connsiteY896" fmla="*/ 4452144 h 4987925"/>
              <a:gd name="connsiteX897" fmla="*/ 876506 w 3376613"/>
              <a:gd name="connsiteY897" fmla="*/ 4470400 h 4987925"/>
              <a:gd name="connsiteX898" fmla="*/ 892385 w 3376613"/>
              <a:gd name="connsiteY898" fmla="*/ 4487863 h 4987925"/>
              <a:gd name="connsiteX899" fmla="*/ 909058 w 3376613"/>
              <a:gd name="connsiteY899" fmla="*/ 4505325 h 4987925"/>
              <a:gd name="connsiteX900" fmla="*/ 926524 w 3376613"/>
              <a:gd name="connsiteY900" fmla="*/ 4521200 h 4987925"/>
              <a:gd name="connsiteX901" fmla="*/ 943991 w 3376613"/>
              <a:gd name="connsiteY901" fmla="*/ 4537075 h 4987925"/>
              <a:gd name="connsiteX902" fmla="*/ 961457 w 3376613"/>
              <a:gd name="connsiteY902" fmla="*/ 4552156 h 4987925"/>
              <a:gd name="connsiteX903" fmla="*/ 979718 w 3376613"/>
              <a:gd name="connsiteY903" fmla="*/ 4566444 h 4987925"/>
              <a:gd name="connsiteX904" fmla="*/ 997979 w 3376613"/>
              <a:gd name="connsiteY904" fmla="*/ 4579938 h 4987925"/>
              <a:gd name="connsiteX905" fmla="*/ 1017033 w 3376613"/>
              <a:gd name="connsiteY905" fmla="*/ 4593431 h 4987925"/>
              <a:gd name="connsiteX906" fmla="*/ 1036881 w 3376613"/>
              <a:gd name="connsiteY906" fmla="*/ 4605338 h 4987925"/>
              <a:gd name="connsiteX907" fmla="*/ 1055936 w 3376613"/>
              <a:gd name="connsiteY907" fmla="*/ 4617244 h 4987925"/>
              <a:gd name="connsiteX908" fmla="*/ 1075784 w 3376613"/>
              <a:gd name="connsiteY908" fmla="*/ 4628356 h 4987925"/>
              <a:gd name="connsiteX909" fmla="*/ 1096427 w 3376613"/>
              <a:gd name="connsiteY909" fmla="*/ 4638675 h 4987925"/>
              <a:gd name="connsiteX910" fmla="*/ 1117069 w 3376613"/>
              <a:gd name="connsiteY910" fmla="*/ 4648994 h 4987925"/>
              <a:gd name="connsiteX911" fmla="*/ 1138505 w 3376613"/>
              <a:gd name="connsiteY911" fmla="*/ 4657725 h 4987925"/>
              <a:gd name="connsiteX912" fmla="*/ 1160735 w 3376613"/>
              <a:gd name="connsiteY912" fmla="*/ 4665663 h 4987925"/>
              <a:gd name="connsiteX913" fmla="*/ 1182966 w 3376613"/>
              <a:gd name="connsiteY913" fmla="*/ 4673600 h 4987925"/>
              <a:gd name="connsiteX914" fmla="*/ 1204402 w 3376613"/>
              <a:gd name="connsiteY914" fmla="*/ 4680744 h 4987925"/>
              <a:gd name="connsiteX915" fmla="*/ 1227426 w 3376613"/>
              <a:gd name="connsiteY915" fmla="*/ 4687094 h 4987925"/>
              <a:gd name="connsiteX916" fmla="*/ 1250450 w 3376613"/>
              <a:gd name="connsiteY916" fmla="*/ 4692650 h 4987925"/>
              <a:gd name="connsiteX917" fmla="*/ 1274269 w 3376613"/>
              <a:gd name="connsiteY917" fmla="*/ 4697413 h 4987925"/>
              <a:gd name="connsiteX918" fmla="*/ 1298087 w 3376613"/>
              <a:gd name="connsiteY918" fmla="*/ 4702175 h 4987925"/>
              <a:gd name="connsiteX919" fmla="*/ 1321905 w 3376613"/>
              <a:gd name="connsiteY919" fmla="*/ 4705350 h 4987925"/>
              <a:gd name="connsiteX920" fmla="*/ 1346517 w 3376613"/>
              <a:gd name="connsiteY920" fmla="*/ 4709319 h 4987925"/>
              <a:gd name="connsiteX921" fmla="*/ 1371923 w 3376613"/>
              <a:gd name="connsiteY921" fmla="*/ 4711700 h 4987925"/>
              <a:gd name="connsiteX922" fmla="*/ 1397329 w 3376613"/>
              <a:gd name="connsiteY922" fmla="*/ 4713288 h 4987925"/>
              <a:gd name="connsiteX923" fmla="*/ 1423529 w 3376613"/>
              <a:gd name="connsiteY923" fmla="*/ 4714081 h 4987925"/>
              <a:gd name="connsiteX924" fmla="*/ 1449729 w 3376613"/>
              <a:gd name="connsiteY924" fmla="*/ 4714875 h 4987925"/>
              <a:gd name="connsiteX925" fmla="*/ 1472753 w 3376613"/>
              <a:gd name="connsiteY925" fmla="*/ 4714081 h 4987925"/>
              <a:gd name="connsiteX926" fmla="*/ 1495777 w 3376613"/>
              <a:gd name="connsiteY926" fmla="*/ 4713288 h 4987925"/>
              <a:gd name="connsiteX927" fmla="*/ 1518801 w 3376613"/>
              <a:gd name="connsiteY927" fmla="*/ 4711700 h 4987925"/>
              <a:gd name="connsiteX928" fmla="*/ 1541031 w 3376613"/>
              <a:gd name="connsiteY928" fmla="*/ 4709319 h 4987925"/>
              <a:gd name="connsiteX929" fmla="*/ 1563261 w 3376613"/>
              <a:gd name="connsiteY929" fmla="*/ 4705350 h 4987925"/>
              <a:gd name="connsiteX930" fmla="*/ 1584698 w 3376613"/>
              <a:gd name="connsiteY930" fmla="*/ 4701381 h 4987925"/>
              <a:gd name="connsiteX931" fmla="*/ 1605340 w 3376613"/>
              <a:gd name="connsiteY931" fmla="*/ 4697413 h 4987925"/>
              <a:gd name="connsiteX932" fmla="*/ 1626776 w 3376613"/>
              <a:gd name="connsiteY932" fmla="*/ 4692650 h 4987925"/>
              <a:gd name="connsiteX933" fmla="*/ 1646625 w 3376613"/>
              <a:gd name="connsiteY933" fmla="*/ 4687094 h 4987925"/>
              <a:gd name="connsiteX934" fmla="*/ 1666473 w 3376613"/>
              <a:gd name="connsiteY934" fmla="*/ 4681538 h 4987925"/>
              <a:gd name="connsiteX935" fmla="*/ 1686322 w 3376613"/>
              <a:gd name="connsiteY935" fmla="*/ 4673600 h 4987925"/>
              <a:gd name="connsiteX936" fmla="*/ 1704582 w 3376613"/>
              <a:gd name="connsiteY936" fmla="*/ 4666456 h 4987925"/>
              <a:gd name="connsiteX937" fmla="*/ 1723637 w 3376613"/>
              <a:gd name="connsiteY937" fmla="*/ 4659313 h 4987925"/>
              <a:gd name="connsiteX938" fmla="*/ 1741897 w 3376613"/>
              <a:gd name="connsiteY938" fmla="*/ 4650581 h 4987925"/>
              <a:gd name="connsiteX939" fmla="*/ 1758570 w 3376613"/>
              <a:gd name="connsiteY939" fmla="*/ 4641056 h 4987925"/>
              <a:gd name="connsiteX940" fmla="*/ 1776831 w 3376613"/>
              <a:gd name="connsiteY940" fmla="*/ 4632325 h 4987925"/>
              <a:gd name="connsiteX941" fmla="*/ 1792709 w 3376613"/>
              <a:gd name="connsiteY941" fmla="*/ 4622006 h 4987925"/>
              <a:gd name="connsiteX942" fmla="*/ 1810176 w 3376613"/>
              <a:gd name="connsiteY942" fmla="*/ 4610894 h 4987925"/>
              <a:gd name="connsiteX943" fmla="*/ 1826055 w 3376613"/>
              <a:gd name="connsiteY943" fmla="*/ 4600575 h 4987925"/>
              <a:gd name="connsiteX944" fmla="*/ 1841933 w 3376613"/>
              <a:gd name="connsiteY944" fmla="*/ 4588669 h 4987925"/>
              <a:gd name="connsiteX945" fmla="*/ 1857812 w 3376613"/>
              <a:gd name="connsiteY945" fmla="*/ 4576763 h 4987925"/>
              <a:gd name="connsiteX946" fmla="*/ 1872103 w 3376613"/>
              <a:gd name="connsiteY946" fmla="*/ 4564856 h 4987925"/>
              <a:gd name="connsiteX947" fmla="*/ 1887188 w 3376613"/>
              <a:gd name="connsiteY947" fmla="*/ 4552156 h 4987925"/>
              <a:gd name="connsiteX948" fmla="*/ 1900685 w 3376613"/>
              <a:gd name="connsiteY948" fmla="*/ 4538663 h 4987925"/>
              <a:gd name="connsiteX949" fmla="*/ 1914181 w 3376613"/>
              <a:gd name="connsiteY949" fmla="*/ 4525169 h 4987925"/>
              <a:gd name="connsiteX950" fmla="*/ 1928472 w 3376613"/>
              <a:gd name="connsiteY950" fmla="*/ 4511675 h 4987925"/>
              <a:gd name="connsiteX951" fmla="*/ 1941175 w 3376613"/>
              <a:gd name="connsiteY951" fmla="*/ 4496594 h 4987925"/>
              <a:gd name="connsiteX952" fmla="*/ 1953878 w 3376613"/>
              <a:gd name="connsiteY952" fmla="*/ 4482306 h 4987925"/>
              <a:gd name="connsiteX953" fmla="*/ 1966581 w 3376613"/>
              <a:gd name="connsiteY953" fmla="*/ 4466431 h 4987925"/>
              <a:gd name="connsiteX954" fmla="*/ 1978490 w 3376613"/>
              <a:gd name="connsiteY954" fmla="*/ 4451350 h 4987925"/>
              <a:gd name="connsiteX955" fmla="*/ 2000721 w 3376613"/>
              <a:gd name="connsiteY955" fmla="*/ 4419600 h 4987925"/>
              <a:gd name="connsiteX956" fmla="*/ 2022951 w 3376613"/>
              <a:gd name="connsiteY956" fmla="*/ 4387056 h 4987925"/>
              <a:gd name="connsiteX957" fmla="*/ 2042799 w 3376613"/>
              <a:gd name="connsiteY957" fmla="*/ 4352131 h 4987925"/>
              <a:gd name="connsiteX958" fmla="*/ 2061060 w 3376613"/>
              <a:gd name="connsiteY958" fmla="*/ 4317206 h 4987925"/>
              <a:gd name="connsiteX959" fmla="*/ 2078526 w 3376613"/>
              <a:gd name="connsiteY959" fmla="*/ 4280694 h 4987925"/>
              <a:gd name="connsiteX960" fmla="*/ 2095199 w 3376613"/>
              <a:gd name="connsiteY960" fmla="*/ 4244181 h 4987925"/>
              <a:gd name="connsiteX961" fmla="*/ 2109490 w 3376613"/>
              <a:gd name="connsiteY961" fmla="*/ 4206875 h 4987925"/>
              <a:gd name="connsiteX962" fmla="*/ 2122193 w 3376613"/>
              <a:gd name="connsiteY962" fmla="*/ 4167981 h 4987925"/>
              <a:gd name="connsiteX963" fmla="*/ 2134896 w 3376613"/>
              <a:gd name="connsiteY963" fmla="*/ 4129088 h 4987925"/>
              <a:gd name="connsiteX964" fmla="*/ 2145217 w 3376613"/>
              <a:gd name="connsiteY964" fmla="*/ 4090194 h 4987925"/>
              <a:gd name="connsiteX965" fmla="*/ 2155538 w 3376613"/>
              <a:gd name="connsiteY965" fmla="*/ 4050506 h 4987925"/>
              <a:gd name="connsiteX966" fmla="*/ 2164271 w 3376613"/>
              <a:gd name="connsiteY966" fmla="*/ 4010819 h 4987925"/>
              <a:gd name="connsiteX967" fmla="*/ 2170623 w 3376613"/>
              <a:gd name="connsiteY967" fmla="*/ 3971131 h 4987925"/>
              <a:gd name="connsiteX968" fmla="*/ 2176975 w 3376613"/>
              <a:gd name="connsiteY968" fmla="*/ 3931444 h 4987925"/>
              <a:gd name="connsiteX969" fmla="*/ 2182532 w 3376613"/>
              <a:gd name="connsiteY969" fmla="*/ 3891756 h 4987925"/>
              <a:gd name="connsiteX970" fmla="*/ 2185708 w 3376613"/>
              <a:gd name="connsiteY970" fmla="*/ 3852863 h 4987925"/>
              <a:gd name="connsiteX971" fmla="*/ 2188883 w 3376613"/>
              <a:gd name="connsiteY971" fmla="*/ 3813175 h 4987925"/>
              <a:gd name="connsiteX972" fmla="*/ 2192059 w 3376613"/>
              <a:gd name="connsiteY972" fmla="*/ 3764756 h 4987925"/>
              <a:gd name="connsiteX973" fmla="*/ 2196029 w 3376613"/>
              <a:gd name="connsiteY973" fmla="*/ 3717925 h 4987925"/>
              <a:gd name="connsiteX974" fmla="*/ 2200793 w 3376613"/>
              <a:gd name="connsiteY974" fmla="*/ 3671888 h 4987925"/>
              <a:gd name="connsiteX975" fmla="*/ 2207144 w 3376613"/>
              <a:gd name="connsiteY975" fmla="*/ 3628231 h 4987925"/>
              <a:gd name="connsiteX976" fmla="*/ 2215083 w 3376613"/>
              <a:gd name="connsiteY976" fmla="*/ 3584575 h 4987925"/>
              <a:gd name="connsiteX977" fmla="*/ 2223023 w 3376613"/>
              <a:gd name="connsiteY977" fmla="*/ 3542506 h 4987925"/>
              <a:gd name="connsiteX978" fmla="*/ 2231756 w 3376613"/>
              <a:gd name="connsiteY978" fmla="*/ 3502025 h 4987925"/>
              <a:gd name="connsiteX979" fmla="*/ 2242871 w 3376613"/>
              <a:gd name="connsiteY979" fmla="*/ 3461544 h 4987925"/>
              <a:gd name="connsiteX980" fmla="*/ 2253987 w 3376613"/>
              <a:gd name="connsiteY980" fmla="*/ 3422650 h 4987925"/>
              <a:gd name="connsiteX981" fmla="*/ 2265895 w 3376613"/>
              <a:gd name="connsiteY981" fmla="*/ 3384550 h 4987925"/>
              <a:gd name="connsiteX982" fmla="*/ 2279393 w 3376613"/>
              <a:gd name="connsiteY982" fmla="*/ 3345656 h 4987925"/>
              <a:gd name="connsiteX983" fmla="*/ 2293683 w 3376613"/>
              <a:gd name="connsiteY983" fmla="*/ 3308350 h 4987925"/>
              <a:gd name="connsiteX984" fmla="*/ 2309562 w 3376613"/>
              <a:gd name="connsiteY984" fmla="*/ 3271838 h 4987925"/>
              <a:gd name="connsiteX985" fmla="*/ 2325441 w 3376613"/>
              <a:gd name="connsiteY985" fmla="*/ 3236119 h 4987925"/>
              <a:gd name="connsiteX986" fmla="*/ 2342907 w 3376613"/>
              <a:gd name="connsiteY986" fmla="*/ 3198813 h 4987925"/>
              <a:gd name="connsiteX987" fmla="*/ 2361962 w 3376613"/>
              <a:gd name="connsiteY987" fmla="*/ 3163094 h 4987925"/>
              <a:gd name="connsiteX988" fmla="*/ 2380223 w 3376613"/>
              <a:gd name="connsiteY988" fmla="*/ 3128169 h 4987925"/>
              <a:gd name="connsiteX989" fmla="*/ 2400865 w 3376613"/>
              <a:gd name="connsiteY989" fmla="*/ 3092450 h 4987925"/>
              <a:gd name="connsiteX990" fmla="*/ 2423095 w 3376613"/>
              <a:gd name="connsiteY990" fmla="*/ 3056731 h 4987925"/>
              <a:gd name="connsiteX991" fmla="*/ 2444531 w 3376613"/>
              <a:gd name="connsiteY991" fmla="*/ 3020219 h 4987925"/>
              <a:gd name="connsiteX992" fmla="*/ 2468349 w 3376613"/>
              <a:gd name="connsiteY992" fmla="*/ 2984500 h 4987925"/>
              <a:gd name="connsiteX993" fmla="*/ 2492167 w 3376613"/>
              <a:gd name="connsiteY993" fmla="*/ 2947988 h 4987925"/>
              <a:gd name="connsiteX994" fmla="*/ 2517573 w 3376613"/>
              <a:gd name="connsiteY994" fmla="*/ 2911475 h 4987925"/>
              <a:gd name="connsiteX995" fmla="*/ 2544567 w 3376613"/>
              <a:gd name="connsiteY995" fmla="*/ 2873375 h 4987925"/>
              <a:gd name="connsiteX996" fmla="*/ 2600143 w 3376613"/>
              <a:gd name="connsiteY996" fmla="*/ 2797969 h 4987925"/>
              <a:gd name="connsiteX997" fmla="*/ 2659688 w 3376613"/>
              <a:gd name="connsiteY997" fmla="*/ 2718594 h 4987925"/>
              <a:gd name="connsiteX998" fmla="*/ 2722409 w 3376613"/>
              <a:gd name="connsiteY998" fmla="*/ 2635250 h 4987925"/>
              <a:gd name="connsiteX999" fmla="*/ 2789894 w 3376613"/>
              <a:gd name="connsiteY999" fmla="*/ 2547938 h 4987925"/>
              <a:gd name="connsiteX1000" fmla="*/ 2837530 w 3376613"/>
              <a:gd name="connsiteY1000" fmla="*/ 2486819 h 4987925"/>
              <a:gd name="connsiteX1001" fmla="*/ 2858966 w 3376613"/>
              <a:gd name="connsiteY1001" fmla="*/ 2457450 h 4987925"/>
              <a:gd name="connsiteX1002" fmla="*/ 2880403 w 3376613"/>
              <a:gd name="connsiteY1002" fmla="*/ 2426494 h 4987925"/>
              <a:gd name="connsiteX1003" fmla="*/ 2901839 w 3376613"/>
              <a:gd name="connsiteY1003" fmla="*/ 2394744 h 4987925"/>
              <a:gd name="connsiteX1004" fmla="*/ 2921687 w 3376613"/>
              <a:gd name="connsiteY1004" fmla="*/ 2362200 h 4987925"/>
              <a:gd name="connsiteX1005" fmla="*/ 2939154 w 3376613"/>
              <a:gd name="connsiteY1005" fmla="*/ 2328863 h 4987925"/>
              <a:gd name="connsiteX1006" fmla="*/ 2957415 w 3376613"/>
              <a:gd name="connsiteY1006" fmla="*/ 2294731 h 4987925"/>
              <a:gd name="connsiteX1007" fmla="*/ 2974087 w 3376613"/>
              <a:gd name="connsiteY1007" fmla="*/ 2259806 h 4987925"/>
              <a:gd name="connsiteX1008" fmla="*/ 2989966 w 3376613"/>
              <a:gd name="connsiteY1008" fmla="*/ 2224088 h 4987925"/>
              <a:gd name="connsiteX1009" fmla="*/ 3004257 w 3376613"/>
              <a:gd name="connsiteY1009" fmla="*/ 2188369 h 4987925"/>
              <a:gd name="connsiteX1010" fmla="*/ 3018547 w 3376613"/>
              <a:gd name="connsiteY1010" fmla="*/ 2151856 h 4987925"/>
              <a:gd name="connsiteX1011" fmla="*/ 3030457 w 3376613"/>
              <a:gd name="connsiteY1011" fmla="*/ 2114550 h 4987925"/>
              <a:gd name="connsiteX1012" fmla="*/ 3043159 w 3376613"/>
              <a:gd name="connsiteY1012" fmla="*/ 2076450 h 4987925"/>
              <a:gd name="connsiteX1013" fmla="*/ 3053481 w 3376613"/>
              <a:gd name="connsiteY1013" fmla="*/ 2038350 h 4987925"/>
              <a:gd name="connsiteX1014" fmla="*/ 3063008 w 3376613"/>
              <a:gd name="connsiteY1014" fmla="*/ 2000250 h 4987925"/>
              <a:gd name="connsiteX1015" fmla="*/ 3071741 w 3376613"/>
              <a:gd name="connsiteY1015" fmla="*/ 1960563 h 4987925"/>
              <a:gd name="connsiteX1016" fmla="*/ 3079681 w 3376613"/>
              <a:gd name="connsiteY1016" fmla="*/ 1921669 h 4987925"/>
              <a:gd name="connsiteX1017" fmla="*/ 3086032 w 3376613"/>
              <a:gd name="connsiteY1017" fmla="*/ 1882775 h 4987925"/>
              <a:gd name="connsiteX1018" fmla="*/ 3091590 w 3376613"/>
              <a:gd name="connsiteY1018" fmla="*/ 1842294 h 4987925"/>
              <a:gd name="connsiteX1019" fmla="*/ 3095559 w 3376613"/>
              <a:gd name="connsiteY1019" fmla="*/ 1802606 h 4987925"/>
              <a:gd name="connsiteX1020" fmla="*/ 3100323 w 3376613"/>
              <a:gd name="connsiteY1020" fmla="*/ 1762919 h 4987925"/>
              <a:gd name="connsiteX1021" fmla="*/ 3101911 w 3376613"/>
              <a:gd name="connsiteY1021" fmla="*/ 1721644 h 4987925"/>
              <a:gd name="connsiteX1022" fmla="*/ 3103499 w 3376613"/>
              <a:gd name="connsiteY1022" fmla="*/ 1681956 h 4987925"/>
              <a:gd name="connsiteX1023" fmla="*/ 3103499 w 3376613"/>
              <a:gd name="connsiteY1023" fmla="*/ 1641475 h 4987925"/>
              <a:gd name="connsiteX1024" fmla="*/ 3102705 w 3376613"/>
              <a:gd name="connsiteY1024" fmla="*/ 1600200 h 4987925"/>
              <a:gd name="connsiteX1025" fmla="*/ 3101117 w 3376613"/>
              <a:gd name="connsiteY1025" fmla="*/ 1560513 h 4987925"/>
              <a:gd name="connsiteX1026" fmla="*/ 3097941 w 3376613"/>
              <a:gd name="connsiteY1026" fmla="*/ 1519238 h 4987925"/>
              <a:gd name="connsiteX1027" fmla="*/ 3093177 w 3376613"/>
              <a:gd name="connsiteY1027" fmla="*/ 1479550 h 4987925"/>
              <a:gd name="connsiteX1028" fmla="*/ 3088414 w 3376613"/>
              <a:gd name="connsiteY1028" fmla="*/ 1439069 h 4987925"/>
              <a:gd name="connsiteX1029" fmla="*/ 3082063 w 3376613"/>
              <a:gd name="connsiteY1029" fmla="*/ 1398588 h 4987925"/>
              <a:gd name="connsiteX1030" fmla="*/ 3074123 w 3376613"/>
              <a:gd name="connsiteY1030" fmla="*/ 1358900 h 4987925"/>
              <a:gd name="connsiteX1031" fmla="*/ 3065390 w 3376613"/>
              <a:gd name="connsiteY1031" fmla="*/ 1320006 h 4987925"/>
              <a:gd name="connsiteX1032" fmla="*/ 3055863 w 3376613"/>
              <a:gd name="connsiteY1032" fmla="*/ 1280319 h 4987925"/>
              <a:gd name="connsiteX1033" fmla="*/ 3048717 w 3376613"/>
              <a:gd name="connsiteY1033" fmla="*/ 1253331 h 4987925"/>
              <a:gd name="connsiteX1034" fmla="*/ 3040778 w 3376613"/>
              <a:gd name="connsiteY1034" fmla="*/ 1227138 h 4987925"/>
              <a:gd name="connsiteX1035" fmla="*/ 3031251 w 3376613"/>
              <a:gd name="connsiteY1035" fmla="*/ 1199356 h 4987925"/>
              <a:gd name="connsiteX1036" fmla="*/ 3021723 w 3376613"/>
              <a:gd name="connsiteY1036" fmla="*/ 1171575 h 4987925"/>
              <a:gd name="connsiteX1037" fmla="*/ 3012196 w 3376613"/>
              <a:gd name="connsiteY1037" fmla="*/ 1143000 h 4987925"/>
              <a:gd name="connsiteX1038" fmla="*/ 3000287 w 3376613"/>
              <a:gd name="connsiteY1038" fmla="*/ 1114425 h 4987925"/>
              <a:gd name="connsiteX1039" fmla="*/ 2988378 w 3376613"/>
              <a:gd name="connsiteY1039" fmla="*/ 1085850 h 4987925"/>
              <a:gd name="connsiteX1040" fmla="*/ 2974881 w 3376613"/>
              <a:gd name="connsiteY1040" fmla="*/ 1056481 h 4987925"/>
              <a:gd name="connsiteX1041" fmla="*/ 2960590 w 3376613"/>
              <a:gd name="connsiteY1041" fmla="*/ 1027113 h 4987925"/>
              <a:gd name="connsiteX1042" fmla="*/ 2945505 w 3376613"/>
              <a:gd name="connsiteY1042" fmla="*/ 997744 h 4987925"/>
              <a:gd name="connsiteX1043" fmla="*/ 2929627 w 3376613"/>
              <a:gd name="connsiteY1043" fmla="*/ 968375 h 4987925"/>
              <a:gd name="connsiteX1044" fmla="*/ 2912160 w 3376613"/>
              <a:gd name="connsiteY1044" fmla="*/ 939006 h 4987925"/>
              <a:gd name="connsiteX1045" fmla="*/ 2894693 w 3376613"/>
              <a:gd name="connsiteY1045" fmla="*/ 909638 h 4987925"/>
              <a:gd name="connsiteX1046" fmla="*/ 2874845 w 3376613"/>
              <a:gd name="connsiteY1046" fmla="*/ 880269 h 4987925"/>
              <a:gd name="connsiteX1047" fmla="*/ 2853409 w 3376613"/>
              <a:gd name="connsiteY1047" fmla="*/ 850900 h 4987925"/>
              <a:gd name="connsiteX1048" fmla="*/ 2832766 w 3376613"/>
              <a:gd name="connsiteY1048" fmla="*/ 821531 h 4987925"/>
              <a:gd name="connsiteX1049" fmla="*/ 2808948 w 3376613"/>
              <a:gd name="connsiteY1049" fmla="*/ 792956 h 4987925"/>
              <a:gd name="connsiteX1050" fmla="*/ 2784336 w 3376613"/>
              <a:gd name="connsiteY1050" fmla="*/ 764381 h 4987925"/>
              <a:gd name="connsiteX1051" fmla="*/ 2758930 w 3376613"/>
              <a:gd name="connsiteY1051" fmla="*/ 735806 h 4987925"/>
              <a:gd name="connsiteX1052" fmla="*/ 2731936 w 3376613"/>
              <a:gd name="connsiteY1052" fmla="*/ 707231 h 4987925"/>
              <a:gd name="connsiteX1053" fmla="*/ 2703355 w 3376613"/>
              <a:gd name="connsiteY1053" fmla="*/ 680244 h 4987925"/>
              <a:gd name="connsiteX1054" fmla="*/ 2673979 w 3376613"/>
              <a:gd name="connsiteY1054" fmla="*/ 652462 h 4987925"/>
              <a:gd name="connsiteX1055" fmla="*/ 2642221 w 3376613"/>
              <a:gd name="connsiteY1055" fmla="*/ 626269 h 4987925"/>
              <a:gd name="connsiteX1056" fmla="*/ 2609670 w 3376613"/>
              <a:gd name="connsiteY1056" fmla="*/ 600075 h 4987925"/>
              <a:gd name="connsiteX1057" fmla="*/ 2575531 w 3376613"/>
              <a:gd name="connsiteY1057" fmla="*/ 573881 h 4987925"/>
              <a:gd name="connsiteX1058" fmla="*/ 2539804 w 3376613"/>
              <a:gd name="connsiteY1058" fmla="*/ 550069 h 4987925"/>
              <a:gd name="connsiteX1059" fmla="*/ 2502489 w 3376613"/>
              <a:gd name="connsiteY1059" fmla="*/ 525462 h 4987925"/>
              <a:gd name="connsiteX1060" fmla="*/ 2463586 w 3376613"/>
              <a:gd name="connsiteY1060" fmla="*/ 502444 h 4987925"/>
              <a:gd name="connsiteX1061" fmla="*/ 2423095 w 3376613"/>
              <a:gd name="connsiteY1061" fmla="*/ 479425 h 4987925"/>
              <a:gd name="connsiteX1062" fmla="*/ 2380223 w 3376613"/>
              <a:gd name="connsiteY1062" fmla="*/ 457994 h 4987925"/>
              <a:gd name="connsiteX1063" fmla="*/ 2336556 w 3376613"/>
              <a:gd name="connsiteY1063" fmla="*/ 437356 h 4987925"/>
              <a:gd name="connsiteX1064" fmla="*/ 2290507 w 3376613"/>
              <a:gd name="connsiteY1064" fmla="*/ 416719 h 4987925"/>
              <a:gd name="connsiteX1065" fmla="*/ 2245253 w 3376613"/>
              <a:gd name="connsiteY1065" fmla="*/ 399256 h 4987925"/>
              <a:gd name="connsiteX1066" fmla="*/ 2199205 w 3376613"/>
              <a:gd name="connsiteY1066" fmla="*/ 381794 h 4987925"/>
              <a:gd name="connsiteX1067" fmla="*/ 2153951 w 3376613"/>
              <a:gd name="connsiteY1067" fmla="*/ 365919 h 4987925"/>
              <a:gd name="connsiteX1068" fmla="*/ 2107902 w 3376613"/>
              <a:gd name="connsiteY1068" fmla="*/ 351631 h 4987925"/>
              <a:gd name="connsiteX1069" fmla="*/ 2061854 w 3376613"/>
              <a:gd name="connsiteY1069" fmla="*/ 338137 h 4987925"/>
              <a:gd name="connsiteX1070" fmla="*/ 2016599 w 3376613"/>
              <a:gd name="connsiteY1070" fmla="*/ 326231 h 4987925"/>
              <a:gd name="connsiteX1071" fmla="*/ 1970551 w 3376613"/>
              <a:gd name="connsiteY1071" fmla="*/ 315119 h 4987925"/>
              <a:gd name="connsiteX1072" fmla="*/ 1925297 w 3376613"/>
              <a:gd name="connsiteY1072" fmla="*/ 305594 h 4987925"/>
              <a:gd name="connsiteX1073" fmla="*/ 1879248 w 3376613"/>
              <a:gd name="connsiteY1073" fmla="*/ 296862 h 4987925"/>
              <a:gd name="connsiteX1074" fmla="*/ 1833994 w 3376613"/>
              <a:gd name="connsiteY1074" fmla="*/ 290512 h 4987925"/>
              <a:gd name="connsiteX1075" fmla="*/ 1787945 w 3376613"/>
              <a:gd name="connsiteY1075" fmla="*/ 284956 h 4987925"/>
              <a:gd name="connsiteX1076" fmla="*/ 1743485 w 3376613"/>
              <a:gd name="connsiteY1076" fmla="*/ 279400 h 4987925"/>
              <a:gd name="connsiteX1077" fmla="*/ 1697437 w 3376613"/>
              <a:gd name="connsiteY1077" fmla="*/ 276225 h 4987925"/>
              <a:gd name="connsiteX1078" fmla="*/ 1652976 w 3376613"/>
              <a:gd name="connsiteY1078" fmla="*/ 273844 h 4987925"/>
              <a:gd name="connsiteX1079" fmla="*/ 1608516 w 3376613"/>
              <a:gd name="connsiteY1079" fmla="*/ 273050 h 4987925"/>
              <a:gd name="connsiteX1080" fmla="*/ 1564055 w 3376613"/>
              <a:gd name="connsiteY1080" fmla="*/ 273844 h 4987925"/>
              <a:gd name="connsiteX1081" fmla="*/ 1519595 w 3376613"/>
              <a:gd name="connsiteY1081" fmla="*/ 275431 h 4987925"/>
              <a:gd name="connsiteX1082" fmla="*/ 1475928 w 3376613"/>
              <a:gd name="connsiteY1082" fmla="*/ 277812 h 4987925"/>
              <a:gd name="connsiteX1083" fmla="*/ 1432262 w 3376613"/>
              <a:gd name="connsiteY1083" fmla="*/ 282575 h 4987925"/>
              <a:gd name="connsiteX1084" fmla="*/ 1389389 w 3376613"/>
              <a:gd name="connsiteY1084" fmla="*/ 288131 h 4987925"/>
              <a:gd name="connsiteX1085" fmla="*/ 1345723 w 3376613"/>
              <a:gd name="connsiteY1085" fmla="*/ 294481 h 4987925"/>
              <a:gd name="connsiteX1086" fmla="*/ 1303644 w 3376613"/>
              <a:gd name="connsiteY1086" fmla="*/ 301625 h 4987925"/>
              <a:gd name="connsiteX1087" fmla="*/ 1260771 w 3376613"/>
              <a:gd name="connsiteY1087" fmla="*/ 311150 h 4987925"/>
              <a:gd name="connsiteX1088" fmla="*/ 1219487 w 3376613"/>
              <a:gd name="connsiteY1088" fmla="*/ 321469 h 4987925"/>
              <a:gd name="connsiteX1089" fmla="*/ 1178996 w 3376613"/>
              <a:gd name="connsiteY1089" fmla="*/ 332581 h 4987925"/>
              <a:gd name="connsiteX1090" fmla="*/ 1137711 w 3376613"/>
              <a:gd name="connsiteY1090" fmla="*/ 346075 h 4987925"/>
              <a:gd name="connsiteX1091" fmla="*/ 1098015 w 3376613"/>
              <a:gd name="connsiteY1091" fmla="*/ 359569 h 4987925"/>
              <a:gd name="connsiteX1092" fmla="*/ 1057524 w 3376613"/>
              <a:gd name="connsiteY1092" fmla="*/ 374650 h 4987925"/>
              <a:gd name="connsiteX1093" fmla="*/ 1018621 w 3376613"/>
              <a:gd name="connsiteY1093" fmla="*/ 391319 h 4987925"/>
              <a:gd name="connsiteX1094" fmla="*/ 980512 w 3376613"/>
              <a:gd name="connsiteY1094" fmla="*/ 408781 h 4987925"/>
              <a:gd name="connsiteX1095" fmla="*/ 941609 w 3376613"/>
              <a:gd name="connsiteY1095" fmla="*/ 428625 h 4987925"/>
              <a:gd name="connsiteX1096" fmla="*/ 904294 w 3376613"/>
              <a:gd name="connsiteY1096" fmla="*/ 447675 h 4987925"/>
              <a:gd name="connsiteX1097" fmla="*/ 874124 w 3376613"/>
              <a:gd name="connsiteY1097" fmla="*/ 465931 h 4987925"/>
              <a:gd name="connsiteX1098" fmla="*/ 843955 w 3376613"/>
              <a:gd name="connsiteY1098" fmla="*/ 484187 h 4987925"/>
              <a:gd name="connsiteX1099" fmla="*/ 814579 w 3376613"/>
              <a:gd name="connsiteY1099" fmla="*/ 503237 h 4987925"/>
              <a:gd name="connsiteX1100" fmla="*/ 785203 w 3376613"/>
              <a:gd name="connsiteY1100" fmla="*/ 523875 h 4987925"/>
              <a:gd name="connsiteX1101" fmla="*/ 757416 w 3376613"/>
              <a:gd name="connsiteY1101" fmla="*/ 543719 h 4987925"/>
              <a:gd name="connsiteX1102" fmla="*/ 730422 w 3376613"/>
              <a:gd name="connsiteY1102" fmla="*/ 565944 h 4987925"/>
              <a:gd name="connsiteX1103" fmla="*/ 703428 w 3376613"/>
              <a:gd name="connsiteY1103" fmla="*/ 588169 h 4987925"/>
              <a:gd name="connsiteX1104" fmla="*/ 678816 w 3376613"/>
              <a:gd name="connsiteY1104" fmla="*/ 610394 h 4987925"/>
              <a:gd name="connsiteX1105" fmla="*/ 653410 w 3376613"/>
              <a:gd name="connsiteY1105" fmla="*/ 633412 h 4987925"/>
              <a:gd name="connsiteX1106" fmla="*/ 628798 w 3376613"/>
              <a:gd name="connsiteY1106" fmla="*/ 657225 h 4987925"/>
              <a:gd name="connsiteX1107" fmla="*/ 604980 w 3376613"/>
              <a:gd name="connsiteY1107" fmla="*/ 682625 h 4987925"/>
              <a:gd name="connsiteX1108" fmla="*/ 581956 w 3376613"/>
              <a:gd name="connsiteY1108" fmla="*/ 708025 h 4987925"/>
              <a:gd name="connsiteX1109" fmla="*/ 560519 w 3376613"/>
              <a:gd name="connsiteY1109" fmla="*/ 733425 h 4987925"/>
              <a:gd name="connsiteX1110" fmla="*/ 539083 w 3376613"/>
              <a:gd name="connsiteY1110" fmla="*/ 760412 h 4987925"/>
              <a:gd name="connsiteX1111" fmla="*/ 518441 w 3376613"/>
              <a:gd name="connsiteY1111" fmla="*/ 787400 h 4987925"/>
              <a:gd name="connsiteX1112" fmla="*/ 498592 w 3376613"/>
              <a:gd name="connsiteY1112" fmla="*/ 815181 h 4987925"/>
              <a:gd name="connsiteX1113" fmla="*/ 480332 w 3376613"/>
              <a:gd name="connsiteY1113" fmla="*/ 842962 h 4987925"/>
              <a:gd name="connsiteX1114" fmla="*/ 462071 w 3376613"/>
              <a:gd name="connsiteY1114" fmla="*/ 872331 h 4987925"/>
              <a:gd name="connsiteX1115" fmla="*/ 445399 w 3376613"/>
              <a:gd name="connsiteY1115" fmla="*/ 900906 h 4987925"/>
              <a:gd name="connsiteX1116" fmla="*/ 428726 w 3376613"/>
              <a:gd name="connsiteY1116" fmla="*/ 931069 h 4987925"/>
              <a:gd name="connsiteX1117" fmla="*/ 413641 w 3376613"/>
              <a:gd name="connsiteY1117" fmla="*/ 961231 h 4987925"/>
              <a:gd name="connsiteX1118" fmla="*/ 398556 w 3376613"/>
              <a:gd name="connsiteY1118" fmla="*/ 992188 h 4987925"/>
              <a:gd name="connsiteX1119" fmla="*/ 384265 w 3376613"/>
              <a:gd name="connsiteY1119" fmla="*/ 1023938 h 4987925"/>
              <a:gd name="connsiteX1120" fmla="*/ 370768 w 3376613"/>
              <a:gd name="connsiteY1120" fmla="*/ 1055688 h 4987925"/>
              <a:gd name="connsiteX1121" fmla="*/ 358859 w 3376613"/>
              <a:gd name="connsiteY1121" fmla="*/ 1087438 h 4987925"/>
              <a:gd name="connsiteX1122" fmla="*/ 347744 w 3376613"/>
              <a:gd name="connsiteY1122" fmla="*/ 1120775 h 4987925"/>
              <a:gd name="connsiteX1123" fmla="*/ 337423 w 3376613"/>
              <a:gd name="connsiteY1123" fmla="*/ 1154113 h 4987925"/>
              <a:gd name="connsiteX1124" fmla="*/ 327896 w 3376613"/>
              <a:gd name="connsiteY1124" fmla="*/ 1187450 h 4987925"/>
              <a:gd name="connsiteX1125" fmla="*/ 318369 w 3376613"/>
              <a:gd name="connsiteY1125" fmla="*/ 1221581 h 4987925"/>
              <a:gd name="connsiteX1126" fmla="*/ 311223 w 3376613"/>
              <a:gd name="connsiteY1126" fmla="*/ 1256506 h 4987925"/>
              <a:gd name="connsiteX1127" fmla="*/ 304078 w 3376613"/>
              <a:gd name="connsiteY1127" fmla="*/ 1291431 h 4987925"/>
              <a:gd name="connsiteX1128" fmla="*/ 298520 w 3376613"/>
              <a:gd name="connsiteY1128" fmla="*/ 1327150 h 4987925"/>
              <a:gd name="connsiteX1129" fmla="*/ 288993 w 3376613"/>
              <a:gd name="connsiteY1129" fmla="*/ 1390650 h 4987925"/>
              <a:gd name="connsiteX1130" fmla="*/ 282641 w 3376613"/>
              <a:gd name="connsiteY1130" fmla="*/ 1453356 h 4987925"/>
              <a:gd name="connsiteX1131" fmla="*/ 277084 w 3376613"/>
              <a:gd name="connsiteY1131" fmla="*/ 1516856 h 4987925"/>
              <a:gd name="connsiteX1132" fmla="*/ 274702 w 3376613"/>
              <a:gd name="connsiteY1132" fmla="*/ 1580356 h 4987925"/>
              <a:gd name="connsiteX1133" fmla="*/ 273114 w 3376613"/>
              <a:gd name="connsiteY1133" fmla="*/ 1642269 h 4987925"/>
              <a:gd name="connsiteX1134" fmla="*/ 273908 w 3376613"/>
              <a:gd name="connsiteY1134" fmla="*/ 1674019 h 4987925"/>
              <a:gd name="connsiteX1135" fmla="*/ 273908 w 3376613"/>
              <a:gd name="connsiteY1135" fmla="*/ 1704975 h 4987925"/>
              <a:gd name="connsiteX1136" fmla="*/ 275496 w 3376613"/>
              <a:gd name="connsiteY1136" fmla="*/ 1735931 h 4987925"/>
              <a:gd name="connsiteX1137" fmla="*/ 277084 w 3376613"/>
              <a:gd name="connsiteY1137" fmla="*/ 1766888 h 4987925"/>
              <a:gd name="connsiteX1138" fmla="*/ 278672 w 3376613"/>
              <a:gd name="connsiteY1138" fmla="*/ 1797050 h 4987925"/>
              <a:gd name="connsiteX1139" fmla="*/ 281848 w 3376613"/>
              <a:gd name="connsiteY1139" fmla="*/ 1828006 h 4987925"/>
              <a:gd name="connsiteX1140" fmla="*/ 281848 w 3376613"/>
              <a:gd name="connsiteY1140" fmla="*/ 1841500 h 4987925"/>
              <a:gd name="connsiteX1141" fmla="*/ 281054 w 3376613"/>
              <a:gd name="connsiteY1141" fmla="*/ 1855788 h 4987925"/>
              <a:gd name="connsiteX1142" fmla="*/ 279466 w 3376613"/>
              <a:gd name="connsiteY1142" fmla="*/ 1868488 h 4987925"/>
              <a:gd name="connsiteX1143" fmla="*/ 276290 w 3376613"/>
              <a:gd name="connsiteY1143" fmla="*/ 1881981 h 4987925"/>
              <a:gd name="connsiteX1144" fmla="*/ 271526 w 3376613"/>
              <a:gd name="connsiteY1144" fmla="*/ 1893888 h 4987925"/>
              <a:gd name="connsiteX1145" fmla="*/ 265969 w 3376613"/>
              <a:gd name="connsiteY1145" fmla="*/ 1906588 h 4987925"/>
              <a:gd name="connsiteX1146" fmla="*/ 258823 w 3376613"/>
              <a:gd name="connsiteY1146" fmla="*/ 1917700 h 4987925"/>
              <a:gd name="connsiteX1147" fmla="*/ 250884 w 3376613"/>
              <a:gd name="connsiteY1147" fmla="*/ 1927225 h 4987925"/>
              <a:gd name="connsiteX1148" fmla="*/ 242151 w 3376613"/>
              <a:gd name="connsiteY1148" fmla="*/ 1937544 h 4987925"/>
              <a:gd name="connsiteX1149" fmla="*/ 231830 w 3376613"/>
              <a:gd name="connsiteY1149" fmla="*/ 1946275 h 4987925"/>
              <a:gd name="connsiteX1150" fmla="*/ 221508 w 3376613"/>
              <a:gd name="connsiteY1150" fmla="*/ 1954213 h 4987925"/>
              <a:gd name="connsiteX1151" fmla="*/ 210393 w 3376613"/>
              <a:gd name="connsiteY1151" fmla="*/ 1960563 h 4987925"/>
              <a:gd name="connsiteX1152" fmla="*/ 197690 w 3376613"/>
              <a:gd name="connsiteY1152" fmla="*/ 1966913 h 4987925"/>
              <a:gd name="connsiteX1153" fmla="*/ 185781 w 3376613"/>
              <a:gd name="connsiteY1153" fmla="*/ 1971675 h 4987925"/>
              <a:gd name="connsiteX1154" fmla="*/ 171490 w 3376613"/>
              <a:gd name="connsiteY1154" fmla="*/ 1974850 h 4987925"/>
              <a:gd name="connsiteX1155" fmla="*/ 157993 w 3376613"/>
              <a:gd name="connsiteY1155" fmla="*/ 1976438 h 4987925"/>
              <a:gd name="connsiteX1156" fmla="*/ 143703 w 3376613"/>
              <a:gd name="connsiteY1156" fmla="*/ 1977231 h 4987925"/>
              <a:gd name="connsiteX1157" fmla="*/ 130206 w 3376613"/>
              <a:gd name="connsiteY1157" fmla="*/ 1976438 h 4987925"/>
              <a:gd name="connsiteX1158" fmla="*/ 117503 w 3376613"/>
              <a:gd name="connsiteY1158" fmla="*/ 1974850 h 4987925"/>
              <a:gd name="connsiteX1159" fmla="*/ 104006 w 3376613"/>
              <a:gd name="connsiteY1159" fmla="*/ 1971675 h 4987925"/>
              <a:gd name="connsiteX1160" fmla="*/ 92097 w 3376613"/>
              <a:gd name="connsiteY1160" fmla="*/ 1966913 h 4987925"/>
              <a:gd name="connsiteX1161" fmla="*/ 79394 w 3376613"/>
              <a:gd name="connsiteY1161" fmla="*/ 1960563 h 4987925"/>
              <a:gd name="connsiteX1162" fmla="*/ 69073 w 3376613"/>
              <a:gd name="connsiteY1162" fmla="*/ 1954213 h 4987925"/>
              <a:gd name="connsiteX1163" fmla="*/ 58751 w 3376613"/>
              <a:gd name="connsiteY1163" fmla="*/ 1946275 h 4987925"/>
              <a:gd name="connsiteX1164" fmla="*/ 48430 w 3376613"/>
              <a:gd name="connsiteY1164" fmla="*/ 1937544 h 4987925"/>
              <a:gd name="connsiteX1165" fmla="*/ 39697 w 3376613"/>
              <a:gd name="connsiteY1165" fmla="*/ 1927225 h 4987925"/>
              <a:gd name="connsiteX1166" fmla="*/ 31757 w 3376613"/>
              <a:gd name="connsiteY1166" fmla="*/ 1916906 h 4987925"/>
              <a:gd name="connsiteX1167" fmla="*/ 24612 w 3376613"/>
              <a:gd name="connsiteY1167" fmla="*/ 1905794 h 4987925"/>
              <a:gd name="connsiteX1168" fmla="*/ 19054 w 3376613"/>
              <a:gd name="connsiteY1168" fmla="*/ 1893094 h 4987925"/>
              <a:gd name="connsiteX1169" fmla="*/ 14291 w 3376613"/>
              <a:gd name="connsiteY1169" fmla="*/ 1881188 h 4987925"/>
              <a:gd name="connsiteX1170" fmla="*/ 11115 w 3376613"/>
              <a:gd name="connsiteY1170" fmla="*/ 1866900 h 4987925"/>
              <a:gd name="connsiteX1171" fmla="*/ 9527 w 3376613"/>
              <a:gd name="connsiteY1171" fmla="*/ 1853406 h 4987925"/>
              <a:gd name="connsiteX1172" fmla="*/ 6351 w 3376613"/>
              <a:gd name="connsiteY1172" fmla="*/ 1818481 h 4987925"/>
              <a:gd name="connsiteX1173" fmla="*/ 3970 w 3376613"/>
              <a:gd name="connsiteY1173" fmla="*/ 1783556 h 4987925"/>
              <a:gd name="connsiteX1174" fmla="*/ 2382 w 3376613"/>
              <a:gd name="connsiteY1174" fmla="*/ 1748631 h 4987925"/>
              <a:gd name="connsiteX1175" fmla="*/ 794 w 3376613"/>
              <a:gd name="connsiteY1175" fmla="*/ 1712913 h 4987925"/>
              <a:gd name="connsiteX1176" fmla="*/ 0 w 3376613"/>
              <a:gd name="connsiteY1176" fmla="*/ 1677988 h 4987925"/>
              <a:gd name="connsiteX1177" fmla="*/ 0 w 3376613"/>
              <a:gd name="connsiteY1177" fmla="*/ 1643063 h 4987925"/>
              <a:gd name="connsiteX1178" fmla="*/ 0 w 3376613"/>
              <a:gd name="connsiteY1178" fmla="*/ 1606550 h 4987925"/>
              <a:gd name="connsiteX1179" fmla="*/ 794 w 3376613"/>
              <a:gd name="connsiteY1179" fmla="*/ 1571625 h 4987925"/>
              <a:gd name="connsiteX1180" fmla="*/ 2382 w 3376613"/>
              <a:gd name="connsiteY1180" fmla="*/ 1535906 h 4987925"/>
              <a:gd name="connsiteX1181" fmla="*/ 4764 w 3376613"/>
              <a:gd name="connsiteY1181" fmla="*/ 1500188 h 4987925"/>
              <a:gd name="connsiteX1182" fmla="*/ 7145 w 3376613"/>
              <a:gd name="connsiteY1182" fmla="*/ 1464469 h 4987925"/>
              <a:gd name="connsiteX1183" fmla="*/ 9527 w 3376613"/>
              <a:gd name="connsiteY1183" fmla="*/ 1427956 h 4987925"/>
              <a:gd name="connsiteX1184" fmla="*/ 13497 w 3376613"/>
              <a:gd name="connsiteY1184" fmla="*/ 1392238 h 4987925"/>
              <a:gd name="connsiteX1185" fmla="*/ 17467 w 3376613"/>
              <a:gd name="connsiteY1185" fmla="*/ 1356519 h 4987925"/>
              <a:gd name="connsiteX1186" fmla="*/ 22230 w 3376613"/>
              <a:gd name="connsiteY1186" fmla="*/ 1320800 h 4987925"/>
              <a:gd name="connsiteX1187" fmla="*/ 26994 w 3376613"/>
              <a:gd name="connsiteY1187" fmla="*/ 1285081 h 4987925"/>
              <a:gd name="connsiteX1188" fmla="*/ 34933 w 3376613"/>
              <a:gd name="connsiteY1188" fmla="*/ 1241425 h 4987925"/>
              <a:gd name="connsiteX1189" fmla="*/ 43667 w 3376613"/>
              <a:gd name="connsiteY1189" fmla="*/ 1199356 h 4987925"/>
              <a:gd name="connsiteX1190" fmla="*/ 53194 w 3376613"/>
              <a:gd name="connsiteY1190" fmla="*/ 1156494 h 4987925"/>
              <a:gd name="connsiteX1191" fmla="*/ 64309 w 3376613"/>
              <a:gd name="connsiteY1191" fmla="*/ 1114425 h 4987925"/>
              <a:gd name="connsiteX1192" fmla="*/ 75424 w 3376613"/>
              <a:gd name="connsiteY1192" fmla="*/ 1073150 h 4987925"/>
              <a:gd name="connsiteX1193" fmla="*/ 88921 w 3376613"/>
              <a:gd name="connsiteY1193" fmla="*/ 1032669 h 4987925"/>
              <a:gd name="connsiteX1194" fmla="*/ 102418 w 3376613"/>
              <a:gd name="connsiteY1194" fmla="*/ 992981 h 4987925"/>
              <a:gd name="connsiteX1195" fmla="*/ 117503 w 3376613"/>
              <a:gd name="connsiteY1195" fmla="*/ 952500 h 4987925"/>
              <a:gd name="connsiteX1196" fmla="*/ 133381 w 3376613"/>
              <a:gd name="connsiteY1196" fmla="*/ 913606 h 4987925"/>
              <a:gd name="connsiteX1197" fmla="*/ 150848 w 3376613"/>
              <a:gd name="connsiteY1197" fmla="*/ 875506 h 4987925"/>
              <a:gd name="connsiteX1198" fmla="*/ 168315 w 3376613"/>
              <a:gd name="connsiteY1198" fmla="*/ 837406 h 4987925"/>
              <a:gd name="connsiteX1199" fmla="*/ 187369 w 3376613"/>
              <a:gd name="connsiteY1199" fmla="*/ 800100 h 4987925"/>
              <a:gd name="connsiteX1200" fmla="*/ 208011 w 3376613"/>
              <a:gd name="connsiteY1200" fmla="*/ 763587 h 4987925"/>
              <a:gd name="connsiteX1201" fmla="*/ 228654 w 3376613"/>
              <a:gd name="connsiteY1201" fmla="*/ 727869 h 4987925"/>
              <a:gd name="connsiteX1202" fmla="*/ 250884 w 3376613"/>
              <a:gd name="connsiteY1202" fmla="*/ 692150 h 4987925"/>
              <a:gd name="connsiteX1203" fmla="*/ 273908 w 3376613"/>
              <a:gd name="connsiteY1203" fmla="*/ 658019 h 4987925"/>
              <a:gd name="connsiteX1204" fmla="*/ 298520 w 3376613"/>
              <a:gd name="connsiteY1204" fmla="*/ 624681 h 4987925"/>
              <a:gd name="connsiteX1205" fmla="*/ 322338 w 3376613"/>
              <a:gd name="connsiteY1205" fmla="*/ 591344 h 4987925"/>
              <a:gd name="connsiteX1206" fmla="*/ 348538 w 3376613"/>
              <a:gd name="connsiteY1206" fmla="*/ 558800 h 4987925"/>
              <a:gd name="connsiteX1207" fmla="*/ 375532 w 3376613"/>
              <a:gd name="connsiteY1207" fmla="*/ 527050 h 4987925"/>
              <a:gd name="connsiteX1208" fmla="*/ 403320 w 3376613"/>
              <a:gd name="connsiteY1208" fmla="*/ 496887 h 4987925"/>
              <a:gd name="connsiteX1209" fmla="*/ 432696 w 3376613"/>
              <a:gd name="connsiteY1209" fmla="*/ 466725 h 4987925"/>
              <a:gd name="connsiteX1210" fmla="*/ 462071 w 3376613"/>
              <a:gd name="connsiteY1210" fmla="*/ 437356 h 4987925"/>
              <a:gd name="connsiteX1211" fmla="*/ 493035 w 3376613"/>
              <a:gd name="connsiteY1211" fmla="*/ 408781 h 4987925"/>
              <a:gd name="connsiteX1212" fmla="*/ 524792 w 3376613"/>
              <a:gd name="connsiteY1212" fmla="*/ 381000 h 4987925"/>
              <a:gd name="connsiteX1213" fmla="*/ 557344 w 3376613"/>
              <a:gd name="connsiteY1213" fmla="*/ 353219 h 4987925"/>
              <a:gd name="connsiteX1214" fmla="*/ 590689 w 3376613"/>
              <a:gd name="connsiteY1214" fmla="*/ 327025 h 4987925"/>
              <a:gd name="connsiteX1215" fmla="*/ 624828 w 3376613"/>
              <a:gd name="connsiteY1215" fmla="*/ 301625 h 4987925"/>
              <a:gd name="connsiteX1216" fmla="*/ 660555 w 3376613"/>
              <a:gd name="connsiteY1216" fmla="*/ 277019 h 4987925"/>
              <a:gd name="connsiteX1217" fmla="*/ 696283 w 3376613"/>
              <a:gd name="connsiteY1217" fmla="*/ 254000 h 4987925"/>
              <a:gd name="connsiteX1218" fmla="*/ 732804 w 3376613"/>
              <a:gd name="connsiteY1218" fmla="*/ 231775 h 4987925"/>
              <a:gd name="connsiteX1219" fmla="*/ 770913 w 3376613"/>
              <a:gd name="connsiteY1219" fmla="*/ 209550 h 4987925"/>
              <a:gd name="connsiteX1220" fmla="*/ 814579 w 3376613"/>
              <a:gd name="connsiteY1220" fmla="*/ 184944 h 4987925"/>
              <a:gd name="connsiteX1221" fmla="*/ 860627 w 3376613"/>
              <a:gd name="connsiteY1221" fmla="*/ 163512 h 4987925"/>
              <a:gd name="connsiteX1222" fmla="*/ 905882 w 3376613"/>
              <a:gd name="connsiteY1222" fmla="*/ 142081 h 4987925"/>
              <a:gd name="connsiteX1223" fmla="*/ 951930 w 3376613"/>
              <a:gd name="connsiteY1223" fmla="*/ 122237 h 4987925"/>
              <a:gd name="connsiteX1224" fmla="*/ 998772 w 3376613"/>
              <a:gd name="connsiteY1224" fmla="*/ 104775 h 4987925"/>
              <a:gd name="connsiteX1225" fmla="*/ 1046409 w 3376613"/>
              <a:gd name="connsiteY1225" fmla="*/ 87312 h 4987925"/>
              <a:gd name="connsiteX1226" fmla="*/ 1094839 w 3376613"/>
              <a:gd name="connsiteY1226" fmla="*/ 72231 h 4987925"/>
              <a:gd name="connsiteX1227" fmla="*/ 1143269 w 3376613"/>
              <a:gd name="connsiteY1227" fmla="*/ 58737 h 4987925"/>
              <a:gd name="connsiteX1228" fmla="*/ 1192493 w 3376613"/>
              <a:gd name="connsiteY1228" fmla="*/ 46831 h 4987925"/>
              <a:gd name="connsiteX1229" fmla="*/ 1242511 w 3376613"/>
              <a:gd name="connsiteY1229" fmla="*/ 34925 h 4987925"/>
              <a:gd name="connsiteX1230" fmla="*/ 1291735 w 3376613"/>
              <a:gd name="connsiteY1230" fmla="*/ 26194 h 4987925"/>
              <a:gd name="connsiteX1231" fmla="*/ 1342547 w 3376613"/>
              <a:gd name="connsiteY1231" fmla="*/ 18256 h 4987925"/>
              <a:gd name="connsiteX1232" fmla="*/ 1393359 w 3376613"/>
              <a:gd name="connsiteY1232" fmla="*/ 11112 h 4987925"/>
              <a:gd name="connsiteX1233" fmla="*/ 1444965 w 3376613"/>
              <a:gd name="connsiteY1233" fmla="*/ 6350 h 4987925"/>
              <a:gd name="connsiteX1234" fmla="*/ 1495777 w 3376613"/>
              <a:gd name="connsiteY1234" fmla="*/ 2381 h 4987925"/>
              <a:gd name="connsiteX1235" fmla="*/ 1547383 w 3376613"/>
              <a:gd name="connsiteY1235" fmla="*/ 794 h 4987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Lst>
            <a:rect l="l" t="t" r="r" b="b"/>
            <a:pathLst>
              <a:path w="3376613" h="4987925">
                <a:moveTo>
                  <a:pt x="1630363" y="877888"/>
                </a:moveTo>
                <a:lnTo>
                  <a:pt x="1658144" y="877888"/>
                </a:lnTo>
                <a:lnTo>
                  <a:pt x="1685925" y="877888"/>
                </a:lnTo>
                <a:lnTo>
                  <a:pt x="1714500" y="877888"/>
                </a:lnTo>
                <a:lnTo>
                  <a:pt x="1743075" y="879476"/>
                </a:lnTo>
                <a:lnTo>
                  <a:pt x="1771650" y="881063"/>
                </a:lnTo>
                <a:lnTo>
                  <a:pt x="1800225" y="883444"/>
                </a:lnTo>
                <a:lnTo>
                  <a:pt x="1829594" y="885826"/>
                </a:lnTo>
                <a:lnTo>
                  <a:pt x="1858963" y="889001"/>
                </a:lnTo>
                <a:lnTo>
                  <a:pt x="1888331" y="892969"/>
                </a:lnTo>
                <a:lnTo>
                  <a:pt x="1918494" y="897732"/>
                </a:lnTo>
                <a:lnTo>
                  <a:pt x="1948657" y="904082"/>
                </a:lnTo>
                <a:lnTo>
                  <a:pt x="1973263" y="908844"/>
                </a:lnTo>
                <a:lnTo>
                  <a:pt x="1998663" y="914401"/>
                </a:lnTo>
                <a:lnTo>
                  <a:pt x="2023269" y="920751"/>
                </a:lnTo>
                <a:lnTo>
                  <a:pt x="2047875" y="927894"/>
                </a:lnTo>
                <a:lnTo>
                  <a:pt x="2071688" y="935832"/>
                </a:lnTo>
                <a:lnTo>
                  <a:pt x="2094707" y="943769"/>
                </a:lnTo>
                <a:lnTo>
                  <a:pt x="2116138" y="952501"/>
                </a:lnTo>
                <a:lnTo>
                  <a:pt x="2138363" y="962026"/>
                </a:lnTo>
                <a:lnTo>
                  <a:pt x="2159794" y="971551"/>
                </a:lnTo>
                <a:lnTo>
                  <a:pt x="2179638" y="981869"/>
                </a:lnTo>
                <a:lnTo>
                  <a:pt x="2200275" y="993776"/>
                </a:lnTo>
                <a:lnTo>
                  <a:pt x="2220119" y="1004888"/>
                </a:lnTo>
                <a:lnTo>
                  <a:pt x="2239169" y="1016001"/>
                </a:lnTo>
                <a:lnTo>
                  <a:pt x="2258219" y="1028701"/>
                </a:lnTo>
                <a:lnTo>
                  <a:pt x="2276475" y="1041401"/>
                </a:lnTo>
                <a:lnTo>
                  <a:pt x="2293938" y="1054894"/>
                </a:lnTo>
                <a:lnTo>
                  <a:pt x="2311400" y="1068388"/>
                </a:lnTo>
                <a:lnTo>
                  <a:pt x="2327275" y="1082676"/>
                </a:lnTo>
                <a:lnTo>
                  <a:pt x="2343944" y="1096169"/>
                </a:lnTo>
                <a:lnTo>
                  <a:pt x="2359819" y="1111251"/>
                </a:lnTo>
                <a:lnTo>
                  <a:pt x="2374900" y="1126332"/>
                </a:lnTo>
                <a:lnTo>
                  <a:pt x="2389982" y="1142207"/>
                </a:lnTo>
                <a:lnTo>
                  <a:pt x="2403475" y="1157288"/>
                </a:lnTo>
                <a:lnTo>
                  <a:pt x="2417763" y="1173163"/>
                </a:lnTo>
                <a:lnTo>
                  <a:pt x="2431257" y="1189038"/>
                </a:lnTo>
                <a:lnTo>
                  <a:pt x="2443163" y="1205707"/>
                </a:lnTo>
                <a:lnTo>
                  <a:pt x="2467769" y="1239044"/>
                </a:lnTo>
                <a:lnTo>
                  <a:pt x="2490788" y="1273176"/>
                </a:lnTo>
                <a:lnTo>
                  <a:pt x="2512219" y="1308101"/>
                </a:lnTo>
                <a:lnTo>
                  <a:pt x="2531269" y="1344613"/>
                </a:lnTo>
                <a:lnTo>
                  <a:pt x="2549525" y="1380332"/>
                </a:lnTo>
                <a:lnTo>
                  <a:pt x="2566194" y="1416051"/>
                </a:lnTo>
                <a:lnTo>
                  <a:pt x="2581275" y="1452563"/>
                </a:lnTo>
                <a:lnTo>
                  <a:pt x="2594769" y="1488282"/>
                </a:lnTo>
                <a:lnTo>
                  <a:pt x="2606675" y="1524795"/>
                </a:lnTo>
                <a:lnTo>
                  <a:pt x="2616994" y="1560513"/>
                </a:lnTo>
                <a:lnTo>
                  <a:pt x="2627313" y="1596232"/>
                </a:lnTo>
                <a:lnTo>
                  <a:pt x="2635251" y="1630363"/>
                </a:lnTo>
                <a:lnTo>
                  <a:pt x="2642394" y="1664495"/>
                </a:lnTo>
                <a:lnTo>
                  <a:pt x="2647951" y="1698626"/>
                </a:lnTo>
                <a:lnTo>
                  <a:pt x="2652713" y="1731170"/>
                </a:lnTo>
                <a:lnTo>
                  <a:pt x="2656682" y="1762126"/>
                </a:lnTo>
                <a:lnTo>
                  <a:pt x="2659857" y="1792288"/>
                </a:lnTo>
                <a:lnTo>
                  <a:pt x="2661444" y="1820863"/>
                </a:lnTo>
                <a:lnTo>
                  <a:pt x="2662238" y="1847851"/>
                </a:lnTo>
                <a:lnTo>
                  <a:pt x="2661444" y="1862138"/>
                </a:lnTo>
                <a:lnTo>
                  <a:pt x="2659857" y="1875632"/>
                </a:lnTo>
                <a:lnTo>
                  <a:pt x="2656682" y="1888332"/>
                </a:lnTo>
                <a:lnTo>
                  <a:pt x="2651125" y="1901032"/>
                </a:lnTo>
                <a:lnTo>
                  <a:pt x="2646363" y="1913732"/>
                </a:lnTo>
                <a:lnTo>
                  <a:pt x="2639219" y="1924845"/>
                </a:lnTo>
                <a:lnTo>
                  <a:pt x="2632075" y="1935957"/>
                </a:lnTo>
                <a:lnTo>
                  <a:pt x="2622551" y="1945482"/>
                </a:lnTo>
                <a:lnTo>
                  <a:pt x="2613025" y="1954213"/>
                </a:lnTo>
                <a:lnTo>
                  <a:pt x="2603501" y="1961357"/>
                </a:lnTo>
                <a:lnTo>
                  <a:pt x="2591594" y="1969295"/>
                </a:lnTo>
                <a:lnTo>
                  <a:pt x="2579688" y="1974851"/>
                </a:lnTo>
                <a:lnTo>
                  <a:pt x="2567782" y="1979613"/>
                </a:lnTo>
                <a:lnTo>
                  <a:pt x="2554288" y="1983582"/>
                </a:lnTo>
                <a:lnTo>
                  <a:pt x="2540794" y="1985170"/>
                </a:lnTo>
                <a:lnTo>
                  <a:pt x="2526507" y="1985963"/>
                </a:lnTo>
                <a:lnTo>
                  <a:pt x="2513013" y="1985963"/>
                </a:lnTo>
                <a:lnTo>
                  <a:pt x="2498725" y="1983582"/>
                </a:lnTo>
                <a:lnTo>
                  <a:pt x="2486025" y="1980407"/>
                </a:lnTo>
                <a:lnTo>
                  <a:pt x="2472532" y="1976438"/>
                </a:lnTo>
                <a:lnTo>
                  <a:pt x="2460625" y="1970882"/>
                </a:lnTo>
                <a:lnTo>
                  <a:pt x="2449513" y="1964532"/>
                </a:lnTo>
                <a:lnTo>
                  <a:pt x="2438401" y="1955801"/>
                </a:lnTo>
                <a:lnTo>
                  <a:pt x="2428875" y="1947863"/>
                </a:lnTo>
                <a:lnTo>
                  <a:pt x="2420938" y="1938338"/>
                </a:lnTo>
                <a:lnTo>
                  <a:pt x="2412207" y="1927226"/>
                </a:lnTo>
                <a:lnTo>
                  <a:pt x="2405063" y="1916907"/>
                </a:lnTo>
                <a:lnTo>
                  <a:pt x="2399507" y="1905001"/>
                </a:lnTo>
                <a:lnTo>
                  <a:pt x="2395538" y="1892301"/>
                </a:lnTo>
                <a:lnTo>
                  <a:pt x="2391569" y="1879601"/>
                </a:lnTo>
                <a:lnTo>
                  <a:pt x="2389982" y="1865313"/>
                </a:lnTo>
                <a:lnTo>
                  <a:pt x="2388394" y="1851820"/>
                </a:lnTo>
                <a:lnTo>
                  <a:pt x="2388394" y="1840707"/>
                </a:lnTo>
                <a:lnTo>
                  <a:pt x="2386013" y="1819276"/>
                </a:lnTo>
                <a:lnTo>
                  <a:pt x="2382838" y="1787526"/>
                </a:lnTo>
                <a:lnTo>
                  <a:pt x="2378075" y="1747045"/>
                </a:lnTo>
                <a:lnTo>
                  <a:pt x="2374107" y="1724026"/>
                </a:lnTo>
                <a:lnTo>
                  <a:pt x="2370138" y="1701007"/>
                </a:lnTo>
                <a:lnTo>
                  <a:pt x="2364582" y="1675607"/>
                </a:lnTo>
                <a:lnTo>
                  <a:pt x="2357438" y="1648620"/>
                </a:lnTo>
                <a:lnTo>
                  <a:pt x="2350294" y="1621632"/>
                </a:lnTo>
                <a:lnTo>
                  <a:pt x="2341563" y="1593057"/>
                </a:lnTo>
                <a:lnTo>
                  <a:pt x="2332038" y="1564482"/>
                </a:lnTo>
                <a:lnTo>
                  <a:pt x="2320132" y="1535113"/>
                </a:lnTo>
                <a:lnTo>
                  <a:pt x="2308225" y="1506538"/>
                </a:lnTo>
                <a:lnTo>
                  <a:pt x="2293938" y="1477170"/>
                </a:lnTo>
                <a:lnTo>
                  <a:pt x="2278063" y="1447801"/>
                </a:lnTo>
                <a:lnTo>
                  <a:pt x="2260600" y="1419226"/>
                </a:lnTo>
                <a:lnTo>
                  <a:pt x="2242344" y="1390651"/>
                </a:lnTo>
                <a:lnTo>
                  <a:pt x="2232025" y="1377157"/>
                </a:lnTo>
                <a:lnTo>
                  <a:pt x="2221707" y="1363663"/>
                </a:lnTo>
                <a:lnTo>
                  <a:pt x="2209800" y="1350169"/>
                </a:lnTo>
                <a:lnTo>
                  <a:pt x="2198688" y="1336676"/>
                </a:lnTo>
                <a:lnTo>
                  <a:pt x="2186782" y="1324769"/>
                </a:lnTo>
                <a:lnTo>
                  <a:pt x="2174082" y="1311276"/>
                </a:lnTo>
                <a:lnTo>
                  <a:pt x="2161382" y="1299369"/>
                </a:lnTo>
                <a:lnTo>
                  <a:pt x="2147094" y="1288257"/>
                </a:lnTo>
                <a:lnTo>
                  <a:pt x="2133600" y="1276351"/>
                </a:lnTo>
                <a:lnTo>
                  <a:pt x="2118519" y="1265238"/>
                </a:lnTo>
                <a:lnTo>
                  <a:pt x="2104232" y="1254919"/>
                </a:lnTo>
                <a:lnTo>
                  <a:pt x="2088357" y="1244601"/>
                </a:lnTo>
                <a:lnTo>
                  <a:pt x="2072482" y="1235076"/>
                </a:lnTo>
                <a:lnTo>
                  <a:pt x="2055019" y="1226344"/>
                </a:lnTo>
                <a:lnTo>
                  <a:pt x="2038350" y="1216819"/>
                </a:lnTo>
                <a:lnTo>
                  <a:pt x="2019300" y="1208882"/>
                </a:lnTo>
                <a:lnTo>
                  <a:pt x="2001044" y="1201738"/>
                </a:lnTo>
                <a:lnTo>
                  <a:pt x="1981994" y="1193801"/>
                </a:lnTo>
                <a:lnTo>
                  <a:pt x="1962150" y="1187451"/>
                </a:lnTo>
                <a:lnTo>
                  <a:pt x="1940719" y="1181894"/>
                </a:lnTo>
                <a:lnTo>
                  <a:pt x="1920082" y="1177132"/>
                </a:lnTo>
                <a:lnTo>
                  <a:pt x="1898650" y="1172369"/>
                </a:lnTo>
                <a:lnTo>
                  <a:pt x="1851819" y="1164432"/>
                </a:lnTo>
                <a:lnTo>
                  <a:pt x="1806575" y="1158082"/>
                </a:lnTo>
                <a:lnTo>
                  <a:pt x="1761331" y="1154113"/>
                </a:lnTo>
                <a:lnTo>
                  <a:pt x="1717675" y="1150938"/>
                </a:lnTo>
                <a:lnTo>
                  <a:pt x="1674019" y="1150144"/>
                </a:lnTo>
                <a:lnTo>
                  <a:pt x="1632744" y="1150938"/>
                </a:lnTo>
                <a:lnTo>
                  <a:pt x="1592263" y="1153319"/>
                </a:lnTo>
                <a:lnTo>
                  <a:pt x="1550988" y="1156494"/>
                </a:lnTo>
                <a:lnTo>
                  <a:pt x="1512888" y="1162051"/>
                </a:lnTo>
                <a:lnTo>
                  <a:pt x="1474788" y="1169988"/>
                </a:lnTo>
                <a:lnTo>
                  <a:pt x="1437481" y="1177926"/>
                </a:lnTo>
                <a:lnTo>
                  <a:pt x="1401763" y="1188244"/>
                </a:lnTo>
                <a:lnTo>
                  <a:pt x="1366838" y="1200151"/>
                </a:lnTo>
                <a:lnTo>
                  <a:pt x="1333500" y="1213644"/>
                </a:lnTo>
                <a:lnTo>
                  <a:pt x="1300956" y="1228726"/>
                </a:lnTo>
                <a:lnTo>
                  <a:pt x="1270000" y="1244601"/>
                </a:lnTo>
                <a:lnTo>
                  <a:pt x="1239838" y="1262857"/>
                </a:lnTo>
                <a:lnTo>
                  <a:pt x="1210469" y="1281907"/>
                </a:lnTo>
                <a:lnTo>
                  <a:pt x="1182688" y="1303338"/>
                </a:lnTo>
                <a:lnTo>
                  <a:pt x="1156494" y="1325563"/>
                </a:lnTo>
                <a:lnTo>
                  <a:pt x="1131094" y="1349376"/>
                </a:lnTo>
                <a:lnTo>
                  <a:pt x="1107281" y="1375569"/>
                </a:lnTo>
                <a:lnTo>
                  <a:pt x="1084263" y="1401763"/>
                </a:lnTo>
                <a:lnTo>
                  <a:pt x="1063625" y="1429544"/>
                </a:lnTo>
                <a:lnTo>
                  <a:pt x="1043781" y="1459707"/>
                </a:lnTo>
                <a:lnTo>
                  <a:pt x="1024731" y="1491457"/>
                </a:lnTo>
                <a:lnTo>
                  <a:pt x="1008063" y="1524001"/>
                </a:lnTo>
                <a:lnTo>
                  <a:pt x="992188" y="1557338"/>
                </a:lnTo>
                <a:lnTo>
                  <a:pt x="977900" y="1592263"/>
                </a:lnTo>
                <a:lnTo>
                  <a:pt x="965200" y="1628776"/>
                </a:lnTo>
                <a:lnTo>
                  <a:pt x="954088" y="1667670"/>
                </a:lnTo>
                <a:lnTo>
                  <a:pt x="944563" y="1706563"/>
                </a:lnTo>
                <a:lnTo>
                  <a:pt x="938213" y="1731170"/>
                </a:lnTo>
                <a:lnTo>
                  <a:pt x="934244" y="1755776"/>
                </a:lnTo>
                <a:lnTo>
                  <a:pt x="931069" y="1778795"/>
                </a:lnTo>
                <a:lnTo>
                  <a:pt x="929481" y="1802607"/>
                </a:lnTo>
                <a:lnTo>
                  <a:pt x="927894" y="1826420"/>
                </a:lnTo>
                <a:lnTo>
                  <a:pt x="927100" y="1849438"/>
                </a:lnTo>
                <a:lnTo>
                  <a:pt x="927100" y="1871663"/>
                </a:lnTo>
                <a:lnTo>
                  <a:pt x="927894" y="1893888"/>
                </a:lnTo>
                <a:lnTo>
                  <a:pt x="929481" y="1916113"/>
                </a:lnTo>
                <a:lnTo>
                  <a:pt x="931863" y="1938338"/>
                </a:lnTo>
                <a:lnTo>
                  <a:pt x="934244" y="1958976"/>
                </a:lnTo>
                <a:lnTo>
                  <a:pt x="938213" y="1979613"/>
                </a:lnTo>
                <a:lnTo>
                  <a:pt x="942975" y="2000251"/>
                </a:lnTo>
                <a:lnTo>
                  <a:pt x="946944" y="2019301"/>
                </a:lnTo>
                <a:lnTo>
                  <a:pt x="952500" y="2038351"/>
                </a:lnTo>
                <a:lnTo>
                  <a:pt x="958056" y="2057401"/>
                </a:lnTo>
                <a:lnTo>
                  <a:pt x="963613" y="2074070"/>
                </a:lnTo>
                <a:lnTo>
                  <a:pt x="969963" y="2091532"/>
                </a:lnTo>
                <a:lnTo>
                  <a:pt x="977900" y="2108201"/>
                </a:lnTo>
                <a:lnTo>
                  <a:pt x="985044" y="2124076"/>
                </a:lnTo>
                <a:lnTo>
                  <a:pt x="992188" y="2138363"/>
                </a:lnTo>
                <a:lnTo>
                  <a:pt x="1000125" y="2153445"/>
                </a:lnTo>
                <a:lnTo>
                  <a:pt x="1008856" y="2166145"/>
                </a:lnTo>
                <a:lnTo>
                  <a:pt x="1017588" y="2179638"/>
                </a:lnTo>
                <a:lnTo>
                  <a:pt x="1025525" y="2190751"/>
                </a:lnTo>
                <a:lnTo>
                  <a:pt x="1035050" y="2201863"/>
                </a:lnTo>
                <a:lnTo>
                  <a:pt x="1043781" y="2212182"/>
                </a:lnTo>
                <a:lnTo>
                  <a:pt x="1052513" y="2220913"/>
                </a:lnTo>
                <a:lnTo>
                  <a:pt x="1062831" y="2228851"/>
                </a:lnTo>
                <a:lnTo>
                  <a:pt x="1071563" y="2235995"/>
                </a:lnTo>
                <a:lnTo>
                  <a:pt x="1081088" y="2241551"/>
                </a:lnTo>
                <a:lnTo>
                  <a:pt x="1090613" y="2246313"/>
                </a:lnTo>
                <a:lnTo>
                  <a:pt x="1098550" y="2249488"/>
                </a:lnTo>
                <a:lnTo>
                  <a:pt x="1107281" y="2251870"/>
                </a:lnTo>
                <a:lnTo>
                  <a:pt x="1115219" y="2252663"/>
                </a:lnTo>
                <a:lnTo>
                  <a:pt x="1124744" y="2252663"/>
                </a:lnTo>
                <a:lnTo>
                  <a:pt x="1133475" y="2251870"/>
                </a:lnTo>
                <a:lnTo>
                  <a:pt x="1142206" y="2249488"/>
                </a:lnTo>
                <a:lnTo>
                  <a:pt x="1151731" y="2246313"/>
                </a:lnTo>
                <a:lnTo>
                  <a:pt x="1160463" y="2242345"/>
                </a:lnTo>
                <a:lnTo>
                  <a:pt x="1169988" y="2236788"/>
                </a:lnTo>
                <a:lnTo>
                  <a:pt x="1180306" y="2230438"/>
                </a:lnTo>
                <a:lnTo>
                  <a:pt x="1189831" y="2222501"/>
                </a:lnTo>
                <a:lnTo>
                  <a:pt x="1199356" y="2213770"/>
                </a:lnTo>
                <a:lnTo>
                  <a:pt x="1209675" y="2204245"/>
                </a:lnTo>
                <a:lnTo>
                  <a:pt x="1219200" y="2193132"/>
                </a:lnTo>
                <a:lnTo>
                  <a:pt x="1229519" y="2181226"/>
                </a:lnTo>
                <a:lnTo>
                  <a:pt x="1239838" y="2167732"/>
                </a:lnTo>
                <a:lnTo>
                  <a:pt x="1272381" y="2126457"/>
                </a:lnTo>
                <a:lnTo>
                  <a:pt x="1304925" y="2088357"/>
                </a:lnTo>
                <a:lnTo>
                  <a:pt x="1337469" y="2052638"/>
                </a:lnTo>
                <a:lnTo>
                  <a:pt x="1370013" y="2018507"/>
                </a:lnTo>
                <a:lnTo>
                  <a:pt x="1402556" y="1987551"/>
                </a:lnTo>
                <a:lnTo>
                  <a:pt x="1419225" y="1973263"/>
                </a:lnTo>
                <a:lnTo>
                  <a:pt x="1435100" y="1958976"/>
                </a:lnTo>
                <a:lnTo>
                  <a:pt x="1452563" y="1946276"/>
                </a:lnTo>
                <a:lnTo>
                  <a:pt x="1468438" y="1934370"/>
                </a:lnTo>
                <a:lnTo>
                  <a:pt x="1485106" y="1921670"/>
                </a:lnTo>
                <a:lnTo>
                  <a:pt x="1500981" y="1911351"/>
                </a:lnTo>
                <a:lnTo>
                  <a:pt x="1517650" y="1900238"/>
                </a:lnTo>
                <a:lnTo>
                  <a:pt x="1534319" y="1890713"/>
                </a:lnTo>
                <a:lnTo>
                  <a:pt x="1550194" y="1881982"/>
                </a:lnTo>
                <a:lnTo>
                  <a:pt x="1567657" y="1872457"/>
                </a:lnTo>
                <a:lnTo>
                  <a:pt x="1583531" y="1865313"/>
                </a:lnTo>
                <a:lnTo>
                  <a:pt x="1600200" y="1858170"/>
                </a:lnTo>
                <a:lnTo>
                  <a:pt x="1616075" y="1851820"/>
                </a:lnTo>
                <a:lnTo>
                  <a:pt x="1632744" y="1846263"/>
                </a:lnTo>
                <a:lnTo>
                  <a:pt x="1648619" y="1839913"/>
                </a:lnTo>
                <a:lnTo>
                  <a:pt x="1666081" y="1835945"/>
                </a:lnTo>
                <a:lnTo>
                  <a:pt x="1682750" y="1831976"/>
                </a:lnTo>
                <a:lnTo>
                  <a:pt x="1698625" y="1828801"/>
                </a:lnTo>
                <a:lnTo>
                  <a:pt x="1715294" y="1826420"/>
                </a:lnTo>
                <a:lnTo>
                  <a:pt x="1731169" y="1824832"/>
                </a:lnTo>
                <a:lnTo>
                  <a:pt x="1747838" y="1823245"/>
                </a:lnTo>
                <a:lnTo>
                  <a:pt x="1763713" y="1822451"/>
                </a:lnTo>
                <a:lnTo>
                  <a:pt x="1769269" y="1822451"/>
                </a:lnTo>
                <a:lnTo>
                  <a:pt x="1793081" y="1823245"/>
                </a:lnTo>
                <a:lnTo>
                  <a:pt x="1817688" y="1825626"/>
                </a:lnTo>
                <a:lnTo>
                  <a:pt x="1842294" y="1829595"/>
                </a:lnTo>
                <a:lnTo>
                  <a:pt x="1866107" y="1834357"/>
                </a:lnTo>
                <a:lnTo>
                  <a:pt x="1889919" y="1840707"/>
                </a:lnTo>
                <a:lnTo>
                  <a:pt x="1912144" y="1850232"/>
                </a:lnTo>
                <a:lnTo>
                  <a:pt x="1935163" y="1858963"/>
                </a:lnTo>
                <a:lnTo>
                  <a:pt x="1958182" y="1870076"/>
                </a:lnTo>
                <a:lnTo>
                  <a:pt x="1980407" y="1882776"/>
                </a:lnTo>
                <a:lnTo>
                  <a:pt x="2001044" y="1897063"/>
                </a:lnTo>
                <a:lnTo>
                  <a:pt x="2022475" y="1912938"/>
                </a:lnTo>
                <a:lnTo>
                  <a:pt x="2043113" y="1928813"/>
                </a:lnTo>
                <a:lnTo>
                  <a:pt x="2063750" y="1947070"/>
                </a:lnTo>
                <a:lnTo>
                  <a:pt x="2082800" y="1967707"/>
                </a:lnTo>
                <a:lnTo>
                  <a:pt x="2102644" y="1987551"/>
                </a:lnTo>
                <a:lnTo>
                  <a:pt x="2120900" y="2010570"/>
                </a:lnTo>
                <a:lnTo>
                  <a:pt x="2136775" y="2031207"/>
                </a:lnTo>
                <a:lnTo>
                  <a:pt x="2151063" y="2052638"/>
                </a:lnTo>
                <a:lnTo>
                  <a:pt x="2164557" y="2074070"/>
                </a:lnTo>
                <a:lnTo>
                  <a:pt x="2175669" y="2096295"/>
                </a:lnTo>
                <a:lnTo>
                  <a:pt x="2186782" y="2118520"/>
                </a:lnTo>
                <a:lnTo>
                  <a:pt x="2195513" y="2141538"/>
                </a:lnTo>
                <a:lnTo>
                  <a:pt x="2202657" y="2163763"/>
                </a:lnTo>
                <a:lnTo>
                  <a:pt x="2209007" y="2187576"/>
                </a:lnTo>
                <a:lnTo>
                  <a:pt x="2214563" y="2211388"/>
                </a:lnTo>
                <a:lnTo>
                  <a:pt x="2218532" y="2235995"/>
                </a:lnTo>
                <a:lnTo>
                  <a:pt x="2220913" y="2260601"/>
                </a:lnTo>
                <a:lnTo>
                  <a:pt x="2221707" y="2284413"/>
                </a:lnTo>
                <a:lnTo>
                  <a:pt x="2221707" y="2309020"/>
                </a:lnTo>
                <a:lnTo>
                  <a:pt x="2220119" y="2334420"/>
                </a:lnTo>
                <a:lnTo>
                  <a:pt x="2216944" y="2359820"/>
                </a:lnTo>
                <a:lnTo>
                  <a:pt x="2212975" y="2385220"/>
                </a:lnTo>
                <a:lnTo>
                  <a:pt x="2207419" y="2410620"/>
                </a:lnTo>
                <a:lnTo>
                  <a:pt x="2200275" y="2436020"/>
                </a:lnTo>
                <a:lnTo>
                  <a:pt x="2193132" y="2461420"/>
                </a:lnTo>
                <a:lnTo>
                  <a:pt x="2183607" y="2487613"/>
                </a:lnTo>
                <a:lnTo>
                  <a:pt x="2172494" y="2513013"/>
                </a:lnTo>
                <a:lnTo>
                  <a:pt x="2161382" y="2539207"/>
                </a:lnTo>
                <a:lnTo>
                  <a:pt x="2147888" y="2565401"/>
                </a:lnTo>
                <a:lnTo>
                  <a:pt x="2133600" y="2590801"/>
                </a:lnTo>
                <a:lnTo>
                  <a:pt x="2117725" y="2616995"/>
                </a:lnTo>
                <a:lnTo>
                  <a:pt x="2101850" y="2643188"/>
                </a:lnTo>
                <a:lnTo>
                  <a:pt x="2082800" y="2667795"/>
                </a:lnTo>
                <a:lnTo>
                  <a:pt x="2064544" y="2693195"/>
                </a:lnTo>
                <a:lnTo>
                  <a:pt x="2043907" y="2719388"/>
                </a:lnTo>
                <a:lnTo>
                  <a:pt x="2021682" y="2744789"/>
                </a:lnTo>
                <a:lnTo>
                  <a:pt x="1998663" y="2769395"/>
                </a:lnTo>
                <a:lnTo>
                  <a:pt x="1974057" y="2794795"/>
                </a:lnTo>
                <a:lnTo>
                  <a:pt x="1943100" y="2824957"/>
                </a:lnTo>
                <a:lnTo>
                  <a:pt x="1912938" y="2851945"/>
                </a:lnTo>
                <a:lnTo>
                  <a:pt x="1886744" y="2875757"/>
                </a:lnTo>
                <a:lnTo>
                  <a:pt x="1861344" y="2897189"/>
                </a:lnTo>
                <a:lnTo>
                  <a:pt x="1825625" y="2927351"/>
                </a:lnTo>
                <a:lnTo>
                  <a:pt x="1812131" y="2940051"/>
                </a:lnTo>
                <a:lnTo>
                  <a:pt x="1801019" y="2951957"/>
                </a:lnTo>
                <a:lnTo>
                  <a:pt x="1790700" y="2962276"/>
                </a:lnTo>
                <a:lnTo>
                  <a:pt x="1783557" y="2974182"/>
                </a:lnTo>
                <a:lnTo>
                  <a:pt x="1777207" y="2984501"/>
                </a:lnTo>
                <a:lnTo>
                  <a:pt x="1774031" y="2996407"/>
                </a:lnTo>
                <a:lnTo>
                  <a:pt x="1771650" y="3008313"/>
                </a:lnTo>
                <a:lnTo>
                  <a:pt x="1770857" y="3021013"/>
                </a:lnTo>
                <a:lnTo>
                  <a:pt x="1771650" y="3036095"/>
                </a:lnTo>
                <a:lnTo>
                  <a:pt x="1774825" y="3051176"/>
                </a:lnTo>
                <a:lnTo>
                  <a:pt x="1778794" y="3070226"/>
                </a:lnTo>
                <a:lnTo>
                  <a:pt x="1783557" y="3091657"/>
                </a:lnTo>
                <a:lnTo>
                  <a:pt x="1798638" y="3140870"/>
                </a:lnTo>
                <a:lnTo>
                  <a:pt x="1809750" y="3179764"/>
                </a:lnTo>
                <a:lnTo>
                  <a:pt x="1818481" y="3216276"/>
                </a:lnTo>
                <a:lnTo>
                  <a:pt x="1825625" y="3251995"/>
                </a:lnTo>
                <a:lnTo>
                  <a:pt x="1832769" y="3286126"/>
                </a:lnTo>
                <a:lnTo>
                  <a:pt x="1836738" y="3318670"/>
                </a:lnTo>
                <a:lnTo>
                  <a:pt x="1839913" y="3351214"/>
                </a:lnTo>
                <a:lnTo>
                  <a:pt x="1840707" y="3381376"/>
                </a:lnTo>
                <a:lnTo>
                  <a:pt x="1841500" y="3410745"/>
                </a:lnTo>
                <a:lnTo>
                  <a:pt x="1839913" y="3438526"/>
                </a:lnTo>
                <a:lnTo>
                  <a:pt x="1837531" y="3464720"/>
                </a:lnTo>
                <a:lnTo>
                  <a:pt x="1834357" y="3490914"/>
                </a:lnTo>
                <a:lnTo>
                  <a:pt x="1829594" y="3515520"/>
                </a:lnTo>
                <a:lnTo>
                  <a:pt x="1823244" y="3539332"/>
                </a:lnTo>
                <a:lnTo>
                  <a:pt x="1816100" y="3562351"/>
                </a:lnTo>
                <a:lnTo>
                  <a:pt x="1808957" y="3582989"/>
                </a:lnTo>
                <a:lnTo>
                  <a:pt x="1800225" y="3603626"/>
                </a:lnTo>
                <a:lnTo>
                  <a:pt x="1789907" y="3623470"/>
                </a:lnTo>
                <a:lnTo>
                  <a:pt x="1779588" y="3641726"/>
                </a:lnTo>
                <a:lnTo>
                  <a:pt x="1767681" y="3659982"/>
                </a:lnTo>
                <a:lnTo>
                  <a:pt x="1756569" y="3677445"/>
                </a:lnTo>
                <a:lnTo>
                  <a:pt x="1743869" y="3692526"/>
                </a:lnTo>
                <a:lnTo>
                  <a:pt x="1730375" y="3707607"/>
                </a:lnTo>
                <a:lnTo>
                  <a:pt x="1717675" y="3721895"/>
                </a:lnTo>
                <a:lnTo>
                  <a:pt x="1702594" y="3735389"/>
                </a:lnTo>
                <a:lnTo>
                  <a:pt x="1689100" y="3748089"/>
                </a:lnTo>
                <a:lnTo>
                  <a:pt x="1673225" y="3759201"/>
                </a:lnTo>
                <a:lnTo>
                  <a:pt x="1658938" y="3771107"/>
                </a:lnTo>
                <a:lnTo>
                  <a:pt x="1643063" y="3780632"/>
                </a:lnTo>
                <a:lnTo>
                  <a:pt x="1627981" y="3790157"/>
                </a:lnTo>
                <a:lnTo>
                  <a:pt x="1611313" y="3799682"/>
                </a:lnTo>
                <a:lnTo>
                  <a:pt x="1596231" y="3808414"/>
                </a:lnTo>
                <a:lnTo>
                  <a:pt x="1579563" y="3815557"/>
                </a:lnTo>
                <a:lnTo>
                  <a:pt x="1560513" y="3824289"/>
                </a:lnTo>
                <a:lnTo>
                  <a:pt x="1541463" y="3831432"/>
                </a:lnTo>
                <a:lnTo>
                  <a:pt x="1521619" y="3836989"/>
                </a:lnTo>
                <a:lnTo>
                  <a:pt x="1500981" y="3841751"/>
                </a:lnTo>
                <a:lnTo>
                  <a:pt x="1480344" y="3845720"/>
                </a:lnTo>
                <a:lnTo>
                  <a:pt x="1458913" y="3848895"/>
                </a:lnTo>
                <a:lnTo>
                  <a:pt x="1436688" y="3851276"/>
                </a:lnTo>
                <a:lnTo>
                  <a:pt x="1415256" y="3851276"/>
                </a:lnTo>
                <a:lnTo>
                  <a:pt x="1397794" y="3851276"/>
                </a:lnTo>
                <a:lnTo>
                  <a:pt x="1380331" y="3849689"/>
                </a:lnTo>
                <a:lnTo>
                  <a:pt x="1363663" y="3848101"/>
                </a:lnTo>
                <a:lnTo>
                  <a:pt x="1346200" y="3845720"/>
                </a:lnTo>
                <a:lnTo>
                  <a:pt x="1329531" y="3842545"/>
                </a:lnTo>
                <a:lnTo>
                  <a:pt x="1311275" y="3839370"/>
                </a:lnTo>
                <a:lnTo>
                  <a:pt x="1293813" y="3835401"/>
                </a:lnTo>
                <a:lnTo>
                  <a:pt x="1276350" y="3829845"/>
                </a:lnTo>
                <a:lnTo>
                  <a:pt x="1258888" y="3825082"/>
                </a:lnTo>
                <a:lnTo>
                  <a:pt x="1241425" y="3817939"/>
                </a:lnTo>
                <a:lnTo>
                  <a:pt x="1223963" y="3810795"/>
                </a:lnTo>
                <a:lnTo>
                  <a:pt x="1205706" y="3803651"/>
                </a:lnTo>
                <a:lnTo>
                  <a:pt x="1189038" y="3795714"/>
                </a:lnTo>
                <a:lnTo>
                  <a:pt x="1171575" y="3785395"/>
                </a:lnTo>
                <a:lnTo>
                  <a:pt x="1154906" y="3775870"/>
                </a:lnTo>
                <a:lnTo>
                  <a:pt x="1137444" y="3766345"/>
                </a:lnTo>
                <a:lnTo>
                  <a:pt x="1120775" y="3754439"/>
                </a:lnTo>
                <a:lnTo>
                  <a:pt x="1104106" y="3742532"/>
                </a:lnTo>
                <a:lnTo>
                  <a:pt x="1087438" y="3729832"/>
                </a:lnTo>
                <a:lnTo>
                  <a:pt x="1071563" y="3717132"/>
                </a:lnTo>
                <a:lnTo>
                  <a:pt x="1054894" y="3702845"/>
                </a:lnTo>
                <a:lnTo>
                  <a:pt x="1039813" y="3688557"/>
                </a:lnTo>
                <a:lnTo>
                  <a:pt x="1023938" y="3672682"/>
                </a:lnTo>
                <a:lnTo>
                  <a:pt x="1008856" y="3656807"/>
                </a:lnTo>
                <a:lnTo>
                  <a:pt x="993775" y="3639345"/>
                </a:lnTo>
                <a:lnTo>
                  <a:pt x="979488" y="3622676"/>
                </a:lnTo>
                <a:lnTo>
                  <a:pt x="964406" y="3603626"/>
                </a:lnTo>
                <a:lnTo>
                  <a:pt x="950913" y="3584576"/>
                </a:lnTo>
                <a:lnTo>
                  <a:pt x="937419" y="3565526"/>
                </a:lnTo>
                <a:lnTo>
                  <a:pt x="924719" y="3544095"/>
                </a:lnTo>
                <a:lnTo>
                  <a:pt x="911225" y="3522664"/>
                </a:lnTo>
                <a:lnTo>
                  <a:pt x="899319" y="3501232"/>
                </a:lnTo>
                <a:lnTo>
                  <a:pt x="893763" y="3488532"/>
                </a:lnTo>
                <a:lnTo>
                  <a:pt x="889000" y="3475832"/>
                </a:lnTo>
                <a:lnTo>
                  <a:pt x="885825" y="3462339"/>
                </a:lnTo>
                <a:lnTo>
                  <a:pt x="884238" y="3449639"/>
                </a:lnTo>
                <a:lnTo>
                  <a:pt x="882650" y="3435351"/>
                </a:lnTo>
                <a:lnTo>
                  <a:pt x="884238" y="3422651"/>
                </a:lnTo>
                <a:lnTo>
                  <a:pt x="886619" y="3409951"/>
                </a:lnTo>
                <a:lnTo>
                  <a:pt x="889794" y="3397251"/>
                </a:lnTo>
                <a:lnTo>
                  <a:pt x="893763" y="3384551"/>
                </a:lnTo>
                <a:lnTo>
                  <a:pt x="899319" y="3372645"/>
                </a:lnTo>
                <a:lnTo>
                  <a:pt x="905669" y="3361532"/>
                </a:lnTo>
                <a:lnTo>
                  <a:pt x="914400" y="3351214"/>
                </a:lnTo>
                <a:lnTo>
                  <a:pt x="923131" y="3340895"/>
                </a:lnTo>
                <a:lnTo>
                  <a:pt x="932656" y="3331370"/>
                </a:lnTo>
                <a:lnTo>
                  <a:pt x="943769" y="3323432"/>
                </a:lnTo>
                <a:lnTo>
                  <a:pt x="955675" y="3315495"/>
                </a:lnTo>
                <a:lnTo>
                  <a:pt x="968375" y="3309939"/>
                </a:lnTo>
                <a:lnTo>
                  <a:pt x="981075" y="3305176"/>
                </a:lnTo>
                <a:lnTo>
                  <a:pt x="994569" y="3302001"/>
                </a:lnTo>
                <a:lnTo>
                  <a:pt x="1008063" y="3300414"/>
                </a:lnTo>
                <a:lnTo>
                  <a:pt x="1020763" y="3299620"/>
                </a:lnTo>
                <a:lnTo>
                  <a:pt x="1034256" y="3300414"/>
                </a:lnTo>
                <a:lnTo>
                  <a:pt x="1046956" y="3302795"/>
                </a:lnTo>
                <a:lnTo>
                  <a:pt x="1059656" y="3305970"/>
                </a:lnTo>
                <a:lnTo>
                  <a:pt x="1072356" y="3309939"/>
                </a:lnTo>
                <a:lnTo>
                  <a:pt x="1083469" y="3315495"/>
                </a:lnTo>
                <a:lnTo>
                  <a:pt x="1095375" y="3322639"/>
                </a:lnTo>
                <a:lnTo>
                  <a:pt x="1106488" y="3330576"/>
                </a:lnTo>
                <a:lnTo>
                  <a:pt x="1116013" y="3339307"/>
                </a:lnTo>
                <a:lnTo>
                  <a:pt x="1125538" y="3349626"/>
                </a:lnTo>
                <a:lnTo>
                  <a:pt x="1133475" y="3359945"/>
                </a:lnTo>
                <a:lnTo>
                  <a:pt x="1140619" y="3371851"/>
                </a:lnTo>
                <a:lnTo>
                  <a:pt x="1150938" y="3390107"/>
                </a:lnTo>
                <a:lnTo>
                  <a:pt x="1161256" y="3406776"/>
                </a:lnTo>
                <a:lnTo>
                  <a:pt x="1171575" y="3422651"/>
                </a:lnTo>
                <a:lnTo>
                  <a:pt x="1182688" y="3438526"/>
                </a:lnTo>
                <a:lnTo>
                  <a:pt x="1193006" y="3452020"/>
                </a:lnTo>
                <a:lnTo>
                  <a:pt x="1204119" y="3465514"/>
                </a:lnTo>
                <a:lnTo>
                  <a:pt x="1216025" y="3478214"/>
                </a:lnTo>
                <a:lnTo>
                  <a:pt x="1227138" y="3489326"/>
                </a:lnTo>
                <a:lnTo>
                  <a:pt x="1239044" y="3500439"/>
                </a:lnTo>
                <a:lnTo>
                  <a:pt x="1250156" y="3509964"/>
                </a:lnTo>
                <a:lnTo>
                  <a:pt x="1261269" y="3519489"/>
                </a:lnTo>
                <a:lnTo>
                  <a:pt x="1273175" y="3528220"/>
                </a:lnTo>
                <a:lnTo>
                  <a:pt x="1285081" y="3535364"/>
                </a:lnTo>
                <a:lnTo>
                  <a:pt x="1296988" y="3542507"/>
                </a:lnTo>
                <a:lnTo>
                  <a:pt x="1308100" y="3548857"/>
                </a:lnTo>
                <a:lnTo>
                  <a:pt x="1319213" y="3554414"/>
                </a:lnTo>
                <a:lnTo>
                  <a:pt x="1330325" y="3559970"/>
                </a:lnTo>
                <a:lnTo>
                  <a:pt x="1341438" y="3563939"/>
                </a:lnTo>
                <a:lnTo>
                  <a:pt x="1351756" y="3567114"/>
                </a:lnTo>
                <a:lnTo>
                  <a:pt x="1362869" y="3570289"/>
                </a:lnTo>
                <a:lnTo>
                  <a:pt x="1373188" y="3572670"/>
                </a:lnTo>
                <a:lnTo>
                  <a:pt x="1382713" y="3575051"/>
                </a:lnTo>
                <a:lnTo>
                  <a:pt x="1402556" y="3576639"/>
                </a:lnTo>
                <a:lnTo>
                  <a:pt x="1420813" y="3577432"/>
                </a:lnTo>
                <a:lnTo>
                  <a:pt x="1436688" y="3575845"/>
                </a:lnTo>
                <a:lnTo>
                  <a:pt x="1444625" y="3574257"/>
                </a:lnTo>
                <a:lnTo>
                  <a:pt x="1451769" y="3572670"/>
                </a:lnTo>
                <a:lnTo>
                  <a:pt x="1458119" y="3570289"/>
                </a:lnTo>
                <a:lnTo>
                  <a:pt x="1463675" y="3567907"/>
                </a:lnTo>
                <a:lnTo>
                  <a:pt x="1473994" y="3563939"/>
                </a:lnTo>
                <a:lnTo>
                  <a:pt x="1485106" y="3558382"/>
                </a:lnTo>
                <a:lnTo>
                  <a:pt x="1496219" y="3550445"/>
                </a:lnTo>
                <a:lnTo>
                  <a:pt x="1508125" y="3542507"/>
                </a:lnTo>
                <a:lnTo>
                  <a:pt x="1520031" y="3532189"/>
                </a:lnTo>
                <a:lnTo>
                  <a:pt x="1525588" y="3526632"/>
                </a:lnTo>
                <a:lnTo>
                  <a:pt x="1530350" y="3519489"/>
                </a:lnTo>
                <a:lnTo>
                  <a:pt x="1536700" y="3513139"/>
                </a:lnTo>
                <a:lnTo>
                  <a:pt x="1541463" y="3505995"/>
                </a:lnTo>
                <a:lnTo>
                  <a:pt x="1546225" y="3498057"/>
                </a:lnTo>
                <a:lnTo>
                  <a:pt x="1550194" y="3488532"/>
                </a:lnTo>
                <a:lnTo>
                  <a:pt x="1554163" y="3479007"/>
                </a:lnTo>
                <a:lnTo>
                  <a:pt x="1557338" y="3468689"/>
                </a:lnTo>
                <a:lnTo>
                  <a:pt x="1560513" y="3456782"/>
                </a:lnTo>
                <a:lnTo>
                  <a:pt x="1563688" y="3444876"/>
                </a:lnTo>
                <a:lnTo>
                  <a:pt x="1566069" y="3431382"/>
                </a:lnTo>
                <a:lnTo>
                  <a:pt x="1566863" y="3417889"/>
                </a:lnTo>
                <a:lnTo>
                  <a:pt x="1567657" y="3402807"/>
                </a:lnTo>
                <a:lnTo>
                  <a:pt x="1567657" y="3387726"/>
                </a:lnTo>
                <a:lnTo>
                  <a:pt x="1566863" y="3370264"/>
                </a:lnTo>
                <a:lnTo>
                  <a:pt x="1565275" y="3352801"/>
                </a:lnTo>
                <a:lnTo>
                  <a:pt x="1562894" y="3333751"/>
                </a:lnTo>
                <a:lnTo>
                  <a:pt x="1558925" y="3313114"/>
                </a:lnTo>
                <a:lnTo>
                  <a:pt x="1554957" y="3292476"/>
                </a:lnTo>
                <a:lnTo>
                  <a:pt x="1550194" y="3270251"/>
                </a:lnTo>
                <a:lnTo>
                  <a:pt x="1543844" y="3245645"/>
                </a:lnTo>
                <a:lnTo>
                  <a:pt x="1536700" y="3221039"/>
                </a:lnTo>
                <a:lnTo>
                  <a:pt x="1528763" y="3193257"/>
                </a:lnTo>
                <a:lnTo>
                  <a:pt x="1521619" y="3166270"/>
                </a:lnTo>
                <a:lnTo>
                  <a:pt x="1516063" y="3140870"/>
                </a:lnTo>
                <a:lnTo>
                  <a:pt x="1511300" y="3117057"/>
                </a:lnTo>
                <a:lnTo>
                  <a:pt x="1507331" y="3094038"/>
                </a:lnTo>
                <a:lnTo>
                  <a:pt x="1504156" y="3071020"/>
                </a:lnTo>
                <a:lnTo>
                  <a:pt x="1500981" y="3048795"/>
                </a:lnTo>
                <a:lnTo>
                  <a:pt x="1500188" y="3028951"/>
                </a:lnTo>
                <a:lnTo>
                  <a:pt x="1499394" y="3009107"/>
                </a:lnTo>
                <a:lnTo>
                  <a:pt x="1500188" y="2989263"/>
                </a:lnTo>
                <a:lnTo>
                  <a:pt x="1501775" y="2971801"/>
                </a:lnTo>
                <a:lnTo>
                  <a:pt x="1504156" y="2953545"/>
                </a:lnTo>
                <a:lnTo>
                  <a:pt x="1507331" y="2936876"/>
                </a:lnTo>
                <a:lnTo>
                  <a:pt x="1511300" y="2920207"/>
                </a:lnTo>
                <a:lnTo>
                  <a:pt x="1515269" y="2904332"/>
                </a:lnTo>
                <a:lnTo>
                  <a:pt x="1520031" y="2889251"/>
                </a:lnTo>
                <a:lnTo>
                  <a:pt x="1526381" y="2874170"/>
                </a:lnTo>
                <a:lnTo>
                  <a:pt x="1533525" y="2860676"/>
                </a:lnTo>
                <a:lnTo>
                  <a:pt x="1540669" y="2846389"/>
                </a:lnTo>
                <a:lnTo>
                  <a:pt x="1547813" y="2833689"/>
                </a:lnTo>
                <a:lnTo>
                  <a:pt x="1556544" y="2820989"/>
                </a:lnTo>
                <a:lnTo>
                  <a:pt x="1566069" y="2807495"/>
                </a:lnTo>
                <a:lnTo>
                  <a:pt x="1574800" y="2795589"/>
                </a:lnTo>
                <a:lnTo>
                  <a:pt x="1585119" y="2782889"/>
                </a:lnTo>
                <a:lnTo>
                  <a:pt x="1607344" y="2759870"/>
                </a:lnTo>
                <a:lnTo>
                  <a:pt x="1631157" y="2736057"/>
                </a:lnTo>
                <a:lnTo>
                  <a:pt x="1656557" y="2713038"/>
                </a:lnTo>
                <a:lnTo>
                  <a:pt x="1683544" y="2689226"/>
                </a:lnTo>
                <a:lnTo>
                  <a:pt x="1730375" y="2648745"/>
                </a:lnTo>
                <a:lnTo>
                  <a:pt x="1754981" y="2625726"/>
                </a:lnTo>
                <a:lnTo>
                  <a:pt x="1781175" y="2601120"/>
                </a:lnTo>
                <a:lnTo>
                  <a:pt x="1793081" y="2588420"/>
                </a:lnTo>
                <a:lnTo>
                  <a:pt x="1808957" y="2571751"/>
                </a:lnTo>
                <a:lnTo>
                  <a:pt x="1824831" y="2553495"/>
                </a:lnTo>
                <a:lnTo>
                  <a:pt x="1843088" y="2531270"/>
                </a:lnTo>
                <a:lnTo>
                  <a:pt x="1861344" y="2507457"/>
                </a:lnTo>
                <a:lnTo>
                  <a:pt x="1878807" y="2481263"/>
                </a:lnTo>
                <a:lnTo>
                  <a:pt x="1896269" y="2454276"/>
                </a:lnTo>
                <a:lnTo>
                  <a:pt x="1904207" y="2439988"/>
                </a:lnTo>
                <a:lnTo>
                  <a:pt x="1912144" y="2424907"/>
                </a:lnTo>
                <a:lnTo>
                  <a:pt x="1919288" y="2410620"/>
                </a:lnTo>
                <a:lnTo>
                  <a:pt x="1925638" y="2395538"/>
                </a:lnTo>
                <a:lnTo>
                  <a:pt x="1931194" y="2380457"/>
                </a:lnTo>
                <a:lnTo>
                  <a:pt x="1935957" y="2364582"/>
                </a:lnTo>
                <a:lnTo>
                  <a:pt x="1940719" y="2349501"/>
                </a:lnTo>
                <a:lnTo>
                  <a:pt x="1943894" y="2333626"/>
                </a:lnTo>
                <a:lnTo>
                  <a:pt x="1946275" y="2318545"/>
                </a:lnTo>
                <a:lnTo>
                  <a:pt x="1947863" y="2301876"/>
                </a:lnTo>
                <a:lnTo>
                  <a:pt x="1947863" y="2286001"/>
                </a:lnTo>
                <a:lnTo>
                  <a:pt x="1946275" y="2270920"/>
                </a:lnTo>
                <a:lnTo>
                  <a:pt x="1943100" y="2255045"/>
                </a:lnTo>
                <a:lnTo>
                  <a:pt x="1939132" y="2240757"/>
                </a:lnTo>
                <a:lnTo>
                  <a:pt x="1933575" y="2224882"/>
                </a:lnTo>
                <a:lnTo>
                  <a:pt x="1927225" y="2210595"/>
                </a:lnTo>
                <a:lnTo>
                  <a:pt x="1918494" y="2195513"/>
                </a:lnTo>
                <a:lnTo>
                  <a:pt x="1907381" y="2181226"/>
                </a:lnTo>
                <a:lnTo>
                  <a:pt x="1890713" y="2161382"/>
                </a:lnTo>
                <a:lnTo>
                  <a:pt x="1881188" y="2152651"/>
                </a:lnTo>
                <a:lnTo>
                  <a:pt x="1872457" y="2143920"/>
                </a:lnTo>
                <a:lnTo>
                  <a:pt x="1863725" y="2135982"/>
                </a:lnTo>
                <a:lnTo>
                  <a:pt x="1854994" y="2128838"/>
                </a:lnTo>
                <a:lnTo>
                  <a:pt x="1846263" y="2122488"/>
                </a:lnTo>
                <a:lnTo>
                  <a:pt x="1837531" y="2116932"/>
                </a:lnTo>
                <a:lnTo>
                  <a:pt x="1828800" y="2112170"/>
                </a:lnTo>
                <a:lnTo>
                  <a:pt x="1819275" y="2107407"/>
                </a:lnTo>
                <a:lnTo>
                  <a:pt x="1810544" y="2103438"/>
                </a:lnTo>
                <a:lnTo>
                  <a:pt x="1801813" y="2100263"/>
                </a:lnTo>
                <a:lnTo>
                  <a:pt x="1793081" y="2098676"/>
                </a:lnTo>
                <a:lnTo>
                  <a:pt x="1784350" y="2097088"/>
                </a:lnTo>
                <a:lnTo>
                  <a:pt x="1776413" y="2096295"/>
                </a:lnTo>
                <a:lnTo>
                  <a:pt x="1766888" y="2096295"/>
                </a:lnTo>
                <a:lnTo>
                  <a:pt x="1757363" y="2096295"/>
                </a:lnTo>
                <a:lnTo>
                  <a:pt x="1747044" y="2097882"/>
                </a:lnTo>
                <a:lnTo>
                  <a:pt x="1734344" y="2100263"/>
                </a:lnTo>
                <a:lnTo>
                  <a:pt x="1720850" y="2104232"/>
                </a:lnTo>
                <a:lnTo>
                  <a:pt x="1704975" y="2110582"/>
                </a:lnTo>
                <a:lnTo>
                  <a:pt x="1689100" y="2117726"/>
                </a:lnTo>
                <a:lnTo>
                  <a:pt x="1671638" y="2126457"/>
                </a:lnTo>
                <a:lnTo>
                  <a:pt x="1653381" y="2137570"/>
                </a:lnTo>
                <a:lnTo>
                  <a:pt x="1632744" y="2151857"/>
                </a:lnTo>
                <a:lnTo>
                  <a:pt x="1611313" y="2169320"/>
                </a:lnTo>
                <a:lnTo>
                  <a:pt x="1588294" y="2187576"/>
                </a:lnTo>
                <a:lnTo>
                  <a:pt x="1565275" y="2210595"/>
                </a:lnTo>
                <a:lnTo>
                  <a:pt x="1539875" y="2235995"/>
                </a:lnTo>
                <a:lnTo>
                  <a:pt x="1513681" y="2264570"/>
                </a:lnTo>
                <a:lnTo>
                  <a:pt x="1485900" y="2297113"/>
                </a:lnTo>
                <a:lnTo>
                  <a:pt x="1457325" y="2333626"/>
                </a:lnTo>
                <a:lnTo>
                  <a:pt x="1444625" y="2350295"/>
                </a:lnTo>
                <a:lnTo>
                  <a:pt x="1431131" y="2366170"/>
                </a:lnTo>
                <a:lnTo>
                  <a:pt x="1418431" y="2381251"/>
                </a:lnTo>
                <a:lnTo>
                  <a:pt x="1404144" y="2394745"/>
                </a:lnTo>
                <a:lnTo>
                  <a:pt x="1390650" y="2409032"/>
                </a:lnTo>
                <a:lnTo>
                  <a:pt x="1376363" y="2421732"/>
                </a:lnTo>
                <a:lnTo>
                  <a:pt x="1362869" y="2433638"/>
                </a:lnTo>
                <a:lnTo>
                  <a:pt x="1347788" y="2445545"/>
                </a:lnTo>
                <a:lnTo>
                  <a:pt x="1333500" y="2455863"/>
                </a:lnTo>
                <a:lnTo>
                  <a:pt x="1318419" y="2466182"/>
                </a:lnTo>
                <a:lnTo>
                  <a:pt x="1304131" y="2474913"/>
                </a:lnTo>
                <a:lnTo>
                  <a:pt x="1289050" y="2483645"/>
                </a:lnTo>
                <a:lnTo>
                  <a:pt x="1273969" y="2490788"/>
                </a:lnTo>
                <a:lnTo>
                  <a:pt x="1258094" y="2498726"/>
                </a:lnTo>
                <a:lnTo>
                  <a:pt x="1243013" y="2505076"/>
                </a:lnTo>
                <a:lnTo>
                  <a:pt x="1227138" y="2509838"/>
                </a:lnTo>
                <a:lnTo>
                  <a:pt x="1212056" y="2514601"/>
                </a:lnTo>
                <a:lnTo>
                  <a:pt x="1196181" y="2518570"/>
                </a:lnTo>
                <a:lnTo>
                  <a:pt x="1181100" y="2521745"/>
                </a:lnTo>
                <a:lnTo>
                  <a:pt x="1164431" y="2524920"/>
                </a:lnTo>
                <a:lnTo>
                  <a:pt x="1149350" y="2527301"/>
                </a:lnTo>
                <a:lnTo>
                  <a:pt x="1132681" y="2528095"/>
                </a:lnTo>
                <a:lnTo>
                  <a:pt x="1116806" y="2528095"/>
                </a:lnTo>
                <a:lnTo>
                  <a:pt x="1100931" y="2527301"/>
                </a:lnTo>
                <a:lnTo>
                  <a:pt x="1085056" y="2526507"/>
                </a:lnTo>
                <a:lnTo>
                  <a:pt x="1069181" y="2524126"/>
                </a:lnTo>
                <a:lnTo>
                  <a:pt x="1053306" y="2520951"/>
                </a:lnTo>
                <a:lnTo>
                  <a:pt x="1037431" y="2516982"/>
                </a:lnTo>
                <a:lnTo>
                  <a:pt x="1021556" y="2513013"/>
                </a:lnTo>
                <a:lnTo>
                  <a:pt x="1006475" y="2507457"/>
                </a:lnTo>
                <a:lnTo>
                  <a:pt x="989806" y="2501901"/>
                </a:lnTo>
                <a:lnTo>
                  <a:pt x="974725" y="2494757"/>
                </a:lnTo>
                <a:lnTo>
                  <a:pt x="951706" y="2482851"/>
                </a:lnTo>
                <a:lnTo>
                  <a:pt x="930275" y="2470151"/>
                </a:lnTo>
                <a:lnTo>
                  <a:pt x="908844" y="2455070"/>
                </a:lnTo>
                <a:lnTo>
                  <a:pt x="888206" y="2439988"/>
                </a:lnTo>
                <a:lnTo>
                  <a:pt x="868363" y="2422526"/>
                </a:lnTo>
                <a:lnTo>
                  <a:pt x="849313" y="2403476"/>
                </a:lnTo>
                <a:lnTo>
                  <a:pt x="831056" y="2384426"/>
                </a:lnTo>
                <a:lnTo>
                  <a:pt x="813594" y="2363788"/>
                </a:lnTo>
                <a:lnTo>
                  <a:pt x="797719" y="2341563"/>
                </a:lnTo>
                <a:lnTo>
                  <a:pt x="781050" y="2318545"/>
                </a:lnTo>
                <a:lnTo>
                  <a:pt x="766763" y="2294732"/>
                </a:lnTo>
                <a:lnTo>
                  <a:pt x="751681" y="2269332"/>
                </a:lnTo>
                <a:lnTo>
                  <a:pt x="738981" y="2243138"/>
                </a:lnTo>
                <a:lnTo>
                  <a:pt x="726281" y="2216151"/>
                </a:lnTo>
                <a:lnTo>
                  <a:pt x="715169" y="2188370"/>
                </a:lnTo>
                <a:lnTo>
                  <a:pt x="704056" y="2159795"/>
                </a:lnTo>
                <a:lnTo>
                  <a:pt x="694531" y="2131220"/>
                </a:lnTo>
                <a:lnTo>
                  <a:pt x="685800" y="2101057"/>
                </a:lnTo>
                <a:lnTo>
                  <a:pt x="678656" y="2070895"/>
                </a:lnTo>
                <a:lnTo>
                  <a:pt x="671513" y="2039938"/>
                </a:lnTo>
                <a:lnTo>
                  <a:pt x="665956" y="2008188"/>
                </a:lnTo>
                <a:lnTo>
                  <a:pt x="661194" y="1976438"/>
                </a:lnTo>
                <a:lnTo>
                  <a:pt x="658019" y="1944688"/>
                </a:lnTo>
                <a:lnTo>
                  <a:pt x="655638" y="1912145"/>
                </a:lnTo>
                <a:lnTo>
                  <a:pt x="654050" y="1879601"/>
                </a:lnTo>
                <a:lnTo>
                  <a:pt x="654050" y="1846263"/>
                </a:lnTo>
                <a:lnTo>
                  <a:pt x="654844" y="1812132"/>
                </a:lnTo>
                <a:lnTo>
                  <a:pt x="657225" y="1779588"/>
                </a:lnTo>
                <a:lnTo>
                  <a:pt x="660400" y="1746251"/>
                </a:lnTo>
                <a:lnTo>
                  <a:pt x="664369" y="1712913"/>
                </a:lnTo>
                <a:lnTo>
                  <a:pt x="669925" y="1679576"/>
                </a:lnTo>
                <a:lnTo>
                  <a:pt x="676275" y="1646238"/>
                </a:lnTo>
                <a:lnTo>
                  <a:pt x="683419" y="1620045"/>
                </a:lnTo>
                <a:lnTo>
                  <a:pt x="690563" y="1593851"/>
                </a:lnTo>
                <a:lnTo>
                  <a:pt x="697706" y="1567657"/>
                </a:lnTo>
                <a:lnTo>
                  <a:pt x="704850" y="1542257"/>
                </a:lnTo>
                <a:lnTo>
                  <a:pt x="714375" y="1517651"/>
                </a:lnTo>
                <a:lnTo>
                  <a:pt x="723106" y="1493838"/>
                </a:lnTo>
                <a:lnTo>
                  <a:pt x="731838" y="1469232"/>
                </a:lnTo>
                <a:lnTo>
                  <a:pt x="742950" y="1445420"/>
                </a:lnTo>
                <a:lnTo>
                  <a:pt x="752475" y="1422401"/>
                </a:lnTo>
                <a:lnTo>
                  <a:pt x="763588" y="1399382"/>
                </a:lnTo>
                <a:lnTo>
                  <a:pt x="775494" y="1377951"/>
                </a:lnTo>
                <a:lnTo>
                  <a:pt x="786606" y="1355726"/>
                </a:lnTo>
                <a:lnTo>
                  <a:pt x="800100" y="1334294"/>
                </a:lnTo>
                <a:lnTo>
                  <a:pt x="812800" y="1313657"/>
                </a:lnTo>
                <a:lnTo>
                  <a:pt x="826294" y="1293019"/>
                </a:lnTo>
                <a:lnTo>
                  <a:pt x="839788" y="1273176"/>
                </a:lnTo>
                <a:lnTo>
                  <a:pt x="853281" y="1254126"/>
                </a:lnTo>
                <a:lnTo>
                  <a:pt x="868363" y="1234282"/>
                </a:lnTo>
                <a:lnTo>
                  <a:pt x="884238" y="1215232"/>
                </a:lnTo>
                <a:lnTo>
                  <a:pt x="899319" y="1197769"/>
                </a:lnTo>
                <a:lnTo>
                  <a:pt x="915988" y="1179513"/>
                </a:lnTo>
                <a:lnTo>
                  <a:pt x="931863" y="1162051"/>
                </a:lnTo>
                <a:lnTo>
                  <a:pt x="949325" y="1146176"/>
                </a:lnTo>
                <a:lnTo>
                  <a:pt x="965994" y="1129507"/>
                </a:lnTo>
                <a:lnTo>
                  <a:pt x="984250" y="1113632"/>
                </a:lnTo>
                <a:lnTo>
                  <a:pt x="1002506" y="1097757"/>
                </a:lnTo>
                <a:lnTo>
                  <a:pt x="1020763" y="1083469"/>
                </a:lnTo>
                <a:lnTo>
                  <a:pt x="1039813" y="1069182"/>
                </a:lnTo>
                <a:lnTo>
                  <a:pt x="1058863" y="1055688"/>
                </a:lnTo>
                <a:lnTo>
                  <a:pt x="1078706" y="1041401"/>
                </a:lnTo>
                <a:lnTo>
                  <a:pt x="1099344" y="1028701"/>
                </a:lnTo>
                <a:lnTo>
                  <a:pt x="1119981" y="1016001"/>
                </a:lnTo>
                <a:lnTo>
                  <a:pt x="1140619" y="1004888"/>
                </a:lnTo>
                <a:lnTo>
                  <a:pt x="1162050" y="993776"/>
                </a:lnTo>
                <a:lnTo>
                  <a:pt x="1184275" y="981869"/>
                </a:lnTo>
                <a:lnTo>
                  <a:pt x="1205706" y="972344"/>
                </a:lnTo>
                <a:lnTo>
                  <a:pt x="1227931" y="962819"/>
                </a:lnTo>
                <a:lnTo>
                  <a:pt x="1250950" y="952501"/>
                </a:lnTo>
                <a:lnTo>
                  <a:pt x="1273969" y="944563"/>
                </a:lnTo>
                <a:lnTo>
                  <a:pt x="1297781" y="935832"/>
                </a:lnTo>
                <a:lnTo>
                  <a:pt x="1320800" y="927894"/>
                </a:lnTo>
                <a:lnTo>
                  <a:pt x="1345406" y="920751"/>
                </a:lnTo>
                <a:lnTo>
                  <a:pt x="1370013" y="914401"/>
                </a:lnTo>
                <a:lnTo>
                  <a:pt x="1394619" y="908051"/>
                </a:lnTo>
                <a:lnTo>
                  <a:pt x="1420019" y="903288"/>
                </a:lnTo>
                <a:lnTo>
                  <a:pt x="1445419" y="896938"/>
                </a:lnTo>
                <a:lnTo>
                  <a:pt x="1470025" y="892969"/>
                </a:lnTo>
                <a:lnTo>
                  <a:pt x="1496219" y="889001"/>
                </a:lnTo>
                <a:lnTo>
                  <a:pt x="1522413" y="885826"/>
                </a:lnTo>
                <a:lnTo>
                  <a:pt x="1549400" y="883444"/>
                </a:lnTo>
                <a:lnTo>
                  <a:pt x="1576388" y="881063"/>
                </a:lnTo>
                <a:lnTo>
                  <a:pt x="1603375" y="879476"/>
                </a:lnTo>
                <a:close/>
                <a:moveTo>
                  <a:pt x="1599783" y="0"/>
                </a:moveTo>
                <a:lnTo>
                  <a:pt x="1652182" y="794"/>
                </a:lnTo>
                <a:lnTo>
                  <a:pt x="1704582" y="2381"/>
                </a:lnTo>
                <a:lnTo>
                  <a:pt x="1757776" y="6350"/>
                </a:lnTo>
                <a:lnTo>
                  <a:pt x="1810176" y="11112"/>
                </a:lnTo>
                <a:lnTo>
                  <a:pt x="1863369" y="18256"/>
                </a:lnTo>
                <a:lnTo>
                  <a:pt x="1917357" y="26194"/>
                </a:lnTo>
                <a:lnTo>
                  <a:pt x="1969757" y="35719"/>
                </a:lnTo>
                <a:lnTo>
                  <a:pt x="2022951" y="46831"/>
                </a:lnTo>
                <a:lnTo>
                  <a:pt x="2076939" y="58737"/>
                </a:lnTo>
                <a:lnTo>
                  <a:pt x="2130132" y="73025"/>
                </a:lnTo>
                <a:lnTo>
                  <a:pt x="2183326" y="88106"/>
                </a:lnTo>
                <a:lnTo>
                  <a:pt x="2236520" y="105569"/>
                </a:lnTo>
                <a:lnTo>
                  <a:pt x="2289713" y="123031"/>
                </a:lnTo>
                <a:lnTo>
                  <a:pt x="2342907" y="143669"/>
                </a:lnTo>
                <a:lnTo>
                  <a:pt x="2396101" y="165100"/>
                </a:lnTo>
                <a:lnTo>
                  <a:pt x="2438974" y="183356"/>
                </a:lnTo>
                <a:lnTo>
                  <a:pt x="2482640" y="203200"/>
                </a:lnTo>
                <a:lnTo>
                  <a:pt x="2523925" y="224631"/>
                </a:lnTo>
                <a:lnTo>
                  <a:pt x="2564416" y="245269"/>
                </a:lnTo>
                <a:lnTo>
                  <a:pt x="2604907" y="268287"/>
                </a:lnTo>
                <a:lnTo>
                  <a:pt x="2643809" y="292100"/>
                </a:lnTo>
                <a:lnTo>
                  <a:pt x="2681918" y="317500"/>
                </a:lnTo>
                <a:lnTo>
                  <a:pt x="2720027" y="342900"/>
                </a:lnTo>
                <a:lnTo>
                  <a:pt x="2756549" y="369887"/>
                </a:lnTo>
                <a:lnTo>
                  <a:pt x="2792275" y="396875"/>
                </a:lnTo>
                <a:lnTo>
                  <a:pt x="2826415" y="424656"/>
                </a:lnTo>
                <a:lnTo>
                  <a:pt x="2861348" y="454025"/>
                </a:lnTo>
                <a:lnTo>
                  <a:pt x="2893899" y="484187"/>
                </a:lnTo>
                <a:lnTo>
                  <a:pt x="2925657" y="515937"/>
                </a:lnTo>
                <a:lnTo>
                  <a:pt x="2956621" y="548481"/>
                </a:lnTo>
                <a:lnTo>
                  <a:pt x="2985996" y="581025"/>
                </a:lnTo>
                <a:lnTo>
                  <a:pt x="3015372" y="614362"/>
                </a:lnTo>
                <a:lnTo>
                  <a:pt x="3043159" y="648494"/>
                </a:lnTo>
                <a:lnTo>
                  <a:pt x="3070153" y="684212"/>
                </a:lnTo>
                <a:lnTo>
                  <a:pt x="3094765" y="719931"/>
                </a:lnTo>
                <a:lnTo>
                  <a:pt x="3120171" y="757237"/>
                </a:lnTo>
                <a:lnTo>
                  <a:pt x="3143989" y="794544"/>
                </a:lnTo>
                <a:lnTo>
                  <a:pt x="3166220" y="832644"/>
                </a:lnTo>
                <a:lnTo>
                  <a:pt x="3188450" y="872331"/>
                </a:lnTo>
                <a:lnTo>
                  <a:pt x="3208299" y="912019"/>
                </a:lnTo>
                <a:lnTo>
                  <a:pt x="3228147" y="951706"/>
                </a:lnTo>
                <a:lnTo>
                  <a:pt x="3246407" y="993775"/>
                </a:lnTo>
                <a:lnTo>
                  <a:pt x="3263080" y="1035050"/>
                </a:lnTo>
                <a:lnTo>
                  <a:pt x="3279753" y="1078706"/>
                </a:lnTo>
                <a:lnTo>
                  <a:pt x="3294043" y="1121569"/>
                </a:lnTo>
                <a:lnTo>
                  <a:pt x="3308335" y="1165225"/>
                </a:lnTo>
                <a:lnTo>
                  <a:pt x="3320243" y="1209675"/>
                </a:lnTo>
                <a:lnTo>
                  <a:pt x="3331359" y="1257300"/>
                </a:lnTo>
                <a:lnTo>
                  <a:pt x="3342474" y="1304131"/>
                </a:lnTo>
                <a:lnTo>
                  <a:pt x="3351207" y="1351756"/>
                </a:lnTo>
                <a:lnTo>
                  <a:pt x="3358353" y="1398588"/>
                </a:lnTo>
                <a:lnTo>
                  <a:pt x="3365498" y="1447006"/>
                </a:lnTo>
                <a:lnTo>
                  <a:pt x="3370261" y="1495425"/>
                </a:lnTo>
                <a:lnTo>
                  <a:pt x="3373437" y="1543050"/>
                </a:lnTo>
                <a:lnTo>
                  <a:pt x="3375819" y="1591469"/>
                </a:lnTo>
                <a:lnTo>
                  <a:pt x="3376613" y="1640681"/>
                </a:lnTo>
                <a:lnTo>
                  <a:pt x="3375819" y="1688306"/>
                </a:lnTo>
                <a:lnTo>
                  <a:pt x="3374231" y="1736725"/>
                </a:lnTo>
                <a:lnTo>
                  <a:pt x="3371849" y="1784350"/>
                </a:lnTo>
                <a:lnTo>
                  <a:pt x="3367086" y="1832769"/>
                </a:lnTo>
                <a:lnTo>
                  <a:pt x="3362322" y="1881188"/>
                </a:lnTo>
                <a:lnTo>
                  <a:pt x="3354383" y="1928019"/>
                </a:lnTo>
                <a:lnTo>
                  <a:pt x="3346443" y="1975644"/>
                </a:lnTo>
                <a:lnTo>
                  <a:pt x="3337710" y="2023269"/>
                </a:lnTo>
                <a:lnTo>
                  <a:pt x="3326595" y="2069306"/>
                </a:lnTo>
                <a:lnTo>
                  <a:pt x="3315480" y="2116138"/>
                </a:lnTo>
                <a:lnTo>
                  <a:pt x="3301983" y="2160588"/>
                </a:lnTo>
                <a:lnTo>
                  <a:pt x="3287692" y="2206625"/>
                </a:lnTo>
                <a:lnTo>
                  <a:pt x="3271813" y="2250281"/>
                </a:lnTo>
                <a:lnTo>
                  <a:pt x="3255935" y="2294731"/>
                </a:lnTo>
                <a:lnTo>
                  <a:pt x="3237674" y="2337594"/>
                </a:lnTo>
                <a:lnTo>
                  <a:pt x="3219413" y="2381250"/>
                </a:lnTo>
                <a:lnTo>
                  <a:pt x="3198771" y="2422525"/>
                </a:lnTo>
                <a:lnTo>
                  <a:pt x="3177335" y="2463006"/>
                </a:lnTo>
                <a:lnTo>
                  <a:pt x="3154311" y="2503488"/>
                </a:lnTo>
                <a:lnTo>
                  <a:pt x="3131287" y="2542381"/>
                </a:lnTo>
                <a:lnTo>
                  <a:pt x="3106675" y="2580481"/>
                </a:lnTo>
                <a:lnTo>
                  <a:pt x="3080475" y="2618581"/>
                </a:lnTo>
                <a:lnTo>
                  <a:pt x="3053481" y="2654300"/>
                </a:lnTo>
                <a:lnTo>
                  <a:pt x="3005845" y="2716213"/>
                </a:lnTo>
                <a:lnTo>
                  <a:pt x="2941536" y="2799556"/>
                </a:lnTo>
                <a:lnTo>
                  <a:pt x="2881197" y="2878931"/>
                </a:lnTo>
                <a:lnTo>
                  <a:pt x="2824827" y="2952750"/>
                </a:lnTo>
                <a:lnTo>
                  <a:pt x="2774015" y="3022600"/>
                </a:lnTo>
                <a:lnTo>
                  <a:pt x="2726379" y="3090863"/>
                </a:lnTo>
                <a:lnTo>
                  <a:pt x="2704149" y="3123406"/>
                </a:lnTo>
                <a:lnTo>
                  <a:pt x="2682712" y="3155156"/>
                </a:lnTo>
                <a:lnTo>
                  <a:pt x="2663658" y="3186906"/>
                </a:lnTo>
                <a:lnTo>
                  <a:pt x="2643809" y="3218656"/>
                </a:lnTo>
                <a:lnTo>
                  <a:pt x="2626343" y="3249613"/>
                </a:lnTo>
                <a:lnTo>
                  <a:pt x="2608876" y="3280569"/>
                </a:lnTo>
                <a:lnTo>
                  <a:pt x="2592203" y="3311525"/>
                </a:lnTo>
                <a:lnTo>
                  <a:pt x="2577913" y="3342481"/>
                </a:lnTo>
                <a:lnTo>
                  <a:pt x="2562828" y="3373438"/>
                </a:lnTo>
                <a:lnTo>
                  <a:pt x="2550125" y="3405188"/>
                </a:lnTo>
                <a:lnTo>
                  <a:pt x="2538216" y="3436144"/>
                </a:lnTo>
                <a:lnTo>
                  <a:pt x="2526307" y="3469481"/>
                </a:lnTo>
                <a:lnTo>
                  <a:pt x="2515985" y="3501231"/>
                </a:lnTo>
                <a:lnTo>
                  <a:pt x="2507252" y="3534569"/>
                </a:lnTo>
                <a:lnTo>
                  <a:pt x="2497725" y="3567906"/>
                </a:lnTo>
                <a:lnTo>
                  <a:pt x="2490579" y="3602038"/>
                </a:lnTo>
                <a:lnTo>
                  <a:pt x="2483434" y="3636963"/>
                </a:lnTo>
                <a:lnTo>
                  <a:pt x="2477877" y="3672681"/>
                </a:lnTo>
                <a:lnTo>
                  <a:pt x="2471525" y="3710781"/>
                </a:lnTo>
                <a:lnTo>
                  <a:pt x="2467555" y="3748088"/>
                </a:lnTo>
                <a:lnTo>
                  <a:pt x="2464380" y="3786981"/>
                </a:lnTo>
                <a:lnTo>
                  <a:pt x="2461998" y="3828256"/>
                </a:lnTo>
                <a:lnTo>
                  <a:pt x="2458028" y="3882231"/>
                </a:lnTo>
                <a:lnTo>
                  <a:pt x="2452471" y="3936206"/>
                </a:lnTo>
                <a:lnTo>
                  <a:pt x="2444531" y="3990181"/>
                </a:lnTo>
                <a:lnTo>
                  <a:pt x="2435798" y="4043363"/>
                </a:lnTo>
                <a:lnTo>
                  <a:pt x="2425477" y="4096544"/>
                </a:lnTo>
                <a:lnTo>
                  <a:pt x="2412774" y="4149725"/>
                </a:lnTo>
                <a:lnTo>
                  <a:pt x="2398483" y="4201319"/>
                </a:lnTo>
                <a:lnTo>
                  <a:pt x="2381810" y="4252913"/>
                </a:lnTo>
                <a:lnTo>
                  <a:pt x="2373871" y="4278313"/>
                </a:lnTo>
                <a:lnTo>
                  <a:pt x="2365137" y="4303713"/>
                </a:lnTo>
                <a:lnTo>
                  <a:pt x="2354817" y="4328319"/>
                </a:lnTo>
                <a:lnTo>
                  <a:pt x="2345289" y="4352131"/>
                </a:lnTo>
                <a:lnTo>
                  <a:pt x="2334968" y="4376738"/>
                </a:lnTo>
                <a:lnTo>
                  <a:pt x="2323059" y="4401344"/>
                </a:lnTo>
                <a:lnTo>
                  <a:pt x="2311944" y="4425156"/>
                </a:lnTo>
                <a:lnTo>
                  <a:pt x="2300829" y="4448969"/>
                </a:lnTo>
                <a:lnTo>
                  <a:pt x="2288126" y="4471988"/>
                </a:lnTo>
                <a:lnTo>
                  <a:pt x="2275423" y="4494213"/>
                </a:lnTo>
                <a:lnTo>
                  <a:pt x="2261926" y="4517231"/>
                </a:lnTo>
                <a:lnTo>
                  <a:pt x="2248429" y="4539456"/>
                </a:lnTo>
                <a:lnTo>
                  <a:pt x="2234138" y="4561681"/>
                </a:lnTo>
                <a:lnTo>
                  <a:pt x="2219847" y="4582319"/>
                </a:lnTo>
                <a:lnTo>
                  <a:pt x="2204762" y="4603750"/>
                </a:lnTo>
                <a:lnTo>
                  <a:pt x="2189677" y="4624388"/>
                </a:lnTo>
                <a:lnTo>
                  <a:pt x="2173799" y="4644231"/>
                </a:lnTo>
                <a:lnTo>
                  <a:pt x="2157920" y="4664075"/>
                </a:lnTo>
                <a:lnTo>
                  <a:pt x="2140453" y="4683919"/>
                </a:lnTo>
                <a:lnTo>
                  <a:pt x="2123781" y="4702175"/>
                </a:lnTo>
                <a:lnTo>
                  <a:pt x="2105520" y="4721225"/>
                </a:lnTo>
                <a:lnTo>
                  <a:pt x="2087260" y="4739481"/>
                </a:lnTo>
                <a:lnTo>
                  <a:pt x="2068999" y="4756150"/>
                </a:lnTo>
                <a:lnTo>
                  <a:pt x="2049151" y="4773613"/>
                </a:lnTo>
                <a:lnTo>
                  <a:pt x="2029302" y="4789488"/>
                </a:lnTo>
                <a:lnTo>
                  <a:pt x="2010248" y="4805363"/>
                </a:lnTo>
                <a:lnTo>
                  <a:pt x="1989605" y="4820444"/>
                </a:lnTo>
                <a:lnTo>
                  <a:pt x="1968169" y="4835525"/>
                </a:lnTo>
                <a:lnTo>
                  <a:pt x="1947527" y="4849019"/>
                </a:lnTo>
                <a:lnTo>
                  <a:pt x="1925297" y="4863306"/>
                </a:lnTo>
                <a:lnTo>
                  <a:pt x="1902273" y="4875213"/>
                </a:lnTo>
                <a:lnTo>
                  <a:pt x="1879248" y="4887913"/>
                </a:lnTo>
                <a:lnTo>
                  <a:pt x="1856224" y="4899819"/>
                </a:lnTo>
                <a:lnTo>
                  <a:pt x="1832406" y="4910138"/>
                </a:lnTo>
                <a:lnTo>
                  <a:pt x="1808588" y="4921250"/>
                </a:lnTo>
                <a:lnTo>
                  <a:pt x="1783182" y="4929981"/>
                </a:lnTo>
                <a:lnTo>
                  <a:pt x="1757776" y="4938713"/>
                </a:lnTo>
                <a:lnTo>
                  <a:pt x="1732370" y="4947444"/>
                </a:lnTo>
                <a:lnTo>
                  <a:pt x="1706170" y="4955381"/>
                </a:lnTo>
                <a:lnTo>
                  <a:pt x="1679176" y="4961731"/>
                </a:lnTo>
                <a:lnTo>
                  <a:pt x="1652976" y="4967288"/>
                </a:lnTo>
                <a:lnTo>
                  <a:pt x="1625189" y="4973638"/>
                </a:lnTo>
                <a:lnTo>
                  <a:pt x="1597401" y="4977606"/>
                </a:lnTo>
                <a:lnTo>
                  <a:pt x="1568819" y="4981575"/>
                </a:lnTo>
                <a:lnTo>
                  <a:pt x="1539443" y="4983956"/>
                </a:lnTo>
                <a:lnTo>
                  <a:pt x="1510068" y="4986338"/>
                </a:lnTo>
                <a:lnTo>
                  <a:pt x="1479898" y="4987925"/>
                </a:lnTo>
                <a:lnTo>
                  <a:pt x="1449729" y="4987925"/>
                </a:lnTo>
                <a:lnTo>
                  <a:pt x="1414001" y="4987131"/>
                </a:lnTo>
                <a:lnTo>
                  <a:pt x="1379862" y="4986338"/>
                </a:lnTo>
                <a:lnTo>
                  <a:pt x="1345723" y="4983956"/>
                </a:lnTo>
                <a:lnTo>
                  <a:pt x="1312377" y="4980781"/>
                </a:lnTo>
                <a:lnTo>
                  <a:pt x="1279826" y="4976813"/>
                </a:lnTo>
                <a:lnTo>
                  <a:pt x="1247275" y="4970463"/>
                </a:lnTo>
                <a:lnTo>
                  <a:pt x="1214723" y="4964906"/>
                </a:lnTo>
                <a:lnTo>
                  <a:pt x="1182966" y="4957763"/>
                </a:lnTo>
                <a:lnTo>
                  <a:pt x="1152002" y="4950619"/>
                </a:lnTo>
                <a:lnTo>
                  <a:pt x="1121039" y="4941094"/>
                </a:lnTo>
                <a:lnTo>
                  <a:pt x="1090869" y="4931569"/>
                </a:lnTo>
                <a:lnTo>
                  <a:pt x="1059905" y="4921250"/>
                </a:lnTo>
                <a:lnTo>
                  <a:pt x="1030530" y="4909344"/>
                </a:lnTo>
                <a:lnTo>
                  <a:pt x="1002742" y="4897438"/>
                </a:lnTo>
                <a:lnTo>
                  <a:pt x="974160" y="4883150"/>
                </a:lnTo>
                <a:lnTo>
                  <a:pt x="946373" y="4869656"/>
                </a:lnTo>
                <a:lnTo>
                  <a:pt x="918585" y="4853781"/>
                </a:lnTo>
                <a:lnTo>
                  <a:pt x="891591" y="4838700"/>
                </a:lnTo>
                <a:lnTo>
                  <a:pt x="865391" y="4821238"/>
                </a:lnTo>
                <a:lnTo>
                  <a:pt x="839191" y="4803775"/>
                </a:lnTo>
                <a:lnTo>
                  <a:pt x="813785" y="4784725"/>
                </a:lnTo>
                <a:lnTo>
                  <a:pt x="789173" y="4764881"/>
                </a:lnTo>
                <a:lnTo>
                  <a:pt x="764561" y="4745038"/>
                </a:lnTo>
                <a:lnTo>
                  <a:pt x="741537" y="4723606"/>
                </a:lnTo>
                <a:lnTo>
                  <a:pt x="718513" y="4701381"/>
                </a:lnTo>
                <a:lnTo>
                  <a:pt x="695489" y="4679156"/>
                </a:lnTo>
                <a:lnTo>
                  <a:pt x="673258" y="4655344"/>
                </a:lnTo>
                <a:lnTo>
                  <a:pt x="652616" y="4629944"/>
                </a:lnTo>
                <a:lnTo>
                  <a:pt x="631974" y="4604544"/>
                </a:lnTo>
                <a:lnTo>
                  <a:pt x="611331" y="4577556"/>
                </a:lnTo>
                <a:lnTo>
                  <a:pt x="592277" y="4550569"/>
                </a:lnTo>
                <a:lnTo>
                  <a:pt x="572428" y="4522788"/>
                </a:lnTo>
                <a:lnTo>
                  <a:pt x="566077" y="4510881"/>
                </a:lnTo>
                <a:lnTo>
                  <a:pt x="560519" y="4497388"/>
                </a:lnTo>
                <a:lnTo>
                  <a:pt x="554962" y="4485481"/>
                </a:lnTo>
                <a:lnTo>
                  <a:pt x="552580" y="4472781"/>
                </a:lnTo>
                <a:lnTo>
                  <a:pt x="550198" y="4459288"/>
                </a:lnTo>
                <a:lnTo>
                  <a:pt x="550198" y="4445794"/>
                </a:lnTo>
                <a:lnTo>
                  <a:pt x="550992" y="4432300"/>
                </a:lnTo>
                <a:lnTo>
                  <a:pt x="552580" y="4419600"/>
                </a:lnTo>
                <a:lnTo>
                  <a:pt x="555756" y="4406900"/>
                </a:lnTo>
                <a:lnTo>
                  <a:pt x="561313" y="4394994"/>
                </a:lnTo>
                <a:lnTo>
                  <a:pt x="566871" y="4382294"/>
                </a:lnTo>
                <a:lnTo>
                  <a:pt x="573222" y="4371181"/>
                </a:lnTo>
                <a:lnTo>
                  <a:pt x="581162" y="4360863"/>
                </a:lnTo>
                <a:lnTo>
                  <a:pt x="590689" y="4350544"/>
                </a:lnTo>
                <a:lnTo>
                  <a:pt x="601010" y="4341019"/>
                </a:lnTo>
                <a:lnTo>
                  <a:pt x="611331" y="4333081"/>
                </a:lnTo>
                <a:lnTo>
                  <a:pt x="624034" y="4326731"/>
                </a:lnTo>
                <a:lnTo>
                  <a:pt x="636737" y="4320381"/>
                </a:lnTo>
                <a:lnTo>
                  <a:pt x="649440" y="4315619"/>
                </a:lnTo>
                <a:lnTo>
                  <a:pt x="662143" y="4312444"/>
                </a:lnTo>
                <a:lnTo>
                  <a:pt x="674846" y="4310856"/>
                </a:lnTo>
                <a:lnTo>
                  <a:pt x="688343" y="4310856"/>
                </a:lnTo>
                <a:lnTo>
                  <a:pt x="701840" y="4311650"/>
                </a:lnTo>
                <a:lnTo>
                  <a:pt x="714543" y="4313238"/>
                </a:lnTo>
                <a:lnTo>
                  <a:pt x="727246" y="4316413"/>
                </a:lnTo>
                <a:lnTo>
                  <a:pt x="739949" y="4321175"/>
                </a:lnTo>
                <a:lnTo>
                  <a:pt x="751858" y="4327525"/>
                </a:lnTo>
                <a:lnTo>
                  <a:pt x="762973" y="4333875"/>
                </a:lnTo>
                <a:lnTo>
                  <a:pt x="774088" y="4341813"/>
                </a:lnTo>
                <a:lnTo>
                  <a:pt x="783616" y="4350544"/>
                </a:lnTo>
                <a:lnTo>
                  <a:pt x="793143" y="4360863"/>
                </a:lnTo>
                <a:lnTo>
                  <a:pt x="801876" y="4371975"/>
                </a:lnTo>
                <a:lnTo>
                  <a:pt x="815373" y="4393406"/>
                </a:lnTo>
                <a:lnTo>
                  <a:pt x="830458" y="4414044"/>
                </a:lnTo>
                <a:lnTo>
                  <a:pt x="844749" y="4433094"/>
                </a:lnTo>
                <a:lnTo>
                  <a:pt x="860627" y="4452144"/>
                </a:lnTo>
                <a:lnTo>
                  <a:pt x="876506" y="4470400"/>
                </a:lnTo>
                <a:lnTo>
                  <a:pt x="892385" y="4487863"/>
                </a:lnTo>
                <a:lnTo>
                  <a:pt x="909058" y="4505325"/>
                </a:lnTo>
                <a:lnTo>
                  <a:pt x="926524" y="4521200"/>
                </a:lnTo>
                <a:lnTo>
                  <a:pt x="943991" y="4537075"/>
                </a:lnTo>
                <a:lnTo>
                  <a:pt x="961457" y="4552156"/>
                </a:lnTo>
                <a:lnTo>
                  <a:pt x="979718" y="4566444"/>
                </a:lnTo>
                <a:lnTo>
                  <a:pt x="997979" y="4579938"/>
                </a:lnTo>
                <a:lnTo>
                  <a:pt x="1017033" y="4593431"/>
                </a:lnTo>
                <a:lnTo>
                  <a:pt x="1036881" y="4605338"/>
                </a:lnTo>
                <a:lnTo>
                  <a:pt x="1055936" y="4617244"/>
                </a:lnTo>
                <a:lnTo>
                  <a:pt x="1075784" y="4628356"/>
                </a:lnTo>
                <a:lnTo>
                  <a:pt x="1096427" y="4638675"/>
                </a:lnTo>
                <a:lnTo>
                  <a:pt x="1117069" y="4648994"/>
                </a:lnTo>
                <a:lnTo>
                  <a:pt x="1138505" y="4657725"/>
                </a:lnTo>
                <a:lnTo>
                  <a:pt x="1160735" y="4665663"/>
                </a:lnTo>
                <a:lnTo>
                  <a:pt x="1182966" y="4673600"/>
                </a:lnTo>
                <a:lnTo>
                  <a:pt x="1204402" y="4680744"/>
                </a:lnTo>
                <a:lnTo>
                  <a:pt x="1227426" y="4687094"/>
                </a:lnTo>
                <a:lnTo>
                  <a:pt x="1250450" y="4692650"/>
                </a:lnTo>
                <a:lnTo>
                  <a:pt x="1274269" y="4697413"/>
                </a:lnTo>
                <a:lnTo>
                  <a:pt x="1298087" y="4702175"/>
                </a:lnTo>
                <a:lnTo>
                  <a:pt x="1321905" y="4705350"/>
                </a:lnTo>
                <a:lnTo>
                  <a:pt x="1346517" y="4709319"/>
                </a:lnTo>
                <a:lnTo>
                  <a:pt x="1371923" y="4711700"/>
                </a:lnTo>
                <a:lnTo>
                  <a:pt x="1397329" y="4713288"/>
                </a:lnTo>
                <a:lnTo>
                  <a:pt x="1423529" y="4714081"/>
                </a:lnTo>
                <a:lnTo>
                  <a:pt x="1449729" y="4714875"/>
                </a:lnTo>
                <a:lnTo>
                  <a:pt x="1472753" y="4714081"/>
                </a:lnTo>
                <a:lnTo>
                  <a:pt x="1495777" y="4713288"/>
                </a:lnTo>
                <a:lnTo>
                  <a:pt x="1518801" y="4711700"/>
                </a:lnTo>
                <a:lnTo>
                  <a:pt x="1541031" y="4709319"/>
                </a:lnTo>
                <a:lnTo>
                  <a:pt x="1563261" y="4705350"/>
                </a:lnTo>
                <a:lnTo>
                  <a:pt x="1584698" y="4701381"/>
                </a:lnTo>
                <a:lnTo>
                  <a:pt x="1605340" y="4697413"/>
                </a:lnTo>
                <a:lnTo>
                  <a:pt x="1626776" y="4692650"/>
                </a:lnTo>
                <a:lnTo>
                  <a:pt x="1646625" y="4687094"/>
                </a:lnTo>
                <a:lnTo>
                  <a:pt x="1666473" y="4681538"/>
                </a:lnTo>
                <a:lnTo>
                  <a:pt x="1686322" y="4673600"/>
                </a:lnTo>
                <a:lnTo>
                  <a:pt x="1704582" y="4666456"/>
                </a:lnTo>
                <a:lnTo>
                  <a:pt x="1723637" y="4659313"/>
                </a:lnTo>
                <a:lnTo>
                  <a:pt x="1741897" y="4650581"/>
                </a:lnTo>
                <a:lnTo>
                  <a:pt x="1758570" y="4641056"/>
                </a:lnTo>
                <a:lnTo>
                  <a:pt x="1776831" y="4632325"/>
                </a:lnTo>
                <a:lnTo>
                  <a:pt x="1792709" y="4622006"/>
                </a:lnTo>
                <a:lnTo>
                  <a:pt x="1810176" y="4610894"/>
                </a:lnTo>
                <a:lnTo>
                  <a:pt x="1826055" y="4600575"/>
                </a:lnTo>
                <a:lnTo>
                  <a:pt x="1841933" y="4588669"/>
                </a:lnTo>
                <a:lnTo>
                  <a:pt x="1857812" y="4576763"/>
                </a:lnTo>
                <a:lnTo>
                  <a:pt x="1872103" y="4564856"/>
                </a:lnTo>
                <a:lnTo>
                  <a:pt x="1887188" y="4552156"/>
                </a:lnTo>
                <a:lnTo>
                  <a:pt x="1900685" y="4538663"/>
                </a:lnTo>
                <a:lnTo>
                  <a:pt x="1914181" y="4525169"/>
                </a:lnTo>
                <a:lnTo>
                  <a:pt x="1928472" y="4511675"/>
                </a:lnTo>
                <a:lnTo>
                  <a:pt x="1941175" y="4496594"/>
                </a:lnTo>
                <a:lnTo>
                  <a:pt x="1953878" y="4482306"/>
                </a:lnTo>
                <a:lnTo>
                  <a:pt x="1966581" y="4466431"/>
                </a:lnTo>
                <a:lnTo>
                  <a:pt x="1978490" y="4451350"/>
                </a:lnTo>
                <a:lnTo>
                  <a:pt x="2000721" y="4419600"/>
                </a:lnTo>
                <a:lnTo>
                  <a:pt x="2022951" y="4387056"/>
                </a:lnTo>
                <a:lnTo>
                  <a:pt x="2042799" y="4352131"/>
                </a:lnTo>
                <a:lnTo>
                  <a:pt x="2061060" y="4317206"/>
                </a:lnTo>
                <a:lnTo>
                  <a:pt x="2078526" y="4280694"/>
                </a:lnTo>
                <a:lnTo>
                  <a:pt x="2095199" y="4244181"/>
                </a:lnTo>
                <a:lnTo>
                  <a:pt x="2109490" y="4206875"/>
                </a:lnTo>
                <a:lnTo>
                  <a:pt x="2122193" y="4167981"/>
                </a:lnTo>
                <a:lnTo>
                  <a:pt x="2134896" y="4129088"/>
                </a:lnTo>
                <a:lnTo>
                  <a:pt x="2145217" y="4090194"/>
                </a:lnTo>
                <a:lnTo>
                  <a:pt x="2155538" y="4050506"/>
                </a:lnTo>
                <a:lnTo>
                  <a:pt x="2164271" y="4010819"/>
                </a:lnTo>
                <a:lnTo>
                  <a:pt x="2170623" y="3971131"/>
                </a:lnTo>
                <a:lnTo>
                  <a:pt x="2176975" y="3931444"/>
                </a:lnTo>
                <a:lnTo>
                  <a:pt x="2182532" y="3891756"/>
                </a:lnTo>
                <a:lnTo>
                  <a:pt x="2185708" y="3852863"/>
                </a:lnTo>
                <a:lnTo>
                  <a:pt x="2188883" y="3813175"/>
                </a:lnTo>
                <a:lnTo>
                  <a:pt x="2192059" y="3764756"/>
                </a:lnTo>
                <a:lnTo>
                  <a:pt x="2196029" y="3717925"/>
                </a:lnTo>
                <a:lnTo>
                  <a:pt x="2200793" y="3671888"/>
                </a:lnTo>
                <a:lnTo>
                  <a:pt x="2207144" y="3628231"/>
                </a:lnTo>
                <a:lnTo>
                  <a:pt x="2215083" y="3584575"/>
                </a:lnTo>
                <a:lnTo>
                  <a:pt x="2223023" y="3542506"/>
                </a:lnTo>
                <a:lnTo>
                  <a:pt x="2231756" y="3502025"/>
                </a:lnTo>
                <a:lnTo>
                  <a:pt x="2242871" y="3461544"/>
                </a:lnTo>
                <a:lnTo>
                  <a:pt x="2253987" y="3422650"/>
                </a:lnTo>
                <a:lnTo>
                  <a:pt x="2265895" y="3384550"/>
                </a:lnTo>
                <a:lnTo>
                  <a:pt x="2279393" y="3345656"/>
                </a:lnTo>
                <a:lnTo>
                  <a:pt x="2293683" y="3308350"/>
                </a:lnTo>
                <a:lnTo>
                  <a:pt x="2309562" y="3271838"/>
                </a:lnTo>
                <a:lnTo>
                  <a:pt x="2325441" y="3236119"/>
                </a:lnTo>
                <a:lnTo>
                  <a:pt x="2342907" y="3198813"/>
                </a:lnTo>
                <a:lnTo>
                  <a:pt x="2361962" y="3163094"/>
                </a:lnTo>
                <a:lnTo>
                  <a:pt x="2380223" y="3128169"/>
                </a:lnTo>
                <a:lnTo>
                  <a:pt x="2400865" y="3092450"/>
                </a:lnTo>
                <a:lnTo>
                  <a:pt x="2423095" y="3056731"/>
                </a:lnTo>
                <a:lnTo>
                  <a:pt x="2444531" y="3020219"/>
                </a:lnTo>
                <a:lnTo>
                  <a:pt x="2468349" y="2984500"/>
                </a:lnTo>
                <a:lnTo>
                  <a:pt x="2492167" y="2947988"/>
                </a:lnTo>
                <a:lnTo>
                  <a:pt x="2517573" y="2911475"/>
                </a:lnTo>
                <a:lnTo>
                  <a:pt x="2544567" y="2873375"/>
                </a:lnTo>
                <a:lnTo>
                  <a:pt x="2600143" y="2797969"/>
                </a:lnTo>
                <a:lnTo>
                  <a:pt x="2659688" y="2718594"/>
                </a:lnTo>
                <a:lnTo>
                  <a:pt x="2722409" y="2635250"/>
                </a:lnTo>
                <a:lnTo>
                  <a:pt x="2789894" y="2547938"/>
                </a:lnTo>
                <a:lnTo>
                  <a:pt x="2837530" y="2486819"/>
                </a:lnTo>
                <a:lnTo>
                  <a:pt x="2858966" y="2457450"/>
                </a:lnTo>
                <a:lnTo>
                  <a:pt x="2880403" y="2426494"/>
                </a:lnTo>
                <a:lnTo>
                  <a:pt x="2901839" y="2394744"/>
                </a:lnTo>
                <a:lnTo>
                  <a:pt x="2921687" y="2362200"/>
                </a:lnTo>
                <a:lnTo>
                  <a:pt x="2939154" y="2328863"/>
                </a:lnTo>
                <a:lnTo>
                  <a:pt x="2957415" y="2294731"/>
                </a:lnTo>
                <a:lnTo>
                  <a:pt x="2974087" y="2259806"/>
                </a:lnTo>
                <a:lnTo>
                  <a:pt x="2989966" y="2224088"/>
                </a:lnTo>
                <a:lnTo>
                  <a:pt x="3004257" y="2188369"/>
                </a:lnTo>
                <a:lnTo>
                  <a:pt x="3018547" y="2151856"/>
                </a:lnTo>
                <a:lnTo>
                  <a:pt x="3030457" y="2114550"/>
                </a:lnTo>
                <a:lnTo>
                  <a:pt x="3043159" y="2076450"/>
                </a:lnTo>
                <a:lnTo>
                  <a:pt x="3053481" y="2038350"/>
                </a:lnTo>
                <a:lnTo>
                  <a:pt x="3063008" y="2000250"/>
                </a:lnTo>
                <a:lnTo>
                  <a:pt x="3071741" y="1960563"/>
                </a:lnTo>
                <a:lnTo>
                  <a:pt x="3079681" y="1921669"/>
                </a:lnTo>
                <a:lnTo>
                  <a:pt x="3086032" y="1882775"/>
                </a:lnTo>
                <a:lnTo>
                  <a:pt x="3091590" y="1842294"/>
                </a:lnTo>
                <a:lnTo>
                  <a:pt x="3095559" y="1802606"/>
                </a:lnTo>
                <a:lnTo>
                  <a:pt x="3100323" y="1762919"/>
                </a:lnTo>
                <a:lnTo>
                  <a:pt x="3101911" y="1721644"/>
                </a:lnTo>
                <a:lnTo>
                  <a:pt x="3103499" y="1681956"/>
                </a:lnTo>
                <a:lnTo>
                  <a:pt x="3103499" y="1641475"/>
                </a:lnTo>
                <a:lnTo>
                  <a:pt x="3102705" y="1600200"/>
                </a:lnTo>
                <a:lnTo>
                  <a:pt x="3101117" y="1560513"/>
                </a:lnTo>
                <a:lnTo>
                  <a:pt x="3097941" y="1519238"/>
                </a:lnTo>
                <a:lnTo>
                  <a:pt x="3093177" y="1479550"/>
                </a:lnTo>
                <a:lnTo>
                  <a:pt x="3088414" y="1439069"/>
                </a:lnTo>
                <a:lnTo>
                  <a:pt x="3082063" y="1398588"/>
                </a:lnTo>
                <a:lnTo>
                  <a:pt x="3074123" y="1358900"/>
                </a:lnTo>
                <a:lnTo>
                  <a:pt x="3065390" y="1320006"/>
                </a:lnTo>
                <a:lnTo>
                  <a:pt x="3055863" y="1280319"/>
                </a:lnTo>
                <a:lnTo>
                  <a:pt x="3048717" y="1253331"/>
                </a:lnTo>
                <a:lnTo>
                  <a:pt x="3040778" y="1227138"/>
                </a:lnTo>
                <a:lnTo>
                  <a:pt x="3031251" y="1199356"/>
                </a:lnTo>
                <a:lnTo>
                  <a:pt x="3021723" y="1171575"/>
                </a:lnTo>
                <a:lnTo>
                  <a:pt x="3012196" y="1143000"/>
                </a:lnTo>
                <a:lnTo>
                  <a:pt x="3000287" y="1114425"/>
                </a:lnTo>
                <a:lnTo>
                  <a:pt x="2988378" y="1085850"/>
                </a:lnTo>
                <a:lnTo>
                  <a:pt x="2974881" y="1056481"/>
                </a:lnTo>
                <a:lnTo>
                  <a:pt x="2960590" y="1027113"/>
                </a:lnTo>
                <a:lnTo>
                  <a:pt x="2945505" y="997744"/>
                </a:lnTo>
                <a:lnTo>
                  <a:pt x="2929627" y="968375"/>
                </a:lnTo>
                <a:lnTo>
                  <a:pt x="2912160" y="939006"/>
                </a:lnTo>
                <a:lnTo>
                  <a:pt x="2894693" y="909638"/>
                </a:lnTo>
                <a:lnTo>
                  <a:pt x="2874845" y="880269"/>
                </a:lnTo>
                <a:lnTo>
                  <a:pt x="2853409" y="850900"/>
                </a:lnTo>
                <a:lnTo>
                  <a:pt x="2832766" y="821531"/>
                </a:lnTo>
                <a:lnTo>
                  <a:pt x="2808948" y="792956"/>
                </a:lnTo>
                <a:lnTo>
                  <a:pt x="2784336" y="764381"/>
                </a:lnTo>
                <a:lnTo>
                  <a:pt x="2758930" y="735806"/>
                </a:lnTo>
                <a:lnTo>
                  <a:pt x="2731936" y="707231"/>
                </a:lnTo>
                <a:lnTo>
                  <a:pt x="2703355" y="680244"/>
                </a:lnTo>
                <a:lnTo>
                  <a:pt x="2673979" y="652462"/>
                </a:lnTo>
                <a:lnTo>
                  <a:pt x="2642221" y="626269"/>
                </a:lnTo>
                <a:lnTo>
                  <a:pt x="2609670" y="600075"/>
                </a:lnTo>
                <a:lnTo>
                  <a:pt x="2575531" y="573881"/>
                </a:lnTo>
                <a:lnTo>
                  <a:pt x="2539804" y="550069"/>
                </a:lnTo>
                <a:lnTo>
                  <a:pt x="2502489" y="525462"/>
                </a:lnTo>
                <a:lnTo>
                  <a:pt x="2463586" y="502444"/>
                </a:lnTo>
                <a:lnTo>
                  <a:pt x="2423095" y="479425"/>
                </a:lnTo>
                <a:lnTo>
                  <a:pt x="2380223" y="457994"/>
                </a:lnTo>
                <a:lnTo>
                  <a:pt x="2336556" y="437356"/>
                </a:lnTo>
                <a:lnTo>
                  <a:pt x="2290507" y="416719"/>
                </a:lnTo>
                <a:lnTo>
                  <a:pt x="2245253" y="399256"/>
                </a:lnTo>
                <a:lnTo>
                  <a:pt x="2199205" y="381794"/>
                </a:lnTo>
                <a:lnTo>
                  <a:pt x="2153951" y="365919"/>
                </a:lnTo>
                <a:lnTo>
                  <a:pt x="2107902" y="351631"/>
                </a:lnTo>
                <a:lnTo>
                  <a:pt x="2061854" y="338137"/>
                </a:lnTo>
                <a:lnTo>
                  <a:pt x="2016599" y="326231"/>
                </a:lnTo>
                <a:lnTo>
                  <a:pt x="1970551" y="315119"/>
                </a:lnTo>
                <a:lnTo>
                  <a:pt x="1925297" y="305594"/>
                </a:lnTo>
                <a:lnTo>
                  <a:pt x="1879248" y="296862"/>
                </a:lnTo>
                <a:lnTo>
                  <a:pt x="1833994" y="290512"/>
                </a:lnTo>
                <a:lnTo>
                  <a:pt x="1787945" y="284956"/>
                </a:lnTo>
                <a:lnTo>
                  <a:pt x="1743485" y="279400"/>
                </a:lnTo>
                <a:lnTo>
                  <a:pt x="1697437" y="276225"/>
                </a:lnTo>
                <a:lnTo>
                  <a:pt x="1652976" y="273844"/>
                </a:lnTo>
                <a:lnTo>
                  <a:pt x="1608516" y="273050"/>
                </a:lnTo>
                <a:lnTo>
                  <a:pt x="1564055" y="273844"/>
                </a:lnTo>
                <a:lnTo>
                  <a:pt x="1519595" y="275431"/>
                </a:lnTo>
                <a:lnTo>
                  <a:pt x="1475928" y="277812"/>
                </a:lnTo>
                <a:lnTo>
                  <a:pt x="1432262" y="282575"/>
                </a:lnTo>
                <a:lnTo>
                  <a:pt x="1389389" y="288131"/>
                </a:lnTo>
                <a:lnTo>
                  <a:pt x="1345723" y="294481"/>
                </a:lnTo>
                <a:lnTo>
                  <a:pt x="1303644" y="301625"/>
                </a:lnTo>
                <a:lnTo>
                  <a:pt x="1260771" y="311150"/>
                </a:lnTo>
                <a:lnTo>
                  <a:pt x="1219487" y="321469"/>
                </a:lnTo>
                <a:lnTo>
                  <a:pt x="1178996" y="332581"/>
                </a:lnTo>
                <a:lnTo>
                  <a:pt x="1137711" y="346075"/>
                </a:lnTo>
                <a:lnTo>
                  <a:pt x="1098015" y="359569"/>
                </a:lnTo>
                <a:lnTo>
                  <a:pt x="1057524" y="374650"/>
                </a:lnTo>
                <a:lnTo>
                  <a:pt x="1018621" y="391319"/>
                </a:lnTo>
                <a:lnTo>
                  <a:pt x="980512" y="408781"/>
                </a:lnTo>
                <a:lnTo>
                  <a:pt x="941609" y="428625"/>
                </a:lnTo>
                <a:lnTo>
                  <a:pt x="904294" y="447675"/>
                </a:lnTo>
                <a:lnTo>
                  <a:pt x="874124" y="465931"/>
                </a:lnTo>
                <a:lnTo>
                  <a:pt x="843955" y="484187"/>
                </a:lnTo>
                <a:lnTo>
                  <a:pt x="814579" y="503237"/>
                </a:lnTo>
                <a:lnTo>
                  <a:pt x="785203" y="523875"/>
                </a:lnTo>
                <a:lnTo>
                  <a:pt x="757416" y="543719"/>
                </a:lnTo>
                <a:lnTo>
                  <a:pt x="730422" y="565944"/>
                </a:lnTo>
                <a:lnTo>
                  <a:pt x="703428" y="588169"/>
                </a:lnTo>
                <a:lnTo>
                  <a:pt x="678816" y="610394"/>
                </a:lnTo>
                <a:lnTo>
                  <a:pt x="653410" y="633412"/>
                </a:lnTo>
                <a:lnTo>
                  <a:pt x="628798" y="657225"/>
                </a:lnTo>
                <a:lnTo>
                  <a:pt x="604980" y="682625"/>
                </a:lnTo>
                <a:lnTo>
                  <a:pt x="581956" y="708025"/>
                </a:lnTo>
                <a:lnTo>
                  <a:pt x="560519" y="733425"/>
                </a:lnTo>
                <a:lnTo>
                  <a:pt x="539083" y="760412"/>
                </a:lnTo>
                <a:lnTo>
                  <a:pt x="518441" y="787400"/>
                </a:lnTo>
                <a:lnTo>
                  <a:pt x="498592" y="815181"/>
                </a:lnTo>
                <a:lnTo>
                  <a:pt x="480332" y="842962"/>
                </a:lnTo>
                <a:lnTo>
                  <a:pt x="462071" y="872331"/>
                </a:lnTo>
                <a:lnTo>
                  <a:pt x="445399" y="900906"/>
                </a:lnTo>
                <a:lnTo>
                  <a:pt x="428726" y="931069"/>
                </a:lnTo>
                <a:lnTo>
                  <a:pt x="413641" y="961231"/>
                </a:lnTo>
                <a:lnTo>
                  <a:pt x="398556" y="992188"/>
                </a:lnTo>
                <a:lnTo>
                  <a:pt x="384265" y="1023938"/>
                </a:lnTo>
                <a:lnTo>
                  <a:pt x="370768" y="1055688"/>
                </a:lnTo>
                <a:lnTo>
                  <a:pt x="358859" y="1087438"/>
                </a:lnTo>
                <a:lnTo>
                  <a:pt x="347744" y="1120775"/>
                </a:lnTo>
                <a:lnTo>
                  <a:pt x="337423" y="1154113"/>
                </a:lnTo>
                <a:lnTo>
                  <a:pt x="327896" y="1187450"/>
                </a:lnTo>
                <a:lnTo>
                  <a:pt x="318369" y="1221581"/>
                </a:lnTo>
                <a:lnTo>
                  <a:pt x="311223" y="1256506"/>
                </a:lnTo>
                <a:lnTo>
                  <a:pt x="304078" y="1291431"/>
                </a:lnTo>
                <a:lnTo>
                  <a:pt x="298520" y="1327150"/>
                </a:lnTo>
                <a:lnTo>
                  <a:pt x="288993" y="1390650"/>
                </a:lnTo>
                <a:lnTo>
                  <a:pt x="282641" y="1453356"/>
                </a:lnTo>
                <a:lnTo>
                  <a:pt x="277084" y="1516856"/>
                </a:lnTo>
                <a:lnTo>
                  <a:pt x="274702" y="1580356"/>
                </a:lnTo>
                <a:lnTo>
                  <a:pt x="273114" y="1642269"/>
                </a:lnTo>
                <a:lnTo>
                  <a:pt x="273908" y="1674019"/>
                </a:lnTo>
                <a:lnTo>
                  <a:pt x="273908" y="1704975"/>
                </a:lnTo>
                <a:lnTo>
                  <a:pt x="275496" y="1735931"/>
                </a:lnTo>
                <a:lnTo>
                  <a:pt x="277084" y="1766888"/>
                </a:lnTo>
                <a:lnTo>
                  <a:pt x="278672" y="1797050"/>
                </a:lnTo>
                <a:lnTo>
                  <a:pt x="281848" y="1828006"/>
                </a:lnTo>
                <a:lnTo>
                  <a:pt x="281848" y="1841500"/>
                </a:lnTo>
                <a:lnTo>
                  <a:pt x="281054" y="1855788"/>
                </a:lnTo>
                <a:lnTo>
                  <a:pt x="279466" y="1868488"/>
                </a:lnTo>
                <a:lnTo>
                  <a:pt x="276290" y="1881981"/>
                </a:lnTo>
                <a:lnTo>
                  <a:pt x="271526" y="1893888"/>
                </a:lnTo>
                <a:lnTo>
                  <a:pt x="265969" y="1906588"/>
                </a:lnTo>
                <a:lnTo>
                  <a:pt x="258823" y="1917700"/>
                </a:lnTo>
                <a:lnTo>
                  <a:pt x="250884" y="1927225"/>
                </a:lnTo>
                <a:lnTo>
                  <a:pt x="242151" y="1937544"/>
                </a:lnTo>
                <a:lnTo>
                  <a:pt x="231830" y="1946275"/>
                </a:lnTo>
                <a:lnTo>
                  <a:pt x="221508" y="1954213"/>
                </a:lnTo>
                <a:lnTo>
                  <a:pt x="210393" y="1960563"/>
                </a:lnTo>
                <a:lnTo>
                  <a:pt x="197690" y="1966913"/>
                </a:lnTo>
                <a:lnTo>
                  <a:pt x="185781" y="1971675"/>
                </a:lnTo>
                <a:lnTo>
                  <a:pt x="171490" y="1974850"/>
                </a:lnTo>
                <a:lnTo>
                  <a:pt x="157993" y="1976438"/>
                </a:lnTo>
                <a:lnTo>
                  <a:pt x="143703" y="1977231"/>
                </a:lnTo>
                <a:lnTo>
                  <a:pt x="130206" y="1976438"/>
                </a:lnTo>
                <a:lnTo>
                  <a:pt x="117503" y="1974850"/>
                </a:lnTo>
                <a:lnTo>
                  <a:pt x="104006" y="1971675"/>
                </a:lnTo>
                <a:lnTo>
                  <a:pt x="92097" y="1966913"/>
                </a:lnTo>
                <a:lnTo>
                  <a:pt x="79394" y="1960563"/>
                </a:lnTo>
                <a:lnTo>
                  <a:pt x="69073" y="1954213"/>
                </a:lnTo>
                <a:lnTo>
                  <a:pt x="58751" y="1946275"/>
                </a:lnTo>
                <a:lnTo>
                  <a:pt x="48430" y="1937544"/>
                </a:lnTo>
                <a:lnTo>
                  <a:pt x="39697" y="1927225"/>
                </a:lnTo>
                <a:lnTo>
                  <a:pt x="31757" y="1916906"/>
                </a:lnTo>
                <a:lnTo>
                  <a:pt x="24612" y="1905794"/>
                </a:lnTo>
                <a:lnTo>
                  <a:pt x="19054" y="1893094"/>
                </a:lnTo>
                <a:lnTo>
                  <a:pt x="14291" y="1881188"/>
                </a:lnTo>
                <a:lnTo>
                  <a:pt x="11115" y="1866900"/>
                </a:lnTo>
                <a:lnTo>
                  <a:pt x="9527" y="1853406"/>
                </a:lnTo>
                <a:lnTo>
                  <a:pt x="6351" y="1818481"/>
                </a:lnTo>
                <a:lnTo>
                  <a:pt x="3970" y="1783556"/>
                </a:lnTo>
                <a:lnTo>
                  <a:pt x="2382" y="1748631"/>
                </a:lnTo>
                <a:lnTo>
                  <a:pt x="794" y="1712913"/>
                </a:lnTo>
                <a:lnTo>
                  <a:pt x="0" y="1677988"/>
                </a:lnTo>
                <a:lnTo>
                  <a:pt x="0" y="1643063"/>
                </a:lnTo>
                <a:lnTo>
                  <a:pt x="0" y="1606550"/>
                </a:lnTo>
                <a:lnTo>
                  <a:pt x="794" y="1571625"/>
                </a:lnTo>
                <a:lnTo>
                  <a:pt x="2382" y="1535906"/>
                </a:lnTo>
                <a:lnTo>
                  <a:pt x="4764" y="1500188"/>
                </a:lnTo>
                <a:lnTo>
                  <a:pt x="7145" y="1464469"/>
                </a:lnTo>
                <a:lnTo>
                  <a:pt x="9527" y="1427956"/>
                </a:lnTo>
                <a:lnTo>
                  <a:pt x="13497" y="1392238"/>
                </a:lnTo>
                <a:lnTo>
                  <a:pt x="17467" y="1356519"/>
                </a:lnTo>
                <a:lnTo>
                  <a:pt x="22230" y="1320800"/>
                </a:lnTo>
                <a:lnTo>
                  <a:pt x="26994" y="1285081"/>
                </a:lnTo>
                <a:lnTo>
                  <a:pt x="34933" y="1241425"/>
                </a:lnTo>
                <a:lnTo>
                  <a:pt x="43667" y="1199356"/>
                </a:lnTo>
                <a:lnTo>
                  <a:pt x="53194" y="1156494"/>
                </a:lnTo>
                <a:lnTo>
                  <a:pt x="64309" y="1114425"/>
                </a:lnTo>
                <a:lnTo>
                  <a:pt x="75424" y="1073150"/>
                </a:lnTo>
                <a:lnTo>
                  <a:pt x="88921" y="1032669"/>
                </a:lnTo>
                <a:lnTo>
                  <a:pt x="102418" y="992981"/>
                </a:lnTo>
                <a:lnTo>
                  <a:pt x="117503" y="952500"/>
                </a:lnTo>
                <a:lnTo>
                  <a:pt x="133381" y="913606"/>
                </a:lnTo>
                <a:lnTo>
                  <a:pt x="150848" y="875506"/>
                </a:lnTo>
                <a:lnTo>
                  <a:pt x="168315" y="837406"/>
                </a:lnTo>
                <a:lnTo>
                  <a:pt x="187369" y="800100"/>
                </a:lnTo>
                <a:lnTo>
                  <a:pt x="208011" y="763587"/>
                </a:lnTo>
                <a:lnTo>
                  <a:pt x="228654" y="727869"/>
                </a:lnTo>
                <a:lnTo>
                  <a:pt x="250884" y="692150"/>
                </a:lnTo>
                <a:lnTo>
                  <a:pt x="273908" y="658019"/>
                </a:lnTo>
                <a:lnTo>
                  <a:pt x="298520" y="624681"/>
                </a:lnTo>
                <a:lnTo>
                  <a:pt x="322338" y="591344"/>
                </a:lnTo>
                <a:lnTo>
                  <a:pt x="348538" y="558800"/>
                </a:lnTo>
                <a:lnTo>
                  <a:pt x="375532" y="527050"/>
                </a:lnTo>
                <a:lnTo>
                  <a:pt x="403320" y="496887"/>
                </a:lnTo>
                <a:lnTo>
                  <a:pt x="432696" y="466725"/>
                </a:lnTo>
                <a:lnTo>
                  <a:pt x="462071" y="437356"/>
                </a:lnTo>
                <a:lnTo>
                  <a:pt x="493035" y="408781"/>
                </a:lnTo>
                <a:lnTo>
                  <a:pt x="524792" y="381000"/>
                </a:lnTo>
                <a:lnTo>
                  <a:pt x="557344" y="353219"/>
                </a:lnTo>
                <a:lnTo>
                  <a:pt x="590689" y="327025"/>
                </a:lnTo>
                <a:lnTo>
                  <a:pt x="624828" y="301625"/>
                </a:lnTo>
                <a:lnTo>
                  <a:pt x="660555" y="277019"/>
                </a:lnTo>
                <a:lnTo>
                  <a:pt x="696283" y="254000"/>
                </a:lnTo>
                <a:lnTo>
                  <a:pt x="732804" y="231775"/>
                </a:lnTo>
                <a:lnTo>
                  <a:pt x="770913" y="209550"/>
                </a:lnTo>
                <a:lnTo>
                  <a:pt x="814579" y="184944"/>
                </a:lnTo>
                <a:lnTo>
                  <a:pt x="860627" y="163512"/>
                </a:lnTo>
                <a:lnTo>
                  <a:pt x="905882" y="142081"/>
                </a:lnTo>
                <a:lnTo>
                  <a:pt x="951930" y="122237"/>
                </a:lnTo>
                <a:lnTo>
                  <a:pt x="998772" y="104775"/>
                </a:lnTo>
                <a:lnTo>
                  <a:pt x="1046409" y="87312"/>
                </a:lnTo>
                <a:lnTo>
                  <a:pt x="1094839" y="72231"/>
                </a:lnTo>
                <a:lnTo>
                  <a:pt x="1143269" y="58737"/>
                </a:lnTo>
                <a:lnTo>
                  <a:pt x="1192493" y="46831"/>
                </a:lnTo>
                <a:lnTo>
                  <a:pt x="1242511" y="34925"/>
                </a:lnTo>
                <a:lnTo>
                  <a:pt x="1291735" y="26194"/>
                </a:lnTo>
                <a:lnTo>
                  <a:pt x="1342547" y="18256"/>
                </a:lnTo>
                <a:lnTo>
                  <a:pt x="1393359" y="11112"/>
                </a:lnTo>
                <a:lnTo>
                  <a:pt x="1444965" y="6350"/>
                </a:lnTo>
                <a:lnTo>
                  <a:pt x="1495777" y="2381"/>
                </a:lnTo>
                <a:lnTo>
                  <a:pt x="1547383" y="794"/>
                </a:lnTo>
                <a:close/>
              </a:path>
            </a:pathLst>
          </a:custGeom>
          <a:solidFill>
            <a:srgbClr val="01927A"/>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7" name="Freeform 76"/>
          <p:cNvSpPr>
            <a:spLocks/>
          </p:cNvSpPr>
          <p:nvPr/>
        </p:nvSpPr>
        <p:spPr bwMode="auto">
          <a:xfrm>
            <a:off x="7232037" y="3090961"/>
            <a:ext cx="520844" cy="355738"/>
          </a:xfrm>
          <a:custGeom>
            <a:avLst/>
            <a:gdLst>
              <a:gd name="T0" fmla="*/ 3646 w 12650"/>
              <a:gd name="T1" fmla="*/ 8620 h 8640"/>
              <a:gd name="T2" fmla="*/ 3462 w 12650"/>
              <a:gd name="T3" fmla="*/ 8519 h 8640"/>
              <a:gd name="T4" fmla="*/ 3335 w 12650"/>
              <a:gd name="T5" fmla="*/ 8348 h 8640"/>
              <a:gd name="T6" fmla="*/ 419 w 12650"/>
              <a:gd name="T7" fmla="*/ 5775 h 8640"/>
              <a:gd name="T8" fmla="*/ 279 w 12650"/>
              <a:gd name="T9" fmla="*/ 5731 h 8640"/>
              <a:gd name="T10" fmla="*/ 162 w 12650"/>
              <a:gd name="T11" fmla="*/ 5652 h 8640"/>
              <a:gd name="T12" fmla="*/ 72 w 12650"/>
              <a:gd name="T13" fmla="*/ 5542 h 8640"/>
              <a:gd name="T14" fmla="*/ 16 w 12650"/>
              <a:gd name="T15" fmla="*/ 5410 h 8640"/>
              <a:gd name="T16" fmla="*/ 0 w 12650"/>
              <a:gd name="T17" fmla="*/ 5287 h 8640"/>
              <a:gd name="T18" fmla="*/ 23 w 12650"/>
              <a:gd name="T19" fmla="*/ 5140 h 8640"/>
              <a:gd name="T20" fmla="*/ 85 w 12650"/>
              <a:gd name="T21" fmla="*/ 5010 h 8640"/>
              <a:gd name="T22" fmla="*/ 179 w 12650"/>
              <a:gd name="T23" fmla="*/ 4906 h 8640"/>
              <a:gd name="T24" fmla="*/ 302 w 12650"/>
              <a:gd name="T25" fmla="*/ 4832 h 8640"/>
              <a:gd name="T26" fmla="*/ 443 w 12650"/>
              <a:gd name="T27" fmla="*/ 4796 h 8640"/>
              <a:gd name="T28" fmla="*/ 2583 w 12650"/>
              <a:gd name="T29" fmla="*/ 4798 h 8640"/>
              <a:gd name="T30" fmla="*/ 2779 w 12650"/>
              <a:gd name="T31" fmla="*/ 4872 h 8640"/>
              <a:gd name="T32" fmla="*/ 2927 w 12650"/>
              <a:gd name="T33" fmla="*/ 5021 h 8640"/>
              <a:gd name="T34" fmla="*/ 5572 w 12650"/>
              <a:gd name="T35" fmla="*/ 316 h 8640"/>
              <a:gd name="T36" fmla="*/ 5706 w 12650"/>
              <a:gd name="T37" fmla="*/ 123 h 8640"/>
              <a:gd name="T38" fmla="*/ 5912 w 12650"/>
              <a:gd name="T39" fmla="*/ 14 h 8640"/>
              <a:gd name="T40" fmla="*/ 6073 w 12650"/>
              <a:gd name="T41" fmla="*/ 1 h 8640"/>
              <a:gd name="T42" fmla="*/ 6296 w 12650"/>
              <a:gd name="T43" fmla="*/ 75 h 8640"/>
              <a:gd name="T44" fmla="*/ 6458 w 12650"/>
              <a:gd name="T45" fmla="*/ 243 h 8640"/>
              <a:gd name="T46" fmla="*/ 8928 w 12650"/>
              <a:gd name="T47" fmla="*/ 3095 h 8640"/>
              <a:gd name="T48" fmla="*/ 9055 w 12650"/>
              <a:gd name="T49" fmla="*/ 2921 h 8640"/>
              <a:gd name="T50" fmla="*/ 9239 w 12650"/>
              <a:gd name="T51" fmla="*/ 2818 h 8640"/>
              <a:gd name="T52" fmla="*/ 9388 w 12650"/>
              <a:gd name="T53" fmla="*/ 2797 h 8640"/>
              <a:gd name="T54" fmla="*/ 9568 w 12650"/>
              <a:gd name="T55" fmla="*/ 2832 h 8640"/>
              <a:gd name="T56" fmla="*/ 9743 w 12650"/>
              <a:gd name="T57" fmla="*/ 2954 h 8640"/>
              <a:gd name="T58" fmla="*/ 10515 w 12650"/>
              <a:gd name="T59" fmla="*/ 4793 h 8640"/>
              <a:gd name="T60" fmla="*/ 12255 w 12650"/>
              <a:gd name="T61" fmla="*/ 4803 h 8640"/>
              <a:gd name="T62" fmla="*/ 12392 w 12650"/>
              <a:gd name="T63" fmla="*/ 4852 h 8640"/>
              <a:gd name="T64" fmla="*/ 12505 w 12650"/>
              <a:gd name="T65" fmla="*/ 4937 h 8640"/>
              <a:gd name="T66" fmla="*/ 12591 w 12650"/>
              <a:gd name="T67" fmla="*/ 5051 h 8640"/>
              <a:gd name="T68" fmla="*/ 12640 w 12650"/>
              <a:gd name="T69" fmla="*/ 5187 h 8640"/>
              <a:gd name="T70" fmla="*/ 12649 w 12650"/>
              <a:gd name="T71" fmla="*/ 5312 h 8640"/>
              <a:gd name="T72" fmla="*/ 12620 w 12650"/>
              <a:gd name="T73" fmla="*/ 5456 h 8640"/>
              <a:gd name="T74" fmla="*/ 12551 w 12650"/>
              <a:gd name="T75" fmla="*/ 5582 h 8640"/>
              <a:gd name="T76" fmla="*/ 12451 w 12650"/>
              <a:gd name="T77" fmla="*/ 5682 h 8640"/>
              <a:gd name="T78" fmla="*/ 12325 w 12650"/>
              <a:gd name="T79" fmla="*/ 5751 h 8640"/>
              <a:gd name="T80" fmla="*/ 12181 w 12650"/>
              <a:gd name="T81" fmla="*/ 5779 h 8640"/>
              <a:gd name="T82" fmla="*/ 10070 w 12650"/>
              <a:gd name="T83" fmla="*/ 5768 h 8640"/>
              <a:gd name="T84" fmla="*/ 9875 w 12650"/>
              <a:gd name="T85" fmla="*/ 5673 h 8640"/>
              <a:gd name="T86" fmla="*/ 9737 w 12650"/>
              <a:gd name="T87" fmla="*/ 5504 h 8640"/>
              <a:gd name="T88" fmla="*/ 8302 w 12650"/>
              <a:gd name="T89" fmla="*/ 7011 h 8640"/>
              <a:gd name="T90" fmla="*/ 8146 w 12650"/>
              <a:gd name="T91" fmla="*/ 7168 h 8640"/>
              <a:gd name="T92" fmla="*/ 7933 w 12650"/>
              <a:gd name="T93" fmla="*/ 7239 h 8640"/>
              <a:gd name="T94" fmla="*/ 7741 w 12650"/>
              <a:gd name="T95" fmla="*/ 7220 h 8640"/>
              <a:gd name="T96" fmla="*/ 7549 w 12650"/>
              <a:gd name="T97" fmla="*/ 7110 h 8640"/>
              <a:gd name="T98" fmla="*/ 7424 w 12650"/>
              <a:gd name="T99" fmla="*/ 6924 h 8640"/>
              <a:gd name="T100" fmla="*/ 4233 w 12650"/>
              <a:gd name="T101" fmla="*/ 8358 h 8640"/>
              <a:gd name="T102" fmla="*/ 4096 w 12650"/>
              <a:gd name="T103" fmla="*/ 8531 h 8640"/>
              <a:gd name="T104" fmla="*/ 3895 w 12650"/>
              <a:gd name="T105" fmla="*/ 8629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650" h="8640">
                <a:moveTo>
                  <a:pt x="3787" y="8640"/>
                </a:moveTo>
                <a:lnTo>
                  <a:pt x="3787" y="8640"/>
                </a:lnTo>
                <a:lnTo>
                  <a:pt x="3750" y="8639"/>
                </a:lnTo>
                <a:lnTo>
                  <a:pt x="3715" y="8636"/>
                </a:lnTo>
                <a:lnTo>
                  <a:pt x="3679" y="8629"/>
                </a:lnTo>
                <a:lnTo>
                  <a:pt x="3646" y="8620"/>
                </a:lnTo>
                <a:lnTo>
                  <a:pt x="3612" y="8609"/>
                </a:lnTo>
                <a:lnTo>
                  <a:pt x="3579" y="8595"/>
                </a:lnTo>
                <a:lnTo>
                  <a:pt x="3548" y="8579"/>
                </a:lnTo>
                <a:lnTo>
                  <a:pt x="3517" y="8561"/>
                </a:lnTo>
                <a:lnTo>
                  <a:pt x="3489" y="8541"/>
                </a:lnTo>
                <a:lnTo>
                  <a:pt x="3462" y="8519"/>
                </a:lnTo>
                <a:lnTo>
                  <a:pt x="3437" y="8495"/>
                </a:lnTo>
                <a:lnTo>
                  <a:pt x="3411" y="8469"/>
                </a:lnTo>
                <a:lnTo>
                  <a:pt x="3390" y="8441"/>
                </a:lnTo>
                <a:lnTo>
                  <a:pt x="3369" y="8411"/>
                </a:lnTo>
                <a:lnTo>
                  <a:pt x="3351" y="8380"/>
                </a:lnTo>
                <a:lnTo>
                  <a:pt x="3335" y="8348"/>
                </a:lnTo>
                <a:lnTo>
                  <a:pt x="2190" y="5781"/>
                </a:lnTo>
                <a:lnTo>
                  <a:pt x="494" y="5781"/>
                </a:lnTo>
                <a:lnTo>
                  <a:pt x="494" y="5781"/>
                </a:lnTo>
                <a:lnTo>
                  <a:pt x="469" y="5779"/>
                </a:lnTo>
                <a:lnTo>
                  <a:pt x="443" y="5778"/>
                </a:lnTo>
                <a:lnTo>
                  <a:pt x="419" y="5775"/>
                </a:lnTo>
                <a:lnTo>
                  <a:pt x="394" y="5771"/>
                </a:lnTo>
                <a:lnTo>
                  <a:pt x="371" y="5765"/>
                </a:lnTo>
                <a:lnTo>
                  <a:pt x="347" y="5758"/>
                </a:lnTo>
                <a:lnTo>
                  <a:pt x="325" y="5751"/>
                </a:lnTo>
                <a:lnTo>
                  <a:pt x="302" y="5741"/>
                </a:lnTo>
                <a:lnTo>
                  <a:pt x="279" y="5731"/>
                </a:lnTo>
                <a:lnTo>
                  <a:pt x="258" y="5721"/>
                </a:lnTo>
                <a:lnTo>
                  <a:pt x="239" y="5709"/>
                </a:lnTo>
                <a:lnTo>
                  <a:pt x="217" y="5696"/>
                </a:lnTo>
                <a:lnTo>
                  <a:pt x="199" y="5682"/>
                </a:lnTo>
                <a:lnTo>
                  <a:pt x="179" y="5668"/>
                </a:lnTo>
                <a:lnTo>
                  <a:pt x="162" y="5652"/>
                </a:lnTo>
                <a:lnTo>
                  <a:pt x="145" y="5635"/>
                </a:lnTo>
                <a:lnTo>
                  <a:pt x="128" y="5618"/>
                </a:lnTo>
                <a:lnTo>
                  <a:pt x="113" y="5601"/>
                </a:lnTo>
                <a:lnTo>
                  <a:pt x="99" y="5582"/>
                </a:lnTo>
                <a:lnTo>
                  <a:pt x="85" y="5563"/>
                </a:lnTo>
                <a:lnTo>
                  <a:pt x="72" y="5542"/>
                </a:lnTo>
                <a:lnTo>
                  <a:pt x="59" y="5522"/>
                </a:lnTo>
                <a:lnTo>
                  <a:pt x="49" y="5501"/>
                </a:lnTo>
                <a:lnTo>
                  <a:pt x="40" y="5479"/>
                </a:lnTo>
                <a:lnTo>
                  <a:pt x="30" y="5456"/>
                </a:lnTo>
                <a:lnTo>
                  <a:pt x="23" y="5434"/>
                </a:lnTo>
                <a:lnTo>
                  <a:pt x="16" y="5410"/>
                </a:lnTo>
                <a:lnTo>
                  <a:pt x="10" y="5386"/>
                </a:lnTo>
                <a:lnTo>
                  <a:pt x="6" y="5362"/>
                </a:lnTo>
                <a:lnTo>
                  <a:pt x="3" y="5338"/>
                </a:lnTo>
                <a:lnTo>
                  <a:pt x="1" y="5312"/>
                </a:lnTo>
                <a:lnTo>
                  <a:pt x="0" y="5287"/>
                </a:lnTo>
                <a:lnTo>
                  <a:pt x="0" y="5287"/>
                </a:lnTo>
                <a:lnTo>
                  <a:pt x="1" y="5261"/>
                </a:lnTo>
                <a:lnTo>
                  <a:pt x="3" y="5236"/>
                </a:lnTo>
                <a:lnTo>
                  <a:pt x="6" y="5212"/>
                </a:lnTo>
                <a:lnTo>
                  <a:pt x="10" y="5187"/>
                </a:lnTo>
                <a:lnTo>
                  <a:pt x="16" y="5163"/>
                </a:lnTo>
                <a:lnTo>
                  <a:pt x="23" y="5140"/>
                </a:lnTo>
                <a:lnTo>
                  <a:pt x="30" y="5117"/>
                </a:lnTo>
                <a:lnTo>
                  <a:pt x="40" y="5095"/>
                </a:lnTo>
                <a:lnTo>
                  <a:pt x="49" y="5072"/>
                </a:lnTo>
                <a:lnTo>
                  <a:pt x="59" y="5051"/>
                </a:lnTo>
                <a:lnTo>
                  <a:pt x="72" y="5030"/>
                </a:lnTo>
                <a:lnTo>
                  <a:pt x="85" y="5010"/>
                </a:lnTo>
                <a:lnTo>
                  <a:pt x="99" y="4992"/>
                </a:lnTo>
                <a:lnTo>
                  <a:pt x="113" y="4972"/>
                </a:lnTo>
                <a:lnTo>
                  <a:pt x="128" y="4955"/>
                </a:lnTo>
                <a:lnTo>
                  <a:pt x="145" y="4937"/>
                </a:lnTo>
                <a:lnTo>
                  <a:pt x="162" y="4921"/>
                </a:lnTo>
                <a:lnTo>
                  <a:pt x="179" y="4906"/>
                </a:lnTo>
                <a:lnTo>
                  <a:pt x="199" y="4892"/>
                </a:lnTo>
                <a:lnTo>
                  <a:pt x="217" y="4877"/>
                </a:lnTo>
                <a:lnTo>
                  <a:pt x="239" y="4865"/>
                </a:lnTo>
                <a:lnTo>
                  <a:pt x="258" y="4852"/>
                </a:lnTo>
                <a:lnTo>
                  <a:pt x="279" y="4842"/>
                </a:lnTo>
                <a:lnTo>
                  <a:pt x="302" y="4832"/>
                </a:lnTo>
                <a:lnTo>
                  <a:pt x="325" y="4822"/>
                </a:lnTo>
                <a:lnTo>
                  <a:pt x="347" y="4815"/>
                </a:lnTo>
                <a:lnTo>
                  <a:pt x="371" y="4808"/>
                </a:lnTo>
                <a:lnTo>
                  <a:pt x="394" y="4803"/>
                </a:lnTo>
                <a:lnTo>
                  <a:pt x="419" y="4798"/>
                </a:lnTo>
                <a:lnTo>
                  <a:pt x="443" y="4796"/>
                </a:lnTo>
                <a:lnTo>
                  <a:pt x="469" y="4794"/>
                </a:lnTo>
                <a:lnTo>
                  <a:pt x="494" y="4793"/>
                </a:lnTo>
                <a:lnTo>
                  <a:pt x="2511" y="4793"/>
                </a:lnTo>
                <a:lnTo>
                  <a:pt x="2511" y="4793"/>
                </a:lnTo>
                <a:lnTo>
                  <a:pt x="2546" y="4794"/>
                </a:lnTo>
                <a:lnTo>
                  <a:pt x="2583" y="4798"/>
                </a:lnTo>
                <a:lnTo>
                  <a:pt x="2617" y="4804"/>
                </a:lnTo>
                <a:lnTo>
                  <a:pt x="2652" y="4814"/>
                </a:lnTo>
                <a:lnTo>
                  <a:pt x="2684" y="4825"/>
                </a:lnTo>
                <a:lnTo>
                  <a:pt x="2717" y="4838"/>
                </a:lnTo>
                <a:lnTo>
                  <a:pt x="2749" y="4855"/>
                </a:lnTo>
                <a:lnTo>
                  <a:pt x="2779" y="4872"/>
                </a:lnTo>
                <a:lnTo>
                  <a:pt x="2807" y="4893"/>
                </a:lnTo>
                <a:lnTo>
                  <a:pt x="2835" y="4914"/>
                </a:lnTo>
                <a:lnTo>
                  <a:pt x="2861" y="4938"/>
                </a:lnTo>
                <a:lnTo>
                  <a:pt x="2885" y="4965"/>
                </a:lnTo>
                <a:lnTo>
                  <a:pt x="2906" y="4993"/>
                </a:lnTo>
                <a:lnTo>
                  <a:pt x="2927" y="5021"/>
                </a:lnTo>
                <a:lnTo>
                  <a:pt x="2946" y="5052"/>
                </a:lnTo>
                <a:lnTo>
                  <a:pt x="2961" y="5085"/>
                </a:lnTo>
                <a:lnTo>
                  <a:pt x="3691" y="6719"/>
                </a:lnTo>
                <a:lnTo>
                  <a:pt x="5559" y="354"/>
                </a:lnTo>
                <a:lnTo>
                  <a:pt x="5559" y="354"/>
                </a:lnTo>
                <a:lnTo>
                  <a:pt x="5572" y="316"/>
                </a:lnTo>
                <a:lnTo>
                  <a:pt x="5588" y="278"/>
                </a:lnTo>
                <a:lnTo>
                  <a:pt x="5606" y="244"/>
                </a:lnTo>
                <a:lnTo>
                  <a:pt x="5628" y="210"/>
                </a:lnTo>
                <a:lnTo>
                  <a:pt x="5651" y="179"/>
                </a:lnTo>
                <a:lnTo>
                  <a:pt x="5678" y="150"/>
                </a:lnTo>
                <a:lnTo>
                  <a:pt x="5706" y="123"/>
                </a:lnTo>
                <a:lnTo>
                  <a:pt x="5737" y="99"/>
                </a:lnTo>
                <a:lnTo>
                  <a:pt x="5768" y="76"/>
                </a:lnTo>
                <a:lnTo>
                  <a:pt x="5802" y="56"/>
                </a:lnTo>
                <a:lnTo>
                  <a:pt x="5837" y="40"/>
                </a:lnTo>
                <a:lnTo>
                  <a:pt x="5874" y="25"/>
                </a:lnTo>
                <a:lnTo>
                  <a:pt x="5912" y="14"/>
                </a:lnTo>
                <a:lnTo>
                  <a:pt x="5952" y="6"/>
                </a:lnTo>
                <a:lnTo>
                  <a:pt x="5991" y="1"/>
                </a:lnTo>
                <a:lnTo>
                  <a:pt x="6032" y="0"/>
                </a:lnTo>
                <a:lnTo>
                  <a:pt x="6032" y="0"/>
                </a:lnTo>
                <a:lnTo>
                  <a:pt x="6032" y="0"/>
                </a:lnTo>
                <a:lnTo>
                  <a:pt x="6073" y="1"/>
                </a:lnTo>
                <a:lnTo>
                  <a:pt x="6114" y="6"/>
                </a:lnTo>
                <a:lnTo>
                  <a:pt x="6152" y="14"/>
                </a:lnTo>
                <a:lnTo>
                  <a:pt x="6190" y="25"/>
                </a:lnTo>
                <a:lnTo>
                  <a:pt x="6227" y="40"/>
                </a:lnTo>
                <a:lnTo>
                  <a:pt x="6262" y="56"/>
                </a:lnTo>
                <a:lnTo>
                  <a:pt x="6296" y="75"/>
                </a:lnTo>
                <a:lnTo>
                  <a:pt x="6329" y="97"/>
                </a:lnTo>
                <a:lnTo>
                  <a:pt x="6358" y="121"/>
                </a:lnTo>
                <a:lnTo>
                  <a:pt x="6386" y="148"/>
                </a:lnTo>
                <a:lnTo>
                  <a:pt x="6413" y="178"/>
                </a:lnTo>
                <a:lnTo>
                  <a:pt x="6437" y="209"/>
                </a:lnTo>
                <a:lnTo>
                  <a:pt x="6458" y="243"/>
                </a:lnTo>
                <a:lnTo>
                  <a:pt x="6477" y="278"/>
                </a:lnTo>
                <a:lnTo>
                  <a:pt x="6494" y="315"/>
                </a:lnTo>
                <a:lnTo>
                  <a:pt x="6506" y="353"/>
                </a:lnTo>
                <a:lnTo>
                  <a:pt x="7971" y="5304"/>
                </a:lnTo>
                <a:lnTo>
                  <a:pt x="8928" y="3095"/>
                </a:lnTo>
                <a:lnTo>
                  <a:pt x="8928" y="3095"/>
                </a:lnTo>
                <a:lnTo>
                  <a:pt x="8945" y="3061"/>
                </a:lnTo>
                <a:lnTo>
                  <a:pt x="8964" y="3030"/>
                </a:lnTo>
                <a:lnTo>
                  <a:pt x="8983" y="3000"/>
                </a:lnTo>
                <a:lnTo>
                  <a:pt x="9006" y="2972"/>
                </a:lnTo>
                <a:lnTo>
                  <a:pt x="9030" y="2945"/>
                </a:lnTo>
                <a:lnTo>
                  <a:pt x="9055" y="2921"/>
                </a:lnTo>
                <a:lnTo>
                  <a:pt x="9082" y="2899"/>
                </a:lnTo>
                <a:lnTo>
                  <a:pt x="9112" y="2878"/>
                </a:lnTo>
                <a:lnTo>
                  <a:pt x="9141" y="2859"/>
                </a:lnTo>
                <a:lnTo>
                  <a:pt x="9172" y="2844"/>
                </a:lnTo>
                <a:lnTo>
                  <a:pt x="9206" y="2830"/>
                </a:lnTo>
                <a:lnTo>
                  <a:pt x="9239" y="2818"/>
                </a:lnTo>
                <a:lnTo>
                  <a:pt x="9274" y="2808"/>
                </a:lnTo>
                <a:lnTo>
                  <a:pt x="9309" y="2803"/>
                </a:lnTo>
                <a:lnTo>
                  <a:pt x="9346" y="2799"/>
                </a:lnTo>
                <a:lnTo>
                  <a:pt x="9383" y="2797"/>
                </a:lnTo>
                <a:lnTo>
                  <a:pt x="9383" y="2797"/>
                </a:lnTo>
                <a:lnTo>
                  <a:pt x="9388" y="2797"/>
                </a:lnTo>
                <a:lnTo>
                  <a:pt x="9388" y="2797"/>
                </a:lnTo>
                <a:lnTo>
                  <a:pt x="9426" y="2799"/>
                </a:lnTo>
                <a:lnTo>
                  <a:pt x="9463" y="2804"/>
                </a:lnTo>
                <a:lnTo>
                  <a:pt x="9498" y="2811"/>
                </a:lnTo>
                <a:lnTo>
                  <a:pt x="9534" y="2821"/>
                </a:lnTo>
                <a:lnTo>
                  <a:pt x="9568" y="2832"/>
                </a:lnTo>
                <a:lnTo>
                  <a:pt x="9600" y="2848"/>
                </a:lnTo>
                <a:lnTo>
                  <a:pt x="9631" y="2865"/>
                </a:lnTo>
                <a:lnTo>
                  <a:pt x="9662" y="2883"/>
                </a:lnTo>
                <a:lnTo>
                  <a:pt x="9690" y="2906"/>
                </a:lnTo>
                <a:lnTo>
                  <a:pt x="9717" y="2928"/>
                </a:lnTo>
                <a:lnTo>
                  <a:pt x="9743" y="2954"/>
                </a:lnTo>
                <a:lnTo>
                  <a:pt x="9767" y="2981"/>
                </a:lnTo>
                <a:lnTo>
                  <a:pt x="9789" y="3010"/>
                </a:lnTo>
                <a:lnTo>
                  <a:pt x="9808" y="3041"/>
                </a:lnTo>
                <a:lnTo>
                  <a:pt x="9826" y="3074"/>
                </a:lnTo>
                <a:lnTo>
                  <a:pt x="9841" y="3108"/>
                </a:lnTo>
                <a:lnTo>
                  <a:pt x="10515" y="4793"/>
                </a:lnTo>
                <a:lnTo>
                  <a:pt x="12156" y="4793"/>
                </a:lnTo>
                <a:lnTo>
                  <a:pt x="12156" y="4793"/>
                </a:lnTo>
                <a:lnTo>
                  <a:pt x="12181" y="4794"/>
                </a:lnTo>
                <a:lnTo>
                  <a:pt x="12207" y="4796"/>
                </a:lnTo>
                <a:lnTo>
                  <a:pt x="12231" y="4798"/>
                </a:lnTo>
                <a:lnTo>
                  <a:pt x="12255" y="4803"/>
                </a:lnTo>
                <a:lnTo>
                  <a:pt x="12279" y="4808"/>
                </a:lnTo>
                <a:lnTo>
                  <a:pt x="12303" y="4815"/>
                </a:lnTo>
                <a:lnTo>
                  <a:pt x="12325" y="4822"/>
                </a:lnTo>
                <a:lnTo>
                  <a:pt x="12348" y="4832"/>
                </a:lnTo>
                <a:lnTo>
                  <a:pt x="12371" y="4842"/>
                </a:lnTo>
                <a:lnTo>
                  <a:pt x="12392" y="4852"/>
                </a:lnTo>
                <a:lnTo>
                  <a:pt x="12411" y="4865"/>
                </a:lnTo>
                <a:lnTo>
                  <a:pt x="12433" y="4877"/>
                </a:lnTo>
                <a:lnTo>
                  <a:pt x="12451" y="4892"/>
                </a:lnTo>
                <a:lnTo>
                  <a:pt x="12471" y="4906"/>
                </a:lnTo>
                <a:lnTo>
                  <a:pt x="12488" y="4921"/>
                </a:lnTo>
                <a:lnTo>
                  <a:pt x="12505" y="4937"/>
                </a:lnTo>
                <a:lnTo>
                  <a:pt x="12522" y="4955"/>
                </a:lnTo>
                <a:lnTo>
                  <a:pt x="12537" y="4972"/>
                </a:lnTo>
                <a:lnTo>
                  <a:pt x="12551" y="4992"/>
                </a:lnTo>
                <a:lnTo>
                  <a:pt x="12565" y="5010"/>
                </a:lnTo>
                <a:lnTo>
                  <a:pt x="12578" y="5030"/>
                </a:lnTo>
                <a:lnTo>
                  <a:pt x="12591" y="5051"/>
                </a:lnTo>
                <a:lnTo>
                  <a:pt x="12601" y="5072"/>
                </a:lnTo>
                <a:lnTo>
                  <a:pt x="12610" y="5095"/>
                </a:lnTo>
                <a:lnTo>
                  <a:pt x="12620" y="5117"/>
                </a:lnTo>
                <a:lnTo>
                  <a:pt x="12627" y="5140"/>
                </a:lnTo>
                <a:lnTo>
                  <a:pt x="12634" y="5163"/>
                </a:lnTo>
                <a:lnTo>
                  <a:pt x="12640" y="5187"/>
                </a:lnTo>
                <a:lnTo>
                  <a:pt x="12644" y="5212"/>
                </a:lnTo>
                <a:lnTo>
                  <a:pt x="12647" y="5236"/>
                </a:lnTo>
                <a:lnTo>
                  <a:pt x="12649" y="5261"/>
                </a:lnTo>
                <a:lnTo>
                  <a:pt x="12650" y="5287"/>
                </a:lnTo>
                <a:lnTo>
                  <a:pt x="12650" y="5287"/>
                </a:lnTo>
                <a:lnTo>
                  <a:pt x="12649" y="5312"/>
                </a:lnTo>
                <a:lnTo>
                  <a:pt x="12647" y="5338"/>
                </a:lnTo>
                <a:lnTo>
                  <a:pt x="12644" y="5362"/>
                </a:lnTo>
                <a:lnTo>
                  <a:pt x="12640" y="5386"/>
                </a:lnTo>
                <a:lnTo>
                  <a:pt x="12634" y="5410"/>
                </a:lnTo>
                <a:lnTo>
                  <a:pt x="12627" y="5434"/>
                </a:lnTo>
                <a:lnTo>
                  <a:pt x="12620" y="5456"/>
                </a:lnTo>
                <a:lnTo>
                  <a:pt x="12610" y="5479"/>
                </a:lnTo>
                <a:lnTo>
                  <a:pt x="12601" y="5501"/>
                </a:lnTo>
                <a:lnTo>
                  <a:pt x="12591" y="5522"/>
                </a:lnTo>
                <a:lnTo>
                  <a:pt x="12578" y="5542"/>
                </a:lnTo>
                <a:lnTo>
                  <a:pt x="12565" y="5563"/>
                </a:lnTo>
                <a:lnTo>
                  <a:pt x="12551" y="5582"/>
                </a:lnTo>
                <a:lnTo>
                  <a:pt x="12537" y="5601"/>
                </a:lnTo>
                <a:lnTo>
                  <a:pt x="12522" y="5618"/>
                </a:lnTo>
                <a:lnTo>
                  <a:pt x="12505" y="5635"/>
                </a:lnTo>
                <a:lnTo>
                  <a:pt x="12488" y="5652"/>
                </a:lnTo>
                <a:lnTo>
                  <a:pt x="12471" y="5668"/>
                </a:lnTo>
                <a:lnTo>
                  <a:pt x="12451" y="5682"/>
                </a:lnTo>
                <a:lnTo>
                  <a:pt x="12433" y="5696"/>
                </a:lnTo>
                <a:lnTo>
                  <a:pt x="12411" y="5709"/>
                </a:lnTo>
                <a:lnTo>
                  <a:pt x="12392" y="5721"/>
                </a:lnTo>
                <a:lnTo>
                  <a:pt x="12371" y="5731"/>
                </a:lnTo>
                <a:lnTo>
                  <a:pt x="12348" y="5741"/>
                </a:lnTo>
                <a:lnTo>
                  <a:pt x="12325" y="5751"/>
                </a:lnTo>
                <a:lnTo>
                  <a:pt x="12303" y="5758"/>
                </a:lnTo>
                <a:lnTo>
                  <a:pt x="12279" y="5765"/>
                </a:lnTo>
                <a:lnTo>
                  <a:pt x="12255" y="5771"/>
                </a:lnTo>
                <a:lnTo>
                  <a:pt x="12231" y="5775"/>
                </a:lnTo>
                <a:lnTo>
                  <a:pt x="12207" y="5778"/>
                </a:lnTo>
                <a:lnTo>
                  <a:pt x="12181" y="5779"/>
                </a:lnTo>
                <a:lnTo>
                  <a:pt x="12156" y="5781"/>
                </a:lnTo>
                <a:lnTo>
                  <a:pt x="10180" y="5781"/>
                </a:lnTo>
                <a:lnTo>
                  <a:pt x="10180" y="5781"/>
                </a:lnTo>
                <a:lnTo>
                  <a:pt x="10143" y="5779"/>
                </a:lnTo>
                <a:lnTo>
                  <a:pt x="10107" y="5775"/>
                </a:lnTo>
                <a:lnTo>
                  <a:pt x="10070" y="5768"/>
                </a:lnTo>
                <a:lnTo>
                  <a:pt x="10035" y="5758"/>
                </a:lnTo>
                <a:lnTo>
                  <a:pt x="9999" y="5747"/>
                </a:lnTo>
                <a:lnTo>
                  <a:pt x="9967" y="5731"/>
                </a:lnTo>
                <a:lnTo>
                  <a:pt x="9935" y="5714"/>
                </a:lnTo>
                <a:lnTo>
                  <a:pt x="9903" y="5696"/>
                </a:lnTo>
                <a:lnTo>
                  <a:pt x="9875" y="5673"/>
                </a:lnTo>
                <a:lnTo>
                  <a:pt x="9847" y="5651"/>
                </a:lnTo>
                <a:lnTo>
                  <a:pt x="9822" y="5625"/>
                </a:lnTo>
                <a:lnTo>
                  <a:pt x="9798" y="5597"/>
                </a:lnTo>
                <a:lnTo>
                  <a:pt x="9775" y="5568"/>
                </a:lnTo>
                <a:lnTo>
                  <a:pt x="9755" y="5537"/>
                </a:lnTo>
                <a:lnTo>
                  <a:pt x="9737" y="5504"/>
                </a:lnTo>
                <a:lnTo>
                  <a:pt x="9723" y="5470"/>
                </a:lnTo>
                <a:lnTo>
                  <a:pt x="9364" y="4574"/>
                </a:lnTo>
                <a:lnTo>
                  <a:pt x="8338" y="6944"/>
                </a:lnTo>
                <a:lnTo>
                  <a:pt x="8338" y="6944"/>
                </a:lnTo>
                <a:lnTo>
                  <a:pt x="8321" y="6979"/>
                </a:lnTo>
                <a:lnTo>
                  <a:pt x="8302" y="7011"/>
                </a:lnTo>
                <a:lnTo>
                  <a:pt x="8280" y="7042"/>
                </a:lnTo>
                <a:lnTo>
                  <a:pt x="8258" y="7072"/>
                </a:lnTo>
                <a:lnTo>
                  <a:pt x="8232" y="7099"/>
                </a:lnTo>
                <a:lnTo>
                  <a:pt x="8206" y="7124"/>
                </a:lnTo>
                <a:lnTo>
                  <a:pt x="8177" y="7147"/>
                </a:lnTo>
                <a:lnTo>
                  <a:pt x="8146" y="7168"/>
                </a:lnTo>
                <a:lnTo>
                  <a:pt x="8114" y="7186"/>
                </a:lnTo>
                <a:lnTo>
                  <a:pt x="8080" y="7202"/>
                </a:lnTo>
                <a:lnTo>
                  <a:pt x="8046" y="7215"/>
                </a:lnTo>
                <a:lnTo>
                  <a:pt x="8009" y="7226"/>
                </a:lnTo>
                <a:lnTo>
                  <a:pt x="7973" y="7234"/>
                </a:lnTo>
                <a:lnTo>
                  <a:pt x="7933" y="7239"/>
                </a:lnTo>
                <a:lnTo>
                  <a:pt x="7895" y="7241"/>
                </a:lnTo>
                <a:lnTo>
                  <a:pt x="7854" y="7240"/>
                </a:lnTo>
                <a:lnTo>
                  <a:pt x="7854" y="7240"/>
                </a:lnTo>
                <a:lnTo>
                  <a:pt x="7816" y="7236"/>
                </a:lnTo>
                <a:lnTo>
                  <a:pt x="7778" y="7230"/>
                </a:lnTo>
                <a:lnTo>
                  <a:pt x="7741" y="7220"/>
                </a:lnTo>
                <a:lnTo>
                  <a:pt x="7706" y="7208"/>
                </a:lnTo>
                <a:lnTo>
                  <a:pt x="7672" y="7193"/>
                </a:lnTo>
                <a:lnTo>
                  <a:pt x="7638" y="7175"/>
                </a:lnTo>
                <a:lnTo>
                  <a:pt x="7607" y="7155"/>
                </a:lnTo>
                <a:lnTo>
                  <a:pt x="7578" y="7134"/>
                </a:lnTo>
                <a:lnTo>
                  <a:pt x="7549" y="7110"/>
                </a:lnTo>
                <a:lnTo>
                  <a:pt x="7523" y="7083"/>
                </a:lnTo>
                <a:lnTo>
                  <a:pt x="7499" y="7055"/>
                </a:lnTo>
                <a:lnTo>
                  <a:pt x="7476" y="7025"/>
                </a:lnTo>
                <a:lnTo>
                  <a:pt x="7456" y="6993"/>
                </a:lnTo>
                <a:lnTo>
                  <a:pt x="7438" y="6959"/>
                </a:lnTo>
                <a:lnTo>
                  <a:pt x="7424" y="6924"/>
                </a:lnTo>
                <a:lnTo>
                  <a:pt x="7411" y="6887"/>
                </a:lnTo>
                <a:lnTo>
                  <a:pt x="6035" y="2240"/>
                </a:lnTo>
                <a:lnTo>
                  <a:pt x="4259" y="8286"/>
                </a:lnTo>
                <a:lnTo>
                  <a:pt x="4259" y="8286"/>
                </a:lnTo>
                <a:lnTo>
                  <a:pt x="4248" y="8322"/>
                </a:lnTo>
                <a:lnTo>
                  <a:pt x="4233" y="8358"/>
                </a:lnTo>
                <a:lnTo>
                  <a:pt x="4216" y="8390"/>
                </a:lnTo>
                <a:lnTo>
                  <a:pt x="4196" y="8423"/>
                </a:lnTo>
                <a:lnTo>
                  <a:pt x="4173" y="8452"/>
                </a:lnTo>
                <a:lnTo>
                  <a:pt x="4149" y="8481"/>
                </a:lnTo>
                <a:lnTo>
                  <a:pt x="4123" y="8507"/>
                </a:lnTo>
                <a:lnTo>
                  <a:pt x="4096" y="8531"/>
                </a:lnTo>
                <a:lnTo>
                  <a:pt x="4066" y="8554"/>
                </a:lnTo>
                <a:lnTo>
                  <a:pt x="4034" y="8574"/>
                </a:lnTo>
                <a:lnTo>
                  <a:pt x="4001" y="8591"/>
                </a:lnTo>
                <a:lnTo>
                  <a:pt x="3967" y="8606"/>
                </a:lnTo>
                <a:lnTo>
                  <a:pt x="3932" y="8619"/>
                </a:lnTo>
                <a:lnTo>
                  <a:pt x="3895" y="8629"/>
                </a:lnTo>
                <a:lnTo>
                  <a:pt x="3857" y="8636"/>
                </a:lnTo>
                <a:lnTo>
                  <a:pt x="3819" y="8640"/>
                </a:lnTo>
                <a:lnTo>
                  <a:pt x="3819" y="8640"/>
                </a:lnTo>
                <a:lnTo>
                  <a:pt x="3787" y="8640"/>
                </a:lnTo>
                <a:lnTo>
                  <a:pt x="3787" y="8640"/>
                </a:lnTo>
                <a:close/>
              </a:path>
            </a:pathLst>
          </a:custGeom>
          <a:solidFill>
            <a:srgbClr val="F35E29"/>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8" name="任意多边形 187"/>
          <p:cNvSpPr>
            <a:spLocks/>
          </p:cNvSpPr>
          <p:nvPr/>
        </p:nvSpPr>
        <p:spPr bwMode="auto">
          <a:xfrm rot="900000">
            <a:off x="6543066" y="4169487"/>
            <a:ext cx="520328" cy="591844"/>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rgbClr val="01927A"/>
          </a:solidFill>
          <a:ln>
            <a:noFill/>
          </a:ln>
          <a:extLst/>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89" name="任意多边形 188"/>
          <p:cNvSpPr>
            <a:spLocks/>
          </p:cNvSpPr>
          <p:nvPr/>
        </p:nvSpPr>
        <p:spPr bwMode="auto">
          <a:xfrm>
            <a:off x="5095179" y="4328876"/>
            <a:ext cx="426233" cy="423487"/>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F35E29"/>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190" name="矩形 189"/>
          <p:cNvSpPr/>
          <p:nvPr/>
        </p:nvSpPr>
        <p:spPr>
          <a:xfrm>
            <a:off x="7644061" y="1350896"/>
            <a:ext cx="3380486" cy="326051"/>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1" name="矩形 190"/>
          <p:cNvSpPr/>
          <p:nvPr/>
        </p:nvSpPr>
        <p:spPr>
          <a:xfrm>
            <a:off x="8229600" y="2828821"/>
            <a:ext cx="3380486" cy="326051"/>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2" name="矩形 191"/>
          <p:cNvSpPr/>
          <p:nvPr/>
        </p:nvSpPr>
        <p:spPr>
          <a:xfrm>
            <a:off x="7644061" y="4157891"/>
            <a:ext cx="3380486" cy="326051"/>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3" name="矩形 192"/>
          <p:cNvSpPr/>
          <p:nvPr/>
        </p:nvSpPr>
        <p:spPr>
          <a:xfrm>
            <a:off x="1329188" y="1350896"/>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4" name="矩形 193"/>
          <p:cNvSpPr/>
          <p:nvPr/>
        </p:nvSpPr>
        <p:spPr>
          <a:xfrm>
            <a:off x="691116" y="2828821"/>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5" name="矩形 194"/>
          <p:cNvSpPr/>
          <p:nvPr/>
        </p:nvSpPr>
        <p:spPr>
          <a:xfrm>
            <a:off x="1329188" y="4157891"/>
            <a:ext cx="3380486" cy="32605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rgbClr val="5A6478"/>
                </a:solidFill>
                <a:latin typeface="小米兰亭_GB外压缩"/>
                <a:ea typeface="小米兰亭_GB外压缩"/>
              </a:rPr>
              <a:t>ENTER YOUR </a:t>
            </a:r>
            <a:r>
              <a:rPr lang="en-US" altLang="zh-CN" sz="1200" dirty="0" smtClean="0">
                <a:solidFill>
                  <a:srgbClr val="5A6478"/>
                </a:solidFill>
                <a:latin typeface="小米兰亭_GB外压缩"/>
                <a:ea typeface="小米兰亭_GB外压缩"/>
              </a:rPr>
              <a:t>TITLE</a:t>
            </a:r>
            <a:endParaRPr lang="en-US" altLang="zh-CN" sz="1000" dirty="0">
              <a:solidFill>
                <a:srgbClr val="5A6478">
                  <a:lumMod val="60000"/>
                  <a:lumOff val="40000"/>
                </a:srgbClr>
              </a:solidFill>
              <a:latin typeface="小米兰亭_GB外压缩"/>
              <a:ea typeface="小米兰亭_GB外压缩"/>
            </a:endParaRPr>
          </a:p>
        </p:txBody>
      </p:sp>
      <p:sp>
        <p:nvSpPr>
          <p:cNvPr id="196" name="矩形 195"/>
          <p:cNvSpPr/>
          <p:nvPr/>
        </p:nvSpPr>
        <p:spPr>
          <a:xfrm>
            <a:off x="7644061" y="1575668"/>
            <a:ext cx="3380486" cy="51789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197" name="矩形 196"/>
          <p:cNvSpPr/>
          <p:nvPr/>
        </p:nvSpPr>
        <p:spPr>
          <a:xfrm>
            <a:off x="8229600" y="3053593"/>
            <a:ext cx="3380486" cy="51789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198" name="矩形 197"/>
          <p:cNvSpPr/>
          <p:nvPr/>
        </p:nvSpPr>
        <p:spPr>
          <a:xfrm>
            <a:off x="7644061" y="4382663"/>
            <a:ext cx="3380486" cy="51789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199" name="矩形 198"/>
          <p:cNvSpPr/>
          <p:nvPr/>
        </p:nvSpPr>
        <p:spPr>
          <a:xfrm>
            <a:off x="1329188" y="1575668"/>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200" name="矩形 199"/>
          <p:cNvSpPr/>
          <p:nvPr/>
        </p:nvSpPr>
        <p:spPr>
          <a:xfrm>
            <a:off x="691116" y="3053593"/>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
        <p:nvSpPr>
          <p:cNvPr id="201" name="矩形 200"/>
          <p:cNvSpPr/>
          <p:nvPr/>
        </p:nvSpPr>
        <p:spPr>
          <a:xfrm>
            <a:off x="1329188" y="4382663"/>
            <a:ext cx="3380486" cy="51789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为客户服务是我们存在的唯一理由，客户需求是我们发展的原动力。我们坚持以客户为中心，快速响应客户需求</a:t>
            </a:r>
            <a:endParaRPr lang="en-US" altLang="zh-CN" sz="1000" dirty="0">
              <a:solidFill>
                <a:schemeClr val="tx1">
                  <a:lumMod val="65000"/>
                  <a:lumOff val="35000"/>
                </a:schemeClr>
              </a:solidFill>
              <a:latin typeface="小米兰亭_GB外压缩"/>
              <a:ea typeface="小米兰亭_GB外压缩"/>
            </a:endParaRPr>
          </a:p>
        </p:txBody>
      </p:sp>
    </p:spTree>
    <p:extLst>
      <p:ext uri="{BB962C8B-B14F-4D97-AF65-F5344CB8AC3E}">
        <p14:creationId xmlns:p14="http://schemas.microsoft.com/office/powerpoint/2010/main" xmlns="" val="1181819163"/>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130"/>
                                        </p:tgtEl>
                                        <p:attrNameLst>
                                          <p:attrName>style.visibility</p:attrName>
                                        </p:attrNameLst>
                                      </p:cBhvr>
                                      <p:to>
                                        <p:strVal val="visible"/>
                                      </p:to>
                                    </p:set>
                                    <p:anim calcmode="lin" valueType="num">
                                      <p:cBhvr>
                                        <p:cTn id="11" dur="1000" fill="hold"/>
                                        <p:tgtEl>
                                          <p:spTgt spid="130"/>
                                        </p:tgtEl>
                                        <p:attrNameLst>
                                          <p:attrName>ppt_w</p:attrName>
                                        </p:attrNameLst>
                                      </p:cBhvr>
                                      <p:tavLst>
                                        <p:tav tm="0">
                                          <p:val>
                                            <p:fltVal val="0"/>
                                          </p:val>
                                        </p:tav>
                                        <p:tav tm="100000">
                                          <p:val>
                                            <p:strVal val="#ppt_w"/>
                                          </p:val>
                                        </p:tav>
                                      </p:tavLst>
                                    </p:anim>
                                    <p:anim calcmode="lin" valueType="num">
                                      <p:cBhvr>
                                        <p:cTn id="12" dur="1000" fill="hold"/>
                                        <p:tgtEl>
                                          <p:spTgt spid="130"/>
                                        </p:tgtEl>
                                        <p:attrNameLst>
                                          <p:attrName>ppt_h</p:attrName>
                                        </p:attrNameLst>
                                      </p:cBhvr>
                                      <p:tavLst>
                                        <p:tav tm="0">
                                          <p:val>
                                            <p:fltVal val="0"/>
                                          </p:val>
                                        </p:tav>
                                        <p:tav tm="100000">
                                          <p:val>
                                            <p:strVal val="#ppt_h"/>
                                          </p:val>
                                        </p:tav>
                                      </p:tavLst>
                                    </p:anim>
                                    <p:anim calcmode="lin" valueType="num">
                                      <p:cBhvr>
                                        <p:cTn id="13" dur="1000" fill="hold"/>
                                        <p:tgtEl>
                                          <p:spTgt spid="130"/>
                                        </p:tgtEl>
                                        <p:attrNameLst>
                                          <p:attrName>style.rotation</p:attrName>
                                        </p:attrNameLst>
                                      </p:cBhvr>
                                      <p:tavLst>
                                        <p:tav tm="0">
                                          <p:val>
                                            <p:fltVal val="90"/>
                                          </p:val>
                                        </p:tav>
                                        <p:tav tm="100000">
                                          <p:val>
                                            <p:fltVal val="0"/>
                                          </p:val>
                                        </p:tav>
                                      </p:tavLst>
                                    </p:anim>
                                    <p:animEffect transition="in" filter="fade">
                                      <p:cBhvr>
                                        <p:cTn id="14" dur="1000"/>
                                        <p:tgtEl>
                                          <p:spTgt spid="130"/>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184"/>
                                        </p:tgtEl>
                                        <p:attrNameLst>
                                          <p:attrName>style.visibility</p:attrName>
                                        </p:attrNameLst>
                                      </p:cBhvr>
                                      <p:to>
                                        <p:strVal val="visible"/>
                                      </p:to>
                                    </p:set>
                                    <p:anim calcmode="lin" valueType="num">
                                      <p:cBhvr>
                                        <p:cTn id="18" dur="500" fill="hold"/>
                                        <p:tgtEl>
                                          <p:spTgt spid="184"/>
                                        </p:tgtEl>
                                        <p:attrNameLst>
                                          <p:attrName>ppt_w</p:attrName>
                                        </p:attrNameLst>
                                      </p:cBhvr>
                                      <p:tavLst>
                                        <p:tav tm="0">
                                          <p:val>
                                            <p:fltVal val="0"/>
                                          </p:val>
                                        </p:tav>
                                        <p:tav tm="100000">
                                          <p:val>
                                            <p:strVal val="#ppt_w"/>
                                          </p:val>
                                        </p:tav>
                                      </p:tavLst>
                                    </p:anim>
                                    <p:anim calcmode="lin" valueType="num">
                                      <p:cBhvr>
                                        <p:cTn id="19" dur="500" fill="hold"/>
                                        <p:tgtEl>
                                          <p:spTgt spid="184"/>
                                        </p:tgtEl>
                                        <p:attrNameLst>
                                          <p:attrName>ppt_h</p:attrName>
                                        </p:attrNameLst>
                                      </p:cBhvr>
                                      <p:tavLst>
                                        <p:tav tm="0">
                                          <p:val>
                                            <p:fltVal val="0"/>
                                          </p:val>
                                        </p:tav>
                                        <p:tav tm="100000">
                                          <p:val>
                                            <p:strVal val="#ppt_h"/>
                                          </p:val>
                                        </p:tav>
                                      </p:tavLst>
                                    </p:anim>
                                    <p:animEffect transition="in" filter="fade">
                                      <p:cBhvr>
                                        <p:cTn id="20" dur="500"/>
                                        <p:tgtEl>
                                          <p:spTgt spid="184"/>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185"/>
                                        </p:tgtEl>
                                        <p:attrNameLst>
                                          <p:attrName>style.visibility</p:attrName>
                                        </p:attrNameLst>
                                      </p:cBhvr>
                                      <p:to>
                                        <p:strVal val="visible"/>
                                      </p:to>
                                    </p:set>
                                    <p:anim calcmode="lin" valueType="num">
                                      <p:cBhvr>
                                        <p:cTn id="23" dur="500" fill="hold"/>
                                        <p:tgtEl>
                                          <p:spTgt spid="185"/>
                                        </p:tgtEl>
                                        <p:attrNameLst>
                                          <p:attrName>ppt_w</p:attrName>
                                        </p:attrNameLst>
                                      </p:cBhvr>
                                      <p:tavLst>
                                        <p:tav tm="0">
                                          <p:val>
                                            <p:fltVal val="0"/>
                                          </p:val>
                                        </p:tav>
                                        <p:tav tm="100000">
                                          <p:val>
                                            <p:strVal val="#ppt_w"/>
                                          </p:val>
                                        </p:tav>
                                      </p:tavLst>
                                    </p:anim>
                                    <p:anim calcmode="lin" valueType="num">
                                      <p:cBhvr>
                                        <p:cTn id="24" dur="500" fill="hold"/>
                                        <p:tgtEl>
                                          <p:spTgt spid="185"/>
                                        </p:tgtEl>
                                        <p:attrNameLst>
                                          <p:attrName>ppt_h</p:attrName>
                                        </p:attrNameLst>
                                      </p:cBhvr>
                                      <p:tavLst>
                                        <p:tav tm="0">
                                          <p:val>
                                            <p:fltVal val="0"/>
                                          </p:val>
                                        </p:tav>
                                        <p:tav tm="100000">
                                          <p:val>
                                            <p:strVal val="#ppt_h"/>
                                          </p:val>
                                        </p:tav>
                                      </p:tavLst>
                                    </p:anim>
                                    <p:animEffect transition="in" filter="fade">
                                      <p:cBhvr>
                                        <p:cTn id="25" dur="500"/>
                                        <p:tgtEl>
                                          <p:spTgt spid="185"/>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189"/>
                                        </p:tgtEl>
                                        <p:attrNameLst>
                                          <p:attrName>style.visibility</p:attrName>
                                        </p:attrNameLst>
                                      </p:cBhvr>
                                      <p:to>
                                        <p:strVal val="visible"/>
                                      </p:to>
                                    </p:set>
                                    <p:anim calcmode="lin" valueType="num">
                                      <p:cBhvr>
                                        <p:cTn id="28" dur="500" fill="hold"/>
                                        <p:tgtEl>
                                          <p:spTgt spid="189"/>
                                        </p:tgtEl>
                                        <p:attrNameLst>
                                          <p:attrName>ppt_w</p:attrName>
                                        </p:attrNameLst>
                                      </p:cBhvr>
                                      <p:tavLst>
                                        <p:tav tm="0">
                                          <p:val>
                                            <p:fltVal val="0"/>
                                          </p:val>
                                        </p:tav>
                                        <p:tav tm="100000">
                                          <p:val>
                                            <p:strVal val="#ppt_w"/>
                                          </p:val>
                                        </p:tav>
                                      </p:tavLst>
                                    </p:anim>
                                    <p:anim calcmode="lin" valueType="num">
                                      <p:cBhvr>
                                        <p:cTn id="29" dur="500" fill="hold"/>
                                        <p:tgtEl>
                                          <p:spTgt spid="189"/>
                                        </p:tgtEl>
                                        <p:attrNameLst>
                                          <p:attrName>ppt_h</p:attrName>
                                        </p:attrNameLst>
                                      </p:cBhvr>
                                      <p:tavLst>
                                        <p:tav tm="0">
                                          <p:val>
                                            <p:fltVal val="0"/>
                                          </p:val>
                                        </p:tav>
                                        <p:tav tm="100000">
                                          <p:val>
                                            <p:strVal val="#ppt_h"/>
                                          </p:val>
                                        </p:tav>
                                      </p:tavLst>
                                    </p:anim>
                                    <p:animEffect transition="in" filter="fade">
                                      <p:cBhvr>
                                        <p:cTn id="30" dur="500"/>
                                        <p:tgtEl>
                                          <p:spTgt spid="189"/>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188"/>
                                        </p:tgtEl>
                                        <p:attrNameLst>
                                          <p:attrName>style.visibility</p:attrName>
                                        </p:attrNameLst>
                                      </p:cBhvr>
                                      <p:to>
                                        <p:strVal val="visible"/>
                                      </p:to>
                                    </p:set>
                                    <p:anim calcmode="lin" valueType="num">
                                      <p:cBhvr>
                                        <p:cTn id="33" dur="500" fill="hold"/>
                                        <p:tgtEl>
                                          <p:spTgt spid="188"/>
                                        </p:tgtEl>
                                        <p:attrNameLst>
                                          <p:attrName>ppt_w</p:attrName>
                                        </p:attrNameLst>
                                      </p:cBhvr>
                                      <p:tavLst>
                                        <p:tav tm="0">
                                          <p:val>
                                            <p:fltVal val="0"/>
                                          </p:val>
                                        </p:tav>
                                        <p:tav tm="100000">
                                          <p:val>
                                            <p:strVal val="#ppt_w"/>
                                          </p:val>
                                        </p:tav>
                                      </p:tavLst>
                                    </p:anim>
                                    <p:anim calcmode="lin" valueType="num">
                                      <p:cBhvr>
                                        <p:cTn id="34" dur="500" fill="hold"/>
                                        <p:tgtEl>
                                          <p:spTgt spid="188"/>
                                        </p:tgtEl>
                                        <p:attrNameLst>
                                          <p:attrName>ppt_h</p:attrName>
                                        </p:attrNameLst>
                                      </p:cBhvr>
                                      <p:tavLst>
                                        <p:tav tm="0">
                                          <p:val>
                                            <p:fltVal val="0"/>
                                          </p:val>
                                        </p:tav>
                                        <p:tav tm="100000">
                                          <p:val>
                                            <p:strVal val="#ppt_h"/>
                                          </p:val>
                                        </p:tav>
                                      </p:tavLst>
                                    </p:anim>
                                    <p:animEffect transition="in" filter="fade">
                                      <p:cBhvr>
                                        <p:cTn id="35" dur="500"/>
                                        <p:tgtEl>
                                          <p:spTgt spid="188"/>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187"/>
                                        </p:tgtEl>
                                        <p:attrNameLst>
                                          <p:attrName>style.visibility</p:attrName>
                                        </p:attrNameLst>
                                      </p:cBhvr>
                                      <p:to>
                                        <p:strVal val="visible"/>
                                      </p:to>
                                    </p:set>
                                    <p:anim calcmode="lin" valueType="num">
                                      <p:cBhvr>
                                        <p:cTn id="38" dur="500" fill="hold"/>
                                        <p:tgtEl>
                                          <p:spTgt spid="187"/>
                                        </p:tgtEl>
                                        <p:attrNameLst>
                                          <p:attrName>ppt_w</p:attrName>
                                        </p:attrNameLst>
                                      </p:cBhvr>
                                      <p:tavLst>
                                        <p:tav tm="0">
                                          <p:val>
                                            <p:fltVal val="0"/>
                                          </p:val>
                                        </p:tav>
                                        <p:tav tm="100000">
                                          <p:val>
                                            <p:strVal val="#ppt_w"/>
                                          </p:val>
                                        </p:tav>
                                      </p:tavLst>
                                    </p:anim>
                                    <p:anim calcmode="lin" valueType="num">
                                      <p:cBhvr>
                                        <p:cTn id="39" dur="500" fill="hold"/>
                                        <p:tgtEl>
                                          <p:spTgt spid="187"/>
                                        </p:tgtEl>
                                        <p:attrNameLst>
                                          <p:attrName>ppt_h</p:attrName>
                                        </p:attrNameLst>
                                      </p:cBhvr>
                                      <p:tavLst>
                                        <p:tav tm="0">
                                          <p:val>
                                            <p:fltVal val="0"/>
                                          </p:val>
                                        </p:tav>
                                        <p:tav tm="100000">
                                          <p:val>
                                            <p:strVal val="#ppt_h"/>
                                          </p:val>
                                        </p:tav>
                                      </p:tavLst>
                                    </p:anim>
                                    <p:animEffect transition="in" filter="fade">
                                      <p:cBhvr>
                                        <p:cTn id="40" dur="500"/>
                                        <p:tgtEl>
                                          <p:spTgt spid="18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186"/>
                                        </p:tgtEl>
                                        <p:attrNameLst>
                                          <p:attrName>style.visibility</p:attrName>
                                        </p:attrNameLst>
                                      </p:cBhvr>
                                      <p:to>
                                        <p:strVal val="visible"/>
                                      </p:to>
                                    </p:set>
                                    <p:anim calcmode="lin" valueType="num">
                                      <p:cBhvr>
                                        <p:cTn id="43" dur="500" fill="hold"/>
                                        <p:tgtEl>
                                          <p:spTgt spid="186"/>
                                        </p:tgtEl>
                                        <p:attrNameLst>
                                          <p:attrName>ppt_w</p:attrName>
                                        </p:attrNameLst>
                                      </p:cBhvr>
                                      <p:tavLst>
                                        <p:tav tm="0">
                                          <p:val>
                                            <p:fltVal val="0"/>
                                          </p:val>
                                        </p:tav>
                                        <p:tav tm="100000">
                                          <p:val>
                                            <p:strVal val="#ppt_w"/>
                                          </p:val>
                                        </p:tav>
                                      </p:tavLst>
                                    </p:anim>
                                    <p:anim calcmode="lin" valueType="num">
                                      <p:cBhvr>
                                        <p:cTn id="44" dur="500" fill="hold"/>
                                        <p:tgtEl>
                                          <p:spTgt spid="186"/>
                                        </p:tgtEl>
                                        <p:attrNameLst>
                                          <p:attrName>ppt_h</p:attrName>
                                        </p:attrNameLst>
                                      </p:cBhvr>
                                      <p:tavLst>
                                        <p:tav tm="0">
                                          <p:val>
                                            <p:fltVal val="0"/>
                                          </p:val>
                                        </p:tav>
                                        <p:tav tm="100000">
                                          <p:val>
                                            <p:strVal val="#ppt_h"/>
                                          </p:val>
                                        </p:tav>
                                      </p:tavLst>
                                    </p:anim>
                                    <p:animEffect transition="in" filter="fade">
                                      <p:cBhvr>
                                        <p:cTn id="45" dur="500"/>
                                        <p:tgtEl>
                                          <p:spTgt spid="186"/>
                                        </p:tgtEl>
                                      </p:cBhvr>
                                    </p:animEffect>
                                  </p:childTnLst>
                                </p:cTn>
                              </p:par>
                            </p:childTnLst>
                          </p:cTn>
                        </p:par>
                        <p:par>
                          <p:cTn id="46" fill="hold">
                            <p:stCondLst>
                              <p:cond delay="2000"/>
                            </p:stCondLst>
                            <p:childTnLst>
                              <p:par>
                                <p:cTn id="47" presetID="2" presetClass="entr" presetSubtype="2" fill="hold" grpId="0" nodeType="afterEffect">
                                  <p:stCondLst>
                                    <p:cond delay="0"/>
                                  </p:stCondLst>
                                  <p:childTnLst>
                                    <p:set>
                                      <p:cBhvr>
                                        <p:cTn id="48" dur="1" fill="hold">
                                          <p:stCondLst>
                                            <p:cond delay="0"/>
                                          </p:stCondLst>
                                        </p:cTn>
                                        <p:tgtEl>
                                          <p:spTgt spid="190"/>
                                        </p:tgtEl>
                                        <p:attrNameLst>
                                          <p:attrName>style.visibility</p:attrName>
                                        </p:attrNameLst>
                                      </p:cBhvr>
                                      <p:to>
                                        <p:strVal val="visible"/>
                                      </p:to>
                                    </p:set>
                                    <p:anim calcmode="lin" valueType="num">
                                      <p:cBhvr additive="base">
                                        <p:cTn id="49" dur="500" fill="hold"/>
                                        <p:tgtEl>
                                          <p:spTgt spid="190"/>
                                        </p:tgtEl>
                                        <p:attrNameLst>
                                          <p:attrName>ppt_x</p:attrName>
                                        </p:attrNameLst>
                                      </p:cBhvr>
                                      <p:tavLst>
                                        <p:tav tm="0">
                                          <p:val>
                                            <p:strVal val="1+#ppt_w/2"/>
                                          </p:val>
                                        </p:tav>
                                        <p:tav tm="100000">
                                          <p:val>
                                            <p:strVal val="#ppt_x"/>
                                          </p:val>
                                        </p:tav>
                                      </p:tavLst>
                                    </p:anim>
                                    <p:anim calcmode="lin" valueType="num">
                                      <p:cBhvr additive="base">
                                        <p:cTn id="50" dur="500" fill="hold"/>
                                        <p:tgtEl>
                                          <p:spTgt spid="19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0"/>
                                  </p:stCondLst>
                                  <p:childTnLst>
                                    <p:set>
                                      <p:cBhvr>
                                        <p:cTn id="52" dur="1" fill="hold">
                                          <p:stCondLst>
                                            <p:cond delay="0"/>
                                          </p:stCondLst>
                                        </p:cTn>
                                        <p:tgtEl>
                                          <p:spTgt spid="191"/>
                                        </p:tgtEl>
                                        <p:attrNameLst>
                                          <p:attrName>style.visibility</p:attrName>
                                        </p:attrNameLst>
                                      </p:cBhvr>
                                      <p:to>
                                        <p:strVal val="visible"/>
                                      </p:to>
                                    </p:set>
                                    <p:anim calcmode="lin" valueType="num">
                                      <p:cBhvr additive="base">
                                        <p:cTn id="53" dur="500" fill="hold"/>
                                        <p:tgtEl>
                                          <p:spTgt spid="191"/>
                                        </p:tgtEl>
                                        <p:attrNameLst>
                                          <p:attrName>ppt_x</p:attrName>
                                        </p:attrNameLst>
                                      </p:cBhvr>
                                      <p:tavLst>
                                        <p:tav tm="0">
                                          <p:val>
                                            <p:strVal val="1+#ppt_w/2"/>
                                          </p:val>
                                        </p:tav>
                                        <p:tav tm="100000">
                                          <p:val>
                                            <p:strVal val="#ppt_x"/>
                                          </p:val>
                                        </p:tav>
                                      </p:tavLst>
                                    </p:anim>
                                    <p:anim calcmode="lin" valueType="num">
                                      <p:cBhvr additive="base">
                                        <p:cTn id="54" dur="500" fill="hold"/>
                                        <p:tgtEl>
                                          <p:spTgt spid="191"/>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0"/>
                                  </p:stCondLst>
                                  <p:childTnLst>
                                    <p:set>
                                      <p:cBhvr>
                                        <p:cTn id="56" dur="1" fill="hold">
                                          <p:stCondLst>
                                            <p:cond delay="0"/>
                                          </p:stCondLst>
                                        </p:cTn>
                                        <p:tgtEl>
                                          <p:spTgt spid="192"/>
                                        </p:tgtEl>
                                        <p:attrNameLst>
                                          <p:attrName>style.visibility</p:attrName>
                                        </p:attrNameLst>
                                      </p:cBhvr>
                                      <p:to>
                                        <p:strVal val="visible"/>
                                      </p:to>
                                    </p:set>
                                    <p:anim calcmode="lin" valueType="num">
                                      <p:cBhvr additive="base">
                                        <p:cTn id="57" dur="500" fill="hold"/>
                                        <p:tgtEl>
                                          <p:spTgt spid="192"/>
                                        </p:tgtEl>
                                        <p:attrNameLst>
                                          <p:attrName>ppt_x</p:attrName>
                                        </p:attrNameLst>
                                      </p:cBhvr>
                                      <p:tavLst>
                                        <p:tav tm="0">
                                          <p:val>
                                            <p:strVal val="1+#ppt_w/2"/>
                                          </p:val>
                                        </p:tav>
                                        <p:tav tm="100000">
                                          <p:val>
                                            <p:strVal val="#ppt_x"/>
                                          </p:val>
                                        </p:tav>
                                      </p:tavLst>
                                    </p:anim>
                                    <p:anim calcmode="lin" valueType="num">
                                      <p:cBhvr additive="base">
                                        <p:cTn id="58" dur="500" fill="hold"/>
                                        <p:tgtEl>
                                          <p:spTgt spid="19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193"/>
                                        </p:tgtEl>
                                        <p:attrNameLst>
                                          <p:attrName>style.visibility</p:attrName>
                                        </p:attrNameLst>
                                      </p:cBhvr>
                                      <p:to>
                                        <p:strVal val="visible"/>
                                      </p:to>
                                    </p:set>
                                    <p:anim calcmode="lin" valueType="num">
                                      <p:cBhvr additive="base">
                                        <p:cTn id="61" dur="500" fill="hold"/>
                                        <p:tgtEl>
                                          <p:spTgt spid="193"/>
                                        </p:tgtEl>
                                        <p:attrNameLst>
                                          <p:attrName>ppt_x</p:attrName>
                                        </p:attrNameLst>
                                      </p:cBhvr>
                                      <p:tavLst>
                                        <p:tav tm="0">
                                          <p:val>
                                            <p:strVal val="0-#ppt_w/2"/>
                                          </p:val>
                                        </p:tav>
                                        <p:tav tm="100000">
                                          <p:val>
                                            <p:strVal val="#ppt_x"/>
                                          </p:val>
                                        </p:tav>
                                      </p:tavLst>
                                    </p:anim>
                                    <p:anim calcmode="lin" valueType="num">
                                      <p:cBhvr additive="base">
                                        <p:cTn id="62" dur="500" fill="hold"/>
                                        <p:tgtEl>
                                          <p:spTgt spid="193"/>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194"/>
                                        </p:tgtEl>
                                        <p:attrNameLst>
                                          <p:attrName>style.visibility</p:attrName>
                                        </p:attrNameLst>
                                      </p:cBhvr>
                                      <p:to>
                                        <p:strVal val="visible"/>
                                      </p:to>
                                    </p:set>
                                    <p:anim calcmode="lin" valueType="num">
                                      <p:cBhvr additive="base">
                                        <p:cTn id="65" dur="500" fill="hold"/>
                                        <p:tgtEl>
                                          <p:spTgt spid="194"/>
                                        </p:tgtEl>
                                        <p:attrNameLst>
                                          <p:attrName>ppt_x</p:attrName>
                                        </p:attrNameLst>
                                      </p:cBhvr>
                                      <p:tavLst>
                                        <p:tav tm="0">
                                          <p:val>
                                            <p:strVal val="0-#ppt_w/2"/>
                                          </p:val>
                                        </p:tav>
                                        <p:tav tm="100000">
                                          <p:val>
                                            <p:strVal val="#ppt_x"/>
                                          </p:val>
                                        </p:tav>
                                      </p:tavLst>
                                    </p:anim>
                                    <p:anim calcmode="lin" valueType="num">
                                      <p:cBhvr additive="base">
                                        <p:cTn id="66" dur="500" fill="hold"/>
                                        <p:tgtEl>
                                          <p:spTgt spid="194"/>
                                        </p:tgtEl>
                                        <p:attrNameLst>
                                          <p:attrName>ppt_y</p:attrName>
                                        </p:attrNameLst>
                                      </p:cBhvr>
                                      <p:tavLst>
                                        <p:tav tm="0">
                                          <p:val>
                                            <p:strVal val="#ppt_y"/>
                                          </p:val>
                                        </p:tav>
                                        <p:tav tm="100000">
                                          <p:val>
                                            <p:strVal val="#ppt_y"/>
                                          </p:val>
                                        </p:tav>
                                      </p:tavLst>
                                    </p:anim>
                                  </p:childTnLst>
                                </p:cTn>
                              </p:par>
                              <p:par>
                                <p:cTn id="67" presetID="2" presetClass="entr" presetSubtype="8" fill="hold" grpId="0" nodeType="withEffect">
                                  <p:stCondLst>
                                    <p:cond delay="0"/>
                                  </p:stCondLst>
                                  <p:childTnLst>
                                    <p:set>
                                      <p:cBhvr>
                                        <p:cTn id="68" dur="1" fill="hold">
                                          <p:stCondLst>
                                            <p:cond delay="0"/>
                                          </p:stCondLst>
                                        </p:cTn>
                                        <p:tgtEl>
                                          <p:spTgt spid="195"/>
                                        </p:tgtEl>
                                        <p:attrNameLst>
                                          <p:attrName>style.visibility</p:attrName>
                                        </p:attrNameLst>
                                      </p:cBhvr>
                                      <p:to>
                                        <p:strVal val="visible"/>
                                      </p:to>
                                    </p:set>
                                    <p:anim calcmode="lin" valueType="num">
                                      <p:cBhvr additive="base">
                                        <p:cTn id="69" dur="500" fill="hold"/>
                                        <p:tgtEl>
                                          <p:spTgt spid="195"/>
                                        </p:tgtEl>
                                        <p:attrNameLst>
                                          <p:attrName>ppt_x</p:attrName>
                                        </p:attrNameLst>
                                      </p:cBhvr>
                                      <p:tavLst>
                                        <p:tav tm="0">
                                          <p:val>
                                            <p:strVal val="0-#ppt_w/2"/>
                                          </p:val>
                                        </p:tav>
                                        <p:tav tm="100000">
                                          <p:val>
                                            <p:strVal val="#ppt_x"/>
                                          </p:val>
                                        </p:tav>
                                      </p:tavLst>
                                    </p:anim>
                                    <p:anim calcmode="lin" valueType="num">
                                      <p:cBhvr additive="base">
                                        <p:cTn id="70" dur="500" fill="hold"/>
                                        <p:tgtEl>
                                          <p:spTgt spid="195"/>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196"/>
                                        </p:tgtEl>
                                        <p:attrNameLst>
                                          <p:attrName>style.visibility</p:attrName>
                                        </p:attrNameLst>
                                      </p:cBhvr>
                                      <p:to>
                                        <p:strVal val="visible"/>
                                      </p:to>
                                    </p:set>
                                    <p:anim calcmode="lin" valueType="num">
                                      <p:cBhvr additive="base">
                                        <p:cTn id="73" dur="500" fill="hold"/>
                                        <p:tgtEl>
                                          <p:spTgt spid="196"/>
                                        </p:tgtEl>
                                        <p:attrNameLst>
                                          <p:attrName>ppt_x</p:attrName>
                                        </p:attrNameLst>
                                      </p:cBhvr>
                                      <p:tavLst>
                                        <p:tav tm="0">
                                          <p:val>
                                            <p:strVal val="1+#ppt_w/2"/>
                                          </p:val>
                                        </p:tav>
                                        <p:tav tm="100000">
                                          <p:val>
                                            <p:strVal val="#ppt_x"/>
                                          </p:val>
                                        </p:tav>
                                      </p:tavLst>
                                    </p:anim>
                                    <p:anim calcmode="lin" valueType="num">
                                      <p:cBhvr additive="base">
                                        <p:cTn id="74" dur="500" fill="hold"/>
                                        <p:tgtEl>
                                          <p:spTgt spid="196"/>
                                        </p:tgtEl>
                                        <p:attrNameLst>
                                          <p:attrName>ppt_y</p:attrName>
                                        </p:attrNameLst>
                                      </p:cBhvr>
                                      <p:tavLst>
                                        <p:tav tm="0">
                                          <p:val>
                                            <p:strVal val="#ppt_y"/>
                                          </p:val>
                                        </p:tav>
                                        <p:tav tm="100000">
                                          <p:val>
                                            <p:strVal val="#ppt_y"/>
                                          </p:val>
                                        </p:tav>
                                      </p:tavLst>
                                    </p:anim>
                                  </p:childTnLst>
                                </p:cTn>
                              </p:par>
                              <p:par>
                                <p:cTn id="75" presetID="2" presetClass="entr" presetSubtype="2" fill="hold" grpId="0" nodeType="withEffect">
                                  <p:stCondLst>
                                    <p:cond delay="0"/>
                                  </p:stCondLst>
                                  <p:childTnLst>
                                    <p:set>
                                      <p:cBhvr>
                                        <p:cTn id="76" dur="1" fill="hold">
                                          <p:stCondLst>
                                            <p:cond delay="0"/>
                                          </p:stCondLst>
                                        </p:cTn>
                                        <p:tgtEl>
                                          <p:spTgt spid="197"/>
                                        </p:tgtEl>
                                        <p:attrNameLst>
                                          <p:attrName>style.visibility</p:attrName>
                                        </p:attrNameLst>
                                      </p:cBhvr>
                                      <p:to>
                                        <p:strVal val="visible"/>
                                      </p:to>
                                    </p:set>
                                    <p:anim calcmode="lin" valueType="num">
                                      <p:cBhvr additive="base">
                                        <p:cTn id="77" dur="500" fill="hold"/>
                                        <p:tgtEl>
                                          <p:spTgt spid="197"/>
                                        </p:tgtEl>
                                        <p:attrNameLst>
                                          <p:attrName>ppt_x</p:attrName>
                                        </p:attrNameLst>
                                      </p:cBhvr>
                                      <p:tavLst>
                                        <p:tav tm="0">
                                          <p:val>
                                            <p:strVal val="1+#ppt_w/2"/>
                                          </p:val>
                                        </p:tav>
                                        <p:tav tm="100000">
                                          <p:val>
                                            <p:strVal val="#ppt_x"/>
                                          </p:val>
                                        </p:tav>
                                      </p:tavLst>
                                    </p:anim>
                                    <p:anim calcmode="lin" valueType="num">
                                      <p:cBhvr additive="base">
                                        <p:cTn id="78" dur="500" fill="hold"/>
                                        <p:tgtEl>
                                          <p:spTgt spid="197"/>
                                        </p:tgtEl>
                                        <p:attrNameLst>
                                          <p:attrName>ppt_y</p:attrName>
                                        </p:attrNameLst>
                                      </p:cBhvr>
                                      <p:tavLst>
                                        <p:tav tm="0">
                                          <p:val>
                                            <p:strVal val="#ppt_y"/>
                                          </p:val>
                                        </p:tav>
                                        <p:tav tm="100000">
                                          <p:val>
                                            <p:strVal val="#ppt_y"/>
                                          </p:val>
                                        </p:tav>
                                      </p:tavLst>
                                    </p:anim>
                                  </p:childTnLst>
                                </p:cTn>
                              </p:par>
                              <p:par>
                                <p:cTn id="79" presetID="2" presetClass="entr" presetSubtype="2" fill="hold" grpId="0" nodeType="withEffect">
                                  <p:stCondLst>
                                    <p:cond delay="0"/>
                                  </p:stCondLst>
                                  <p:childTnLst>
                                    <p:set>
                                      <p:cBhvr>
                                        <p:cTn id="80" dur="1" fill="hold">
                                          <p:stCondLst>
                                            <p:cond delay="0"/>
                                          </p:stCondLst>
                                        </p:cTn>
                                        <p:tgtEl>
                                          <p:spTgt spid="198"/>
                                        </p:tgtEl>
                                        <p:attrNameLst>
                                          <p:attrName>style.visibility</p:attrName>
                                        </p:attrNameLst>
                                      </p:cBhvr>
                                      <p:to>
                                        <p:strVal val="visible"/>
                                      </p:to>
                                    </p:set>
                                    <p:anim calcmode="lin" valueType="num">
                                      <p:cBhvr additive="base">
                                        <p:cTn id="81" dur="500" fill="hold"/>
                                        <p:tgtEl>
                                          <p:spTgt spid="198"/>
                                        </p:tgtEl>
                                        <p:attrNameLst>
                                          <p:attrName>ppt_x</p:attrName>
                                        </p:attrNameLst>
                                      </p:cBhvr>
                                      <p:tavLst>
                                        <p:tav tm="0">
                                          <p:val>
                                            <p:strVal val="1+#ppt_w/2"/>
                                          </p:val>
                                        </p:tav>
                                        <p:tav tm="100000">
                                          <p:val>
                                            <p:strVal val="#ppt_x"/>
                                          </p:val>
                                        </p:tav>
                                      </p:tavLst>
                                    </p:anim>
                                    <p:anim calcmode="lin" valueType="num">
                                      <p:cBhvr additive="base">
                                        <p:cTn id="82" dur="500" fill="hold"/>
                                        <p:tgtEl>
                                          <p:spTgt spid="198"/>
                                        </p:tgtEl>
                                        <p:attrNameLst>
                                          <p:attrName>ppt_y</p:attrName>
                                        </p:attrNameLst>
                                      </p:cBhvr>
                                      <p:tavLst>
                                        <p:tav tm="0">
                                          <p:val>
                                            <p:strVal val="#ppt_y"/>
                                          </p:val>
                                        </p:tav>
                                        <p:tav tm="100000">
                                          <p:val>
                                            <p:strVal val="#ppt_y"/>
                                          </p:val>
                                        </p:tav>
                                      </p:tavLst>
                                    </p:anim>
                                  </p:childTnLst>
                                </p:cTn>
                              </p:par>
                              <p:par>
                                <p:cTn id="83" presetID="2" presetClass="entr" presetSubtype="8" fill="hold" grpId="0" nodeType="withEffect">
                                  <p:stCondLst>
                                    <p:cond delay="0"/>
                                  </p:stCondLst>
                                  <p:childTnLst>
                                    <p:set>
                                      <p:cBhvr>
                                        <p:cTn id="84" dur="1" fill="hold">
                                          <p:stCondLst>
                                            <p:cond delay="0"/>
                                          </p:stCondLst>
                                        </p:cTn>
                                        <p:tgtEl>
                                          <p:spTgt spid="199"/>
                                        </p:tgtEl>
                                        <p:attrNameLst>
                                          <p:attrName>style.visibility</p:attrName>
                                        </p:attrNameLst>
                                      </p:cBhvr>
                                      <p:to>
                                        <p:strVal val="visible"/>
                                      </p:to>
                                    </p:set>
                                    <p:anim calcmode="lin" valueType="num">
                                      <p:cBhvr additive="base">
                                        <p:cTn id="85" dur="500" fill="hold"/>
                                        <p:tgtEl>
                                          <p:spTgt spid="199"/>
                                        </p:tgtEl>
                                        <p:attrNameLst>
                                          <p:attrName>ppt_x</p:attrName>
                                        </p:attrNameLst>
                                      </p:cBhvr>
                                      <p:tavLst>
                                        <p:tav tm="0">
                                          <p:val>
                                            <p:strVal val="0-#ppt_w/2"/>
                                          </p:val>
                                        </p:tav>
                                        <p:tav tm="100000">
                                          <p:val>
                                            <p:strVal val="#ppt_x"/>
                                          </p:val>
                                        </p:tav>
                                      </p:tavLst>
                                    </p:anim>
                                    <p:anim calcmode="lin" valueType="num">
                                      <p:cBhvr additive="base">
                                        <p:cTn id="86" dur="500" fill="hold"/>
                                        <p:tgtEl>
                                          <p:spTgt spid="199"/>
                                        </p:tgtEl>
                                        <p:attrNameLst>
                                          <p:attrName>ppt_y</p:attrName>
                                        </p:attrNameLst>
                                      </p:cBhvr>
                                      <p:tavLst>
                                        <p:tav tm="0">
                                          <p:val>
                                            <p:strVal val="#ppt_y"/>
                                          </p:val>
                                        </p:tav>
                                        <p:tav tm="100000">
                                          <p:val>
                                            <p:strVal val="#ppt_y"/>
                                          </p:val>
                                        </p:tav>
                                      </p:tavLst>
                                    </p:anim>
                                  </p:childTnLst>
                                </p:cTn>
                              </p:par>
                              <p:par>
                                <p:cTn id="87" presetID="2" presetClass="entr" presetSubtype="8" fill="hold" grpId="0" nodeType="withEffect">
                                  <p:stCondLst>
                                    <p:cond delay="0"/>
                                  </p:stCondLst>
                                  <p:childTnLst>
                                    <p:set>
                                      <p:cBhvr>
                                        <p:cTn id="88" dur="1" fill="hold">
                                          <p:stCondLst>
                                            <p:cond delay="0"/>
                                          </p:stCondLst>
                                        </p:cTn>
                                        <p:tgtEl>
                                          <p:spTgt spid="200"/>
                                        </p:tgtEl>
                                        <p:attrNameLst>
                                          <p:attrName>style.visibility</p:attrName>
                                        </p:attrNameLst>
                                      </p:cBhvr>
                                      <p:to>
                                        <p:strVal val="visible"/>
                                      </p:to>
                                    </p:set>
                                    <p:anim calcmode="lin" valueType="num">
                                      <p:cBhvr additive="base">
                                        <p:cTn id="89" dur="500" fill="hold"/>
                                        <p:tgtEl>
                                          <p:spTgt spid="200"/>
                                        </p:tgtEl>
                                        <p:attrNameLst>
                                          <p:attrName>ppt_x</p:attrName>
                                        </p:attrNameLst>
                                      </p:cBhvr>
                                      <p:tavLst>
                                        <p:tav tm="0">
                                          <p:val>
                                            <p:strVal val="0-#ppt_w/2"/>
                                          </p:val>
                                        </p:tav>
                                        <p:tav tm="100000">
                                          <p:val>
                                            <p:strVal val="#ppt_x"/>
                                          </p:val>
                                        </p:tav>
                                      </p:tavLst>
                                    </p:anim>
                                    <p:anim calcmode="lin" valueType="num">
                                      <p:cBhvr additive="base">
                                        <p:cTn id="90" dur="500" fill="hold"/>
                                        <p:tgtEl>
                                          <p:spTgt spid="200"/>
                                        </p:tgtEl>
                                        <p:attrNameLst>
                                          <p:attrName>ppt_y</p:attrName>
                                        </p:attrNameLst>
                                      </p:cBhvr>
                                      <p:tavLst>
                                        <p:tav tm="0">
                                          <p:val>
                                            <p:strVal val="#ppt_y"/>
                                          </p:val>
                                        </p:tav>
                                        <p:tav tm="100000">
                                          <p:val>
                                            <p:strVal val="#ppt_y"/>
                                          </p:val>
                                        </p:tav>
                                      </p:tavLst>
                                    </p:anim>
                                  </p:childTnLst>
                                </p:cTn>
                              </p:par>
                              <p:par>
                                <p:cTn id="91" presetID="2" presetClass="entr" presetSubtype="8" fill="hold" grpId="0" nodeType="withEffect">
                                  <p:stCondLst>
                                    <p:cond delay="0"/>
                                  </p:stCondLst>
                                  <p:childTnLst>
                                    <p:set>
                                      <p:cBhvr>
                                        <p:cTn id="92" dur="1" fill="hold">
                                          <p:stCondLst>
                                            <p:cond delay="0"/>
                                          </p:stCondLst>
                                        </p:cTn>
                                        <p:tgtEl>
                                          <p:spTgt spid="201"/>
                                        </p:tgtEl>
                                        <p:attrNameLst>
                                          <p:attrName>style.visibility</p:attrName>
                                        </p:attrNameLst>
                                      </p:cBhvr>
                                      <p:to>
                                        <p:strVal val="visible"/>
                                      </p:to>
                                    </p:set>
                                    <p:anim calcmode="lin" valueType="num">
                                      <p:cBhvr additive="base">
                                        <p:cTn id="93" dur="500" fill="hold"/>
                                        <p:tgtEl>
                                          <p:spTgt spid="201"/>
                                        </p:tgtEl>
                                        <p:attrNameLst>
                                          <p:attrName>ppt_x</p:attrName>
                                        </p:attrNameLst>
                                      </p:cBhvr>
                                      <p:tavLst>
                                        <p:tav tm="0">
                                          <p:val>
                                            <p:strVal val="0-#ppt_w/2"/>
                                          </p:val>
                                        </p:tav>
                                        <p:tav tm="100000">
                                          <p:val>
                                            <p:strVal val="#ppt_x"/>
                                          </p:val>
                                        </p:tav>
                                      </p:tavLst>
                                    </p:anim>
                                    <p:anim calcmode="lin" valueType="num">
                                      <p:cBhvr additive="base">
                                        <p:cTn id="94" dur="500" fill="hold"/>
                                        <p:tgtEl>
                                          <p:spTgt spid="2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184" grpId="0" animBg="1"/>
      <p:bldP spid="185" grpId="0" animBg="1"/>
      <p:bldP spid="186" grpId="0" animBg="1"/>
      <p:bldP spid="187" grpId="0" animBg="1"/>
      <p:bldP spid="188" grpId="0" animBg="1"/>
      <p:bldP spid="189" grpId="0" animBg="1"/>
      <p:bldP spid="190" grpId="0"/>
      <p:bldP spid="191" grpId="0"/>
      <p:bldP spid="192" grpId="0"/>
      <p:bldP spid="193" grpId="0"/>
      <p:bldP spid="194" grpId="0"/>
      <p:bldP spid="195" grpId="0"/>
      <p:bldP spid="196" grpId="0"/>
      <p:bldP spid="197" grpId="0"/>
      <p:bldP spid="198" grpId="0"/>
      <p:bldP spid="199" grpId="0"/>
      <p:bldP spid="200" grpId="0"/>
      <p:bldP spid="20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标题 2"/>
          <p:cNvSpPr txBox="1">
            <a:spLocks/>
          </p:cNvSpPr>
          <p:nvPr/>
        </p:nvSpPr>
        <p:spPr>
          <a:xfrm>
            <a:off x="1062038" y="365125"/>
            <a:ext cx="47064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zh-CN" altLang="en-US" b="0" i="0" u="none" strike="noStrike" kern="1200" cap="none" spc="0" normalizeH="0" baseline="0" noProof="0" dirty="0" smtClean="0">
                <a:ln>
                  <a:noFill/>
                </a:ln>
                <a:solidFill>
                  <a:srgbClr val="5A6478"/>
                </a:solidFill>
                <a:effectLst/>
                <a:uLnTx/>
                <a:uFillTx/>
                <a:latin typeface="+mj-ea"/>
              </a:rPr>
              <a:t>可编辑的信息图表</a:t>
            </a:r>
            <a:endParaRPr kumimoji="0" lang="zh-CN" altLang="en-US" b="0" i="0" u="none" strike="noStrike" kern="1200" cap="none" spc="0" normalizeH="0" baseline="0" noProof="0" dirty="0">
              <a:ln>
                <a:noFill/>
              </a:ln>
              <a:solidFill>
                <a:srgbClr val="5A6478"/>
              </a:solidFill>
              <a:effectLst/>
              <a:uLnTx/>
              <a:uFillTx/>
              <a:latin typeface="+mj-ea"/>
            </a:endParaRPr>
          </a:p>
        </p:txBody>
      </p:sp>
      <p:sp>
        <p:nvSpPr>
          <p:cNvPr id="60" name="任意多边形 59"/>
          <p:cNvSpPr/>
          <p:nvPr/>
        </p:nvSpPr>
        <p:spPr>
          <a:xfrm>
            <a:off x="2123531" y="2244371"/>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ysClr val="window" lastClr="FFFFFF">
                <a:lumMod val="50000"/>
              </a:sysClr>
            </a:solidFill>
            <a:prstDash val="solid"/>
            <a:miter lim="800000"/>
            <a:tailEnd type="oval"/>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endParaRPr>
          </a:p>
        </p:txBody>
      </p:sp>
      <p:sp>
        <p:nvSpPr>
          <p:cNvPr id="61" name="任意多边形 60"/>
          <p:cNvSpPr/>
          <p:nvPr/>
        </p:nvSpPr>
        <p:spPr>
          <a:xfrm flipV="1">
            <a:off x="2120629" y="4301862"/>
            <a:ext cx="3224407"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ysClr val="window" lastClr="FFFFFF">
                <a:lumMod val="50000"/>
              </a:sysClr>
            </a:solidFill>
            <a:prstDash val="solid"/>
            <a:miter lim="800000"/>
            <a:tailEnd type="oval"/>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endParaRPr>
          </a:p>
        </p:txBody>
      </p:sp>
      <p:sp>
        <p:nvSpPr>
          <p:cNvPr id="62" name="任意多边形 61"/>
          <p:cNvSpPr/>
          <p:nvPr/>
        </p:nvSpPr>
        <p:spPr>
          <a:xfrm flipH="1">
            <a:off x="6940824" y="2244371"/>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ysClr val="window" lastClr="FFFFFF">
                <a:lumMod val="50000"/>
              </a:sysClr>
            </a:solidFill>
            <a:prstDash val="solid"/>
            <a:miter lim="800000"/>
            <a:tailEnd type="oval"/>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endParaRPr>
          </a:p>
        </p:txBody>
      </p:sp>
      <p:sp>
        <p:nvSpPr>
          <p:cNvPr id="63" name="任意多边形 62"/>
          <p:cNvSpPr/>
          <p:nvPr/>
        </p:nvSpPr>
        <p:spPr>
          <a:xfrm flipH="1" flipV="1">
            <a:off x="6943724" y="4301862"/>
            <a:ext cx="3223148" cy="324065"/>
          </a:xfrm>
          <a:custGeom>
            <a:avLst/>
            <a:gdLst>
              <a:gd name="connsiteX0" fmla="*/ 0 w 3611880"/>
              <a:gd name="connsiteY0" fmla="*/ 0 h 678180"/>
              <a:gd name="connsiteX1" fmla="*/ 2933700 w 3611880"/>
              <a:gd name="connsiteY1" fmla="*/ 0 h 678180"/>
              <a:gd name="connsiteX2" fmla="*/ 3611880 w 3611880"/>
              <a:gd name="connsiteY2" fmla="*/ 678180 h 678180"/>
            </a:gdLst>
            <a:ahLst/>
            <a:cxnLst>
              <a:cxn ang="0">
                <a:pos x="connsiteX0" y="connsiteY0"/>
              </a:cxn>
              <a:cxn ang="0">
                <a:pos x="connsiteX1" y="connsiteY1"/>
              </a:cxn>
              <a:cxn ang="0">
                <a:pos x="connsiteX2" y="connsiteY2"/>
              </a:cxn>
            </a:cxnLst>
            <a:rect l="l" t="t" r="r" b="b"/>
            <a:pathLst>
              <a:path w="3611880" h="678180">
                <a:moveTo>
                  <a:pt x="0" y="0"/>
                </a:moveTo>
                <a:lnTo>
                  <a:pt x="2933700" y="0"/>
                </a:lnTo>
                <a:lnTo>
                  <a:pt x="3611880" y="678180"/>
                </a:lnTo>
              </a:path>
            </a:pathLst>
          </a:custGeom>
          <a:noFill/>
          <a:ln w="12700" cap="flat" cmpd="sng" algn="ctr">
            <a:solidFill>
              <a:sysClr val="window" lastClr="FFFFFF">
                <a:lumMod val="50000"/>
              </a:sysClr>
            </a:solidFill>
            <a:prstDash val="solid"/>
            <a:miter lim="800000"/>
            <a:tailEnd type="oval"/>
          </a:ln>
          <a:effectLst/>
        </p:spPr>
        <p:txBody>
          <a:bodyPr lIns="68580" tIns="34290" rIns="68580" bIns="34290"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lumMod val="75000"/>
                  <a:lumOff val="25000"/>
                </a:prstClr>
              </a:solidFill>
              <a:effectLst/>
              <a:uLnTx/>
              <a:uFillTx/>
              <a:latin typeface="楷体" panose="02010609060101010101" pitchFamily="49" charset="-122"/>
              <a:ea typeface="楷体" panose="02010609060101010101" pitchFamily="49" charset="-122"/>
              <a:cs typeface="+mn-cs"/>
            </a:endParaRPr>
          </a:p>
        </p:txBody>
      </p:sp>
      <p:sp>
        <p:nvSpPr>
          <p:cNvPr id="64" name="文本框 48"/>
          <p:cNvSpPr txBox="1"/>
          <p:nvPr/>
        </p:nvSpPr>
        <p:spPr>
          <a:xfrm>
            <a:off x="2181351" y="2284945"/>
            <a:ext cx="2522297" cy="707886"/>
          </a:xfrm>
          <a:prstGeom prst="rect">
            <a:avLst/>
          </a:prstGeom>
          <a:noFill/>
        </p:spPr>
        <p:txBody>
          <a:bodyPr wrap="square" rtlCol="0">
            <a:spAutoFit/>
          </a:bodyPr>
          <a:lstStyle/>
          <a:p>
            <a:r>
              <a:rPr lang="zh-CN" altLang="en-US" sz="1000" dirty="0">
                <a:cs typeface="Arial" panose="020B0604020202020204" pitchFamily="34" charset="0"/>
              </a:rPr>
              <a:t>点击输入文字内容点击输入文字内容点击输入文字</a:t>
            </a:r>
            <a:r>
              <a:rPr lang="zh-CN" altLang="en-US" sz="1000" dirty="0" smtClean="0">
                <a:cs typeface="Arial" panose="020B0604020202020204" pitchFamily="34" charset="0"/>
              </a:rPr>
              <a:t>内容</a:t>
            </a:r>
            <a:r>
              <a:rPr lang="zh-CN" altLang="en-US" sz="1000" dirty="0">
                <a:cs typeface="Arial" panose="020B0604020202020204" pitchFamily="34" charset="0"/>
              </a:rPr>
              <a:t>点击输入文字内容点击输入文字内容点击输入文字</a:t>
            </a:r>
            <a:r>
              <a:rPr lang="zh-CN" altLang="en-US" sz="1000" dirty="0" smtClean="0">
                <a:cs typeface="Arial" panose="020B0604020202020204" pitchFamily="34" charset="0"/>
              </a:rPr>
              <a:t>内容</a:t>
            </a:r>
            <a:r>
              <a:rPr lang="zh-CN" altLang="en-US" sz="1000" dirty="0">
                <a:cs typeface="Arial" panose="020B0604020202020204" pitchFamily="34" charset="0"/>
              </a:rPr>
              <a:t>点击输入文字内容点击输入文字内容点击输入文字</a:t>
            </a:r>
            <a:r>
              <a:rPr lang="zh-CN" altLang="en-US" sz="1000" dirty="0" smtClean="0">
                <a:cs typeface="Arial" panose="020B0604020202020204" pitchFamily="34" charset="0"/>
              </a:rPr>
              <a:t>内容</a:t>
            </a:r>
            <a:endParaRPr lang="zh-CN" altLang="en-US" sz="1000" dirty="0">
              <a:cs typeface="Arial" panose="020B0604020202020204" pitchFamily="34" charset="0"/>
            </a:endParaRPr>
          </a:p>
        </p:txBody>
      </p:sp>
      <p:sp>
        <p:nvSpPr>
          <p:cNvPr id="65" name="文本框 50"/>
          <p:cNvSpPr txBox="1"/>
          <p:nvPr/>
        </p:nvSpPr>
        <p:spPr>
          <a:xfrm>
            <a:off x="2181351" y="4669555"/>
            <a:ext cx="2522297" cy="707886"/>
          </a:xfrm>
          <a:prstGeom prst="rect">
            <a:avLst/>
          </a:prstGeom>
          <a:noFill/>
        </p:spPr>
        <p:txBody>
          <a:bodyPr wrap="square" rtlCol="0">
            <a:spAutoFit/>
          </a:bodyPr>
          <a:lstStyle/>
          <a:p>
            <a:r>
              <a:rPr lang="zh-CN" altLang="en-US" sz="10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a:t>
            </a:r>
          </a:p>
        </p:txBody>
      </p:sp>
      <p:sp>
        <p:nvSpPr>
          <p:cNvPr id="66" name="文本框 54"/>
          <p:cNvSpPr txBox="1"/>
          <p:nvPr/>
        </p:nvSpPr>
        <p:spPr>
          <a:xfrm>
            <a:off x="7585442" y="2284945"/>
            <a:ext cx="2522296" cy="707886"/>
          </a:xfrm>
          <a:prstGeom prst="rect">
            <a:avLst/>
          </a:prstGeom>
          <a:noFill/>
        </p:spPr>
        <p:txBody>
          <a:bodyPr wrap="square" rtlCol="0">
            <a:spAutoFit/>
          </a:bodyPr>
          <a:lstStyle/>
          <a:p>
            <a:r>
              <a:rPr lang="zh-CN" altLang="en-US" sz="10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a:t>
            </a:r>
          </a:p>
        </p:txBody>
      </p:sp>
      <p:sp>
        <p:nvSpPr>
          <p:cNvPr id="67" name="文本框 56"/>
          <p:cNvSpPr txBox="1"/>
          <p:nvPr/>
        </p:nvSpPr>
        <p:spPr>
          <a:xfrm>
            <a:off x="7585441" y="4669556"/>
            <a:ext cx="2522297" cy="707886"/>
          </a:xfrm>
          <a:prstGeom prst="rect">
            <a:avLst/>
          </a:prstGeom>
          <a:noFill/>
        </p:spPr>
        <p:txBody>
          <a:bodyPr wrap="square" rtlCol="0">
            <a:spAutoFit/>
          </a:bodyPr>
          <a:lstStyle/>
          <a:p>
            <a:r>
              <a:rPr lang="zh-CN" altLang="en-US" sz="10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a:t>
            </a:r>
          </a:p>
        </p:txBody>
      </p:sp>
      <p:sp>
        <p:nvSpPr>
          <p:cNvPr id="68" name="矩形 67"/>
          <p:cNvSpPr/>
          <p:nvPr/>
        </p:nvSpPr>
        <p:spPr>
          <a:xfrm>
            <a:off x="2219451" y="1680287"/>
            <a:ext cx="2484197" cy="461665"/>
          </a:xfrm>
          <a:prstGeom prst="rect">
            <a:avLst/>
          </a:prstGeom>
          <a:ln w="28575">
            <a:noFill/>
          </a:ln>
        </p:spPr>
        <p:txBody>
          <a:bodyPr vert="horz" wrap="square">
            <a:spAutoFit/>
          </a:bodyPr>
          <a:lstStyle/>
          <a:p>
            <a:pPr algn="ctr" fontAlgn="auto">
              <a:spcBef>
                <a:spcPts val="0"/>
              </a:spcBef>
              <a:spcAft>
                <a:spcPts val="0"/>
              </a:spcAft>
            </a:pPr>
            <a:r>
              <a:rPr lang="zh-CN" altLang="en-US" sz="2400" spc="-300" dirty="0" smtClean="0">
                <a:solidFill>
                  <a:prstClr val="black">
                    <a:lumMod val="75000"/>
                    <a:lumOff val="25000"/>
                  </a:prstClr>
                </a:solidFill>
                <a:latin typeface="方正姚体"/>
                <a:ea typeface="方正姚体"/>
              </a:rPr>
              <a:t>请在这里输入标题</a:t>
            </a:r>
            <a:endParaRPr lang="en-US" altLang="zh-CN" sz="2400" spc="-300" dirty="0" smtClean="0">
              <a:solidFill>
                <a:prstClr val="black">
                  <a:lumMod val="75000"/>
                  <a:lumOff val="25000"/>
                </a:prstClr>
              </a:solidFill>
              <a:latin typeface="方正姚体"/>
              <a:ea typeface="方正姚体"/>
            </a:endParaRPr>
          </a:p>
        </p:txBody>
      </p:sp>
      <p:sp>
        <p:nvSpPr>
          <p:cNvPr id="69" name="矩形 68"/>
          <p:cNvSpPr/>
          <p:nvPr/>
        </p:nvSpPr>
        <p:spPr>
          <a:xfrm>
            <a:off x="7585442" y="1680287"/>
            <a:ext cx="2544950" cy="461665"/>
          </a:xfrm>
          <a:prstGeom prst="rect">
            <a:avLst/>
          </a:prstGeom>
          <a:ln w="28575">
            <a:noFill/>
          </a:ln>
        </p:spPr>
        <p:txBody>
          <a:bodyPr vert="horz" wrap="square">
            <a:spAutoFit/>
          </a:bodyPr>
          <a:lstStyle/>
          <a:p>
            <a:pPr algn="ctr" fontAlgn="auto">
              <a:spcBef>
                <a:spcPts val="0"/>
              </a:spcBef>
              <a:spcAft>
                <a:spcPts val="0"/>
              </a:spcAft>
            </a:pPr>
            <a:r>
              <a:rPr lang="zh-CN" altLang="en-US" sz="2400" spc="-300" dirty="0" smtClean="0">
                <a:solidFill>
                  <a:prstClr val="black">
                    <a:lumMod val="75000"/>
                    <a:lumOff val="25000"/>
                  </a:prstClr>
                </a:solidFill>
                <a:latin typeface="方正姚体"/>
                <a:ea typeface="方正姚体"/>
              </a:rPr>
              <a:t>请在这里输入标题</a:t>
            </a:r>
            <a:endParaRPr lang="en-US" altLang="zh-CN" sz="2400" spc="-300" dirty="0" smtClean="0">
              <a:solidFill>
                <a:prstClr val="black">
                  <a:lumMod val="75000"/>
                  <a:lumOff val="25000"/>
                </a:prstClr>
              </a:solidFill>
              <a:latin typeface="方正姚体"/>
              <a:ea typeface="方正姚体"/>
            </a:endParaRPr>
          </a:p>
        </p:txBody>
      </p:sp>
      <p:sp>
        <p:nvSpPr>
          <p:cNvPr id="70" name="矩形 69"/>
          <p:cNvSpPr/>
          <p:nvPr/>
        </p:nvSpPr>
        <p:spPr>
          <a:xfrm>
            <a:off x="2219451" y="4040251"/>
            <a:ext cx="2484197" cy="461665"/>
          </a:xfrm>
          <a:prstGeom prst="rect">
            <a:avLst/>
          </a:prstGeom>
          <a:ln w="28575">
            <a:noFill/>
          </a:ln>
        </p:spPr>
        <p:txBody>
          <a:bodyPr vert="horz" wrap="square">
            <a:spAutoFit/>
          </a:bodyPr>
          <a:lstStyle/>
          <a:p>
            <a:pPr algn="ctr" fontAlgn="auto">
              <a:spcBef>
                <a:spcPts val="0"/>
              </a:spcBef>
              <a:spcAft>
                <a:spcPts val="0"/>
              </a:spcAft>
            </a:pPr>
            <a:r>
              <a:rPr lang="zh-CN" altLang="en-US" sz="2400" spc="-300" dirty="0" smtClean="0">
                <a:solidFill>
                  <a:prstClr val="black">
                    <a:lumMod val="75000"/>
                    <a:lumOff val="25000"/>
                  </a:prstClr>
                </a:solidFill>
                <a:latin typeface="方正姚体"/>
                <a:ea typeface="方正姚体"/>
              </a:rPr>
              <a:t>请在这里输入标题</a:t>
            </a:r>
            <a:endParaRPr lang="en-US" altLang="zh-CN" sz="2400" spc="-300" dirty="0" smtClean="0">
              <a:solidFill>
                <a:prstClr val="black">
                  <a:lumMod val="75000"/>
                  <a:lumOff val="25000"/>
                </a:prstClr>
              </a:solidFill>
              <a:latin typeface="方正姚体"/>
              <a:ea typeface="方正姚体"/>
            </a:endParaRPr>
          </a:p>
        </p:txBody>
      </p:sp>
      <p:sp>
        <p:nvSpPr>
          <p:cNvPr id="71" name="矩形 70"/>
          <p:cNvSpPr/>
          <p:nvPr/>
        </p:nvSpPr>
        <p:spPr>
          <a:xfrm>
            <a:off x="7585442" y="4040251"/>
            <a:ext cx="2544950" cy="461665"/>
          </a:xfrm>
          <a:prstGeom prst="rect">
            <a:avLst/>
          </a:prstGeom>
          <a:ln w="28575">
            <a:noFill/>
          </a:ln>
        </p:spPr>
        <p:txBody>
          <a:bodyPr vert="horz" wrap="square">
            <a:spAutoFit/>
          </a:bodyPr>
          <a:lstStyle/>
          <a:p>
            <a:pPr algn="ctr" fontAlgn="auto">
              <a:spcBef>
                <a:spcPts val="0"/>
              </a:spcBef>
              <a:spcAft>
                <a:spcPts val="0"/>
              </a:spcAft>
            </a:pPr>
            <a:r>
              <a:rPr lang="zh-CN" altLang="en-US" sz="2400" spc="-300" dirty="0" smtClean="0">
                <a:solidFill>
                  <a:prstClr val="black">
                    <a:lumMod val="75000"/>
                    <a:lumOff val="25000"/>
                  </a:prstClr>
                </a:solidFill>
                <a:latin typeface="方正姚体"/>
                <a:ea typeface="方正姚体"/>
              </a:rPr>
              <a:t>请在这里输入标题</a:t>
            </a:r>
            <a:endParaRPr lang="en-US" altLang="zh-CN" sz="2400" spc="-300" dirty="0" smtClean="0">
              <a:solidFill>
                <a:prstClr val="black">
                  <a:lumMod val="75000"/>
                  <a:lumOff val="25000"/>
                </a:prstClr>
              </a:solidFill>
              <a:latin typeface="方正姚体"/>
              <a:ea typeface="方正姚体"/>
            </a:endParaRPr>
          </a:p>
        </p:txBody>
      </p:sp>
      <p:grpSp>
        <p:nvGrpSpPr>
          <p:cNvPr id="72" name="组合 71"/>
          <p:cNvGrpSpPr/>
          <p:nvPr/>
        </p:nvGrpSpPr>
        <p:grpSpPr>
          <a:xfrm>
            <a:off x="5486194" y="2406403"/>
            <a:ext cx="1398396" cy="1878382"/>
            <a:chOff x="5695949" y="2891631"/>
            <a:chExt cx="800101" cy="1074738"/>
          </a:xfrm>
          <a:solidFill>
            <a:srgbClr val="F35E29"/>
          </a:solidFill>
        </p:grpSpPr>
        <p:sp>
          <p:nvSpPr>
            <p:cNvPr id="73" name="Freeform 42"/>
            <p:cNvSpPr>
              <a:spLocks/>
            </p:cNvSpPr>
            <p:nvPr/>
          </p:nvSpPr>
          <p:spPr bwMode="auto">
            <a:xfrm>
              <a:off x="5949949" y="3807618"/>
              <a:ext cx="290513" cy="53975"/>
            </a:xfrm>
            <a:custGeom>
              <a:avLst/>
              <a:gdLst>
                <a:gd name="T0" fmla="*/ 70 w 77"/>
                <a:gd name="T1" fmla="*/ 0 h 14"/>
                <a:gd name="T2" fmla="*/ 7 w 77"/>
                <a:gd name="T3" fmla="*/ 0 h 14"/>
                <a:gd name="T4" fmla="*/ 0 w 77"/>
                <a:gd name="T5" fmla="*/ 7 h 14"/>
                <a:gd name="T6" fmla="*/ 7 w 77"/>
                <a:gd name="T7" fmla="*/ 14 h 14"/>
                <a:gd name="T8" fmla="*/ 70 w 77"/>
                <a:gd name="T9" fmla="*/ 14 h 14"/>
                <a:gd name="T10" fmla="*/ 77 w 77"/>
                <a:gd name="T11" fmla="*/ 7 h 14"/>
                <a:gd name="T12" fmla="*/ 70 w 77"/>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77" h="14">
                  <a:moveTo>
                    <a:pt x="70" y="0"/>
                  </a:moveTo>
                  <a:cubicBezTo>
                    <a:pt x="7" y="0"/>
                    <a:pt x="7" y="0"/>
                    <a:pt x="7" y="0"/>
                  </a:cubicBezTo>
                  <a:cubicBezTo>
                    <a:pt x="3" y="0"/>
                    <a:pt x="0" y="3"/>
                    <a:pt x="0" y="7"/>
                  </a:cubicBezTo>
                  <a:cubicBezTo>
                    <a:pt x="0" y="11"/>
                    <a:pt x="3" y="14"/>
                    <a:pt x="7" y="14"/>
                  </a:cubicBezTo>
                  <a:cubicBezTo>
                    <a:pt x="70" y="14"/>
                    <a:pt x="70" y="14"/>
                    <a:pt x="70" y="14"/>
                  </a:cubicBezTo>
                  <a:cubicBezTo>
                    <a:pt x="74" y="14"/>
                    <a:pt x="77" y="11"/>
                    <a:pt x="77" y="7"/>
                  </a:cubicBezTo>
                  <a:cubicBezTo>
                    <a:pt x="77" y="3"/>
                    <a:pt x="74" y="0"/>
                    <a:pt x="70" y="0"/>
                  </a:cubicBezTo>
                  <a:close/>
                </a:path>
              </a:pathLst>
            </a:custGeom>
            <a:grpFill/>
            <a:ln w="0">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4" name="Freeform 43"/>
            <p:cNvSpPr>
              <a:spLocks/>
            </p:cNvSpPr>
            <p:nvPr/>
          </p:nvSpPr>
          <p:spPr bwMode="auto">
            <a:xfrm>
              <a:off x="6010274" y="3913981"/>
              <a:ext cx="169863" cy="52388"/>
            </a:xfrm>
            <a:custGeom>
              <a:avLst/>
              <a:gdLst>
                <a:gd name="T0" fmla="*/ 38 w 45"/>
                <a:gd name="T1" fmla="*/ 0 h 14"/>
                <a:gd name="T2" fmla="*/ 7 w 45"/>
                <a:gd name="T3" fmla="*/ 0 h 14"/>
                <a:gd name="T4" fmla="*/ 0 w 45"/>
                <a:gd name="T5" fmla="*/ 7 h 14"/>
                <a:gd name="T6" fmla="*/ 7 w 45"/>
                <a:gd name="T7" fmla="*/ 14 h 14"/>
                <a:gd name="T8" fmla="*/ 38 w 45"/>
                <a:gd name="T9" fmla="*/ 14 h 14"/>
                <a:gd name="T10" fmla="*/ 45 w 45"/>
                <a:gd name="T11" fmla="*/ 7 h 14"/>
                <a:gd name="T12" fmla="*/ 38 w 45"/>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45" h="14">
                  <a:moveTo>
                    <a:pt x="38" y="0"/>
                  </a:moveTo>
                  <a:cubicBezTo>
                    <a:pt x="7" y="0"/>
                    <a:pt x="7" y="0"/>
                    <a:pt x="7" y="0"/>
                  </a:cubicBezTo>
                  <a:cubicBezTo>
                    <a:pt x="3" y="0"/>
                    <a:pt x="0" y="3"/>
                    <a:pt x="0" y="7"/>
                  </a:cubicBezTo>
                  <a:cubicBezTo>
                    <a:pt x="0" y="11"/>
                    <a:pt x="3" y="14"/>
                    <a:pt x="7" y="14"/>
                  </a:cubicBezTo>
                  <a:cubicBezTo>
                    <a:pt x="38" y="14"/>
                    <a:pt x="38" y="14"/>
                    <a:pt x="38" y="14"/>
                  </a:cubicBezTo>
                  <a:cubicBezTo>
                    <a:pt x="42" y="14"/>
                    <a:pt x="45" y="11"/>
                    <a:pt x="45" y="7"/>
                  </a:cubicBezTo>
                  <a:cubicBezTo>
                    <a:pt x="45" y="3"/>
                    <a:pt x="42" y="0"/>
                    <a:pt x="38" y="0"/>
                  </a:cubicBezTo>
                  <a:close/>
                </a:path>
              </a:pathLst>
            </a:custGeom>
            <a:grpFill/>
            <a:ln w="0">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5" name="Freeform 44"/>
            <p:cNvSpPr>
              <a:spLocks noEditPoints="1"/>
            </p:cNvSpPr>
            <p:nvPr/>
          </p:nvSpPr>
          <p:spPr bwMode="auto">
            <a:xfrm>
              <a:off x="5778499" y="3067843"/>
              <a:ext cx="635000" cy="687388"/>
            </a:xfrm>
            <a:custGeom>
              <a:avLst/>
              <a:gdLst>
                <a:gd name="T0" fmla="*/ 84 w 169"/>
                <a:gd name="T1" fmla="*/ 0 h 183"/>
                <a:gd name="T2" fmla="*/ 0 w 169"/>
                <a:gd name="T3" fmla="*/ 82 h 183"/>
                <a:gd name="T4" fmla="*/ 16 w 169"/>
                <a:gd name="T5" fmla="*/ 130 h 183"/>
                <a:gd name="T6" fmla="*/ 50 w 169"/>
                <a:gd name="T7" fmla="*/ 183 h 183"/>
                <a:gd name="T8" fmla="*/ 84 w 169"/>
                <a:gd name="T9" fmla="*/ 183 h 183"/>
                <a:gd name="T10" fmla="*/ 119 w 169"/>
                <a:gd name="T11" fmla="*/ 183 h 183"/>
                <a:gd name="T12" fmla="*/ 153 w 169"/>
                <a:gd name="T13" fmla="*/ 130 h 183"/>
                <a:gd name="T14" fmla="*/ 169 w 169"/>
                <a:gd name="T15" fmla="*/ 82 h 183"/>
                <a:gd name="T16" fmla="*/ 84 w 169"/>
                <a:gd name="T17" fmla="*/ 0 h 183"/>
                <a:gd name="T18" fmla="*/ 142 w 169"/>
                <a:gd name="T19" fmla="*/ 121 h 183"/>
                <a:gd name="T20" fmla="*/ 133 w 169"/>
                <a:gd name="T21" fmla="*/ 130 h 183"/>
                <a:gd name="T22" fmla="*/ 107 w 169"/>
                <a:gd name="T23" fmla="*/ 169 h 183"/>
                <a:gd name="T24" fmla="*/ 92 w 169"/>
                <a:gd name="T25" fmla="*/ 169 h 183"/>
                <a:gd name="T26" fmla="*/ 92 w 169"/>
                <a:gd name="T27" fmla="*/ 113 h 183"/>
                <a:gd name="T28" fmla="*/ 114 w 169"/>
                <a:gd name="T29" fmla="*/ 91 h 183"/>
                <a:gd name="T30" fmla="*/ 114 w 169"/>
                <a:gd name="T31" fmla="*/ 81 h 183"/>
                <a:gd name="T32" fmla="*/ 104 w 169"/>
                <a:gd name="T33" fmla="*/ 81 h 183"/>
                <a:gd name="T34" fmla="*/ 84 w 169"/>
                <a:gd name="T35" fmla="*/ 100 h 183"/>
                <a:gd name="T36" fmla="*/ 65 w 169"/>
                <a:gd name="T37" fmla="*/ 81 h 183"/>
                <a:gd name="T38" fmla="*/ 55 w 169"/>
                <a:gd name="T39" fmla="*/ 81 h 183"/>
                <a:gd name="T40" fmla="*/ 55 w 169"/>
                <a:gd name="T41" fmla="*/ 91 h 183"/>
                <a:gd name="T42" fmla="*/ 78 w 169"/>
                <a:gd name="T43" fmla="*/ 113 h 183"/>
                <a:gd name="T44" fmla="*/ 78 w 169"/>
                <a:gd name="T45" fmla="*/ 169 h 183"/>
                <a:gd name="T46" fmla="*/ 61 w 169"/>
                <a:gd name="T47" fmla="*/ 169 h 183"/>
                <a:gd name="T48" fmla="*/ 36 w 169"/>
                <a:gd name="T49" fmla="*/ 130 h 183"/>
                <a:gd name="T50" fmla="*/ 26 w 169"/>
                <a:gd name="T51" fmla="*/ 121 h 183"/>
                <a:gd name="T52" fmla="*/ 14 w 169"/>
                <a:gd name="T53" fmla="*/ 82 h 183"/>
                <a:gd name="T54" fmla="*/ 84 w 169"/>
                <a:gd name="T55" fmla="*/ 14 h 183"/>
                <a:gd name="T56" fmla="*/ 155 w 169"/>
                <a:gd name="T57" fmla="*/ 82 h 183"/>
                <a:gd name="T58" fmla="*/ 142 w 169"/>
                <a:gd name="T59" fmla="*/ 121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9" h="183">
                  <a:moveTo>
                    <a:pt x="84" y="0"/>
                  </a:moveTo>
                  <a:cubicBezTo>
                    <a:pt x="38" y="0"/>
                    <a:pt x="0" y="37"/>
                    <a:pt x="0" y="82"/>
                  </a:cubicBezTo>
                  <a:cubicBezTo>
                    <a:pt x="0" y="104"/>
                    <a:pt x="7" y="119"/>
                    <a:pt x="16" y="130"/>
                  </a:cubicBezTo>
                  <a:cubicBezTo>
                    <a:pt x="31" y="147"/>
                    <a:pt x="47" y="154"/>
                    <a:pt x="50" y="183"/>
                  </a:cubicBezTo>
                  <a:cubicBezTo>
                    <a:pt x="84" y="183"/>
                    <a:pt x="84" y="183"/>
                    <a:pt x="84" y="183"/>
                  </a:cubicBezTo>
                  <a:cubicBezTo>
                    <a:pt x="119" y="183"/>
                    <a:pt x="119" y="183"/>
                    <a:pt x="119" y="183"/>
                  </a:cubicBezTo>
                  <a:cubicBezTo>
                    <a:pt x="122" y="154"/>
                    <a:pt x="137" y="147"/>
                    <a:pt x="153" y="130"/>
                  </a:cubicBezTo>
                  <a:cubicBezTo>
                    <a:pt x="163" y="118"/>
                    <a:pt x="169" y="104"/>
                    <a:pt x="169" y="82"/>
                  </a:cubicBezTo>
                  <a:cubicBezTo>
                    <a:pt x="169" y="37"/>
                    <a:pt x="131" y="0"/>
                    <a:pt x="84" y="0"/>
                  </a:cubicBezTo>
                  <a:close/>
                  <a:moveTo>
                    <a:pt x="142" y="121"/>
                  </a:moveTo>
                  <a:cubicBezTo>
                    <a:pt x="139" y="124"/>
                    <a:pt x="136" y="127"/>
                    <a:pt x="133" y="130"/>
                  </a:cubicBezTo>
                  <a:cubicBezTo>
                    <a:pt x="123" y="140"/>
                    <a:pt x="112" y="150"/>
                    <a:pt x="107" y="169"/>
                  </a:cubicBezTo>
                  <a:cubicBezTo>
                    <a:pt x="92" y="169"/>
                    <a:pt x="92" y="169"/>
                    <a:pt x="92" y="169"/>
                  </a:cubicBezTo>
                  <a:cubicBezTo>
                    <a:pt x="92" y="113"/>
                    <a:pt x="92" y="113"/>
                    <a:pt x="92" y="113"/>
                  </a:cubicBezTo>
                  <a:cubicBezTo>
                    <a:pt x="114" y="91"/>
                    <a:pt x="114" y="91"/>
                    <a:pt x="114" y="91"/>
                  </a:cubicBezTo>
                  <a:cubicBezTo>
                    <a:pt x="116" y="88"/>
                    <a:pt x="116" y="83"/>
                    <a:pt x="114" y="81"/>
                  </a:cubicBezTo>
                  <a:cubicBezTo>
                    <a:pt x="111" y="78"/>
                    <a:pt x="106" y="78"/>
                    <a:pt x="104" y="81"/>
                  </a:cubicBezTo>
                  <a:cubicBezTo>
                    <a:pt x="84" y="100"/>
                    <a:pt x="84" y="100"/>
                    <a:pt x="84" y="100"/>
                  </a:cubicBezTo>
                  <a:cubicBezTo>
                    <a:pt x="65" y="81"/>
                    <a:pt x="65" y="81"/>
                    <a:pt x="65" y="81"/>
                  </a:cubicBezTo>
                  <a:cubicBezTo>
                    <a:pt x="62" y="78"/>
                    <a:pt x="58" y="78"/>
                    <a:pt x="55" y="81"/>
                  </a:cubicBezTo>
                  <a:cubicBezTo>
                    <a:pt x="52" y="83"/>
                    <a:pt x="52" y="88"/>
                    <a:pt x="55" y="91"/>
                  </a:cubicBezTo>
                  <a:cubicBezTo>
                    <a:pt x="78" y="113"/>
                    <a:pt x="78" y="113"/>
                    <a:pt x="78" y="113"/>
                  </a:cubicBezTo>
                  <a:cubicBezTo>
                    <a:pt x="78" y="169"/>
                    <a:pt x="78" y="169"/>
                    <a:pt x="78" y="169"/>
                  </a:cubicBezTo>
                  <a:cubicBezTo>
                    <a:pt x="61" y="169"/>
                    <a:pt x="61" y="169"/>
                    <a:pt x="61" y="169"/>
                  </a:cubicBezTo>
                  <a:cubicBezTo>
                    <a:pt x="57" y="150"/>
                    <a:pt x="46" y="140"/>
                    <a:pt x="36" y="130"/>
                  </a:cubicBezTo>
                  <a:cubicBezTo>
                    <a:pt x="33" y="127"/>
                    <a:pt x="29" y="124"/>
                    <a:pt x="26" y="121"/>
                  </a:cubicBezTo>
                  <a:cubicBezTo>
                    <a:pt x="18" y="111"/>
                    <a:pt x="14" y="98"/>
                    <a:pt x="14" y="82"/>
                  </a:cubicBezTo>
                  <a:cubicBezTo>
                    <a:pt x="14" y="45"/>
                    <a:pt x="46" y="14"/>
                    <a:pt x="84" y="14"/>
                  </a:cubicBezTo>
                  <a:cubicBezTo>
                    <a:pt x="123" y="14"/>
                    <a:pt x="155" y="45"/>
                    <a:pt x="155" y="82"/>
                  </a:cubicBezTo>
                  <a:cubicBezTo>
                    <a:pt x="155" y="100"/>
                    <a:pt x="151" y="111"/>
                    <a:pt x="142" y="121"/>
                  </a:cubicBezTo>
                  <a:close/>
                </a:path>
              </a:pathLst>
            </a:custGeom>
            <a:grpFill/>
            <a:ln w="0">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6" name="Freeform 45"/>
            <p:cNvSpPr>
              <a:spLocks/>
            </p:cNvSpPr>
            <p:nvPr/>
          </p:nvSpPr>
          <p:spPr bwMode="auto">
            <a:xfrm>
              <a:off x="6067424" y="2891631"/>
              <a:ext cx="52388" cy="120650"/>
            </a:xfrm>
            <a:custGeom>
              <a:avLst/>
              <a:gdLst>
                <a:gd name="T0" fmla="*/ 7 w 14"/>
                <a:gd name="T1" fmla="*/ 32 h 32"/>
                <a:gd name="T2" fmla="*/ 14 w 14"/>
                <a:gd name="T3" fmla="*/ 25 h 32"/>
                <a:gd name="T4" fmla="*/ 14 w 14"/>
                <a:gd name="T5" fmla="*/ 7 h 32"/>
                <a:gd name="T6" fmla="*/ 7 w 14"/>
                <a:gd name="T7" fmla="*/ 0 h 32"/>
                <a:gd name="T8" fmla="*/ 0 w 14"/>
                <a:gd name="T9" fmla="*/ 7 h 32"/>
                <a:gd name="T10" fmla="*/ 0 w 14"/>
                <a:gd name="T11" fmla="*/ 25 h 32"/>
                <a:gd name="T12" fmla="*/ 7 w 14"/>
                <a:gd name="T13" fmla="*/ 32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7" y="32"/>
                  </a:moveTo>
                  <a:cubicBezTo>
                    <a:pt x="11" y="32"/>
                    <a:pt x="14" y="29"/>
                    <a:pt x="14" y="25"/>
                  </a:cubicBezTo>
                  <a:cubicBezTo>
                    <a:pt x="14" y="7"/>
                    <a:pt x="14" y="7"/>
                    <a:pt x="14" y="7"/>
                  </a:cubicBezTo>
                  <a:cubicBezTo>
                    <a:pt x="14" y="3"/>
                    <a:pt x="11" y="0"/>
                    <a:pt x="7" y="0"/>
                  </a:cubicBezTo>
                  <a:cubicBezTo>
                    <a:pt x="3" y="0"/>
                    <a:pt x="0" y="3"/>
                    <a:pt x="0" y="7"/>
                  </a:cubicBezTo>
                  <a:cubicBezTo>
                    <a:pt x="0" y="25"/>
                    <a:pt x="0" y="25"/>
                    <a:pt x="0" y="25"/>
                  </a:cubicBezTo>
                  <a:cubicBezTo>
                    <a:pt x="0" y="29"/>
                    <a:pt x="3" y="32"/>
                    <a:pt x="7" y="32"/>
                  </a:cubicBezTo>
                  <a:close/>
                </a:path>
              </a:pathLst>
            </a:custGeom>
            <a:grpFill/>
            <a:ln w="0">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7" name="Freeform 46"/>
            <p:cNvSpPr>
              <a:spLocks/>
            </p:cNvSpPr>
            <p:nvPr/>
          </p:nvSpPr>
          <p:spPr bwMode="auto">
            <a:xfrm>
              <a:off x="6383337" y="3050381"/>
              <a:ext cx="112713" cy="107950"/>
            </a:xfrm>
            <a:custGeom>
              <a:avLst/>
              <a:gdLst>
                <a:gd name="T0" fmla="*/ 27 w 30"/>
                <a:gd name="T1" fmla="*/ 3 h 29"/>
                <a:gd name="T2" fmla="*/ 17 w 30"/>
                <a:gd name="T3" fmla="*/ 3 h 29"/>
                <a:gd name="T4" fmla="*/ 3 w 30"/>
                <a:gd name="T5" fmla="*/ 17 h 29"/>
                <a:gd name="T6" fmla="*/ 3 w 30"/>
                <a:gd name="T7" fmla="*/ 27 h 29"/>
                <a:gd name="T8" fmla="*/ 7 w 30"/>
                <a:gd name="T9" fmla="*/ 29 h 29"/>
                <a:gd name="T10" fmla="*/ 12 w 30"/>
                <a:gd name="T11" fmla="*/ 27 h 29"/>
                <a:gd name="T12" fmla="*/ 27 w 30"/>
                <a:gd name="T13" fmla="*/ 13 h 29"/>
                <a:gd name="T14" fmla="*/ 27 w 30"/>
                <a:gd name="T15" fmla="*/ 3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9">
                  <a:moveTo>
                    <a:pt x="27" y="3"/>
                  </a:moveTo>
                  <a:cubicBezTo>
                    <a:pt x="24" y="0"/>
                    <a:pt x="20" y="0"/>
                    <a:pt x="17" y="3"/>
                  </a:cubicBezTo>
                  <a:cubicBezTo>
                    <a:pt x="3" y="17"/>
                    <a:pt x="3" y="17"/>
                    <a:pt x="3" y="17"/>
                  </a:cubicBezTo>
                  <a:cubicBezTo>
                    <a:pt x="0" y="20"/>
                    <a:pt x="0" y="24"/>
                    <a:pt x="3" y="27"/>
                  </a:cubicBezTo>
                  <a:cubicBezTo>
                    <a:pt x="4" y="29"/>
                    <a:pt x="6" y="29"/>
                    <a:pt x="7" y="29"/>
                  </a:cubicBezTo>
                  <a:cubicBezTo>
                    <a:pt x="9" y="29"/>
                    <a:pt x="11" y="29"/>
                    <a:pt x="12" y="27"/>
                  </a:cubicBezTo>
                  <a:cubicBezTo>
                    <a:pt x="27" y="13"/>
                    <a:pt x="27" y="13"/>
                    <a:pt x="27" y="13"/>
                  </a:cubicBezTo>
                  <a:cubicBezTo>
                    <a:pt x="30" y="10"/>
                    <a:pt x="30" y="5"/>
                    <a:pt x="27" y="3"/>
                  </a:cubicBezTo>
                  <a:close/>
                </a:path>
              </a:pathLst>
            </a:custGeom>
            <a:grpFill/>
            <a:ln w="0">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sp>
          <p:nvSpPr>
            <p:cNvPr id="78" name="Freeform 47"/>
            <p:cNvSpPr>
              <a:spLocks/>
            </p:cNvSpPr>
            <p:nvPr/>
          </p:nvSpPr>
          <p:spPr bwMode="auto">
            <a:xfrm>
              <a:off x="5695949" y="3050381"/>
              <a:ext cx="112713" cy="107950"/>
            </a:xfrm>
            <a:custGeom>
              <a:avLst/>
              <a:gdLst>
                <a:gd name="T0" fmla="*/ 27 w 30"/>
                <a:gd name="T1" fmla="*/ 27 h 29"/>
                <a:gd name="T2" fmla="*/ 27 w 30"/>
                <a:gd name="T3" fmla="*/ 17 h 29"/>
                <a:gd name="T4" fmla="*/ 13 w 30"/>
                <a:gd name="T5" fmla="*/ 3 h 29"/>
                <a:gd name="T6" fmla="*/ 3 w 30"/>
                <a:gd name="T7" fmla="*/ 3 h 29"/>
                <a:gd name="T8" fmla="*/ 3 w 30"/>
                <a:gd name="T9" fmla="*/ 13 h 29"/>
                <a:gd name="T10" fmla="*/ 17 w 30"/>
                <a:gd name="T11" fmla="*/ 27 h 29"/>
                <a:gd name="T12" fmla="*/ 22 w 30"/>
                <a:gd name="T13" fmla="*/ 29 h 29"/>
                <a:gd name="T14" fmla="*/ 27 w 30"/>
                <a:gd name="T15" fmla="*/ 27 h 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9">
                  <a:moveTo>
                    <a:pt x="27" y="27"/>
                  </a:moveTo>
                  <a:cubicBezTo>
                    <a:pt x="30" y="24"/>
                    <a:pt x="30" y="20"/>
                    <a:pt x="27" y="17"/>
                  </a:cubicBezTo>
                  <a:cubicBezTo>
                    <a:pt x="13" y="3"/>
                    <a:pt x="13" y="3"/>
                    <a:pt x="13" y="3"/>
                  </a:cubicBezTo>
                  <a:cubicBezTo>
                    <a:pt x="10" y="0"/>
                    <a:pt x="5" y="0"/>
                    <a:pt x="3" y="3"/>
                  </a:cubicBezTo>
                  <a:cubicBezTo>
                    <a:pt x="0" y="5"/>
                    <a:pt x="0" y="10"/>
                    <a:pt x="3" y="13"/>
                  </a:cubicBezTo>
                  <a:cubicBezTo>
                    <a:pt x="17" y="27"/>
                    <a:pt x="17" y="27"/>
                    <a:pt x="17" y="27"/>
                  </a:cubicBezTo>
                  <a:cubicBezTo>
                    <a:pt x="19" y="29"/>
                    <a:pt x="20" y="29"/>
                    <a:pt x="22" y="29"/>
                  </a:cubicBezTo>
                  <a:cubicBezTo>
                    <a:pt x="24" y="29"/>
                    <a:pt x="26" y="29"/>
                    <a:pt x="27" y="27"/>
                  </a:cubicBezTo>
                  <a:close/>
                </a:path>
              </a:pathLst>
            </a:custGeom>
            <a:grpFill/>
            <a:ln w="0">
              <a:noFill/>
              <a:round/>
              <a:headEnd/>
              <a:tailEnd/>
            </a:ln>
            <a:extLst/>
          </p:spPr>
          <p:txBody>
            <a:bodyPr vert="horz" wrap="square" lIns="91440" tIns="45720" rIns="91440" bIns="45720"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lang="zh-CN" altLang="en-US">
                <a:solidFill>
                  <a:prstClr val="black"/>
                </a:solidFill>
                <a:latin typeface="Agency FB"/>
              </a:endParaRPr>
            </a:p>
          </p:txBody>
        </p:sp>
      </p:grpSp>
    </p:spTree>
    <p:extLst>
      <p:ext uri="{BB962C8B-B14F-4D97-AF65-F5344CB8AC3E}">
        <p14:creationId xmlns:p14="http://schemas.microsoft.com/office/powerpoint/2010/main" xmlns="" val="3408252312"/>
      </p:ext>
    </p:extLst>
  </p:cSld>
  <p:clrMapOvr>
    <a:masterClrMapping/>
  </p:clrMapOvr>
  <p:transition advTm="3000"/>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fade">
                                          <p:cBhvr>
                                            <p:cTn id="11" dur="1000"/>
                                            <p:tgtEl>
                                              <p:spTgt spid="72"/>
                                            </p:tgtEl>
                                          </p:cBhvr>
                                        </p:animEffect>
                                        <p:anim calcmode="lin" valueType="num">
                                          <p:cBhvr>
                                            <p:cTn id="12" dur="1000" fill="hold"/>
                                            <p:tgtEl>
                                              <p:spTgt spid="72"/>
                                            </p:tgtEl>
                                            <p:attrNameLst>
                                              <p:attrName>ppt_x</p:attrName>
                                            </p:attrNameLst>
                                          </p:cBhvr>
                                          <p:tavLst>
                                            <p:tav tm="0">
                                              <p:val>
                                                <p:strVal val="#ppt_x"/>
                                              </p:val>
                                            </p:tav>
                                            <p:tav tm="100000">
                                              <p:val>
                                                <p:strVal val="#ppt_x"/>
                                              </p:val>
                                            </p:tav>
                                          </p:tavLst>
                                        </p:anim>
                                        <p:anim calcmode="lin" valueType="num">
                                          <p:cBhvr>
                                            <p:cTn id="13" dur="1000" fill="hold"/>
                                            <p:tgtEl>
                                              <p:spTgt spid="7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right)">
                                          <p:cBhvr>
                                            <p:cTn id="17" dur="500"/>
                                            <p:tgtEl>
                                              <p:spTgt spid="6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wipe(left)">
                                          <p:cBhvr>
                                            <p:cTn id="20" dur="500"/>
                                            <p:tgtEl>
                                              <p:spTgt spid="6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right)">
                                          <p:cBhvr>
                                            <p:cTn id="23" dur="500"/>
                                            <p:tgtEl>
                                              <p:spTgt spid="6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left)">
                                          <p:cBhvr>
                                            <p:cTn id="26" dur="500"/>
                                            <p:tgtEl>
                                              <p:spTgt spid="63"/>
                                            </p:tgtEl>
                                          </p:cBhvr>
                                        </p:animEffect>
                                      </p:childTnLst>
                                    </p:cTn>
                                  </p:par>
                                </p:childTnLst>
                              </p:cTn>
                            </p:par>
                            <p:par>
                              <p:cTn id="27" fill="hold">
                                <p:stCondLst>
                                  <p:cond delay="2000"/>
                                </p:stCondLst>
                                <p:childTnLst>
                                  <p:par>
                                    <p:cTn id="28" presetID="2" presetClass="entr" presetSubtype="8" accel="42000" fill="hold" grpId="0" nodeType="afterEffect" p14:presetBounceEnd="38000">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14:bounceEnd="38000">
                                          <p:cBhvr additive="base">
                                            <p:cTn id="30" dur="1250" fill="hold"/>
                                            <p:tgtEl>
                                              <p:spTgt spid="68"/>
                                            </p:tgtEl>
                                            <p:attrNameLst>
                                              <p:attrName>ppt_x</p:attrName>
                                            </p:attrNameLst>
                                          </p:cBhvr>
                                          <p:tavLst>
                                            <p:tav tm="0">
                                              <p:val>
                                                <p:strVal val="0-#ppt_w/2"/>
                                              </p:val>
                                            </p:tav>
                                            <p:tav tm="100000">
                                              <p:val>
                                                <p:strVal val="#ppt_x"/>
                                              </p:val>
                                            </p:tav>
                                          </p:tavLst>
                                        </p:anim>
                                        <p:anim calcmode="lin" valueType="num" p14:bounceEnd="38000">
                                          <p:cBhvr additive="base">
                                            <p:cTn id="31" dur="1250" fill="hold"/>
                                            <p:tgtEl>
                                              <p:spTgt spid="68"/>
                                            </p:tgtEl>
                                            <p:attrNameLst>
                                              <p:attrName>ppt_y</p:attrName>
                                            </p:attrNameLst>
                                          </p:cBhvr>
                                          <p:tavLst>
                                            <p:tav tm="0">
                                              <p:val>
                                                <p:strVal val="#ppt_y"/>
                                              </p:val>
                                            </p:tav>
                                            <p:tav tm="100000">
                                              <p:val>
                                                <p:strVal val="#ppt_y"/>
                                              </p:val>
                                            </p:tav>
                                          </p:tavLst>
                                        </p:anim>
                                      </p:childTnLst>
                                    </p:cTn>
                                  </p:par>
                                  <p:par>
                                    <p:cTn id="32" presetID="2" presetClass="entr" presetSubtype="8" accel="42000" fill="hold" grpId="0" nodeType="withEffect" p14:presetBounceEnd="38000">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14:bounceEnd="38000">
                                          <p:cBhvr additive="base">
                                            <p:cTn id="34" dur="1250" fill="hold"/>
                                            <p:tgtEl>
                                              <p:spTgt spid="70"/>
                                            </p:tgtEl>
                                            <p:attrNameLst>
                                              <p:attrName>ppt_x</p:attrName>
                                            </p:attrNameLst>
                                          </p:cBhvr>
                                          <p:tavLst>
                                            <p:tav tm="0">
                                              <p:val>
                                                <p:strVal val="0-#ppt_w/2"/>
                                              </p:val>
                                            </p:tav>
                                            <p:tav tm="100000">
                                              <p:val>
                                                <p:strVal val="#ppt_x"/>
                                              </p:val>
                                            </p:tav>
                                          </p:tavLst>
                                        </p:anim>
                                        <p:anim calcmode="lin" valueType="num" p14:bounceEnd="38000">
                                          <p:cBhvr additive="base">
                                            <p:cTn id="35" dur="1250" fill="hold"/>
                                            <p:tgtEl>
                                              <p:spTgt spid="70"/>
                                            </p:tgtEl>
                                            <p:attrNameLst>
                                              <p:attrName>ppt_y</p:attrName>
                                            </p:attrNameLst>
                                          </p:cBhvr>
                                          <p:tavLst>
                                            <p:tav tm="0">
                                              <p:val>
                                                <p:strVal val="#ppt_y"/>
                                              </p:val>
                                            </p:tav>
                                            <p:tav tm="100000">
                                              <p:val>
                                                <p:strVal val="#ppt_y"/>
                                              </p:val>
                                            </p:tav>
                                          </p:tavLst>
                                        </p:anim>
                                      </p:childTnLst>
                                    </p:cTn>
                                  </p:par>
                                  <p:par>
                                    <p:cTn id="36" presetID="2" presetClass="entr" presetSubtype="2" accel="42000" fill="hold" grpId="0" nodeType="withEffect" p14:presetBounceEnd="38000">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14:bounceEnd="38000">
                                          <p:cBhvr additive="base">
                                            <p:cTn id="38" dur="1250" fill="hold"/>
                                            <p:tgtEl>
                                              <p:spTgt spid="69"/>
                                            </p:tgtEl>
                                            <p:attrNameLst>
                                              <p:attrName>ppt_x</p:attrName>
                                            </p:attrNameLst>
                                          </p:cBhvr>
                                          <p:tavLst>
                                            <p:tav tm="0">
                                              <p:val>
                                                <p:strVal val="1+#ppt_w/2"/>
                                              </p:val>
                                            </p:tav>
                                            <p:tav tm="100000">
                                              <p:val>
                                                <p:strVal val="#ppt_x"/>
                                              </p:val>
                                            </p:tav>
                                          </p:tavLst>
                                        </p:anim>
                                        <p:anim calcmode="lin" valueType="num" p14:bounceEnd="38000">
                                          <p:cBhvr additive="base">
                                            <p:cTn id="39" dur="1250" fill="hold"/>
                                            <p:tgtEl>
                                              <p:spTgt spid="69"/>
                                            </p:tgtEl>
                                            <p:attrNameLst>
                                              <p:attrName>ppt_y</p:attrName>
                                            </p:attrNameLst>
                                          </p:cBhvr>
                                          <p:tavLst>
                                            <p:tav tm="0">
                                              <p:val>
                                                <p:strVal val="#ppt_y"/>
                                              </p:val>
                                            </p:tav>
                                            <p:tav tm="100000">
                                              <p:val>
                                                <p:strVal val="#ppt_y"/>
                                              </p:val>
                                            </p:tav>
                                          </p:tavLst>
                                        </p:anim>
                                      </p:childTnLst>
                                    </p:cTn>
                                  </p:par>
                                  <p:par>
                                    <p:cTn id="40" presetID="2" presetClass="entr" presetSubtype="2" accel="42000" fill="hold" grpId="0" nodeType="withEffect" p14:presetBounceEnd="38000">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14:bounceEnd="38000">
                                          <p:cBhvr additive="base">
                                            <p:cTn id="42" dur="1250" fill="hold"/>
                                            <p:tgtEl>
                                              <p:spTgt spid="71"/>
                                            </p:tgtEl>
                                            <p:attrNameLst>
                                              <p:attrName>ppt_x</p:attrName>
                                            </p:attrNameLst>
                                          </p:cBhvr>
                                          <p:tavLst>
                                            <p:tav tm="0">
                                              <p:val>
                                                <p:strVal val="1+#ppt_w/2"/>
                                              </p:val>
                                            </p:tav>
                                            <p:tav tm="100000">
                                              <p:val>
                                                <p:strVal val="#ppt_x"/>
                                              </p:val>
                                            </p:tav>
                                          </p:tavLst>
                                        </p:anim>
                                        <p:anim calcmode="lin" valueType="num" p14:bounceEnd="38000">
                                          <p:cBhvr additive="base">
                                            <p:cTn id="43" dur="1250" fill="hold"/>
                                            <p:tgtEl>
                                              <p:spTgt spid="71"/>
                                            </p:tgtEl>
                                            <p:attrNameLst>
                                              <p:attrName>ppt_y</p:attrName>
                                            </p:attrNameLst>
                                          </p:cBhvr>
                                          <p:tavLst>
                                            <p:tav tm="0">
                                              <p:val>
                                                <p:strVal val="#ppt_y"/>
                                              </p:val>
                                            </p:tav>
                                            <p:tav tm="100000">
                                              <p:val>
                                                <p:strVal val="#ppt_y"/>
                                              </p:val>
                                            </p:tav>
                                          </p:tavLst>
                                        </p:anim>
                                      </p:childTnLst>
                                    </p:cTn>
                                  </p:par>
                                </p:childTnLst>
                              </p:cTn>
                            </p:par>
                            <p:par>
                              <p:cTn id="44" fill="hold">
                                <p:stCondLst>
                                  <p:cond delay="325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par>
                                    <p:cTn id="48" presetID="10" presetClass="entr" presetSubtype="0" fill="hold" grpId="0" nodeType="withEffect">
                                      <p:stCondLst>
                                        <p:cond delay="0"/>
                                      </p:stCondLst>
                                      <p:iterate type="wd">
                                        <p:tmPct val="10000"/>
                                      </p:iterate>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par>
                                    <p:cTn id="51" presetID="10" presetClass="entr" presetSubtype="0" fill="hold" grpId="0" nodeType="withEffect">
                                      <p:stCondLst>
                                        <p:cond delay="0"/>
                                      </p:stCondLst>
                                      <p:iterate type="wd">
                                        <p:tmPct val="10000"/>
                                      </p:iterate>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par>
                                    <p:cTn id="54" presetID="10" presetClass="entr" presetSubtype="0" fill="hold" grpId="0" nodeType="withEffect">
                                      <p:stCondLst>
                                        <p:cond delay="0"/>
                                      </p:stCondLst>
                                      <p:iterate type="wd">
                                        <p:tmPct val="10000"/>
                                      </p:iterate>
                                      <p:childTnLst>
                                        <p:set>
                                          <p:cBhvr>
                                            <p:cTn id="55" dur="1" fill="hold">
                                              <p:stCondLst>
                                                <p:cond delay="0"/>
                                              </p:stCondLst>
                                            </p:cTn>
                                            <p:tgtEl>
                                              <p:spTgt spid="67"/>
                                            </p:tgtEl>
                                            <p:attrNameLst>
                                              <p:attrName>style.visibility</p:attrName>
                                            </p:attrNameLst>
                                          </p:cBhvr>
                                          <p:to>
                                            <p:strVal val="visible"/>
                                          </p:to>
                                        </p:set>
                                        <p:animEffect transition="in" filter="fade">
                                          <p:cBhvr>
                                            <p:cTn id="5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0" grpId="0" animBg="1"/>
          <p:bldP spid="61" grpId="0" animBg="1"/>
          <p:bldP spid="62" grpId="0" animBg="1"/>
          <p:bldP spid="63" grpId="0" animBg="1"/>
          <p:bldP spid="64" grpId="0"/>
          <p:bldP spid="65" grpId="0"/>
          <p:bldP spid="66" grpId="0"/>
          <p:bldP spid="67" grpId="0"/>
          <p:bldP spid="68" grpId="0"/>
          <p:bldP spid="69" grpId="0"/>
          <p:bldP spid="70" grpId="0"/>
          <p:bldP spid="7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barn(inVertical)">
                                          <p:cBhvr>
                                            <p:cTn id="7" dur="500"/>
                                            <p:tgtEl>
                                              <p:spTgt spid="39"/>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fade">
                                          <p:cBhvr>
                                            <p:cTn id="11" dur="1000"/>
                                            <p:tgtEl>
                                              <p:spTgt spid="72"/>
                                            </p:tgtEl>
                                          </p:cBhvr>
                                        </p:animEffect>
                                        <p:anim calcmode="lin" valueType="num">
                                          <p:cBhvr>
                                            <p:cTn id="12" dur="1000" fill="hold"/>
                                            <p:tgtEl>
                                              <p:spTgt spid="72"/>
                                            </p:tgtEl>
                                            <p:attrNameLst>
                                              <p:attrName>ppt_x</p:attrName>
                                            </p:attrNameLst>
                                          </p:cBhvr>
                                          <p:tavLst>
                                            <p:tav tm="0">
                                              <p:val>
                                                <p:strVal val="#ppt_x"/>
                                              </p:val>
                                            </p:tav>
                                            <p:tav tm="100000">
                                              <p:val>
                                                <p:strVal val="#ppt_x"/>
                                              </p:val>
                                            </p:tav>
                                          </p:tavLst>
                                        </p:anim>
                                        <p:anim calcmode="lin" valueType="num">
                                          <p:cBhvr>
                                            <p:cTn id="13" dur="1000" fill="hold"/>
                                            <p:tgtEl>
                                              <p:spTgt spid="7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2"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wipe(right)">
                                          <p:cBhvr>
                                            <p:cTn id="17" dur="500"/>
                                            <p:tgtEl>
                                              <p:spTgt spid="60"/>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2"/>
                                            </p:tgtEl>
                                            <p:attrNameLst>
                                              <p:attrName>style.visibility</p:attrName>
                                            </p:attrNameLst>
                                          </p:cBhvr>
                                          <p:to>
                                            <p:strVal val="visible"/>
                                          </p:to>
                                        </p:set>
                                        <p:animEffect transition="in" filter="wipe(left)">
                                          <p:cBhvr>
                                            <p:cTn id="20" dur="500"/>
                                            <p:tgtEl>
                                              <p:spTgt spid="62"/>
                                            </p:tgtEl>
                                          </p:cBhvr>
                                        </p:animEffect>
                                      </p:childTnLst>
                                    </p:cTn>
                                  </p:par>
                                  <p:par>
                                    <p:cTn id="21" presetID="22" presetClass="entr" presetSubtype="2" fill="hold" grpId="0" nodeType="with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wipe(right)">
                                          <p:cBhvr>
                                            <p:cTn id="23" dur="500"/>
                                            <p:tgtEl>
                                              <p:spTgt spid="6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left)">
                                          <p:cBhvr>
                                            <p:cTn id="26" dur="500"/>
                                            <p:tgtEl>
                                              <p:spTgt spid="63"/>
                                            </p:tgtEl>
                                          </p:cBhvr>
                                        </p:animEffect>
                                      </p:childTnLst>
                                    </p:cTn>
                                  </p:par>
                                </p:childTnLst>
                              </p:cTn>
                            </p:par>
                            <p:par>
                              <p:cTn id="27" fill="hold">
                                <p:stCondLst>
                                  <p:cond delay="2000"/>
                                </p:stCondLst>
                                <p:childTnLst>
                                  <p:par>
                                    <p:cTn id="28" presetID="2" presetClass="entr" presetSubtype="8" accel="42000" fill="hold" grpId="0"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additive="base">
                                            <p:cTn id="30" dur="1250" fill="hold"/>
                                            <p:tgtEl>
                                              <p:spTgt spid="68"/>
                                            </p:tgtEl>
                                            <p:attrNameLst>
                                              <p:attrName>ppt_x</p:attrName>
                                            </p:attrNameLst>
                                          </p:cBhvr>
                                          <p:tavLst>
                                            <p:tav tm="0">
                                              <p:val>
                                                <p:strVal val="0-#ppt_w/2"/>
                                              </p:val>
                                            </p:tav>
                                            <p:tav tm="100000">
                                              <p:val>
                                                <p:strVal val="#ppt_x"/>
                                              </p:val>
                                            </p:tav>
                                          </p:tavLst>
                                        </p:anim>
                                        <p:anim calcmode="lin" valueType="num">
                                          <p:cBhvr additive="base">
                                            <p:cTn id="31" dur="1250" fill="hold"/>
                                            <p:tgtEl>
                                              <p:spTgt spid="68"/>
                                            </p:tgtEl>
                                            <p:attrNameLst>
                                              <p:attrName>ppt_y</p:attrName>
                                            </p:attrNameLst>
                                          </p:cBhvr>
                                          <p:tavLst>
                                            <p:tav tm="0">
                                              <p:val>
                                                <p:strVal val="#ppt_y"/>
                                              </p:val>
                                            </p:tav>
                                            <p:tav tm="100000">
                                              <p:val>
                                                <p:strVal val="#ppt_y"/>
                                              </p:val>
                                            </p:tav>
                                          </p:tavLst>
                                        </p:anim>
                                      </p:childTnLst>
                                    </p:cTn>
                                  </p:par>
                                  <p:par>
                                    <p:cTn id="32" presetID="2" presetClass="entr" presetSubtype="8" accel="42000" fill="hold" grpId="0" nodeType="withEffect">
                                      <p:stCondLst>
                                        <p:cond delay="0"/>
                                      </p:stCondLst>
                                      <p:childTnLst>
                                        <p:set>
                                          <p:cBhvr>
                                            <p:cTn id="33" dur="1" fill="hold">
                                              <p:stCondLst>
                                                <p:cond delay="0"/>
                                              </p:stCondLst>
                                            </p:cTn>
                                            <p:tgtEl>
                                              <p:spTgt spid="70"/>
                                            </p:tgtEl>
                                            <p:attrNameLst>
                                              <p:attrName>style.visibility</p:attrName>
                                            </p:attrNameLst>
                                          </p:cBhvr>
                                          <p:to>
                                            <p:strVal val="visible"/>
                                          </p:to>
                                        </p:set>
                                        <p:anim calcmode="lin" valueType="num">
                                          <p:cBhvr additive="base">
                                            <p:cTn id="34" dur="1250" fill="hold"/>
                                            <p:tgtEl>
                                              <p:spTgt spid="70"/>
                                            </p:tgtEl>
                                            <p:attrNameLst>
                                              <p:attrName>ppt_x</p:attrName>
                                            </p:attrNameLst>
                                          </p:cBhvr>
                                          <p:tavLst>
                                            <p:tav tm="0">
                                              <p:val>
                                                <p:strVal val="0-#ppt_w/2"/>
                                              </p:val>
                                            </p:tav>
                                            <p:tav tm="100000">
                                              <p:val>
                                                <p:strVal val="#ppt_x"/>
                                              </p:val>
                                            </p:tav>
                                          </p:tavLst>
                                        </p:anim>
                                        <p:anim calcmode="lin" valueType="num">
                                          <p:cBhvr additive="base">
                                            <p:cTn id="35" dur="1250" fill="hold"/>
                                            <p:tgtEl>
                                              <p:spTgt spid="70"/>
                                            </p:tgtEl>
                                            <p:attrNameLst>
                                              <p:attrName>ppt_y</p:attrName>
                                            </p:attrNameLst>
                                          </p:cBhvr>
                                          <p:tavLst>
                                            <p:tav tm="0">
                                              <p:val>
                                                <p:strVal val="#ppt_y"/>
                                              </p:val>
                                            </p:tav>
                                            <p:tav tm="100000">
                                              <p:val>
                                                <p:strVal val="#ppt_y"/>
                                              </p:val>
                                            </p:tav>
                                          </p:tavLst>
                                        </p:anim>
                                      </p:childTnLst>
                                    </p:cTn>
                                  </p:par>
                                  <p:par>
                                    <p:cTn id="36" presetID="2" presetClass="entr" presetSubtype="2" accel="42000"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 calcmode="lin" valueType="num">
                                          <p:cBhvr additive="base">
                                            <p:cTn id="38" dur="1250" fill="hold"/>
                                            <p:tgtEl>
                                              <p:spTgt spid="69"/>
                                            </p:tgtEl>
                                            <p:attrNameLst>
                                              <p:attrName>ppt_x</p:attrName>
                                            </p:attrNameLst>
                                          </p:cBhvr>
                                          <p:tavLst>
                                            <p:tav tm="0">
                                              <p:val>
                                                <p:strVal val="1+#ppt_w/2"/>
                                              </p:val>
                                            </p:tav>
                                            <p:tav tm="100000">
                                              <p:val>
                                                <p:strVal val="#ppt_x"/>
                                              </p:val>
                                            </p:tav>
                                          </p:tavLst>
                                        </p:anim>
                                        <p:anim calcmode="lin" valueType="num">
                                          <p:cBhvr additive="base">
                                            <p:cTn id="39" dur="1250" fill="hold"/>
                                            <p:tgtEl>
                                              <p:spTgt spid="69"/>
                                            </p:tgtEl>
                                            <p:attrNameLst>
                                              <p:attrName>ppt_y</p:attrName>
                                            </p:attrNameLst>
                                          </p:cBhvr>
                                          <p:tavLst>
                                            <p:tav tm="0">
                                              <p:val>
                                                <p:strVal val="#ppt_y"/>
                                              </p:val>
                                            </p:tav>
                                            <p:tav tm="100000">
                                              <p:val>
                                                <p:strVal val="#ppt_y"/>
                                              </p:val>
                                            </p:tav>
                                          </p:tavLst>
                                        </p:anim>
                                      </p:childTnLst>
                                    </p:cTn>
                                  </p:par>
                                  <p:par>
                                    <p:cTn id="40" presetID="2" presetClass="entr" presetSubtype="2" accel="42000" fill="hold" grpId="0" nodeType="withEffect">
                                      <p:stCondLst>
                                        <p:cond delay="0"/>
                                      </p:stCondLst>
                                      <p:childTnLst>
                                        <p:set>
                                          <p:cBhvr>
                                            <p:cTn id="41" dur="1" fill="hold">
                                              <p:stCondLst>
                                                <p:cond delay="0"/>
                                              </p:stCondLst>
                                            </p:cTn>
                                            <p:tgtEl>
                                              <p:spTgt spid="71"/>
                                            </p:tgtEl>
                                            <p:attrNameLst>
                                              <p:attrName>style.visibility</p:attrName>
                                            </p:attrNameLst>
                                          </p:cBhvr>
                                          <p:to>
                                            <p:strVal val="visible"/>
                                          </p:to>
                                        </p:set>
                                        <p:anim calcmode="lin" valueType="num">
                                          <p:cBhvr additive="base">
                                            <p:cTn id="42" dur="1250" fill="hold"/>
                                            <p:tgtEl>
                                              <p:spTgt spid="71"/>
                                            </p:tgtEl>
                                            <p:attrNameLst>
                                              <p:attrName>ppt_x</p:attrName>
                                            </p:attrNameLst>
                                          </p:cBhvr>
                                          <p:tavLst>
                                            <p:tav tm="0">
                                              <p:val>
                                                <p:strVal val="1+#ppt_w/2"/>
                                              </p:val>
                                            </p:tav>
                                            <p:tav tm="100000">
                                              <p:val>
                                                <p:strVal val="#ppt_x"/>
                                              </p:val>
                                            </p:tav>
                                          </p:tavLst>
                                        </p:anim>
                                        <p:anim calcmode="lin" valueType="num">
                                          <p:cBhvr additive="base">
                                            <p:cTn id="43" dur="1250" fill="hold"/>
                                            <p:tgtEl>
                                              <p:spTgt spid="71"/>
                                            </p:tgtEl>
                                            <p:attrNameLst>
                                              <p:attrName>ppt_y</p:attrName>
                                            </p:attrNameLst>
                                          </p:cBhvr>
                                          <p:tavLst>
                                            <p:tav tm="0">
                                              <p:val>
                                                <p:strVal val="#ppt_y"/>
                                              </p:val>
                                            </p:tav>
                                            <p:tav tm="100000">
                                              <p:val>
                                                <p:strVal val="#ppt_y"/>
                                              </p:val>
                                            </p:tav>
                                          </p:tavLst>
                                        </p:anim>
                                      </p:childTnLst>
                                    </p:cTn>
                                  </p:par>
                                </p:childTnLst>
                              </p:cTn>
                            </p:par>
                            <p:par>
                              <p:cTn id="44" fill="hold">
                                <p:stCondLst>
                                  <p:cond delay="325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64"/>
                                            </p:tgtEl>
                                            <p:attrNameLst>
                                              <p:attrName>style.visibility</p:attrName>
                                            </p:attrNameLst>
                                          </p:cBhvr>
                                          <p:to>
                                            <p:strVal val="visible"/>
                                          </p:to>
                                        </p:set>
                                        <p:animEffect transition="in" filter="fade">
                                          <p:cBhvr>
                                            <p:cTn id="47" dur="500"/>
                                            <p:tgtEl>
                                              <p:spTgt spid="64"/>
                                            </p:tgtEl>
                                          </p:cBhvr>
                                        </p:animEffect>
                                      </p:childTnLst>
                                    </p:cTn>
                                  </p:par>
                                  <p:par>
                                    <p:cTn id="48" presetID="10" presetClass="entr" presetSubtype="0" fill="hold" grpId="0" nodeType="withEffect">
                                      <p:stCondLst>
                                        <p:cond delay="0"/>
                                      </p:stCondLst>
                                      <p:iterate type="wd">
                                        <p:tmPct val="10000"/>
                                      </p:iterate>
                                      <p:childTnLst>
                                        <p:set>
                                          <p:cBhvr>
                                            <p:cTn id="49" dur="1" fill="hold">
                                              <p:stCondLst>
                                                <p:cond delay="0"/>
                                              </p:stCondLst>
                                            </p:cTn>
                                            <p:tgtEl>
                                              <p:spTgt spid="66"/>
                                            </p:tgtEl>
                                            <p:attrNameLst>
                                              <p:attrName>style.visibility</p:attrName>
                                            </p:attrNameLst>
                                          </p:cBhvr>
                                          <p:to>
                                            <p:strVal val="visible"/>
                                          </p:to>
                                        </p:set>
                                        <p:animEffect transition="in" filter="fade">
                                          <p:cBhvr>
                                            <p:cTn id="50" dur="500"/>
                                            <p:tgtEl>
                                              <p:spTgt spid="66"/>
                                            </p:tgtEl>
                                          </p:cBhvr>
                                        </p:animEffect>
                                      </p:childTnLst>
                                    </p:cTn>
                                  </p:par>
                                  <p:par>
                                    <p:cTn id="51" presetID="10" presetClass="entr" presetSubtype="0" fill="hold" grpId="0" nodeType="withEffect">
                                      <p:stCondLst>
                                        <p:cond delay="0"/>
                                      </p:stCondLst>
                                      <p:iterate type="wd">
                                        <p:tmPct val="10000"/>
                                      </p:iterate>
                                      <p:childTnLst>
                                        <p:set>
                                          <p:cBhvr>
                                            <p:cTn id="52" dur="1" fill="hold">
                                              <p:stCondLst>
                                                <p:cond delay="0"/>
                                              </p:stCondLst>
                                            </p:cTn>
                                            <p:tgtEl>
                                              <p:spTgt spid="65"/>
                                            </p:tgtEl>
                                            <p:attrNameLst>
                                              <p:attrName>style.visibility</p:attrName>
                                            </p:attrNameLst>
                                          </p:cBhvr>
                                          <p:to>
                                            <p:strVal val="visible"/>
                                          </p:to>
                                        </p:set>
                                        <p:animEffect transition="in" filter="fade">
                                          <p:cBhvr>
                                            <p:cTn id="53" dur="500"/>
                                            <p:tgtEl>
                                              <p:spTgt spid="65"/>
                                            </p:tgtEl>
                                          </p:cBhvr>
                                        </p:animEffect>
                                      </p:childTnLst>
                                    </p:cTn>
                                  </p:par>
                                  <p:par>
                                    <p:cTn id="54" presetID="10" presetClass="entr" presetSubtype="0" fill="hold" grpId="0" nodeType="withEffect">
                                      <p:stCondLst>
                                        <p:cond delay="0"/>
                                      </p:stCondLst>
                                      <p:iterate type="wd">
                                        <p:tmPct val="10000"/>
                                      </p:iterate>
                                      <p:childTnLst>
                                        <p:set>
                                          <p:cBhvr>
                                            <p:cTn id="55" dur="1" fill="hold">
                                              <p:stCondLst>
                                                <p:cond delay="0"/>
                                              </p:stCondLst>
                                            </p:cTn>
                                            <p:tgtEl>
                                              <p:spTgt spid="67"/>
                                            </p:tgtEl>
                                            <p:attrNameLst>
                                              <p:attrName>style.visibility</p:attrName>
                                            </p:attrNameLst>
                                          </p:cBhvr>
                                          <p:to>
                                            <p:strVal val="visible"/>
                                          </p:to>
                                        </p:set>
                                        <p:animEffect transition="in" filter="fade">
                                          <p:cBhvr>
                                            <p:cTn id="56"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60" grpId="0" animBg="1"/>
          <p:bldP spid="61" grpId="0" animBg="1"/>
          <p:bldP spid="62" grpId="0" animBg="1"/>
          <p:bldP spid="63" grpId="0" animBg="1"/>
          <p:bldP spid="64" grpId="0"/>
          <p:bldP spid="65" grpId="0"/>
          <p:bldP spid="66" grpId="0"/>
          <p:bldP spid="67" grpId="0"/>
          <p:bldP spid="68" grpId="0"/>
          <p:bldP spid="69" grpId="0"/>
          <p:bldP spid="70" grpId="0"/>
          <p:bldP spid="71"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3">
            <a:extLst>
              <a:ext uri="{28A0092B-C50C-407E-A947-70E740481C1C}">
                <a14:useLocalDpi xmlns:a14="http://schemas.microsoft.com/office/drawing/2010/main" xmlns="" val="0"/>
              </a:ext>
            </a:extLst>
          </a:blip>
          <a:stretch>
            <a:fillRect/>
          </a:stretch>
        </p:blipFill>
        <p:spPr>
          <a:xfrm flipH="1">
            <a:off x="-191147" y="2085829"/>
            <a:ext cx="6351230" cy="2344302"/>
          </a:xfrm>
          <a:prstGeom prst="rect">
            <a:avLst/>
          </a:prstGeom>
        </p:spPr>
      </p:pic>
      <p:pic>
        <p:nvPicPr>
          <p:cNvPr id="4" name="图片 3"/>
          <p:cNvPicPr>
            <a:picLocks noChangeAspect="1"/>
          </p:cNvPicPr>
          <p:nvPr/>
        </p:nvPicPr>
        <p:blipFill>
          <a:blip r:embed="rId4">
            <a:extLst>
              <a:ext uri="{28A0092B-C50C-407E-A947-70E740481C1C}">
                <a14:useLocalDpi xmlns:a14="http://schemas.microsoft.com/office/drawing/2010/main" xmlns="" val="0"/>
              </a:ext>
            </a:extLst>
          </a:blip>
          <a:stretch>
            <a:fillRect/>
          </a:stretch>
        </p:blipFill>
        <p:spPr>
          <a:xfrm>
            <a:off x="6160083" y="2085829"/>
            <a:ext cx="6351230" cy="2344302"/>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xmlns="" val="0"/>
              </a:ext>
            </a:extLst>
          </a:blip>
          <a:stretch>
            <a:fillRect/>
          </a:stretch>
        </p:blipFill>
        <p:spPr>
          <a:xfrm>
            <a:off x="3759201" y="169644"/>
            <a:ext cx="4673600" cy="3932128"/>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xmlns="" val="0"/>
              </a:ext>
            </a:extLst>
          </a:blip>
          <a:stretch>
            <a:fillRect/>
          </a:stretch>
        </p:blipFill>
        <p:spPr>
          <a:xfrm>
            <a:off x="6160083" y="2459920"/>
            <a:ext cx="6351230" cy="1970211"/>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xmlns="" val="0"/>
              </a:ext>
            </a:extLst>
          </a:blip>
          <a:stretch>
            <a:fillRect/>
          </a:stretch>
        </p:blipFill>
        <p:spPr>
          <a:xfrm flipH="1">
            <a:off x="-191147" y="2459920"/>
            <a:ext cx="6351230" cy="1970211"/>
          </a:xfrm>
          <a:prstGeom prst="rect">
            <a:avLst/>
          </a:prstGeom>
        </p:spPr>
      </p:pic>
      <p:sp>
        <p:nvSpPr>
          <p:cNvPr id="8" name="矩形 7"/>
          <p:cNvSpPr/>
          <p:nvPr/>
        </p:nvSpPr>
        <p:spPr>
          <a:xfrm>
            <a:off x="3986345" y="5104615"/>
            <a:ext cx="4219310" cy="369332"/>
          </a:xfrm>
          <a:prstGeom prst="rect">
            <a:avLst/>
          </a:prstGeom>
          <a:noFill/>
        </p:spPr>
        <p:txBody>
          <a:bodyPr wrap="square">
            <a:spAutoFit/>
          </a:bodyPr>
          <a:lstStyle/>
          <a:p>
            <a:pPr algn="ctr"/>
            <a:r>
              <a:rPr lang="en-US" altLang="zh-CN" spc="300" dirty="0" smtClean="0">
                <a:solidFill>
                  <a:srgbClr val="01927A"/>
                </a:solidFill>
                <a:latin typeface="DejaVu Sans" panose="020B0603030804020204" pitchFamily="34" charset="0"/>
                <a:cs typeface="DejaVu Sans" panose="020B0603030804020204" pitchFamily="34" charset="0"/>
              </a:rPr>
              <a:t> THANKS FOR WATCHING</a:t>
            </a:r>
            <a:endParaRPr lang="zh-CN" altLang="en-US" spc="300" dirty="0">
              <a:solidFill>
                <a:srgbClr val="01927A"/>
              </a:solidFill>
              <a:latin typeface="DejaVu Sans" panose="020B0603030804020204" pitchFamily="34" charset="0"/>
              <a:cs typeface="DejaVu Sans" panose="020B0603030804020204" pitchFamily="34" charset="0"/>
            </a:endParaRPr>
          </a:p>
        </p:txBody>
      </p:sp>
      <p:sp>
        <p:nvSpPr>
          <p:cNvPr id="9" name="文本框 24"/>
          <p:cNvSpPr txBox="1">
            <a:spLocks noChangeArrowheads="1"/>
          </p:cNvSpPr>
          <p:nvPr/>
        </p:nvSpPr>
        <p:spPr bwMode="auto">
          <a:xfrm>
            <a:off x="3753134" y="4572295"/>
            <a:ext cx="4685732" cy="6015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108057" tIns="54029" rIns="108057" bIns="54029">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algn="ctr" eaLnBrk="1" hangingPunct="1"/>
            <a:r>
              <a:rPr lang="zh-CN" altLang="en-US" sz="3200" dirty="0" smtClean="0">
                <a:solidFill>
                  <a:srgbClr val="01927A"/>
                </a:solidFill>
                <a:latin typeface="微软雅黑" pitchFamily="34" charset="-122"/>
                <a:ea typeface="微软雅黑" pitchFamily="34" charset="-122"/>
              </a:rPr>
              <a:t>感谢观看</a:t>
            </a:r>
            <a:endParaRPr lang="zh-CN" altLang="en-US" sz="3200" dirty="0">
              <a:solidFill>
                <a:srgbClr val="01927A"/>
              </a:solidFill>
              <a:latin typeface="微软雅黑" pitchFamily="34" charset="-122"/>
              <a:ea typeface="微软雅黑" pitchFamily="34" charset="-122"/>
            </a:endParaRPr>
          </a:p>
        </p:txBody>
      </p:sp>
      <p:sp>
        <p:nvSpPr>
          <p:cNvPr id="14" name="Rectangle 191"/>
          <p:cNvSpPr/>
          <p:nvPr/>
        </p:nvSpPr>
        <p:spPr bwMode="auto">
          <a:xfrm>
            <a:off x="1855071" y="5452681"/>
            <a:ext cx="8481858" cy="830997"/>
          </a:xfrm>
          <a:prstGeom prst="rect">
            <a:avLst/>
          </a:prstGeom>
        </p:spPr>
        <p:txBody>
          <a:bodyPr wrap="square">
            <a:spAutoFit/>
          </a:bodyPr>
          <a:lstStyle/>
          <a:p>
            <a:r>
              <a:rPr lang="zh-CN" altLang="en-US" sz="12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a:t>
            </a:r>
            <a:r>
              <a:rPr lang="zh-CN" altLang="en-US" sz="1200" dirty="0" smtClean="0">
                <a:cs typeface="Arial" panose="020B0604020202020204" pitchFamily="34" charset="0"/>
              </a:rPr>
              <a:t>内容</a:t>
            </a:r>
            <a:r>
              <a:rPr lang="zh-CN" altLang="en-US" sz="1200" dirty="0">
                <a:cs typeface="Arial" panose="020B0604020202020204" pitchFamily="34" charset="0"/>
              </a:rPr>
              <a:t>点击输入文字内容点击输入文字内容点击输入文字内容点击输入文字内容点击输入文字内容点击输入文字内容点击输入文字内容点击输入文字内容点击输入文字内容</a:t>
            </a:r>
          </a:p>
          <a:p>
            <a:endParaRPr lang="zh-CN" altLang="en-US" sz="1200" dirty="0">
              <a:cs typeface="Arial" panose="020B0604020202020204" pitchFamily="34" charset="0"/>
            </a:endParaRPr>
          </a:p>
        </p:txBody>
      </p:sp>
    </p:spTree>
    <p:extLst>
      <p:ext uri="{BB962C8B-B14F-4D97-AF65-F5344CB8AC3E}">
        <p14:creationId xmlns:p14="http://schemas.microsoft.com/office/powerpoint/2010/main" xmlns="" val="254910799"/>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1000" fill="hold"/>
                                        <p:tgtEl>
                                          <p:spTgt spid="12"/>
                                        </p:tgtEl>
                                        <p:attrNameLst>
                                          <p:attrName>ppt_x</p:attrName>
                                        </p:attrNameLst>
                                      </p:cBhvr>
                                      <p:tavLst>
                                        <p:tav tm="0">
                                          <p:val>
                                            <p:strVal val="0-#ppt_w/2"/>
                                          </p:val>
                                        </p:tav>
                                        <p:tav tm="100000">
                                          <p:val>
                                            <p:strVal val="#ppt_x"/>
                                          </p:val>
                                        </p:tav>
                                      </p:tavLst>
                                    </p:anim>
                                    <p:anim calcmode="lin" valueType="num">
                                      <p:cBhvr additive="base">
                                        <p:cTn id="12" dur="1000" fill="hold"/>
                                        <p:tgtEl>
                                          <p:spTgt spid="1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000" fill="hold"/>
                                        <p:tgtEl>
                                          <p:spTgt spid="4"/>
                                        </p:tgtEl>
                                        <p:attrNameLst>
                                          <p:attrName>ppt_x</p:attrName>
                                        </p:attrNameLst>
                                      </p:cBhvr>
                                      <p:tavLst>
                                        <p:tav tm="0">
                                          <p:val>
                                            <p:strVal val="1+#ppt_w/2"/>
                                          </p:val>
                                        </p:tav>
                                        <p:tav tm="100000">
                                          <p:val>
                                            <p:strVal val="#ppt_x"/>
                                          </p:val>
                                        </p:tav>
                                      </p:tavLst>
                                    </p:anim>
                                    <p:anim calcmode="lin" valueType="num">
                                      <p:cBhvr additive="base">
                                        <p:cTn id="16" dur="1000" fill="hold"/>
                                        <p:tgtEl>
                                          <p:spTgt spid="4"/>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1000" fill="hold"/>
                                        <p:tgtEl>
                                          <p:spTgt spid="3"/>
                                        </p:tgtEl>
                                        <p:attrNameLst>
                                          <p:attrName>ppt_x</p:attrName>
                                        </p:attrNameLst>
                                      </p:cBhvr>
                                      <p:tavLst>
                                        <p:tav tm="0">
                                          <p:val>
                                            <p:strVal val="1+#ppt_w/2"/>
                                          </p:val>
                                        </p:tav>
                                        <p:tav tm="100000">
                                          <p:val>
                                            <p:strVal val="#ppt_x"/>
                                          </p:val>
                                        </p:tav>
                                      </p:tavLst>
                                    </p:anim>
                                    <p:anim calcmode="lin" valueType="num">
                                      <p:cBhvr additive="base">
                                        <p:cTn id="20" dur="1000" fill="hold"/>
                                        <p:tgtEl>
                                          <p:spTgt spid="3"/>
                                        </p:tgtEl>
                                        <p:attrNameLst>
                                          <p:attrName>ppt_y</p:attrName>
                                        </p:attrNameLst>
                                      </p:cBhvr>
                                      <p:tavLst>
                                        <p:tav tm="0">
                                          <p:val>
                                            <p:strVal val="#ppt_y"/>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1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9"/>
                                        </p:tgtEl>
                                        <p:attrNameLst>
                                          <p:attrName>style.visibility</p:attrName>
                                        </p:attrNameLst>
                                      </p:cBhvr>
                                      <p:to>
                                        <p:strVal val="visible"/>
                                      </p:to>
                                    </p:set>
                                    <p:anim by="(-#ppt_w*2)" calcmode="lin" valueType="num">
                                      <p:cBhvr rctx="PPT">
                                        <p:cTn id="29" dur="500" autoRev="1" fill="hold">
                                          <p:stCondLst>
                                            <p:cond delay="0"/>
                                          </p:stCondLst>
                                        </p:cTn>
                                        <p:tgtEl>
                                          <p:spTgt spid="9"/>
                                        </p:tgtEl>
                                        <p:attrNameLst>
                                          <p:attrName>ppt_w</p:attrName>
                                        </p:attrNameLst>
                                      </p:cBhvr>
                                    </p:anim>
                                    <p:anim by="(#ppt_w*0.50)" calcmode="lin" valueType="num">
                                      <p:cBhvr>
                                        <p:cTn id="30" dur="500" decel="50000" autoRev="1" fill="hold">
                                          <p:stCondLst>
                                            <p:cond delay="0"/>
                                          </p:stCondLst>
                                        </p:cTn>
                                        <p:tgtEl>
                                          <p:spTgt spid="9"/>
                                        </p:tgtEl>
                                        <p:attrNameLst>
                                          <p:attrName>ppt_x</p:attrName>
                                        </p:attrNameLst>
                                      </p:cBhvr>
                                    </p:anim>
                                    <p:anim from="(-#ppt_h/2)" to="(#ppt_y)" calcmode="lin" valueType="num">
                                      <p:cBhvr>
                                        <p:cTn id="31" dur="1000" fill="hold">
                                          <p:stCondLst>
                                            <p:cond delay="0"/>
                                          </p:stCondLst>
                                        </p:cTn>
                                        <p:tgtEl>
                                          <p:spTgt spid="9"/>
                                        </p:tgtEl>
                                        <p:attrNameLst>
                                          <p:attrName>ppt_y</p:attrName>
                                        </p:attrNameLst>
                                      </p:cBhvr>
                                    </p:anim>
                                    <p:animRot by="21600000">
                                      <p:cBhvr>
                                        <p:cTn id="32" dur="1000" fill="hold">
                                          <p:stCondLst>
                                            <p:cond delay="0"/>
                                          </p:stCondLst>
                                        </p:cTn>
                                        <p:tgtEl>
                                          <p:spTgt spid="9"/>
                                        </p:tgtEl>
                                        <p:attrNameLst>
                                          <p:attrName>r</p:attrName>
                                        </p:attrNameLst>
                                      </p:cBhvr>
                                    </p:animRot>
                                  </p:childTnLst>
                                </p:cTn>
                              </p:par>
                            </p:childTnLst>
                          </p:cTn>
                        </p:par>
                        <p:par>
                          <p:cTn id="33" fill="hold">
                            <p:stCondLst>
                              <p:cond delay="2300"/>
                            </p:stCondLst>
                            <p:childTnLst>
                              <p:par>
                                <p:cTn id="34" presetID="2" presetClass="entr" presetSubtype="2" fill="hold" grpId="0" nodeType="afterEffect">
                                  <p:stCondLst>
                                    <p:cond delay="0"/>
                                  </p:stCondLst>
                                  <p:iterate type="lt">
                                    <p:tmPct val="10000"/>
                                  </p:iterate>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childTnLst>
                          </p:cTn>
                        </p:par>
                        <p:par>
                          <p:cTn id="38" fill="hold">
                            <p:stCondLst>
                              <p:cond delay="3600"/>
                            </p:stCondLst>
                            <p:childTnLst>
                              <p:par>
                                <p:cTn id="39" presetID="18" presetClass="entr" presetSubtype="6"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strips(downRight)">
                                      <p:cBhvr>
                                        <p:cTn id="41"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1" y="0"/>
            <a:ext cx="5296659" cy="6858000"/>
            <a:chOff x="0" y="0"/>
            <a:chExt cx="5003800" cy="6858000"/>
          </a:xfrm>
        </p:grpSpPr>
        <p:sp>
          <p:nvSpPr>
            <p:cNvPr id="28" name="矩形 27"/>
            <p:cNvSpPr/>
            <p:nvPr/>
          </p:nvSpPr>
          <p:spPr>
            <a:xfrm>
              <a:off x="0" y="0"/>
              <a:ext cx="5003800" cy="68580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a:off x="0" y="0"/>
              <a:ext cx="5003800" cy="685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30" name="矩形 29"/>
          <p:cNvSpPr/>
          <p:nvPr/>
        </p:nvSpPr>
        <p:spPr>
          <a:xfrm>
            <a:off x="9608457" y="4200584"/>
            <a:ext cx="1725666" cy="1790447"/>
          </a:xfrm>
          <a:prstGeom prst="rect">
            <a:avLst/>
          </a:prstGeom>
          <a:noFill/>
          <a:ln w="63500">
            <a:solidFill>
              <a:srgbClr val="F35E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文本框 4"/>
          <p:cNvSpPr txBox="1"/>
          <p:nvPr/>
        </p:nvSpPr>
        <p:spPr>
          <a:xfrm>
            <a:off x="5328119" y="796960"/>
            <a:ext cx="5147563" cy="11079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6600" b="1" i="1" spc="-150" dirty="0" smtClean="0">
                <a:solidFill>
                  <a:prstClr val="black">
                    <a:lumMod val="85000"/>
                    <a:lumOff val="15000"/>
                  </a:prstClr>
                </a:solidFill>
                <a:effectLst>
                  <a:outerShdw blurRad="12700" dist="25400" dir="10800000" algn="r" rotWithShape="0">
                    <a:prstClr val="black">
                      <a:alpha val="40000"/>
                    </a:prstClr>
                  </a:outerShdw>
                </a:effectLst>
                <a:latin typeface="Arial" panose="020B0604020202020204" pitchFamily="34" charset="0"/>
                <a:cs typeface="Arial" panose="020B0604020202020204" pitchFamily="34" charset="0"/>
              </a:rPr>
              <a:t>点击输入文字</a:t>
            </a:r>
            <a:endParaRPr lang="zh-CN" altLang="en-US" sz="6600" b="1" i="1" spc="-150" dirty="0">
              <a:solidFill>
                <a:prstClr val="black">
                  <a:lumMod val="85000"/>
                  <a:lumOff val="15000"/>
                </a:prstClr>
              </a:solidFill>
              <a:effectLst>
                <a:outerShdw blurRad="12700" dist="25400" dir="10800000" algn="r" rotWithShape="0">
                  <a:prstClr val="black">
                    <a:alpha val="40000"/>
                  </a:prstClr>
                </a:outerShdw>
              </a:effectLst>
              <a:latin typeface="Arial" panose="020B0604020202020204" pitchFamily="34" charset="0"/>
              <a:cs typeface="Arial" panose="020B0604020202020204" pitchFamily="34" charset="0"/>
            </a:endParaRPr>
          </a:p>
        </p:txBody>
      </p:sp>
      <p:sp>
        <p:nvSpPr>
          <p:cNvPr id="32" name="文本框 31"/>
          <p:cNvSpPr txBox="1"/>
          <p:nvPr/>
        </p:nvSpPr>
        <p:spPr>
          <a:xfrm>
            <a:off x="5395574" y="1737249"/>
            <a:ext cx="6099740" cy="1338380"/>
          </a:xfrm>
          <a:prstGeom prst="rect">
            <a:avLst/>
          </a:prstGeom>
          <a:noFill/>
        </p:spPr>
        <p:txBody>
          <a:bodyPr wrap="square" rtlCol="0">
            <a:spAutoFit/>
          </a:bodyPr>
          <a:lstStyle/>
          <a:p>
            <a:pPr algn="ctr">
              <a:lnSpc>
                <a:spcPct val="130000"/>
              </a:lnSpc>
            </a:pPr>
            <a:r>
              <a:rPr lang="zh-CN" altLang="en-US" sz="16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600" dirty="0">
              <a:solidFill>
                <a:schemeClr val="tx1">
                  <a:lumMod val="65000"/>
                  <a:lumOff val="35000"/>
                </a:schemeClr>
              </a:solidFill>
              <a:latin typeface="Arial Narrow" panose="020B0606020202030204" pitchFamily="34" charset="0"/>
            </a:endParaRPr>
          </a:p>
          <a:p>
            <a:pPr algn="ctr">
              <a:lnSpc>
                <a:spcPct val="130000"/>
              </a:lnSpc>
            </a:pPr>
            <a:endParaRPr lang="zh-CN" altLang="zh-CN" sz="1600" dirty="0">
              <a:solidFill>
                <a:schemeClr val="tx1">
                  <a:lumMod val="65000"/>
                  <a:lumOff val="35000"/>
                </a:schemeClr>
              </a:solidFill>
              <a:latin typeface="Arial Narrow" panose="020B0606020202030204" pitchFamily="34" charset="0"/>
            </a:endParaRPr>
          </a:p>
        </p:txBody>
      </p:sp>
      <p:sp>
        <p:nvSpPr>
          <p:cNvPr id="33" name="文本框 32"/>
          <p:cNvSpPr txBox="1">
            <a:spLocks noChangeArrowheads="1"/>
          </p:cNvSpPr>
          <p:nvPr/>
        </p:nvSpPr>
        <p:spPr bwMode="auto">
          <a:xfrm>
            <a:off x="5500839" y="4200584"/>
            <a:ext cx="2577950" cy="400110"/>
          </a:xfrm>
          <a:prstGeom prst="rect">
            <a:avLst/>
          </a:prstGeom>
          <a:extLst/>
        </p:spPr>
        <p:txBody>
          <a:bodyPr wrap="none">
            <a:spAutoFit/>
          </a:bodyPr>
          <a:lstStyle>
            <a:defPPr>
              <a:defRPr lang="zh-CN"/>
            </a:defPPr>
            <a:lvl1pPr algn="ctr" fontAlgn="auto">
              <a:spcBef>
                <a:spcPts val="0"/>
              </a:spcBef>
              <a:spcAft>
                <a:spcPts val="0"/>
              </a:spcAft>
              <a:defRPr sz="2000" b="1" spc="300">
                <a:solidFill>
                  <a:schemeClr val="tx1">
                    <a:lumMod val="75000"/>
                    <a:lumOff val="25000"/>
                  </a:schemeClr>
                </a:solidFill>
                <a:ea typeface="Open Sans" pitchFamily="34" charset="0"/>
                <a:cs typeface="Open Sans" pitchFamily="34" charset="0"/>
              </a:defRPr>
            </a:lvl1pPr>
          </a:lstStyle>
          <a:p>
            <a:pPr algn="l"/>
            <a:r>
              <a:rPr lang="zh-CN" altLang="en-US" dirty="0" smtClean="0"/>
              <a:t>点击输入文字内容</a:t>
            </a:r>
            <a:endParaRPr lang="zh-CN" altLang="en-US" b="0" dirty="0"/>
          </a:p>
        </p:txBody>
      </p:sp>
      <p:sp>
        <p:nvSpPr>
          <p:cNvPr id="34" name="矩形 33"/>
          <p:cNvSpPr/>
          <p:nvPr/>
        </p:nvSpPr>
        <p:spPr>
          <a:xfrm>
            <a:off x="5530171" y="4678602"/>
            <a:ext cx="3248025" cy="1169103"/>
          </a:xfrm>
          <a:prstGeom prst="rect">
            <a:avLst/>
          </a:prstGeom>
        </p:spPr>
        <p:txBody>
          <a:bodyPr>
            <a:spAutoFit/>
          </a:bodyPr>
          <a:lstStyle/>
          <a:p>
            <a:pPr algn="ctr">
              <a:lnSpc>
                <a:spcPct val="130000"/>
              </a:lnSpc>
            </a:pPr>
            <a:r>
              <a:rPr lang="zh-CN" altLang="en-US" sz="11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100" dirty="0">
              <a:solidFill>
                <a:schemeClr val="tx1">
                  <a:lumMod val="65000"/>
                  <a:lumOff val="35000"/>
                </a:schemeClr>
              </a:solidFill>
              <a:latin typeface="Arial Narrow" panose="020B0606020202030204" pitchFamily="34" charset="0"/>
            </a:endParaRPr>
          </a:p>
          <a:p>
            <a:pPr algn="ctr">
              <a:lnSpc>
                <a:spcPct val="130000"/>
              </a:lnSpc>
            </a:pPr>
            <a:endParaRPr lang="zh-CN" altLang="zh-CN" sz="1100" dirty="0">
              <a:solidFill>
                <a:schemeClr val="tx1">
                  <a:lumMod val="65000"/>
                  <a:lumOff val="35000"/>
                </a:schemeClr>
              </a:solidFill>
              <a:latin typeface="Arial Narrow" panose="020B0606020202030204" pitchFamily="34" charset="0"/>
            </a:endParaRPr>
          </a:p>
        </p:txBody>
      </p:sp>
      <p:sp>
        <p:nvSpPr>
          <p:cNvPr id="35" name="KSO_Shape"/>
          <p:cNvSpPr>
            <a:spLocks/>
          </p:cNvSpPr>
          <p:nvPr/>
        </p:nvSpPr>
        <p:spPr bwMode="auto">
          <a:xfrm>
            <a:off x="9794110" y="4470400"/>
            <a:ext cx="1384867" cy="1313316"/>
          </a:xfrm>
          <a:custGeom>
            <a:avLst/>
            <a:gdLst/>
            <a:ahLst/>
            <a:cxnLst/>
            <a:rect l="0" t="0" r="r" b="b"/>
            <a:pathLst>
              <a:path w="1917701" h="1819275">
                <a:moveTo>
                  <a:pt x="711992" y="795933"/>
                </a:moveTo>
                <a:lnTo>
                  <a:pt x="722042" y="796197"/>
                </a:lnTo>
                <a:lnTo>
                  <a:pt x="731828" y="796462"/>
                </a:lnTo>
                <a:lnTo>
                  <a:pt x="742143" y="796991"/>
                </a:lnTo>
                <a:lnTo>
                  <a:pt x="751929" y="797784"/>
                </a:lnTo>
                <a:lnTo>
                  <a:pt x="761979" y="798577"/>
                </a:lnTo>
                <a:lnTo>
                  <a:pt x="771765" y="799635"/>
                </a:lnTo>
                <a:lnTo>
                  <a:pt x="781551" y="800957"/>
                </a:lnTo>
                <a:lnTo>
                  <a:pt x="791337" y="802544"/>
                </a:lnTo>
                <a:lnTo>
                  <a:pt x="800858" y="804130"/>
                </a:lnTo>
                <a:lnTo>
                  <a:pt x="810644" y="805981"/>
                </a:lnTo>
                <a:lnTo>
                  <a:pt x="820166" y="807832"/>
                </a:lnTo>
                <a:lnTo>
                  <a:pt x="829687" y="810212"/>
                </a:lnTo>
                <a:lnTo>
                  <a:pt x="839473" y="812592"/>
                </a:lnTo>
                <a:lnTo>
                  <a:pt x="848994" y="814972"/>
                </a:lnTo>
                <a:lnTo>
                  <a:pt x="858252" y="817616"/>
                </a:lnTo>
                <a:lnTo>
                  <a:pt x="867773" y="820525"/>
                </a:lnTo>
                <a:lnTo>
                  <a:pt x="886551" y="826871"/>
                </a:lnTo>
                <a:lnTo>
                  <a:pt x="905065" y="833746"/>
                </a:lnTo>
                <a:lnTo>
                  <a:pt x="923315" y="841415"/>
                </a:lnTo>
                <a:lnTo>
                  <a:pt x="941300" y="849612"/>
                </a:lnTo>
                <a:lnTo>
                  <a:pt x="959284" y="858603"/>
                </a:lnTo>
                <a:lnTo>
                  <a:pt x="976740" y="868122"/>
                </a:lnTo>
                <a:lnTo>
                  <a:pt x="993932" y="878170"/>
                </a:lnTo>
                <a:lnTo>
                  <a:pt x="1011123" y="889012"/>
                </a:lnTo>
                <a:lnTo>
                  <a:pt x="1003189" y="891392"/>
                </a:lnTo>
                <a:lnTo>
                  <a:pt x="995254" y="893772"/>
                </a:lnTo>
                <a:lnTo>
                  <a:pt x="987055" y="896416"/>
                </a:lnTo>
                <a:lnTo>
                  <a:pt x="979121" y="899325"/>
                </a:lnTo>
                <a:lnTo>
                  <a:pt x="971186" y="902762"/>
                </a:lnTo>
                <a:lnTo>
                  <a:pt x="962987" y="905936"/>
                </a:lnTo>
                <a:lnTo>
                  <a:pt x="955053" y="909638"/>
                </a:lnTo>
                <a:lnTo>
                  <a:pt x="947383" y="913604"/>
                </a:lnTo>
                <a:lnTo>
                  <a:pt x="939448" y="917835"/>
                </a:lnTo>
                <a:lnTo>
                  <a:pt x="932043" y="922066"/>
                </a:lnTo>
                <a:lnTo>
                  <a:pt x="924637" y="926826"/>
                </a:lnTo>
                <a:lnTo>
                  <a:pt x="917231" y="931850"/>
                </a:lnTo>
                <a:lnTo>
                  <a:pt x="910090" y="936874"/>
                </a:lnTo>
                <a:lnTo>
                  <a:pt x="902949" y="942427"/>
                </a:lnTo>
                <a:lnTo>
                  <a:pt x="896073" y="948509"/>
                </a:lnTo>
                <a:lnTo>
                  <a:pt x="889461" y="954326"/>
                </a:lnTo>
                <a:lnTo>
                  <a:pt x="883113" y="960937"/>
                </a:lnTo>
                <a:lnTo>
                  <a:pt x="877030" y="967812"/>
                </a:lnTo>
                <a:lnTo>
                  <a:pt x="871211" y="974952"/>
                </a:lnTo>
                <a:lnTo>
                  <a:pt x="865393" y="982356"/>
                </a:lnTo>
                <a:lnTo>
                  <a:pt x="859838" y="990024"/>
                </a:lnTo>
                <a:lnTo>
                  <a:pt x="854813" y="998486"/>
                </a:lnTo>
                <a:lnTo>
                  <a:pt x="850052" y="1006683"/>
                </a:lnTo>
                <a:lnTo>
                  <a:pt x="845556" y="1015674"/>
                </a:lnTo>
                <a:lnTo>
                  <a:pt x="841324" y="1025193"/>
                </a:lnTo>
                <a:lnTo>
                  <a:pt x="837886" y="1034713"/>
                </a:lnTo>
                <a:lnTo>
                  <a:pt x="834183" y="1044761"/>
                </a:lnTo>
                <a:lnTo>
                  <a:pt x="831274" y="1055074"/>
                </a:lnTo>
                <a:lnTo>
                  <a:pt x="828629" y="1066180"/>
                </a:lnTo>
                <a:lnTo>
                  <a:pt x="826249" y="1077550"/>
                </a:lnTo>
                <a:lnTo>
                  <a:pt x="824398" y="1089185"/>
                </a:lnTo>
                <a:lnTo>
                  <a:pt x="823340" y="1101349"/>
                </a:lnTo>
                <a:lnTo>
                  <a:pt x="822017" y="1115893"/>
                </a:lnTo>
                <a:lnTo>
                  <a:pt x="821488" y="1129907"/>
                </a:lnTo>
                <a:lnTo>
                  <a:pt x="821488" y="1143129"/>
                </a:lnTo>
                <a:lnTo>
                  <a:pt x="821753" y="1156086"/>
                </a:lnTo>
                <a:lnTo>
                  <a:pt x="822546" y="1168514"/>
                </a:lnTo>
                <a:lnTo>
                  <a:pt x="824133" y="1180413"/>
                </a:lnTo>
                <a:lnTo>
                  <a:pt x="825984" y="1192048"/>
                </a:lnTo>
                <a:lnTo>
                  <a:pt x="828100" y="1203154"/>
                </a:lnTo>
                <a:lnTo>
                  <a:pt x="830745" y="1213731"/>
                </a:lnTo>
                <a:lnTo>
                  <a:pt x="833654" y="1224044"/>
                </a:lnTo>
                <a:lnTo>
                  <a:pt x="836828" y="1233828"/>
                </a:lnTo>
                <a:lnTo>
                  <a:pt x="840531" y="1243348"/>
                </a:lnTo>
                <a:lnTo>
                  <a:pt x="844763" y="1252338"/>
                </a:lnTo>
                <a:lnTo>
                  <a:pt x="848994" y="1260800"/>
                </a:lnTo>
                <a:lnTo>
                  <a:pt x="853491" y="1269262"/>
                </a:lnTo>
                <a:lnTo>
                  <a:pt x="858516" y="1276930"/>
                </a:lnTo>
                <a:lnTo>
                  <a:pt x="863806" y="1284334"/>
                </a:lnTo>
                <a:lnTo>
                  <a:pt x="869360" y="1291474"/>
                </a:lnTo>
                <a:lnTo>
                  <a:pt x="874914" y="1298349"/>
                </a:lnTo>
                <a:lnTo>
                  <a:pt x="880997" y="1304960"/>
                </a:lnTo>
                <a:lnTo>
                  <a:pt x="887080" y="1311042"/>
                </a:lnTo>
                <a:lnTo>
                  <a:pt x="893428" y="1316859"/>
                </a:lnTo>
                <a:lnTo>
                  <a:pt x="900040" y="1322412"/>
                </a:lnTo>
                <a:lnTo>
                  <a:pt x="906652" y="1327436"/>
                </a:lnTo>
                <a:lnTo>
                  <a:pt x="913264" y="1332196"/>
                </a:lnTo>
                <a:lnTo>
                  <a:pt x="920405" y="1336956"/>
                </a:lnTo>
                <a:lnTo>
                  <a:pt x="927546" y="1341187"/>
                </a:lnTo>
                <a:lnTo>
                  <a:pt x="934687" y="1345417"/>
                </a:lnTo>
                <a:lnTo>
                  <a:pt x="941828" y="1349119"/>
                </a:lnTo>
                <a:lnTo>
                  <a:pt x="949234" y="1352821"/>
                </a:lnTo>
                <a:lnTo>
                  <a:pt x="956904" y="1355995"/>
                </a:lnTo>
                <a:lnTo>
                  <a:pt x="964310" y="1358903"/>
                </a:lnTo>
                <a:lnTo>
                  <a:pt x="971715" y="1361812"/>
                </a:lnTo>
                <a:lnTo>
                  <a:pt x="979121" y="1364456"/>
                </a:lnTo>
                <a:lnTo>
                  <a:pt x="986526" y="1366836"/>
                </a:lnTo>
                <a:lnTo>
                  <a:pt x="993932" y="1368952"/>
                </a:lnTo>
                <a:lnTo>
                  <a:pt x="1008479" y="1372654"/>
                </a:lnTo>
                <a:lnTo>
                  <a:pt x="1023025" y="1375562"/>
                </a:lnTo>
                <a:lnTo>
                  <a:pt x="1037043" y="1378471"/>
                </a:lnTo>
                <a:lnTo>
                  <a:pt x="1050532" y="1380058"/>
                </a:lnTo>
                <a:lnTo>
                  <a:pt x="1063227" y="1381380"/>
                </a:lnTo>
                <a:lnTo>
                  <a:pt x="1075129" y="1382438"/>
                </a:lnTo>
                <a:lnTo>
                  <a:pt x="1086237" y="1382702"/>
                </a:lnTo>
                <a:lnTo>
                  <a:pt x="1096287" y="1383231"/>
                </a:lnTo>
                <a:lnTo>
                  <a:pt x="1105015" y="1383495"/>
                </a:lnTo>
                <a:lnTo>
                  <a:pt x="1112421" y="1383231"/>
                </a:lnTo>
                <a:lnTo>
                  <a:pt x="1122736" y="1382702"/>
                </a:lnTo>
                <a:lnTo>
                  <a:pt x="1126703" y="1382438"/>
                </a:lnTo>
                <a:lnTo>
                  <a:pt x="1126703" y="1394337"/>
                </a:lnTo>
                <a:lnTo>
                  <a:pt x="1126968" y="1406236"/>
                </a:lnTo>
                <a:lnTo>
                  <a:pt x="1127232" y="1417607"/>
                </a:lnTo>
                <a:lnTo>
                  <a:pt x="1128025" y="1428977"/>
                </a:lnTo>
                <a:lnTo>
                  <a:pt x="1129083" y="1439554"/>
                </a:lnTo>
                <a:lnTo>
                  <a:pt x="1130141" y="1450131"/>
                </a:lnTo>
                <a:lnTo>
                  <a:pt x="1131728" y="1460444"/>
                </a:lnTo>
                <a:lnTo>
                  <a:pt x="1133580" y="1470228"/>
                </a:lnTo>
                <a:lnTo>
                  <a:pt x="1135431" y="1480012"/>
                </a:lnTo>
                <a:lnTo>
                  <a:pt x="1137547" y="1489267"/>
                </a:lnTo>
                <a:lnTo>
                  <a:pt x="1139927" y="1498522"/>
                </a:lnTo>
                <a:lnTo>
                  <a:pt x="1142572" y="1507513"/>
                </a:lnTo>
                <a:lnTo>
                  <a:pt x="1145481" y="1515710"/>
                </a:lnTo>
                <a:lnTo>
                  <a:pt x="1148391" y="1524172"/>
                </a:lnTo>
                <a:lnTo>
                  <a:pt x="1151564" y="1532105"/>
                </a:lnTo>
                <a:lnTo>
                  <a:pt x="1155003" y="1539773"/>
                </a:lnTo>
                <a:lnTo>
                  <a:pt x="1158441" y="1547442"/>
                </a:lnTo>
                <a:lnTo>
                  <a:pt x="1162408" y="1554581"/>
                </a:lnTo>
                <a:lnTo>
                  <a:pt x="1166111" y="1561721"/>
                </a:lnTo>
                <a:lnTo>
                  <a:pt x="1170078" y="1568596"/>
                </a:lnTo>
                <a:lnTo>
                  <a:pt x="1174575" y="1575207"/>
                </a:lnTo>
                <a:lnTo>
                  <a:pt x="1178806" y="1581553"/>
                </a:lnTo>
                <a:lnTo>
                  <a:pt x="1183038" y="1587370"/>
                </a:lnTo>
                <a:lnTo>
                  <a:pt x="1187799" y="1593452"/>
                </a:lnTo>
                <a:lnTo>
                  <a:pt x="1192560" y="1599005"/>
                </a:lnTo>
                <a:lnTo>
                  <a:pt x="1197320" y="1604558"/>
                </a:lnTo>
                <a:lnTo>
                  <a:pt x="1202346" y="1609582"/>
                </a:lnTo>
                <a:lnTo>
                  <a:pt x="1207635" y="1614607"/>
                </a:lnTo>
                <a:lnTo>
                  <a:pt x="1212660" y="1619366"/>
                </a:lnTo>
                <a:lnTo>
                  <a:pt x="1217950" y="1624126"/>
                </a:lnTo>
                <a:lnTo>
                  <a:pt x="1223240" y="1628357"/>
                </a:lnTo>
                <a:lnTo>
                  <a:pt x="1229058" y="1632852"/>
                </a:lnTo>
                <a:lnTo>
                  <a:pt x="1234348" y="1636819"/>
                </a:lnTo>
                <a:lnTo>
                  <a:pt x="1239902" y="1640521"/>
                </a:lnTo>
                <a:lnTo>
                  <a:pt x="1245721" y="1644487"/>
                </a:lnTo>
                <a:lnTo>
                  <a:pt x="1251540" y="1647660"/>
                </a:lnTo>
                <a:lnTo>
                  <a:pt x="1263177" y="1654271"/>
                </a:lnTo>
                <a:lnTo>
                  <a:pt x="1274814" y="1660353"/>
                </a:lnTo>
                <a:lnTo>
                  <a:pt x="1286716" y="1665377"/>
                </a:lnTo>
                <a:lnTo>
                  <a:pt x="1298882" y="1670137"/>
                </a:lnTo>
                <a:lnTo>
                  <a:pt x="1310784" y="1673839"/>
                </a:lnTo>
                <a:lnTo>
                  <a:pt x="1322686" y="1677541"/>
                </a:lnTo>
                <a:lnTo>
                  <a:pt x="1334588" y="1680714"/>
                </a:lnTo>
                <a:lnTo>
                  <a:pt x="1346225" y="1683094"/>
                </a:lnTo>
                <a:lnTo>
                  <a:pt x="1357862" y="1685474"/>
                </a:lnTo>
                <a:lnTo>
                  <a:pt x="1368971" y="1687325"/>
                </a:lnTo>
                <a:lnTo>
                  <a:pt x="1380079" y="1688382"/>
                </a:lnTo>
                <a:lnTo>
                  <a:pt x="1390658" y="1689705"/>
                </a:lnTo>
                <a:lnTo>
                  <a:pt x="1401238" y="1690498"/>
                </a:lnTo>
                <a:lnTo>
                  <a:pt x="1411024" y="1690762"/>
                </a:lnTo>
                <a:lnTo>
                  <a:pt x="1411817" y="1709537"/>
                </a:lnTo>
                <a:lnTo>
                  <a:pt x="1412346" y="1728311"/>
                </a:lnTo>
                <a:lnTo>
                  <a:pt x="1412875" y="1747086"/>
                </a:lnTo>
                <a:lnTo>
                  <a:pt x="1412875" y="1766125"/>
                </a:lnTo>
                <a:lnTo>
                  <a:pt x="1412346" y="1792832"/>
                </a:lnTo>
                <a:lnTo>
                  <a:pt x="1411553" y="1819275"/>
                </a:lnTo>
                <a:lnTo>
                  <a:pt x="793" y="1811078"/>
                </a:lnTo>
                <a:lnTo>
                  <a:pt x="264" y="1784635"/>
                </a:lnTo>
                <a:lnTo>
                  <a:pt x="0" y="1757928"/>
                </a:lnTo>
                <a:lnTo>
                  <a:pt x="529" y="1733071"/>
                </a:lnTo>
                <a:lnTo>
                  <a:pt x="1058" y="1708215"/>
                </a:lnTo>
                <a:lnTo>
                  <a:pt x="2645" y="1683623"/>
                </a:lnTo>
                <a:lnTo>
                  <a:pt x="4232" y="1659031"/>
                </a:lnTo>
                <a:lnTo>
                  <a:pt x="6612" y="1634968"/>
                </a:lnTo>
                <a:lnTo>
                  <a:pt x="8992" y="1610905"/>
                </a:lnTo>
                <a:lnTo>
                  <a:pt x="12166" y="1587106"/>
                </a:lnTo>
                <a:lnTo>
                  <a:pt x="15340" y="1563307"/>
                </a:lnTo>
                <a:lnTo>
                  <a:pt x="19307" y="1539773"/>
                </a:lnTo>
                <a:lnTo>
                  <a:pt x="23804" y="1516503"/>
                </a:lnTo>
                <a:lnTo>
                  <a:pt x="28300" y="1493762"/>
                </a:lnTo>
                <a:lnTo>
                  <a:pt x="33590" y="1470757"/>
                </a:lnTo>
                <a:lnTo>
                  <a:pt x="38879" y="1448280"/>
                </a:lnTo>
                <a:lnTo>
                  <a:pt x="44962" y="1425804"/>
                </a:lnTo>
                <a:lnTo>
                  <a:pt x="51045" y="1403856"/>
                </a:lnTo>
                <a:lnTo>
                  <a:pt x="57658" y="1382173"/>
                </a:lnTo>
                <a:lnTo>
                  <a:pt x="64799" y="1360754"/>
                </a:lnTo>
                <a:lnTo>
                  <a:pt x="72204" y="1339336"/>
                </a:lnTo>
                <a:lnTo>
                  <a:pt x="79874" y="1318710"/>
                </a:lnTo>
                <a:lnTo>
                  <a:pt x="88073" y="1298085"/>
                </a:lnTo>
                <a:lnTo>
                  <a:pt x="96272" y="1277459"/>
                </a:lnTo>
                <a:lnTo>
                  <a:pt x="105265" y="1257627"/>
                </a:lnTo>
                <a:lnTo>
                  <a:pt x="114522" y="1238059"/>
                </a:lnTo>
                <a:lnTo>
                  <a:pt x="123779" y="1218491"/>
                </a:lnTo>
                <a:lnTo>
                  <a:pt x="133565" y="1199452"/>
                </a:lnTo>
                <a:lnTo>
                  <a:pt x="143615" y="1180678"/>
                </a:lnTo>
                <a:lnTo>
                  <a:pt x="153930" y="1162432"/>
                </a:lnTo>
                <a:lnTo>
                  <a:pt x="165038" y="1144451"/>
                </a:lnTo>
                <a:lnTo>
                  <a:pt x="176147" y="1126734"/>
                </a:lnTo>
                <a:lnTo>
                  <a:pt x="187255" y="1109546"/>
                </a:lnTo>
                <a:lnTo>
                  <a:pt x="198892" y="1092623"/>
                </a:lnTo>
                <a:lnTo>
                  <a:pt x="210794" y="1075964"/>
                </a:lnTo>
                <a:lnTo>
                  <a:pt x="222960" y="1059834"/>
                </a:lnTo>
                <a:lnTo>
                  <a:pt x="235391" y="1044232"/>
                </a:lnTo>
                <a:lnTo>
                  <a:pt x="248351" y="1028895"/>
                </a:lnTo>
                <a:lnTo>
                  <a:pt x="261310" y="1013823"/>
                </a:lnTo>
                <a:lnTo>
                  <a:pt x="274799" y="999544"/>
                </a:lnTo>
                <a:lnTo>
                  <a:pt x="288288" y="985529"/>
                </a:lnTo>
                <a:lnTo>
                  <a:pt x="302041" y="971779"/>
                </a:lnTo>
                <a:lnTo>
                  <a:pt x="316059" y="958557"/>
                </a:lnTo>
                <a:lnTo>
                  <a:pt x="330341" y="946129"/>
                </a:lnTo>
                <a:lnTo>
                  <a:pt x="344888" y="933965"/>
                </a:lnTo>
                <a:lnTo>
                  <a:pt x="359963" y="922066"/>
                </a:lnTo>
                <a:lnTo>
                  <a:pt x="374774" y="910695"/>
                </a:lnTo>
                <a:lnTo>
                  <a:pt x="389850" y="899589"/>
                </a:lnTo>
                <a:lnTo>
                  <a:pt x="405454" y="889541"/>
                </a:lnTo>
                <a:lnTo>
                  <a:pt x="420794" y="879757"/>
                </a:lnTo>
                <a:lnTo>
                  <a:pt x="436664" y="870238"/>
                </a:lnTo>
                <a:lnTo>
                  <a:pt x="452533" y="861511"/>
                </a:lnTo>
                <a:lnTo>
                  <a:pt x="468666" y="853314"/>
                </a:lnTo>
                <a:lnTo>
                  <a:pt x="485064" y="845646"/>
                </a:lnTo>
                <a:lnTo>
                  <a:pt x="501727" y="838242"/>
                </a:lnTo>
                <a:lnTo>
                  <a:pt x="518389" y="831631"/>
                </a:lnTo>
                <a:lnTo>
                  <a:pt x="535316" y="825285"/>
                </a:lnTo>
                <a:lnTo>
                  <a:pt x="552243" y="819732"/>
                </a:lnTo>
                <a:lnTo>
                  <a:pt x="569435" y="814972"/>
                </a:lnTo>
                <a:lnTo>
                  <a:pt x="586891" y="810477"/>
                </a:lnTo>
                <a:lnTo>
                  <a:pt x="604347" y="806510"/>
                </a:lnTo>
                <a:lnTo>
                  <a:pt x="622067" y="803337"/>
                </a:lnTo>
                <a:lnTo>
                  <a:pt x="639787" y="800693"/>
                </a:lnTo>
                <a:lnTo>
                  <a:pt x="657508" y="798577"/>
                </a:lnTo>
                <a:lnTo>
                  <a:pt x="675757" y="796991"/>
                </a:lnTo>
                <a:lnTo>
                  <a:pt x="693742" y="796197"/>
                </a:lnTo>
                <a:lnTo>
                  <a:pt x="711992" y="795933"/>
                </a:lnTo>
                <a:close/>
                <a:moveTo>
                  <a:pt x="1463280" y="660400"/>
                </a:moveTo>
                <a:lnTo>
                  <a:pt x="1469893" y="660400"/>
                </a:lnTo>
                <a:lnTo>
                  <a:pt x="1477034" y="660665"/>
                </a:lnTo>
                <a:lnTo>
                  <a:pt x="1483912" y="660929"/>
                </a:lnTo>
                <a:lnTo>
                  <a:pt x="1490789" y="661988"/>
                </a:lnTo>
                <a:lnTo>
                  <a:pt x="1497666" y="663046"/>
                </a:lnTo>
                <a:lnTo>
                  <a:pt x="1504279" y="664898"/>
                </a:lnTo>
                <a:lnTo>
                  <a:pt x="1510891" y="666750"/>
                </a:lnTo>
                <a:lnTo>
                  <a:pt x="1516975" y="668867"/>
                </a:lnTo>
                <a:lnTo>
                  <a:pt x="1523323" y="671248"/>
                </a:lnTo>
                <a:lnTo>
                  <a:pt x="1529142" y="673894"/>
                </a:lnTo>
                <a:lnTo>
                  <a:pt x="1535226" y="676804"/>
                </a:lnTo>
                <a:lnTo>
                  <a:pt x="1540780" y="679979"/>
                </a:lnTo>
                <a:lnTo>
                  <a:pt x="1546599" y="683683"/>
                </a:lnTo>
                <a:lnTo>
                  <a:pt x="1551625" y="687123"/>
                </a:lnTo>
                <a:lnTo>
                  <a:pt x="1556915" y="691356"/>
                </a:lnTo>
                <a:lnTo>
                  <a:pt x="1561676" y="695590"/>
                </a:lnTo>
                <a:lnTo>
                  <a:pt x="1566437" y="700088"/>
                </a:lnTo>
                <a:lnTo>
                  <a:pt x="1570934" y="704850"/>
                </a:lnTo>
                <a:lnTo>
                  <a:pt x="1575431" y="709613"/>
                </a:lnTo>
                <a:lnTo>
                  <a:pt x="1579134" y="714640"/>
                </a:lnTo>
                <a:lnTo>
                  <a:pt x="1583101" y="719931"/>
                </a:lnTo>
                <a:lnTo>
                  <a:pt x="1586540" y="725223"/>
                </a:lnTo>
                <a:lnTo>
                  <a:pt x="1589978" y="731044"/>
                </a:lnTo>
                <a:lnTo>
                  <a:pt x="1592888" y="736600"/>
                </a:lnTo>
                <a:lnTo>
                  <a:pt x="1595533" y="742685"/>
                </a:lnTo>
                <a:lnTo>
                  <a:pt x="1597914" y="748771"/>
                </a:lnTo>
                <a:lnTo>
                  <a:pt x="1600030" y="754856"/>
                </a:lnTo>
                <a:lnTo>
                  <a:pt x="1601881" y="761206"/>
                </a:lnTo>
                <a:lnTo>
                  <a:pt x="1603204" y="767556"/>
                </a:lnTo>
                <a:lnTo>
                  <a:pt x="1604526" y="774435"/>
                </a:lnTo>
                <a:lnTo>
                  <a:pt x="1605320" y="781050"/>
                </a:lnTo>
                <a:lnTo>
                  <a:pt x="1605584" y="787665"/>
                </a:lnTo>
                <a:lnTo>
                  <a:pt x="1605849" y="794544"/>
                </a:lnTo>
                <a:lnTo>
                  <a:pt x="1604791" y="967581"/>
                </a:lnTo>
                <a:lnTo>
                  <a:pt x="1781745" y="968375"/>
                </a:lnTo>
                <a:lnTo>
                  <a:pt x="1788887" y="968640"/>
                </a:lnTo>
                <a:lnTo>
                  <a:pt x="1795764" y="969169"/>
                </a:lnTo>
                <a:lnTo>
                  <a:pt x="1802641" y="970227"/>
                </a:lnTo>
                <a:lnTo>
                  <a:pt x="1809518" y="971285"/>
                </a:lnTo>
                <a:lnTo>
                  <a:pt x="1815866" y="972873"/>
                </a:lnTo>
                <a:lnTo>
                  <a:pt x="1822479" y="974725"/>
                </a:lnTo>
                <a:lnTo>
                  <a:pt x="1828827" y="977106"/>
                </a:lnTo>
                <a:lnTo>
                  <a:pt x="1834911" y="979488"/>
                </a:lnTo>
                <a:lnTo>
                  <a:pt x="1840994" y="982133"/>
                </a:lnTo>
                <a:lnTo>
                  <a:pt x="1846813" y="985044"/>
                </a:lnTo>
                <a:lnTo>
                  <a:pt x="1852633" y="988219"/>
                </a:lnTo>
                <a:lnTo>
                  <a:pt x="1857923" y="991923"/>
                </a:lnTo>
                <a:lnTo>
                  <a:pt x="1863213" y="995363"/>
                </a:lnTo>
                <a:lnTo>
                  <a:pt x="1868503" y="999596"/>
                </a:lnTo>
                <a:lnTo>
                  <a:pt x="1873264" y="1003829"/>
                </a:lnTo>
                <a:lnTo>
                  <a:pt x="1878025" y="1008327"/>
                </a:lnTo>
                <a:lnTo>
                  <a:pt x="1882522" y="1012825"/>
                </a:lnTo>
                <a:lnTo>
                  <a:pt x="1886754" y="1017852"/>
                </a:lnTo>
                <a:lnTo>
                  <a:pt x="1890986" y="1022879"/>
                </a:lnTo>
                <a:lnTo>
                  <a:pt x="1894689" y="1027906"/>
                </a:lnTo>
                <a:lnTo>
                  <a:pt x="1898128" y="1033463"/>
                </a:lnTo>
                <a:lnTo>
                  <a:pt x="1901302" y="1039283"/>
                </a:lnTo>
                <a:lnTo>
                  <a:pt x="1904211" y="1044840"/>
                </a:lnTo>
                <a:lnTo>
                  <a:pt x="1907385" y="1050660"/>
                </a:lnTo>
                <a:lnTo>
                  <a:pt x="1909766" y="1056746"/>
                </a:lnTo>
                <a:lnTo>
                  <a:pt x="1911882" y="1063096"/>
                </a:lnTo>
                <a:lnTo>
                  <a:pt x="1913469" y="1069181"/>
                </a:lnTo>
                <a:lnTo>
                  <a:pt x="1915056" y="1075796"/>
                </a:lnTo>
                <a:lnTo>
                  <a:pt x="1916114" y="1082410"/>
                </a:lnTo>
                <a:lnTo>
                  <a:pt x="1916908" y="1089290"/>
                </a:lnTo>
                <a:lnTo>
                  <a:pt x="1917436" y="1095640"/>
                </a:lnTo>
                <a:lnTo>
                  <a:pt x="1917701" y="1102783"/>
                </a:lnTo>
                <a:lnTo>
                  <a:pt x="1917436" y="1109663"/>
                </a:lnTo>
                <a:lnTo>
                  <a:pt x="1916908" y="1116277"/>
                </a:lnTo>
                <a:lnTo>
                  <a:pt x="1915849" y="1123156"/>
                </a:lnTo>
                <a:lnTo>
                  <a:pt x="1914791" y="1129506"/>
                </a:lnTo>
                <a:lnTo>
                  <a:pt x="1913204" y="1136121"/>
                </a:lnTo>
                <a:lnTo>
                  <a:pt x="1911088" y="1142471"/>
                </a:lnTo>
                <a:lnTo>
                  <a:pt x="1908972" y="1148556"/>
                </a:lnTo>
                <a:lnTo>
                  <a:pt x="1906592" y="1154642"/>
                </a:lnTo>
                <a:lnTo>
                  <a:pt x="1903682" y="1160463"/>
                </a:lnTo>
                <a:lnTo>
                  <a:pt x="1900773" y="1166283"/>
                </a:lnTo>
                <a:lnTo>
                  <a:pt x="1897599" y="1171840"/>
                </a:lnTo>
                <a:lnTo>
                  <a:pt x="1893896" y="1177131"/>
                </a:lnTo>
                <a:lnTo>
                  <a:pt x="1889928" y="1182158"/>
                </a:lnTo>
                <a:lnTo>
                  <a:pt x="1885960" y="1187450"/>
                </a:lnTo>
                <a:lnTo>
                  <a:pt x="1881728" y="1192213"/>
                </a:lnTo>
                <a:lnTo>
                  <a:pt x="1876967" y="1196975"/>
                </a:lnTo>
                <a:lnTo>
                  <a:pt x="1872206" y="1201208"/>
                </a:lnTo>
                <a:lnTo>
                  <a:pt x="1867445" y="1205442"/>
                </a:lnTo>
                <a:lnTo>
                  <a:pt x="1862155" y="1209411"/>
                </a:lnTo>
                <a:lnTo>
                  <a:pt x="1856600" y="1212850"/>
                </a:lnTo>
                <a:lnTo>
                  <a:pt x="1851046" y="1216554"/>
                </a:lnTo>
                <a:lnTo>
                  <a:pt x="1845491" y="1219465"/>
                </a:lnTo>
                <a:lnTo>
                  <a:pt x="1839407" y="1222375"/>
                </a:lnTo>
                <a:lnTo>
                  <a:pt x="1833588" y="1225021"/>
                </a:lnTo>
                <a:lnTo>
                  <a:pt x="1827240" y="1227402"/>
                </a:lnTo>
                <a:lnTo>
                  <a:pt x="1821156" y="1229519"/>
                </a:lnTo>
                <a:lnTo>
                  <a:pt x="1814544" y="1231371"/>
                </a:lnTo>
                <a:lnTo>
                  <a:pt x="1807931" y="1232958"/>
                </a:lnTo>
                <a:lnTo>
                  <a:pt x="1801054" y="1234017"/>
                </a:lnTo>
                <a:lnTo>
                  <a:pt x="1794177" y="1234546"/>
                </a:lnTo>
                <a:lnTo>
                  <a:pt x="1787300" y="1235340"/>
                </a:lnTo>
                <a:lnTo>
                  <a:pt x="1780158" y="1235340"/>
                </a:lnTo>
                <a:lnTo>
                  <a:pt x="1603204" y="1234281"/>
                </a:lnTo>
                <a:lnTo>
                  <a:pt x="1602410" y="1407319"/>
                </a:lnTo>
                <a:lnTo>
                  <a:pt x="1602146" y="1413933"/>
                </a:lnTo>
                <a:lnTo>
                  <a:pt x="1601617" y="1420813"/>
                </a:lnTo>
                <a:lnTo>
                  <a:pt x="1600559" y="1427692"/>
                </a:lnTo>
                <a:lnTo>
                  <a:pt x="1599501" y="1434306"/>
                </a:lnTo>
                <a:lnTo>
                  <a:pt x="1597914" y="1440392"/>
                </a:lnTo>
                <a:lnTo>
                  <a:pt x="1595798" y="1446742"/>
                </a:lnTo>
                <a:lnTo>
                  <a:pt x="1593682" y="1453092"/>
                </a:lnTo>
                <a:lnTo>
                  <a:pt x="1591301" y="1459177"/>
                </a:lnTo>
                <a:lnTo>
                  <a:pt x="1588656" y="1464998"/>
                </a:lnTo>
                <a:lnTo>
                  <a:pt x="1585482" y="1470819"/>
                </a:lnTo>
                <a:lnTo>
                  <a:pt x="1582043" y="1476111"/>
                </a:lnTo>
                <a:lnTo>
                  <a:pt x="1578605" y="1481931"/>
                </a:lnTo>
                <a:lnTo>
                  <a:pt x="1574637" y="1486958"/>
                </a:lnTo>
                <a:lnTo>
                  <a:pt x="1570670" y="1491986"/>
                </a:lnTo>
                <a:lnTo>
                  <a:pt x="1566437" y="1496748"/>
                </a:lnTo>
                <a:lnTo>
                  <a:pt x="1561941" y="1501511"/>
                </a:lnTo>
                <a:lnTo>
                  <a:pt x="1557180" y="1505744"/>
                </a:lnTo>
                <a:lnTo>
                  <a:pt x="1552154" y="1509713"/>
                </a:lnTo>
                <a:lnTo>
                  <a:pt x="1546864" y="1513946"/>
                </a:lnTo>
                <a:lnTo>
                  <a:pt x="1541309" y="1517650"/>
                </a:lnTo>
                <a:lnTo>
                  <a:pt x="1536019" y="1521090"/>
                </a:lnTo>
                <a:lnTo>
                  <a:pt x="1530200" y="1524000"/>
                </a:lnTo>
                <a:lnTo>
                  <a:pt x="1524381" y="1527175"/>
                </a:lnTo>
                <a:lnTo>
                  <a:pt x="1518297" y="1529821"/>
                </a:lnTo>
                <a:lnTo>
                  <a:pt x="1511949" y="1532202"/>
                </a:lnTo>
                <a:lnTo>
                  <a:pt x="1505601" y="1534319"/>
                </a:lnTo>
                <a:lnTo>
                  <a:pt x="1499253" y="1535906"/>
                </a:lnTo>
                <a:lnTo>
                  <a:pt x="1492640" y="1537494"/>
                </a:lnTo>
                <a:lnTo>
                  <a:pt x="1485763" y="1538288"/>
                </a:lnTo>
                <a:lnTo>
                  <a:pt x="1478886" y="1539346"/>
                </a:lnTo>
                <a:lnTo>
                  <a:pt x="1472009" y="1539875"/>
                </a:lnTo>
                <a:lnTo>
                  <a:pt x="1464867" y="1539875"/>
                </a:lnTo>
                <a:lnTo>
                  <a:pt x="1458255" y="1539611"/>
                </a:lnTo>
                <a:lnTo>
                  <a:pt x="1451113" y="1539346"/>
                </a:lnTo>
                <a:lnTo>
                  <a:pt x="1444236" y="1538288"/>
                </a:lnTo>
                <a:lnTo>
                  <a:pt x="1437623" y="1536965"/>
                </a:lnTo>
                <a:lnTo>
                  <a:pt x="1431010" y="1535377"/>
                </a:lnTo>
                <a:lnTo>
                  <a:pt x="1424398" y="1533525"/>
                </a:lnTo>
                <a:lnTo>
                  <a:pt x="1418314" y="1531673"/>
                </a:lnTo>
                <a:lnTo>
                  <a:pt x="1411966" y="1529292"/>
                </a:lnTo>
                <a:lnTo>
                  <a:pt x="1406147" y="1526381"/>
                </a:lnTo>
                <a:lnTo>
                  <a:pt x="1400063" y="1523471"/>
                </a:lnTo>
                <a:lnTo>
                  <a:pt x="1394509" y="1520296"/>
                </a:lnTo>
                <a:lnTo>
                  <a:pt x="1388690" y="1516592"/>
                </a:lnTo>
                <a:lnTo>
                  <a:pt x="1383399" y="1512888"/>
                </a:lnTo>
                <a:lnTo>
                  <a:pt x="1378374" y="1508919"/>
                </a:lnTo>
                <a:lnTo>
                  <a:pt x="1373348" y="1504686"/>
                </a:lnTo>
                <a:lnTo>
                  <a:pt x="1368852" y="1500188"/>
                </a:lnTo>
                <a:lnTo>
                  <a:pt x="1364355" y="1495425"/>
                </a:lnTo>
                <a:lnTo>
                  <a:pt x="1359858" y="1490663"/>
                </a:lnTo>
                <a:lnTo>
                  <a:pt x="1356155" y="1485636"/>
                </a:lnTo>
                <a:lnTo>
                  <a:pt x="1352188" y="1480344"/>
                </a:lnTo>
                <a:lnTo>
                  <a:pt x="1348749" y="1475052"/>
                </a:lnTo>
                <a:lnTo>
                  <a:pt x="1345311" y="1469496"/>
                </a:lnTo>
                <a:lnTo>
                  <a:pt x="1342401" y="1463675"/>
                </a:lnTo>
                <a:lnTo>
                  <a:pt x="1339756" y="1457854"/>
                </a:lnTo>
                <a:lnTo>
                  <a:pt x="1337375" y="1451504"/>
                </a:lnTo>
                <a:lnTo>
                  <a:pt x="1335259" y="1445154"/>
                </a:lnTo>
                <a:lnTo>
                  <a:pt x="1333408" y="1439069"/>
                </a:lnTo>
                <a:lnTo>
                  <a:pt x="1332085" y="1432454"/>
                </a:lnTo>
                <a:lnTo>
                  <a:pt x="1330763" y="1425840"/>
                </a:lnTo>
                <a:lnTo>
                  <a:pt x="1329969" y="1419490"/>
                </a:lnTo>
                <a:lnTo>
                  <a:pt x="1329440" y="1412611"/>
                </a:lnTo>
                <a:lnTo>
                  <a:pt x="1329440" y="1405731"/>
                </a:lnTo>
                <a:lnTo>
                  <a:pt x="1330234" y="1232958"/>
                </a:lnTo>
                <a:lnTo>
                  <a:pt x="1153279" y="1231636"/>
                </a:lnTo>
                <a:lnTo>
                  <a:pt x="1146402" y="1231371"/>
                </a:lnTo>
                <a:lnTo>
                  <a:pt x="1139525" y="1231106"/>
                </a:lnTo>
                <a:lnTo>
                  <a:pt x="1132648" y="1230048"/>
                </a:lnTo>
                <a:lnTo>
                  <a:pt x="1125771" y="1228990"/>
                </a:lnTo>
                <a:lnTo>
                  <a:pt x="1119423" y="1227138"/>
                </a:lnTo>
                <a:lnTo>
                  <a:pt x="1112810" y="1225286"/>
                </a:lnTo>
                <a:lnTo>
                  <a:pt x="1106462" y="1223433"/>
                </a:lnTo>
                <a:lnTo>
                  <a:pt x="1100378" y="1221052"/>
                </a:lnTo>
                <a:lnTo>
                  <a:pt x="1094295" y="1218406"/>
                </a:lnTo>
                <a:lnTo>
                  <a:pt x="1088476" y="1215231"/>
                </a:lnTo>
                <a:lnTo>
                  <a:pt x="1082656" y="1212056"/>
                </a:lnTo>
                <a:lnTo>
                  <a:pt x="1077102" y="1208352"/>
                </a:lnTo>
                <a:lnTo>
                  <a:pt x="1071812" y="1204648"/>
                </a:lnTo>
                <a:lnTo>
                  <a:pt x="1066786" y="1200679"/>
                </a:lnTo>
                <a:lnTo>
                  <a:pt x="1062025" y="1196446"/>
                </a:lnTo>
                <a:lnTo>
                  <a:pt x="1057264" y="1192213"/>
                </a:lnTo>
                <a:lnTo>
                  <a:pt x="1052767" y="1187450"/>
                </a:lnTo>
                <a:lnTo>
                  <a:pt x="1048271" y="1182688"/>
                </a:lnTo>
                <a:lnTo>
                  <a:pt x="1044303" y="1177396"/>
                </a:lnTo>
                <a:lnTo>
                  <a:pt x="1040600" y="1172104"/>
                </a:lnTo>
                <a:lnTo>
                  <a:pt x="1036897" y="1166813"/>
                </a:lnTo>
                <a:lnTo>
                  <a:pt x="1033723" y="1161256"/>
                </a:lnTo>
                <a:lnTo>
                  <a:pt x="1030549" y="1155435"/>
                </a:lnTo>
                <a:lnTo>
                  <a:pt x="1027904" y="1149615"/>
                </a:lnTo>
                <a:lnTo>
                  <a:pt x="1025523" y="1143265"/>
                </a:lnTo>
                <a:lnTo>
                  <a:pt x="1023407" y="1137444"/>
                </a:lnTo>
                <a:lnTo>
                  <a:pt x="1021820" y="1130829"/>
                </a:lnTo>
                <a:lnTo>
                  <a:pt x="1020233" y="1124215"/>
                </a:lnTo>
                <a:lnTo>
                  <a:pt x="1019175" y="1117600"/>
                </a:lnTo>
                <a:lnTo>
                  <a:pt x="1018117" y="1111250"/>
                </a:lnTo>
                <a:lnTo>
                  <a:pt x="1017853" y="1104371"/>
                </a:lnTo>
                <a:lnTo>
                  <a:pt x="1017588" y="1097492"/>
                </a:lnTo>
                <a:lnTo>
                  <a:pt x="1017853" y="1090613"/>
                </a:lnTo>
                <a:lnTo>
                  <a:pt x="1018382" y="1083733"/>
                </a:lnTo>
                <a:lnTo>
                  <a:pt x="1019440" y="1077383"/>
                </a:lnTo>
                <a:lnTo>
                  <a:pt x="1020498" y="1070769"/>
                </a:lnTo>
                <a:lnTo>
                  <a:pt x="1022085" y="1064154"/>
                </a:lnTo>
                <a:lnTo>
                  <a:pt x="1024201" y="1057804"/>
                </a:lnTo>
                <a:lnTo>
                  <a:pt x="1026317" y="1051719"/>
                </a:lnTo>
                <a:lnTo>
                  <a:pt x="1028697" y="1045633"/>
                </a:lnTo>
                <a:lnTo>
                  <a:pt x="1031607" y="1039813"/>
                </a:lnTo>
                <a:lnTo>
                  <a:pt x="1034516" y="1033992"/>
                </a:lnTo>
                <a:lnTo>
                  <a:pt x="1037690" y="1028435"/>
                </a:lnTo>
                <a:lnTo>
                  <a:pt x="1041394" y="1023144"/>
                </a:lnTo>
                <a:lnTo>
                  <a:pt x="1045361" y="1017852"/>
                </a:lnTo>
                <a:lnTo>
                  <a:pt x="1049329" y="1012825"/>
                </a:lnTo>
                <a:lnTo>
                  <a:pt x="1053561" y="1008063"/>
                </a:lnTo>
                <a:lnTo>
                  <a:pt x="1058057" y="1003565"/>
                </a:lnTo>
                <a:lnTo>
                  <a:pt x="1062818" y="999067"/>
                </a:lnTo>
                <a:lnTo>
                  <a:pt x="1067844" y="994833"/>
                </a:lnTo>
                <a:lnTo>
                  <a:pt x="1073134" y="990865"/>
                </a:lnTo>
                <a:lnTo>
                  <a:pt x="1078689" y="987160"/>
                </a:lnTo>
                <a:lnTo>
                  <a:pt x="1083979" y="983721"/>
                </a:lnTo>
                <a:lnTo>
                  <a:pt x="1089798" y="980546"/>
                </a:lnTo>
                <a:lnTo>
                  <a:pt x="1095617" y="977635"/>
                </a:lnTo>
                <a:lnTo>
                  <a:pt x="1101701" y="975254"/>
                </a:lnTo>
                <a:lnTo>
                  <a:pt x="1108049" y="972873"/>
                </a:lnTo>
                <a:lnTo>
                  <a:pt x="1114133" y="970756"/>
                </a:lnTo>
                <a:lnTo>
                  <a:pt x="1120745" y="968904"/>
                </a:lnTo>
                <a:lnTo>
                  <a:pt x="1127358" y="967581"/>
                </a:lnTo>
                <a:lnTo>
                  <a:pt x="1134235" y="966258"/>
                </a:lnTo>
                <a:lnTo>
                  <a:pt x="1141112" y="965465"/>
                </a:lnTo>
                <a:lnTo>
                  <a:pt x="1147989" y="965200"/>
                </a:lnTo>
                <a:lnTo>
                  <a:pt x="1155131" y="964935"/>
                </a:lnTo>
                <a:lnTo>
                  <a:pt x="1332085" y="965994"/>
                </a:lnTo>
                <a:lnTo>
                  <a:pt x="1332879" y="793221"/>
                </a:lnTo>
                <a:lnTo>
                  <a:pt x="1333143" y="786342"/>
                </a:lnTo>
                <a:lnTo>
                  <a:pt x="1333672" y="779463"/>
                </a:lnTo>
                <a:lnTo>
                  <a:pt x="1334730" y="772583"/>
                </a:lnTo>
                <a:lnTo>
                  <a:pt x="1335788" y="765969"/>
                </a:lnTo>
                <a:lnTo>
                  <a:pt x="1337375" y="759883"/>
                </a:lnTo>
                <a:lnTo>
                  <a:pt x="1339227" y="753269"/>
                </a:lnTo>
                <a:lnTo>
                  <a:pt x="1341608" y="747448"/>
                </a:lnTo>
                <a:lnTo>
                  <a:pt x="1343988" y="741098"/>
                </a:lnTo>
                <a:lnTo>
                  <a:pt x="1346633" y="735013"/>
                </a:lnTo>
                <a:lnTo>
                  <a:pt x="1349807" y="729456"/>
                </a:lnTo>
                <a:lnTo>
                  <a:pt x="1353246" y="723900"/>
                </a:lnTo>
                <a:lnTo>
                  <a:pt x="1356684" y="718344"/>
                </a:lnTo>
                <a:lnTo>
                  <a:pt x="1360652" y="713317"/>
                </a:lnTo>
                <a:lnTo>
                  <a:pt x="1364355" y="708290"/>
                </a:lnTo>
                <a:lnTo>
                  <a:pt x="1368852" y="703527"/>
                </a:lnTo>
                <a:lnTo>
                  <a:pt x="1373348" y="698765"/>
                </a:lnTo>
                <a:lnTo>
                  <a:pt x="1378109" y="694267"/>
                </a:lnTo>
                <a:lnTo>
                  <a:pt x="1383135" y="690298"/>
                </a:lnTo>
                <a:lnTo>
                  <a:pt x="1388161" y="686329"/>
                </a:lnTo>
                <a:lnTo>
                  <a:pt x="1393451" y="682890"/>
                </a:lnTo>
                <a:lnTo>
                  <a:pt x="1399270" y="679186"/>
                </a:lnTo>
                <a:lnTo>
                  <a:pt x="1404824" y="676275"/>
                </a:lnTo>
                <a:lnTo>
                  <a:pt x="1410908" y="673365"/>
                </a:lnTo>
                <a:lnTo>
                  <a:pt x="1416992" y="670454"/>
                </a:lnTo>
                <a:lnTo>
                  <a:pt x="1423075" y="668073"/>
                </a:lnTo>
                <a:lnTo>
                  <a:pt x="1429688" y="666221"/>
                </a:lnTo>
                <a:lnTo>
                  <a:pt x="1436036" y="664369"/>
                </a:lnTo>
                <a:lnTo>
                  <a:pt x="1442649" y="662781"/>
                </a:lnTo>
                <a:lnTo>
                  <a:pt x="1449261" y="661988"/>
                </a:lnTo>
                <a:lnTo>
                  <a:pt x="1456138" y="660929"/>
                </a:lnTo>
                <a:lnTo>
                  <a:pt x="1463280" y="660400"/>
                </a:lnTo>
                <a:close/>
                <a:moveTo>
                  <a:pt x="714108" y="0"/>
                </a:moveTo>
                <a:lnTo>
                  <a:pt x="723364" y="0"/>
                </a:lnTo>
                <a:lnTo>
                  <a:pt x="732621" y="264"/>
                </a:lnTo>
                <a:lnTo>
                  <a:pt x="741349" y="529"/>
                </a:lnTo>
                <a:lnTo>
                  <a:pt x="750606" y="1058"/>
                </a:lnTo>
                <a:lnTo>
                  <a:pt x="759599" y="2115"/>
                </a:lnTo>
                <a:lnTo>
                  <a:pt x="768591" y="3173"/>
                </a:lnTo>
                <a:lnTo>
                  <a:pt x="777319" y="4495"/>
                </a:lnTo>
                <a:lnTo>
                  <a:pt x="786312" y="5817"/>
                </a:lnTo>
                <a:lnTo>
                  <a:pt x="795040" y="7404"/>
                </a:lnTo>
                <a:lnTo>
                  <a:pt x="803503" y="9520"/>
                </a:lnTo>
                <a:lnTo>
                  <a:pt x="812231" y="11635"/>
                </a:lnTo>
                <a:lnTo>
                  <a:pt x="820959" y="14015"/>
                </a:lnTo>
                <a:lnTo>
                  <a:pt x="829158" y="16395"/>
                </a:lnTo>
                <a:lnTo>
                  <a:pt x="837622" y="19039"/>
                </a:lnTo>
                <a:lnTo>
                  <a:pt x="845821" y="21948"/>
                </a:lnTo>
                <a:lnTo>
                  <a:pt x="853755" y="24856"/>
                </a:lnTo>
                <a:lnTo>
                  <a:pt x="861954" y="28294"/>
                </a:lnTo>
                <a:lnTo>
                  <a:pt x="869889" y="31732"/>
                </a:lnTo>
                <a:lnTo>
                  <a:pt x="877559" y="35434"/>
                </a:lnTo>
                <a:lnTo>
                  <a:pt x="885493" y="39136"/>
                </a:lnTo>
                <a:lnTo>
                  <a:pt x="892899" y="43102"/>
                </a:lnTo>
                <a:lnTo>
                  <a:pt x="900569" y="47333"/>
                </a:lnTo>
                <a:lnTo>
                  <a:pt x="907710" y="51299"/>
                </a:lnTo>
                <a:lnTo>
                  <a:pt x="915116" y="56059"/>
                </a:lnTo>
                <a:lnTo>
                  <a:pt x="922257" y="60554"/>
                </a:lnTo>
                <a:lnTo>
                  <a:pt x="929398" y="65314"/>
                </a:lnTo>
                <a:lnTo>
                  <a:pt x="936274" y="70338"/>
                </a:lnTo>
                <a:lnTo>
                  <a:pt x="943151" y="75362"/>
                </a:lnTo>
                <a:lnTo>
                  <a:pt x="949763" y="80915"/>
                </a:lnTo>
                <a:lnTo>
                  <a:pt x="956111" y="86204"/>
                </a:lnTo>
                <a:lnTo>
                  <a:pt x="962458" y="91757"/>
                </a:lnTo>
                <a:lnTo>
                  <a:pt x="968806" y="97575"/>
                </a:lnTo>
                <a:lnTo>
                  <a:pt x="974889" y="103392"/>
                </a:lnTo>
                <a:lnTo>
                  <a:pt x="980972" y="109474"/>
                </a:lnTo>
                <a:lnTo>
                  <a:pt x="986526" y="115556"/>
                </a:lnTo>
                <a:lnTo>
                  <a:pt x="992080" y="121902"/>
                </a:lnTo>
                <a:lnTo>
                  <a:pt x="997635" y="128513"/>
                </a:lnTo>
                <a:lnTo>
                  <a:pt x="1002924" y="134859"/>
                </a:lnTo>
                <a:lnTo>
                  <a:pt x="1008214" y="141470"/>
                </a:lnTo>
                <a:lnTo>
                  <a:pt x="1013239" y="148345"/>
                </a:lnTo>
                <a:lnTo>
                  <a:pt x="1018000" y="155220"/>
                </a:lnTo>
                <a:lnTo>
                  <a:pt x="1022761" y="162360"/>
                </a:lnTo>
                <a:lnTo>
                  <a:pt x="1027257" y="169499"/>
                </a:lnTo>
                <a:lnTo>
                  <a:pt x="1031489" y="176903"/>
                </a:lnTo>
                <a:lnTo>
                  <a:pt x="1035720" y="184043"/>
                </a:lnTo>
                <a:lnTo>
                  <a:pt x="1039688" y="191711"/>
                </a:lnTo>
                <a:lnTo>
                  <a:pt x="1043655" y="199115"/>
                </a:lnTo>
                <a:lnTo>
                  <a:pt x="1047093" y="206784"/>
                </a:lnTo>
                <a:lnTo>
                  <a:pt x="1050532" y="214717"/>
                </a:lnTo>
                <a:lnTo>
                  <a:pt x="1053705" y="222650"/>
                </a:lnTo>
                <a:lnTo>
                  <a:pt x="1057144" y="230318"/>
                </a:lnTo>
                <a:lnTo>
                  <a:pt x="1059788" y="238780"/>
                </a:lnTo>
                <a:lnTo>
                  <a:pt x="1062433" y="246713"/>
                </a:lnTo>
                <a:lnTo>
                  <a:pt x="1064814" y="255175"/>
                </a:lnTo>
                <a:lnTo>
                  <a:pt x="1067194" y="263372"/>
                </a:lnTo>
                <a:lnTo>
                  <a:pt x="1069310" y="271834"/>
                </a:lnTo>
                <a:lnTo>
                  <a:pt x="1070897" y="280031"/>
                </a:lnTo>
                <a:lnTo>
                  <a:pt x="1072484" y="288757"/>
                </a:lnTo>
                <a:lnTo>
                  <a:pt x="1074071" y="297219"/>
                </a:lnTo>
                <a:lnTo>
                  <a:pt x="1075129" y="305945"/>
                </a:lnTo>
                <a:lnTo>
                  <a:pt x="1076186" y="314936"/>
                </a:lnTo>
                <a:lnTo>
                  <a:pt x="1076980" y="323397"/>
                </a:lnTo>
                <a:lnTo>
                  <a:pt x="1077509" y="332388"/>
                </a:lnTo>
                <a:lnTo>
                  <a:pt x="1077773" y="341379"/>
                </a:lnTo>
                <a:lnTo>
                  <a:pt x="1077773" y="350369"/>
                </a:lnTo>
                <a:lnTo>
                  <a:pt x="1077509" y="359360"/>
                </a:lnTo>
                <a:lnTo>
                  <a:pt x="1077244" y="368350"/>
                </a:lnTo>
                <a:lnTo>
                  <a:pt x="1076716" y="377341"/>
                </a:lnTo>
                <a:lnTo>
                  <a:pt x="1075658" y="385803"/>
                </a:lnTo>
                <a:lnTo>
                  <a:pt x="1074600" y="394793"/>
                </a:lnTo>
                <a:lnTo>
                  <a:pt x="1073277" y="403519"/>
                </a:lnTo>
                <a:lnTo>
                  <a:pt x="1071955" y="411981"/>
                </a:lnTo>
                <a:lnTo>
                  <a:pt x="1070103" y="420707"/>
                </a:lnTo>
                <a:lnTo>
                  <a:pt x="1068252" y="428905"/>
                </a:lnTo>
                <a:lnTo>
                  <a:pt x="1065872" y="437366"/>
                </a:lnTo>
                <a:lnTo>
                  <a:pt x="1063756" y="445564"/>
                </a:lnTo>
                <a:lnTo>
                  <a:pt x="1061111" y="454026"/>
                </a:lnTo>
                <a:lnTo>
                  <a:pt x="1058466" y="461958"/>
                </a:lnTo>
                <a:lnTo>
                  <a:pt x="1055557" y="469891"/>
                </a:lnTo>
                <a:lnTo>
                  <a:pt x="1052383" y="478089"/>
                </a:lnTo>
                <a:lnTo>
                  <a:pt x="1048945" y="485757"/>
                </a:lnTo>
                <a:lnTo>
                  <a:pt x="1045506" y="493426"/>
                </a:lnTo>
                <a:lnTo>
                  <a:pt x="1041804" y="501358"/>
                </a:lnTo>
                <a:lnTo>
                  <a:pt x="1038101" y="508762"/>
                </a:lnTo>
                <a:lnTo>
                  <a:pt x="1033869" y="516166"/>
                </a:lnTo>
                <a:lnTo>
                  <a:pt x="1029637" y="523570"/>
                </a:lnTo>
                <a:lnTo>
                  <a:pt x="1025141" y="530710"/>
                </a:lnTo>
                <a:lnTo>
                  <a:pt x="1020380" y="537850"/>
                </a:lnTo>
                <a:lnTo>
                  <a:pt x="1015620" y="544725"/>
                </a:lnTo>
                <a:lnTo>
                  <a:pt x="1010859" y="551864"/>
                </a:lnTo>
                <a:lnTo>
                  <a:pt x="1005834" y="558211"/>
                </a:lnTo>
                <a:lnTo>
                  <a:pt x="1000544" y="564821"/>
                </a:lnTo>
                <a:lnTo>
                  <a:pt x="995254" y="571432"/>
                </a:lnTo>
                <a:lnTo>
                  <a:pt x="989436" y="578043"/>
                </a:lnTo>
                <a:lnTo>
                  <a:pt x="983882" y="584125"/>
                </a:lnTo>
                <a:lnTo>
                  <a:pt x="977798" y="590207"/>
                </a:lnTo>
                <a:lnTo>
                  <a:pt x="971980" y="596024"/>
                </a:lnTo>
                <a:lnTo>
                  <a:pt x="965632" y="601842"/>
                </a:lnTo>
                <a:lnTo>
                  <a:pt x="959549" y="607659"/>
                </a:lnTo>
                <a:lnTo>
                  <a:pt x="953201" y="612948"/>
                </a:lnTo>
                <a:lnTo>
                  <a:pt x="946325" y="618501"/>
                </a:lnTo>
                <a:lnTo>
                  <a:pt x="939713" y="623789"/>
                </a:lnTo>
                <a:lnTo>
                  <a:pt x="933100" y="628813"/>
                </a:lnTo>
                <a:lnTo>
                  <a:pt x="926224" y="633573"/>
                </a:lnTo>
                <a:lnTo>
                  <a:pt x="919083" y="638333"/>
                </a:lnTo>
                <a:lnTo>
                  <a:pt x="911942" y="642828"/>
                </a:lnTo>
                <a:lnTo>
                  <a:pt x="904536" y="647323"/>
                </a:lnTo>
                <a:lnTo>
                  <a:pt x="897131" y="651290"/>
                </a:lnTo>
                <a:lnTo>
                  <a:pt x="889461" y="655521"/>
                </a:lnTo>
                <a:lnTo>
                  <a:pt x="881791" y="659487"/>
                </a:lnTo>
                <a:lnTo>
                  <a:pt x="874120" y="663189"/>
                </a:lnTo>
                <a:lnTo>
                  <a:pt x="866186" y="666627"/>
                </a:lnTo>
                <a:lnTo>
                  <a:pt x="857987" y="670064"/>
                </a:lnTo>
                <a:lnTo>
                  <a:pt x="850052" y="672973"/>
                </a:lnTo>
                <a:lnTo>
                  <a:pt x="841853" y="676146"/>
                </a:lnTo>
                <a:lnTo>
                  <a:pt x="833654" y="679055"/>
                </a:lnTo>
                <a:lnTo>
                  <a:pt x="825455" y="681699"/>
                </a:lnTo>
                <a:lnTo>
                  <a:pt x="816992" y="684079"/>
                </a:lnTo>
                <a:lnTo>
                  <a:pt x="808264" y="686195"/>
                </a:lnTo>
                <a:lnTo>
                  <a:pt x="799800" y="688310"/>
                </a:lnTo>
                <a:lnTo>
                  <a:pt x="791072" y="690161"/>
                </a:lnTo>
                <a:lnTo>
                  <a:pt x="782609" y="691483"/>
                </a:lnTo>
                <a:lnTo>
                  <a:pt x="773616" y="693070"/>
                </a:lnTo>
                <a:lnTo>
                  <a:pt x="764624" y="694128"/>
                </a:lnTo>
                <a:lnTo>
                  <a:pt x="755632" y="695185"/>
                </a:lnTo>
                <a:lnTo>
                  <a:pt x="746639" y="695714"/>
                </a:lnTo>
                <a:lnTo>
                  <a:pt x="737647" y="696243"/>
                </a:lnTo>
                <a:lnTo>
                  <a:pt x="728390" y="696507"/>
                </a:lnTo>
                <a:lnTo>
                  <a:pt x="719133" y="696507"/>
                </a:lnTo>
                <a:lnTo>
                  <a:pt x="709876" y="696507"/>
                </a:lnTo>
                <a:lnTo>
                  <a:pt x="700883" y="695979"/>
                </a:lnTo>
                <a:lnTo>
                  <a:pt x="691891" y="695450"/>
                </a:lnTo>
                <a:lnTo>
                  <a:pt x="682898" y="694392"/>
                </a:lnTo>
                <a:lnTo>
                  <a:pt x="673906" y="693599"/>
                </a:lnTo>
                <a:lnTo>
                  <a:pt x="664913" y="692541"/>
                </a:lnTo>
                <a:lnTo>
                  <a:pt x="656186" y="690954"/>
                </a:lnTo>
                <a:lnTo>
                  <a:pt x="647458" y="689103"/>
                </a:lnTo>
                <a:lnTo>
                  <a:pt x="638730" y="687252"/>
                </a:lnTo>
                <a:lnTo>
                  <a:pt x="630266" y="684872"/>
                </a:lnTo>
                <a:lnTo>
                  <a:pt x="621538" y="683021"/>
                </a:lnTo>
                <a:lnTo>
                  <a:pt x="613339" y="680113"/>
                </a:lnTo>
                <a:lnTo>
                  <a:pt x="604876" y="677468"/>
                </a:lnTo>
                <a:lnTo>
                  <a:pt x="596676" y="674824"/>
                </a:lnTo>
                <a:lnTo>
                  <a:pt x="588478" y="671651"/>
                </a:lnTo>
                <a:lnTo>
                  <a:pt x="580543" y="668213"/>
                </a:lnTo>
                <a:lnTo>
                  <a:pt x="572873" y="665040"/>
                </a:lnTo>
                <a:lnTo>
                  <a:pt x="564674" y="661603"/>
                </a:lnTo>
                <a:lnTo>
                  <a:pt x="557004" y="657636"/>
                </a:lnTo>
                <a:lnTo>
                  <a:pt x="549598" y="653405"/>
                </a:lnTo>
                <a:lnTo>
                  <a:pt x="541928" y="649439"/>
                </a:lnTo>
                <a:lnTo>
                  <a:pt x="534787" y="645208"/>
                </a:lnTo>
                <a:lnTo>
                  <a:pt x="527382" y="640713"/>
                </a:lnTo>
                <a:lnTo>
                  <a:pt x="520241" y="635953"/>
                </a:lnTo>
                <a:lnTo>
                  <a:pt x="513364" y="631193"/>
                </a:lnTo>
                <a:lnTo>
                  <a:pt x="506223" y="626169"/>
                </a:lnTo>
                <a:lnTo>
                  <a:pt x="499611" y="621145"/>
                </a:lnTo>
                <a:lnTo>
                  <a:pt x="492734" y="615592"/>
                </a:lnTo>
                <a:lnTo>
                  <a:pt x="486122" y="610303"/>
                </a:lnTo>
                <a:lnTo>
                  <a:pt x="480039" y="604750"/>
                </a:lnTo>
                <a:lnTo>
                  <a:pt x="473691" y="598933"/>
                </a:lnTo>
                <a:lnTo>
                  <a:pt x="467873" y="593115"/>
                </a:lnTo>
                <a:lnTo>
                  <a:pt x="461790" y="587298"/>
                </a:lnTo>
                <a:lnTo>
                  <a:pt x="455971" y="580952"/>
                </a:lnTo>
                <a:lnTo>
                  <a:pt x="450152" y="574605"/>
                </a:lnTo>
                <a:lnTo>
                  <a:pt x="444863" y="568523"/>
                </a:lnTo>
                <a:lnTo>
                  <a:pt x="439573" y="561913"/>
                </a:lnTo>
                <a:lnTo>
                  <a:pt x="434283" y="555038"/>
                </a:lnTo>
                <a:lnTo>
                  <a:pt x="429258" y="548162"/>
                </a:lnTo>
                <a:lnTo>
                  <a:pt x="424497" y="541287"/>
                </a:lnTo>
                <a:lnTo>
                  <a:pt x="419737" y="534148"/>
                </a:lnTo>
                <a:lnTo>
                  <a:pt x="415240" y="527008"/>
                </a:lnTo>
                <a:lnTo>
                  <a:pt x="411009" y="519868"/>
                </a:lnTo>
                <a:lnTo>
                  <a:pt x="406777" y="512464"/>
                </a:lnTo>
                <a:lnTo>
                  <a:pt x="402545" y="505060"/>
                </a:lnTo>
                <a:lnTo>
                  <a:pt x="398842" y="497392"/>
                </a:lnTo>
                <a:lnTo>
                  <a:pt x="395140" y="489988"/>
                </a:lnTo>
                <a:lnTo>
                  <a:pt x="391966" y="481791"/>
                </a:lnTo>
                <a:lnTo>
                  <a:pt x="388792" y="474122"/>
                </a:lnTo>
                <a:lnTo>
                  <a:pt x="385618" y="466189"/>
                </a:lnTo>
                <a:lnTo>
                  <a:pt x="382709" y="458256"/>
                </a:lnTo>
                <a:lnTo>
                  <a:pt x="380064" y="449795"/>
                </a:lnTo>
                <a:lnTo>
                  <a:pt x="377684" y="441862"/>
                </a:lnTo>
                <a:lnTo>
                  <a:pt x="375303" y="433400"/>
                </a:lnTo>
                <a:lnTo>
                  <a:pt x="373187" y="425203"/>
                </a:lnTo>
                <a:lnTo>
                  <a:pt x="371336" y="416477"/>
                </a:lnTo>
                <a:lnTo>
                  <a:pt x="370014" y="407750"/>
                </a:lnTo>
                <a:lnTo>
                  <a:pt x="368427" y="399289"/>
                </a:lnTo>
                <a:lnTo>
                  <a:pt x="367369" y="390562"/>
                </a:lnTo>
                <a:lnTo>
                  <a:pt x="366311" y="382101"/>
                </a:lnTo>
                <a:lnTo>
                  <a:pt x="365517" y="373110"/>
                </a:lnTo>
                <a:lnTo>
                  <a:pt x="364988" y="364120"/>
                </a:lnTo>
                <a:lnTo>
                  <a:pt x="364724" y="355129"/>
                </a:lnTo>
                <a:lnTo>
                  <a:pt x="364724" y="346403"/>
                </a:lnTo>
                <a:lnTo>
                  <a:pt x="364988" y="337412"/>
                </a:lnTo>
                <a:lnTo>
                  <a:pt x="365253" y="328422"/>
                </a:lnTo>
                <a:lnTo>
                  <a:pt x="365782" y="319695"/>
                </a:lnTo>
                <a:lnTo>
                  <a:pt x="366575" y="310705"/>
                </a:lnTo>
                <a:lnTo>
                  <a:pt x="367898" y="301979"/>
                </a:lnTo>
                <a:lnTo>
                  <a:pt x="368956" y="292988"/>
                </a:lnTo>
                <a:lnTo>
                  <a:pt x="370542" y="284791"/>
                </a:lnTo>
                <a:lnTo>
                  <a:pt x="372394" y="276064"/>
                </a:lnTo>
                <a:lnTo>
                  <a:pt x="374245" y="267603"/>
                </a:lnTo>
                <a:lnTo>
                  <a:pt x="376626" y="259141"/>
                </a:lnTo>
                <a:lnTo>
                  <a:pt x="378477" y="250944"/>
                </a:lnTo>
                <a:lnTo>
                  <a:pt x="381386" y="242746"/>
                </a:lnTo>
                <a:lnTo>
                  <a:pt x="384031" y="234549"/>
                </a:lnTo>
                <a:lnTo>
                  <a:pt x="386940" y="226616"/>
                </a:lnTo>
                <a:lnTo>
                  <a:pt x="390114" y="218683"/>
                </a:lnTo>
                <a:lnTo>
                  <a:pt x="393553" y="210750"/>
                </a:lnTo>
                <a:lnTo>
                  <a:pt x="396991" y="203082"/>
                </a:lnTo>
                <a:lnTo>
                  <a:pt x="400694" y="195678"/>
                </a:lnTo>
                <a:lnTo>
                  <a:pt x="404396" y="187745"/>
                </a:lnTo>
                <a:lnTo>
                  <a:pt x="408628" y="180341"/>
                </a:lnTo>
                <a:lnTo>
                  <a:pt x="412860" y="173201"/>
                </a:lnTo>
                <a:lnTo>
                  <a:pt x="417356" y="165797"/>
                </a:lnTo>
                <a:lnTo>
                  <a:pt x="422117" y="158658"/>
                </a:lnTo>
                <a:lnTo>
                  <a:pt x="426878" y="151783"/>
                </a:lnTo>
                <a:lnTo>
                  <a:pt x="431638" y="144907"/>
                </a:lnTo>
                <a:lnTo>
                  <a:pt x="436664" y="138297"/>
                </a:lnTo>
                <a:lnTo>
                  <a:pt x="441953" y="131686"/>
                </a:lnTo>
                <a:lnTo>
                  <a:pt x="447243" y="125075"/>
                </a:lnTo>
                <a:lnTo>
                  <a:pt x="453062" y="118993"/>
                </a:lnTo>
                <a:lnTo>
                  <a:pt x="458616" y="112647"/>
                </a:lnTo>
                <a:lnTo>
                  <a:pt x="464434" y="106301"/>
                </a:lnTo>
                <a:lnTo>
                  <a:pt x="470518" y="100483"/>
                </a:lnTo>
                <a:lnTo>
                  <a:pt x="476865" y="94666"/>
                </a:lnTo>
                <a:lnTo>
                  <a:pt x="482948" y="89113"/>
                </a:lnTo>
                <a:lnTo>
                  <a:pt x="489560" y="83560"/>
                </a:lnTo>
                <a:lnTo>
                  <a:pt x="496172" y="78271"/>
                </a:lnTo>
                <a:lnTo>
                  <a:pt x="502520" y="72983"/>
                </a:lnTo>
                <a:lnTo>
                  <a:pt x="509397" y="67958"/>
                </a:lnTo>
                <a:lnTo>
                  <a:pt x="516538" y="62934"/>
                </a:lnTo>
                <a:lnTo>
                  <a:pt x="523414" y="58175"/>
                </a:lnTo>
                <a:lnTo>
                  <a:pt x="530820" y="53679"/>
                </a:lnTo>
                <a:lnTo>
                  <a:pt x="537961" y="49184"/>
                </a:lnTo>
                <a:lnTo>
                  <a:pt x="545367" y="45217"/>
                </a:lnTo>
                <a:lnTo>
                  <a:pt x="553301" y="40987"/>
                </a:lnTo>
                <a:lnTo>
                  <a:pt x="560707" y="37020"/>
                </a:lnTo>
                <a:lnTo>
                  <a:pt x="568377" y="33583"/>
                </a:lnTo>
                <a:lnTo>
                  <a:pt x="576311" y="29881"/>
                </a:lnTo>
                <a:lnTo>
                  <a:pt x="584510" y="26707"/>
                </a:lnTo>
                <a:lnTo>
                  <a:pt x="592445" y="23534"/>
                </a:lnTo>
                <a:lnTo>
                  <a:pt x="600379" y="20361"/>
                </a:lnTo>
                <a:lnTo>
                  <a:pt x="608843" y="17717"/>
                </a:lnTo>
                <a:lnTo>
                  <a:pt x="617042" y="15073"/>
                </a:lnTo>
                <a:lnTo>
                  <a:pt x="625505" y="12693"/>
                </a:lnTo>
                <a:lnTo>
                  <a:pt x="633969" y="10313"/>
                </a:lnTo>
                <a:lnTo>
                  <a:pt x="642697" y="8462"/>
                </a:lnTo>
                <a:lnTo>
                  <a:pt x="651425" y="6875"/>
                </a:lnTo>
                <a:lnTo>
                  <a:pt x="659888" y="5024"/>
                </a:lnTo>
                <a:lnTo>
                  <a:pt x="668881" y="3702"/>
                </a:lnTo>
                <a:lnTo>
                  <a:pt x="677873" y="2644"/>
                </a:lnTo>
                <a:lnTo>
                  <a:pt x="686601" y="1851"/>
                </a:lnTo>
                <a:lnTo>
                  <a:pt x="695858" y="793"/>
                </a:lnTo>
                <a:lnTo>
                  <a:pt x="704851" y="264"/>
                </a:lnTo>
                <a:lnTo>
                  <a:pt x="714108" y="0"/>
                </a:lnTo>
                <a:close/>
              </a:path>
            </a:pathLst>
          </a:custGeom>
          <a:solidFill>
            <a:srgbClr val="F35E29"/>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xmlns="" val="4114652402"/>
      </p:ext>
    </p:extLst>
  </p:cSld>
  <p:clrMapOvr>
    <a:masterClrMapping/>
  </p:clrMapOvr>
  <p:transition advTm="3000"/>
  <mc:AlternateContent xmlns:mc="http://schemas.openxmlformats.org/markup-compatibility/2006">
    <mc:Choice xmlns:p14="http://schemas.microsoft.com/office/powerpoint/2010/main" xmlns=""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2" presetClass="entr" presetSubtype="2" fill="hold" grpId="0" nodeType="withEffect" p14:presetBounceEnd="20000">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14:bounceEnd="20000">
                                          <p:cBhvr additive="base">
                                            <p:cTn id="10" dur="500" fill="hold"/>
                                            <p:tgtEl>
                                              <p:spTgt spid="31"/>
                                            </p:tgtEl>
                                            <p:attrNameLst>
                                              <p:attrName>ppt_x</p:attrName>
                                            </p:attrNameLst>
                                          </p:cBhvr>
                                          <p:tavLst>
                                            <p:tav tm="0">
                                              <p:val>
                                                <p:strVal val="1+#ppt_w/2"/>
                                              </p:val>
                                            </p:tav>
                                            <p:tav tm="100000">
                                              <p:val>
                                                <p:strVal val="#ppt_x"/>
                                              </p:val>
                                            </p:tav>
                                          </p:tavLst>
                                        </p:anim>
                                        <p:anim calcmode="lin" valueType="num" p14:bounceEnd="20000">
                                          <p:cBhvr additive="base">
                                            <p:cTn id="11" dur="500" fill="hold"/>
                                            <p:tgtEl>
                                              <p:spTgt spid="31"/>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500"/>
                                            <p:tgtEl>
                                              <p:spTgt spid="3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8" presetClass="entr" presetSubtype="6"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strips(downRight)">
                                          <p:cBhvr>
                                            <p:cTn id="24" dur="750"/>
                                            <p:tgtEl>
                                              <p:spTgt spid="34"/>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randombar(horizontal)">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randombar(horizontal)">
                                          <p:cBhvr>
                                            <p:cTn id="7" dur="500"/>
                                            <p:tgtEl>
                                              <p:spTgt spid="27"/>
                                            </p:tgtEl>
                                          </p:cBhvr>
                                        </p:animEffect>
                                      </p:childTnLst>
                                    </p:cTn>
                                  </p:par>
                                  <p:par>
                                    <p:cTn id="8" presetID="2" presetClass="entr" presetSubtype="2"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 calcmode="lin" valueType="num">
                                          <p:cBhvr additive="base">
                                            <p:cTn id="10" dur="500" fill="hold"/>
                                            <p:tgtEl>
                                              <p:spTgt spid="31"/>
                                            </p:tgtEl>
                                            <p:attrNameLst>
                                              <p:attrName>ppt_x</p:attrName>
                                            </p:attrNameLst>
                                          </p:cBhvr>
                                          <p:tavLst>
                                            <p:tav tm="0">
                                              <p:val>
                                                <p:strVal val="1+#ppt_w/2"/>
                                              </p:val>
                                            </p:tav>
                                            <p:tav tm="100000">
                                              <p:val>
                                                <p:strVal val="#ppt_x"/>
                                              </p:val>
                                            </p:tav>
                                          </p:tavLst>
                                        </p:anim>
                                        <p:anim calcmode="lin" valueType="num">
                                          <p:cBhvr additive="base">
                                            <p:cTn id="11" dur="500" fill="hold"/>
                                            <p:tgtEl>
                                              <p:spTgt spid="31"/>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1" fill="hold" grpId="0" nodeType="after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wipe(up)">
                                          <p:cBhvr>
                                            <p:cTn id="15" dur="500"/>
                                            <p:tgtEl>
                                              <p:spTgt spid="3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 calcmode="lin" valueType="num">
                                          <p:cBhvr additive="base">
                                            <p:cTn id="19" dur="500" fill="hold"/>
                                            <p:tgtEl>
                                              <p:spTgt spid="33"/>
                                            </p:tgtEl>
                                            <p:attrNameLst>
                                              <p:attrName>ppt_x</p:attrName>
                                            </p:attrNameLst>
                                          </p:cBhvr>
                                          <p:tavLst>
                                            <p:tav tm="0">
                                              <p:val>
                                                <p:strVal val="1+#ppt_w/2"/>
                                              </p:val>
                                            </p:tav>
                                            <p:tav tm="100000">
                                              <p:val>
                                                <p:strVal val="#ppt_x"/>
                                              </p:val>
                                            </p:tav>
                                          </p:tavLst>
                                        </p:anim>
                                        <p:anim calcmode="lin" valueType="num">
                                          <p:cBhvr additive="base">
                                            <p:cTn id="20" dur="500" fill="hold"/>
                                            <p:tgtEl>
                                              <p:spTgt spid="33"/>
                                            </p:tgtEl>
                                            <p:attrNameLst>
                                              <p:attrName>ppt_y</p:attrName>
                                            </p:attrNameLst>
                                          </p:cBhvr>
                                          <p:tavLst>
                                            <p:tav tm="0">
                                              <p:val>
                                                <p:strVal val="#ppt_y"/>
                                              </p:val>
                                            </p:tav>
                                            <p:tav tm="100000">
                                              <p:val>
                                                <p:strVal val="#ppt_y"/>
                                              </p:val>
                                            </p:tav>
                                          </p:tavLst>
                                        </p:anim>
                                      </p:childTnLst>
                                    </p:cTn>
                                  </p:par>
                                </p:childTnLst>
                              </p:cTn>
                            </p:par>
                            <p:par>
                              <p:cTn id="21" fill="hold">
                                <p:stCondLst>
                                  <p:cond delay="1500"/>
                                </p:stCondLst>
                                <p:childTnLst>
                                  <p:par>
                                    <p:cTn id="22" presetID="18" presetClass="entr" presetSubtype="6" fill="hold" grpId="0"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strips(downRight)">
                                          <p:cBhvr>
                                            <p:cTn id="24" dur="750"/>
                                            <p:tgtEl>
                                              <p:spTgt spid="34"/>
                                            </p:tgtEl>
                                          </p:cBhvr>
                                        </p:animEffect>
                                      </p:childTnLst>
                                    </p:cTn>
                                  </p:par>
                                  <p:par>
                                    <p:cTn id="25" presetID="42" presetClass="entr" presetSubtype="0"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fade">
                                          <p:cBhvr>
                                            <p:cTn id="27" dur="1000"/>
                                            <p:tgtEl>
                                              <p:spTgt spid="30"/>
                                            </p:tgtEl>
                                          </p:cBhvr>
                                        </p:animEffect>
                                        <p:anim calcmode="lin" valueType="num">
                                          <p:cBhvr>
                                            <p:cTn id="28" dur="1000" fill="hold"/>
                                            <p:tgtEl>
                                              <p:spTgt spid="30"/>
                                            </p:tgtEl>
                                            <p:attrNameLst>
                                              <p:attrName>ppt_x</p:attrName>
                                            </p:attrNameLst>
                                          </p:cBhvr>
                                          <p:tavLst>
                                            <p:tav tm="0">
                                              <p:val>
                                                <p:strVal val="#ppt_x"/>
                                              </p:val>
                                            </p:tav>
                                            <p:tav tm="100000">
                                              <p:val>
                                                <p:strVal val="#ppt_x"/>
                                              </p:val>
                                            </p:tav>
                                          </p:tavLst>
                                        </p:anim>
                                        <p:anim calcmode="lin" valueType="num">
                                          <p:cBhvr>
                                            <p:cTn id="29" dur="1000" fill="hold"/>
                                            <p:tgtEl>
                                              <p:spTgt spid="30"/>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14" presetClass="entr" presetSubtype="10"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randombar(horizontal)">
                                          <p:cBhvr>
                                            <p:cTn id="3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2" grpId="0"/>
          <p:bldP spid="33" grpId="0"/>
          <p:bldP spid="34" grpId="0"/>
          <p:bldP spid="35" grpId="0" animBg="1"/>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 name="图片 57"/>
          <p:cNvPicPr>
            <a:picLocks noChangeAspect="1"/>
          </p:cNvPicPr>
          <p:nvPr/>
        </p:nvPicPr>
        <p:blipFill rotWithShape="1">
          <a:blip r:embed="rId3">
            <a:extLst>
              <a:ext uri="{28A0092B-C50C-407E-A947-70E740481C1C}">
                <a14:useLocalDpi xmlns:a14="http://schemas.microsoft.com/office/drawing/2010/main" xmlns="" val="0"/>
              </a:ext>
            </a:extLst>
          </a:blip>
          <a:srcRect l="12447"/>
          <a:stretch/>
        </p:blipFill>
        <p:spPr>
          <a:xfrm>
            <a:off x="-13649" y="0"/>
            <a:ext cx="4032101" cy="6858000"/>
          </a:xfrm>
          <a:prstGeom prst="rect">
            <a:avLst/>
          </a:prstGeom>
        </p:spPr>
      </p:pic>
      <p:sp>
        <p:nvSpPr>
          <p:cNvPr id="39" name="标题 1"/>
          <p:cNvSpPr txBox="1">
            <a:spLocks/>
          </p:cNvSpPr>
          <p:nvPr/>
        </p:nvSpPr>
        <p:spPr>
          <a:xfrm>
            <a:off x="4605306" y="365125"/>
            <a:ext cx="4139860"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mtClean="0">
                <a:latin typeface="+mn-ea"/>
                <a:ea typeface="+mn-ea"/>
              </a:rPr>
              <a:t>可编辑的图片展示</a:t>
            </a:r>
            <a:endParaRPr lang="zh-CN" altLang="en-US" dirty="0">
              <a:latin typeface="+mn-ea"/>
              <a:ea typeface="+mn-ea"/>
            </a:endParaRPr>
          </a:p>
        </p:txBody>
      </p:sp>
      <p:grpSp>
        <p:nvGrpSpPr>
          <p:cNvPr id="40" name="组合 39"/>
          <p:cNvGrpSpPr/>
          <p:nvPr/>
        </p:nvGrpSpPr>
        <p:grpSpPr>
          <a:xfrm>
            <a:off x="4605306" y="1214426"/>
            <a:ext cx="2736000" cy="2276497"/>
            <a:chOff x="1151906" y="1214426"/>
            <a:chExt cx="2736000" cy="2276497"/>
          </a:xfrm>
        </p:grpSpPr>
        <p:sp>
          <p:nvSpPr>
            <p:cNvPr id="41" name="矩形 40"/>
            <p:cNvSpPr/>
            <p:nvPr/>
          </p:nvSpPr>
          <p:spPr>
            <a:xfrm>
              <a:off x="1151906" y="1214426"/>
              <a:ext cx="2736000" cy="1584000"/>
            </a:xfrm>
            <a:prstGeom prst="rect">
              <a:avLst/>
            </a:prstGeom>
            <a:blipFill dpi="0" rotWithShape="1">
              <a:blip r:embed="rId4"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2" name="矩形 41"/>
            <p:cNvSpPr/>
            <p:nvPr/>
          </p:nvSpPr>
          <p:spPr>
            <a:xfrm>
              <a:off x="1151906" y="2798426"/>
              <a:ext cx="2736000" cy="69249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rPr>
                <a:t>Please insert title here</a:t>
              </a: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rPr>
                <a:t>为客户服务是我们存在的唯一理由，客户需求是我们发展的原动力。我们坚持持续为客户创造长期价值</a:t>
              </a:r>
              <a:endParaRPr kumimoji="0" lang="en-US" altLang="zh-CN"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endParaRPr>
            </a:p>
          </p:txBody>
        </p:sp>
      </p:grpSp>
      <p:grpSp>
        <p:nvGrpSpPr>
          <p:cNvPr id="43" name="组合 42"/>
          <p:cNvGrpSpPr/>
          <p:nvPr/>
        </p:nvGrpSpPr>
        <p:grpSpPr>
          <a:xfrm>
            <a:off x="8188274" y="1214426"/>
            <a:ext cx="2736000" cy="2276497"/>
            <a:chOff x="4667153" y="1214426"/>
            <a:chExt cx="2736000" cy="2276497"/>
          </a:xfrm>
        </p:grpSpPr>
        <p:sp>
          <p:nvSpPr>
            <p:cNvPr id="44" name="矩形 43"/>
            <p:cNvSpPr/>
            <p:nvPr/>
          </p:nvSpPr>
          <p:spPr>
            <a:xfrm>
              <a:off x="4667153" y="1214426"/>
              <a:ext cx="2736000" cy="1584000"/>
            </a:xfrm>
            <a:prstGeom prst="rect">
              <a:avLst/>
            </a:prstGeom>
            <a:blipFill dpi="0" rotWithShape="1">
              <a:blip r:embed="rId5"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5" name="矩形 44"/>
            <p:cNvSpPr/>
            <p:nvPr/>
          </p:nvSpPr>
          <p:spPr>
            <a:xfrm>
              <a:off x="4667153" y="2798426"/>
              <a:ext cx="2736000" cy="69249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rPr>
                <a:t>Please insert title here</a:t>
              </a: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rPr>
                <a:t>为客户服务是我们存在的唯一理由，客户需求是我们发展的原动力。我们坚持持续为客户创造长期价值</a:t>
              </a:r>
              <a:endParaRPr kumimoji="0" lang="en-US" altLang="zh-CN"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endParaRPr>
            </a:p>
          </p:txBody>
        </p:sp>
      </p:grpSp>
      <p:grpSp>
        <p:nvGrpSpPr>
          <p:cNvPr id="49" name="组合 48"/>
          <p:cNvGrpSpPr/>
          <p:nvPr/>
        </p:nvGrpSpPr>
        <p:grpSpPr>
          <a:xfrm>
            <a:off x="4605306" y="3779826"/>
            <a:ext cx="2736000" cy="2276497"/>
            <a:chOff x="1151906" y="3779826"/>
            <a:chExt cx="2736000" cy="2276497"/>
          </a:xfrm>
        </p:grpSpPr>
        <p:sp>
          <p:nvSpPr>
            <p:cNvPr id="50" name="矩形 49"/>
            <p:cNvSpPr/>
            <p:nvPr/>
          </p:nvSpPr>
          <p:spPr>
            <a:xfrm>
              <a:off x="1151906" y="3779826"/>
              <a:ext cx="2736000" cy="1584000"/>
            </a:xfrm>
            <a:prstGeom prst="rect">
              <a:avLst/>
            </a:prstGeom>
            <a:blipFill dpi="0" rotWithShape="1">
              <a:blip r:embed="rId6"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1" name="矩形 50"/>
            <p:cNvSpPr/>
            <p:nvPr/>
          </p:nvSpPr>
          <p:spPr>
            <a:xfrm>
              <a:off x="1151906" y="5363826"/>
              <a:ext cx="2736000" cy="69249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rPr>
                <a:t>Please insert title here</a:t>
              </a: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rPr>
                <a:t>为客户服务是我们存在的唯一理由，客户需求是我们发展的原动力。我们坚持持续为客户创造长期价值</a:t>
              </a:r>
              <a:endParaRPr kumimoji="0" lang="en-US" altLang="zh-CN"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endParaRPr>
            </a:p>
          </p:txBody>
        </p:sp>
      </p:grpSp>
      <p:grpSp>
        <p:nvGrpSpPr>
          <p:cNvPr id="52" name="组合 51"/>
          <p:cNvGrpSpPr/>
          <p:nvPr/>
        </p:nvGrpSpPr>
        <p:grpSpPr>
          <a:xfrm>
            <a:off x="8188274" y="3779826"/>
            <a:ext cx="2736000" cy="2276497"/>
            <a:chOff x="4667153" y="3779826"/>
            <a:chExt cx="2736000" cy="2276497"/>
          </a:xfrm>
        </p:grpSpPr>
        <p:sp>
          <p:nvSpPr>
            <p:cNvPr id="53" name="矩形 52"/>
            <p:cNvSpPr/>
            <p:nvPr/>
          </p:nvSpPr>
          <p:spPr>
            <a:xfrm>
              <a:off x="4667153" y="3779826"/>
              <a:ext cx="2736000" cy="1584000"/>
            </a:xfrm>
            <a:prstGeom prst="rect">
              <a:avLst/>
            </a:prstGeom>
            <a:blipFill dpi="0" rotWithShape="1">
              <a:blip r:embed="rId7" cstate="print"/>
              <a:srcRect/>
              <a:stretch>
                <a:fillRect/>
              </a:stretch>
            </a:bli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4" name="矩形 53"/>
            <p:cNvSpPr/>
            <p:nvPr/>
          </p:nvSpPr>
          <p:spPr>
            <a:xfrm>
              <a:off x="4667153" y="5363826"/>
              <a:ext cx="2736000" cy="69249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tabLst/>
                <a:defRPr/>
              </a:pPr>
              <a:r>
                <a:rPr kumimoji="0" lang="en-US" altLang="zh-CN" sz="1000" b="0" i="0" u="none" strike="noStrike" kern="0" cap="none" spc="0" normalizeH="0" baseline="0" noProof="0" dirty="0" smtClean="0">
                  <a:ln>
                    <a:noFill/>
                  </a:ln>
                  <a:solidFill>
                    <a:srgbClr val="0087AF"/>
                  </a:solidFill>
                  <a:effectLst/>
                  <a:uLnTx/>
                  <a:uFillTx/>
                  <a:latin typeface="小米兰亭_GB外压缩"/>
                  <a:ea typeface="小米兰亭_GB外压缩"/>
                </a:rPr>
                <a:t>Please insert title here</a:t>
              </a:r>
            </a:p>
            <a:p>
              <a:pPr marL="0" marR="0" lvl="0" indent="0" algn="just" defTabSz="914400" eaLnBrk="1" fontAlgn="auto" latinLnBrk="0" hangingPunct="1">
                <a:lnSpc>
                  <a:spcPct val="150000"/>
                </a:lnSpc>
                <a:spcBef>
                  <a:spcPts val="0"/>
                </a:spcBef>
                <a:spcAft>
                  <a:spcPts val="0"/>
                </a:spcAft>
                <a:buClrTx/>
                <a:buSzTx/>
                <a:buFontTx/>
                <a:buNone/>
                <a:tabLst/>
                <a:defRPr/>
              </a:pPr>
              <a:r>
                <a:rPr kumimoji="0" lang="zh-CN" altLang="en-US"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rPr>
                <a:t>为客户服务是我们存在的唯一理由，客户需求是我们发展的原动力。我们坚持持续为客户创造长期价值</a:t>
              </a:r>
              <a:endParaRPr kumimoji="0" lang="en-US" altLang="zh-CN" sz="800" b="0" i="0" u="none" strike="noStrike" kern="0" cap="none" spc="0" normalizeH="0" baseline="0" noProof="0" dirty="0" smtClean="0">
                <a:ln>
                  <a:noFill/>
                </a:ln>
                <a:solidFill>
                  <a:srgbClr val="5A6478">
                    <a:lumMod val="60000"/>
                    <a:lumOff val="40000"/>
                  </a:srgbClr>
                </a:solidFill>
                <a:effectLst/>
                <a:uLnTx/>
                <a:uFillTx/>
                <a:latin typeface="小米兰亭_GB外压缩"/>
                <a:ea typeface="小米兰亭_GB外压缩"/>
              </a:endParaRPr>
            </a:p>
          </p:txBody>
        </p:sp>
      </p:grpSp>
    </p:spTree>
    <p:extLst>
      <p:ext uri="{BB962C8B-B14F-4D97-AF65-F5344CB8AC3E}">
        <p14:creationId xmlns:p14="http://schemas.microsoft.com/office/powerpoint/2010/main" xmlns="" val="269124967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randombar(horizontal)">
                                      <p:cBhvr>
                                        <p:cTn id="7" dur="500"/>
                                        <p:tgtEl>
                                          <p:spTgt spid="5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barn(inVertical)">
                                      <p:cBhvr>
                                        <p:cTn id="11" dur="500"/>
                                        <p:tgtEl>
                                          <p:spTgt spid="39"/>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1000"/>
                                        <p:tgtEl>
                                          <p:spTgt spid="40"/>
                                        </p:tgtEl>
                                      </p:cBhvr>
                                    </p:animEffect>
                                    <p:anim calcmode="lin" valueType="num">
                                      <p:cBhvr>
                                        <p:cTn id="16" dur="1000" fill="hold"/>
                                        <p:tgtEl>
                                          <p:spTgt spid="40"/>
                                        </p:tgtEl>
                                        <p:attrNameLst>
                                          <p:attrName>ppt_x</p:attrName>
                                        </p:attrNameLst>
                                      </p:cBhvr>
                                      <p:tavLst>
                                        <p:tav tm="0">
                                          <p:val>
                                            <p:strVal val="#ppt_x"/>
                                          </p:val>
                                        </p:tav>
                                        <p:tav tm="100000">
                                          <p:val>
                                            <p:strVal val="#ppt_x"/>
                                          </p:val>
                                        </p:tav>
                                      </p:tavLst>
                                    </p:anim>
                                    <p:anim calcmode="lin" valueType="num">
                                      <p:cBhvr>
                                        <p:cTn id="17" dur="900" decel="100000" fill="hold"/>
                                        <p:tgtEl>
                                          <p:spTgt spid="40"/>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50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1000"/>
                                        <p:tgtEl>
                                          <p:spTgt spid="43"/>
                                        </p:tgtEl>
                                      </p:cBhvr>
                                    </p:animEffect>
                                    <p:anim calcmode="lin" valueType="num">
                                      <p:cBhvr>
                                        <p:cTn id="22" dur="1000" fill="hold"/>
                                        <p:tgtEl>
                                          <p:spTgt spid="43"/>
                                        </p:tgtEl>
                                        <p:attrNameLst>
                                          <p:attrName>ppt_x</p:attrName>
                                        </p:attrNameLst>
                                      </p:cBhvr>
                                      <p:tavLst>
                                        <p:tav tm="0">
                                          <p:val>
                                            <p:strVal val="#ppt_x"/>
                                          </p:val>
                                        </p:tav>
                                        <p:tav tm="100000">
                                          <p:val>
                                            <p:strVal val="#ppt_x"/>
                                          </p:val>
                                        </p:tav>
                                      </p:tavLst>
                                    </p:anim>
                                    <p:anim calcmode="lin" valueType="num">
                                      <p:cBhvr>
                                        <p:cTn id="23" dur="900" decel="100000" fill="hold"/>
                                        <p:tgtEl>
                                          <p:spTgt spid="43"/>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150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900" decel="100000" fill="hold"/>
                                        <p:tgtEl>
                                          <p:spTgt spid="4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par>
                                <p:cTn id="31" presetID="37" presetClass="entr" presetSubtype="0" fill="hold" nodeType="withEffect">
                                  <p:stCondLst>
                                    <p:cond delay="2000"/>
                                  </p:stCondLst>
                                  <p:childTnLst>
                                    <p:set>
                                      <p:cBhvr>
                                        <p:cTn id="32" dur="1" fill="hold">
                                          <p:stCondLst>
                                            <p:cond delay="0"/>
                                          </p:stCondLst>
                                        </p:cTn>
                                        <p:tgtEl>
                                          <p:spTgt spid="52"/>
                                        </p:tgtEl>
                                        <p:attrNameLst>
                                          <p:attrName>style.visibility</p:attrName>
                                        </p:attrNameLst>
                                      </p:cBhvr>
                                      <p:to>
                                        <p:strVal val="visible"/>
                                      </p:to>
                                    </p:set>
                                    <p:animEffect transition="in" filter="fade">
                                      <p:cBhvr>
                                        <p:cTn id="33" dur="1000"/>
                                        <p:tgtEl>
                                          <p:spTgt spid="52"/>
                                        </p:tgtEl>
                                      </p:cBhvr>
                                    </p:animEffect>
                                    <p:anim calcmode="lin" valueType="num">
                                      <p:cBhvr>
                                        <p:cTn id="34" dur="1000" fill="hold"/>
                                        <p:tgtEl>
                                          <p:spTgt spid="52"/>
                                        </p:tgtEl>
                                        <p:attrNameLst>
                                          <p:attrName>ppt_x</p:attrName>
                                        </p:attrNameLst>
                                      </p:cBhvr>
                                      <p:tavLst>
                                        <p:tav tm="0">
                                          <p:val>
                                            <p:strVal val="#ppt_x"/>
                                          </p:val>
                                        </p:tav>
                                        <p:tav tm="100000">
                                          <p:val>
                                            <p:strVal val="#ppt_x"/>
                                          </p:val>
                                        </p:tav>
                                      </p:tavLst>
                                    </p:anim>
                                    <p:anim calcmode="lin" valueType="num">
                                      <p:cBhvr>
                                        <p:cTn id="35" dur="900" decel="100000" fill="hold"/>
                                        <p:tgtEl>
                                          <p:spTgt spid="52"/>
                                        </p:tgtEl>
                                        <p:attrNameLst>
                                          <p:attrName>ppt_y</p:attrName>
                                        </p:attrNameLst>
                                      </p:cBhvr>
                                      <p:tavLst>
                                        <p:tav tm="0">
                                          <p:val>
                                            <p:strVal val="#ppt_y+1"/>
                                          </p:val>
                                        </p:tav>
                                        <p:tav tm="100000">
                                          <p:val>
                                            <p:strVal val="#ppt_y-.03"/>
                                          </p:val>
                                        </p:tav>
                                      </p:tavLst>
                                    </p:anim>
                                    <p:anim calcmode="lin" valueType="num">
                                      <p:cBhvr>
                                        <p:cTn id="36" dur="100" accel="100000" fill="hold">
                                          <p:stCondLst>
                                            <p:cond delay="900"/>
                                          </p:stCondLst>
                                        </p:cTn>
                                        <p:tgtEl>
                                          <p:spTgt spid="5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7" name="标题 1"/>
          <p:cNvSpPr txBox="1">
            <a:spLocks/>
          </p:cNvSpPr>
          <p:nvPr/>
        </p:nvSpPr>
        <p:spPr>
          <a:xfrm>
            <a:off x="1062038" y="365125"/>
            <a:ext cx="373369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grpSp>
        <p:nvGrpSpPr>
          <p:cNvPr id="128" name="组合 127"/>
          <p:cNvGrpSpPr/>
          <p:nvPr/>
        </p:nvGrpSpPr>
        <p:grpSpPr>
          <a:xfrm>
            <a:off x="978694" y="2229348"/>
            <a:ext cx="747712" cy="1169194"/>
            <a:chOff x="978694" y="2778919"/>
            <a:chExt cx="747712" cy="1169194"/>
          </a:xfrm>
        </p:grpSpPr>
        <p:sp>
          <p:nvSpPr>
            <p:cNvPr id="129" name="圆角矩形 128"/>
            <p:cNvSpPr/>
            <p:nvPr/>
          </p:nvSpPr>
          <p:spPr>
            <a:xfrm>
              <a:off x="978694" y="2995613"/>
              <a:ext cx="747712" cy="952500"/>
            </a:xfrm>
            <a:prstGeom prst="roundRect">
              <a:avLst>
                <a:gd name="adj" fmla="val 8705"/>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30" name="组合 129"/>
            <p:cNvGrpSpPr/>
            <p:nvPr/>
          </p:nvGrpSpPr>
          <p:grpSpPr>
            <a:xfrm>
              <a:off x="1038225" y="2778919"/>
              <a:ext cx="628650" cy="216694"/>
              <a:chOff x="1038225" y="2778919"/>
              <a:chExt cx="628650" cy="216694"/>
            </a:xfrm>
          </p:grpSpPr>
          <p:sp>
            <p:nvSpPr>
              <p:cNvPr id="135" name="圆角矩形 134"/>
              <p:cNvSpPr/>
              <p:nvPr/>
            </p:nvSpPr>
            <p:spPr>
              <a:xfrm>
                <a:off x="1038225" y="2778919"/>
                <a:ext cx="628650" cy="216694"/>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6" name="圆角矩形 135"/>
              <p:cNvSpPr/>
              <p:nvPr/>
            </p:nvSpPr>
            <p:spPr>
              <a:xfrm>
                <a:off x="1063229"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7" name="圆角矩形 136"/>
              <p:cNvSpPr/>
              <p:nvPr/>
            </p:nvSpPr>
            <p:spPr>
              <a:xfrm>
                <a:off x="1152298"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8" name="圆角矩形 137"/>
              <p:cNvSpPr/>
              <p:nvPr/>
            </p:nvSpPr>
            <p:spPr>
              <a:xfrm>
                <a:off x="1241367"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9" name="圆角矩形 138"/>
              <p:cNvSpPr/>
              <p:nvPr/>
            </p:nvSpPr>
            <p:spPr>
              <a:xfrm>
                <a:off x="1330436"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0" name="圆角矩形 139"/>
              <p:cNvSpPr/>
              <p:nvPr/>
            </p:nvSpPr>
            <p:spPr>
              <a:xfrm>
                <a:off x="1419505"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1" name="圆角矩形 140"/>
              <p:cNvSpPr/>
              <p:nvPr/>
            </p:nvSpPr>
            <p:spPr>
              <a:xfrm>
                <a:off x="1508574"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2" name="圆角矩形 141"/>
              <p:cNvSpPr/>
              <p:nvPr/>
            </p:nvSpPr>
            <p:spPr>
              <a:xfrm>
                <a:off x="1597645" y="2831305"/>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131" name="同侧圆角矩形 130"/>
            <p:cNvSpPr/>
            <p:nvPr/>
          </p:nvSpPr>
          <p:spPr>
            <a:xfrm rot="5400000">
              <a:off x="1011647" y="3180965"/>
              <a:ext cx="531018" cy="593701"/>
            </a:xfrm>
            <a:prstGeom prst="round2SameRect">
              <a:avLst/>
            </a:prstGeom>
            <a:solidFill>
              <a:srgbClr val="96969B">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2" name="圆角矩形 131"/>
            <p:cNvSpPr/>
            <p:nvPr/>
          </p:nvSpPr>
          <p:spPr>
            <a:xfrm>
              <a:off x="1038225" y="3324225"/>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3" name="圆角矩形 132"/>
            <p:cNvSpPr/>
            <p:nvPr/>
          </p:nvSpPr>
          <p:spPr>
            <a:xfrm>
              <a:off x="1038225" y="3438525"/>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34" name="圆角矩形 133"/>
            <p:cNvSpPr/>
            <p:nvPr/>
          </p:nvSpPr>
          <p:spPr>
            <a:xfrm>
              <a:off x="1038225" y="3552824"/>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43" name="组合 142"/>
          <p:cNvGrpSpPr/>
          <p:nvPr/>
        </p:nvGrpSpPr>
        <p:grpSpPr>
          <a:xfrm>
            <a:off x="1895475" y="2608331"/>
            <a:ext cx="492922" cy="790209"/>
            <a:chOff x="1895475" y="3157902"/>
            <a:chExt cx="492922" cy="790209"/>
          </a:xfrm>
        </p:grpSpPr>
        <p:sp>
          <p:nvSpPr>
            <p:cNvPr id="144" name="同侧圆角矩形 143"/>
            <p:cNvSpPr/>
            <p:nvPr/>
          </p:nvSpPr>
          <p:spPr>
            <a:xfrm rot="10800000">
              <a:off x="1928429" y="3340122"/>
              <a:ext cx="426627" cy="607989"/>
            </a:xfrm>
            <a:prstGeom prst="round2SameRect">
              <a:avLst>
                <a:gd name="adj1" fmla="val 11643"/>
                <a:gd name="adj2" fmla="val 0"/>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45" name="组合 144"/>
            <p:cNvGrpSpPr/>
            <p:nvPr/>
          </p:nvGrpSpPr>
          <p:grpSpPr>
            <a:xfrm>
              <a:off x="1895475" y="3157902"/>
              <a:ext cx="492922" cy="182220"/>
              <a:chOff x="1895475" y="3157902"/>
              <a:chExt cx="492922" cy="182220"/>
            </a:xfrm>
          </p:grpSpPr>
          <p:sp>
            <p:nvSpPr>
              <p:cNvPr id="146" name="圆角矩形 145"/>
              <p:cNvSpPr/>
              <p:nvPr/>
            </p:nvSpPr>
            <p:spPr>
              <a:xfrm>
                <a:off x="1895475" y="3157902"/>
                <a:ext cx="492922" cy="182220"/>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7" name="圆角矩形 146"/>
              <p:cNvSpPr/>
              <p:nvPr/>
            </p:nvSpPr>
            <p:spPr>
              <a:xfrm>
                <a:off x="1939552"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8" name="圆角矩形 147"/>
              <p:cNvSpPr/>
              <p:nvPr/>
            </p:nvSpPr>
            <p:spPr>
              <a:xfrm>
                <a:off x="2014451"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49" name="圆角矩形 148"/>
              <p:cNvSpPr/>
              <p:nvPr/>
            </p:nvSpPr>
            <p:spPr>
              <a:xfrm>
                <a:off x="2089350"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0" name="圆角矩形 149"/>
              <p:cNvSpPr/>
              <p:nvPr/>
            </p:nvSpPr>
            <p:spPr>
              <a:xfrm>
                <a:off x="2164249"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1" name="圆角矩形 150"/>
              <p:cNvSpPr/>
              <p:nvPr/>
            </p:nvSpPr>
            <p:spPr>
              <a:xfrm>
                <a:off x="2239148"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2" name="圆角矩形 151"/>
              <p:cNvSpPr/>
              <p:nvPr/>
            </p:nvSpPr>
            <p:spPr>
              <a:xfrm>
                <a:off x="2314048"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grpSp>
        <p:nvGrpSpPr>
          <p:cNvPr id="153" name="组合 152"/>
          <p:cNvGrpSpPr/>
          <p:nvPr/>
        </p:nvGrpSpPr>
        <p:grpSpPr>
          <a:xfrm>
            <a:off x="3621880" y="2234110"/>
            <a:ext cx="485775" cy="1145380"/>
            <a:chOff x="3621880" y="2783681"/>
            <a:chExt cx="485775" cy="1145380"/>
          </a:xfrm>
        </p:grpSpPr>
        <p:sp>
          <p:nvSpPr>
            <p:cNvPr id="154" name="圆角矩形 153"/>
            <p:cNvSpPr/>
            <p:nvPr/>
          </p:nvSpPr>
          <p:spPr>
            <a:xfrm>
              <a:off x="3621880" y="3007518"/>
              <a:ext cx="485775" cy="921543"/>
            </a:xfrm>
            <a:prstGeom prst="roundRect">
              <a:avLst>
                <a:gd name="adj" fmla="val 13726"/>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55" name="组合 154"/>
            <p:cNvGrpSpPr/>
            <p:nvPr/>
          </p:nvGrpSpPr>
          <p:grpSpPr>
            <a:xfrm>
              <a:off x="3667125" y="2783681"/>
              <a:ext cx="397669" cy="182220"/>
              <a:chOff x="3667125" y="2783681"/>
              <a:chExt cx="397669" cy="182220"/>
            </a:xfrm>
          </p:grpSpPr>
          <p:sp>
            <p:nvSpPr>
              <p:cNvPr id="166" name="圆角矩形 165"/>
              <p:cNvSpPr/>
              <p:nvPr/>
            </p:nvSpPr>
            <p:spPr>
              <a:xfrm>
                <a:off x="3667125" y="2783681"/>
                <a:ext cx="397669" cy="182220"/>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7" name="圆角矩形 166"/>
              <p:cNvSpPr/>
              <p:nvPr/>
            </p:nvSpPr>
            <p:spPr>
              <a:xfrm>
                <a:off x="3701025"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8" name="圆角矩形 167"/>
              <p:cNvSpPr/>
              <p:nvPr/>
            </p:nvSpPr>
            <p:spPr>
              <a:xfrm>
                <a:off x="3775924"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9" name="圆角矩形 168"/>
              <p:cNvSpPr/>
              <p:nvPr/>
            </p:nvSpPr>
            <p:spPr>
              <a:xfrm>
                <a:off x="3850823"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0" name="圆角矩形 169"/>
              <p:cNvSpPr/>
              <p:nvPr/>
            </p:nvSpPr>
            <p:spPr>
              <a:xfrm>
                <a:off x="3925721"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1" name="圆角矩形 170"/>
              <p:cNvSpPr/>
              <p:nvPr/>
            </p:nvSpPr>
            <p:spPr>
              <a:xfrm>
                <a:off x="4000620"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156" name="矩形 155"/>
            <p:cNvSpPr/>
            <p:nvPr/>
          </p:nvSpPr>
          <p:spPr>
            <a:xfrm>
              <a:off x="3731298" y="2965901"/>
              <a:ext cx="269322" cy="45719"/>
            </a:xfrm>
            <a:prstGeom prst="rect">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7" name="同侧圆角矩形 156"/>
            <p:cNvSpPr/>
            <p:nvPr/>
          </p:nvSpPr>
          <p:spPr>
            <a:xfrm rot="10800000">
              <a:off x="3651452" y="3371849"/>
              <a:ext cx="426627" cy="521492"/>
            </a:xfrm>
            <a:prstGeom prst="round2SameRect">
              <a:avLst>
                <a:gd name="adj1" fmla="val 11643"/>
                <a:gd name="adj2" fmla="val 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8" name="椭圆 157"/>
            <p:cNvSpPr/>
            <p:nvPr/>
          </p:nvSpPr>
          <p:spPr>
            <a:xfrm>
              <a:off x="3850823" y="3115908"/>
              <a:ext cx="77932" cy="7793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59" name="椭圆 158"/>
            <p:cNvSpPr/>
            <p:nvPr/>
          </p:nvSpPr>
          <p:spPr>
            <a:xfrm>
              <a:off x="3783575" y="3276599"/>
              <a:ext cx="47625" cy="47625"/>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0" name="椭圆 159"/>
            <p:cNvSpPr/>
            <p:nvPr/>
          </p:nvSpPr>
          <p:spPr>
            <a:xfrm>
              <a:off x="4001104" y="3305701"/>
              <a:ext cx="36000" cy="3600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1" name="椭圆 160"/>
            <p:cNvSpPr/>
            <p:nvPr/>
          </p:nvSpPr>
          <p:spPr>
            <a:xfrm>
              <a:off x="3811857" y="3601867"/>
              <a:ext cx="77932" cy="77932"/>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2" name="椭圆 161"/>
            <p:cNvSpPr/>
            <p:nvPr/>
          </p:nvSpPr>
          <p:spPr>
            <a:xfrm>
              <a:off x="3732147" y="3764756"/>
              <a:ext cx="47625" cy="47625"/>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3" name="椭圆 162"/>
            <p:cNvSpPr/>
            <p:nvPr/>
          </p:nvSpPr>
          <p:spPr>
            <a:xfrm>
              <a:off x="3747575" y="3487200"/>
              <a:ext cx="36000" cy="36000"/>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4" name="椭圆 163"/>
            <p:cNvSpPr/>
            <p:nvPr/>
          </p:nvSpPr>
          <p:spPr>
            <a:xfrm>
              <a:off x="3929910" y="3432045"/>
              <a:ext cx="47625" cy="47625"/>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65" name="椭圆 164"/>
            <p:cNvSpPr/>
            <p:nvPr/>
          </p:nvSpPr>
          <p:spPr>
            <a:xfrm>
              <a:off x="3959535" y="3707325"/>
              <a:ext cx="36000" cy="36000"/>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72" name="组合 171"/>
          <p:cNvGrpSpPr/>
          <p:nvPr/>
        </p:nvGrpSpPr>
        <p:grpSpPr>
          <a:xfrm>
            <a:off x="4231480" y="2234110"/>
            <a:ext cx="485775" cy="1145380"/>
            <a:chOff x="4231480" y="2783681"/>
            <a:chExt cx="485775" cy="1145380"/>
          </a:xfrm>
        </p:grpSpPr>
        <p:sp>
          <p:nvSpPr>
            <p:cNvPr id="173" name="圆角矩形 172"/>
            <p:cNvSpPr/>
            <p:nvPr/>
          </p:nvSpPr>
          <p:spPr>
            <a:xfrm>
              <a:off x="4231480" y="3007518"/>
              <a:ext cx="485775" cy="921543"/>
            </a:xfrm>
            <a:prstGeom prst="roundRect">
              <a:avLst>
                <a:gd name="adj" fmla="val 13726"/>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74" name="组合 173"/>
            <p:cNvGrpSpPr/>
            <p:nvPr/>
          </p:nvGrpSpPr>
          <p:grpSpPr>
            <a:xfrm>
              <a:off x="4276725" y="2783681"/>
              <a:ext cx="397669" cy="182220"/>
              <a:chOff x="4276725" y="2783681"/>
              <a:chExt cx="397669" cy="182220"/>
            </a:xfrm>
          </p:grpSpPr>
          <p:sp>
            <p:nvSpPr>
              <p:cNvPr id="185" name="圆角矩形 184"/>
              <p:cNvSpPr/>
              <p:nvPr/>
            </p:nvSpPr>
            <p:spPr>
              <a:xfrm>
                <a:off x="4276725" y="2783681"/>
                <a:ext cx="397669" cy="182220"/>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6" name="圆角矩形 185"/>
              <p:cNvSpPr/>
              <p:nvPr/>
            </p:nvSpPr>
            <p:spPr>
              <a:xfrm>
                <a:off x="4310625"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7" name="圆角矩形 186"/>
              <p:cNvSpPr/>
              <p:nvPr/>
            </p:nvSpPr>
            <p:spPr>
              <a:xfrm>
                <a:off x="4385524"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8" name="圆角矩形 187"/>
              <p:cNvSpPr/>
              <p:nvPr/>
            </p:nvSpPr>
            <p:spPr>
              <a:xfrm>
                <a:off x="4460423"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9" name="圆角矩形 188"/>
              <p:cNvSpPr/>
              <p:nvPr/>
            </p:nvSpPr>
            <p:spPr>
              <a:xfrm>
                <a:off x="4535321"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0" name="圆角矩形 189"/>
              <p:cNvSpPr/>
              <p:nvPr/>
            </p:nvSpPr>
            <p:spPr>
              <a:xfrm>
                <a:off x="4610220" y="2827733"/>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sp>
          <p:nvSpPr>
            <p:cNvPr id="175" name="矩形 174"/>
            <p:cNvSpPr/>
            <p:nvPr/>
          </p:nvSpPr>
          <p:spPr>
            <a:xfrm>
              <a:off x="4340898" y="2965901"/>
              <a:ext cx="269322" cy="45719"/>
            </a:xfrm>
            <a:prstGeom prst="rect">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6" name="同侧圆角矩形 175"/>
            <p:cNvSpPr/>
            <p:nvPr/>
          </p:nvSpPr>
          <p:spPr>
            <a:xfrm rot="10800000">
              <a:off x="4261052" y="3371849"/>
              <a:ext cx="426627" cy="521492"/>
            </a:xfrm>
            <a:prstGeom prst="round2SameRect">
              <a:avLst>
                <a:gd name="adj1" fmla="val 11643"/>
                <a:gd name="adj2" fmla="val 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7" name="椭圆 176"/>
            <p:cNvSpPr/>
            <p:nvPr/>
          </p:nvSpPr>
          <p:spPr>
            <a:xfrm>
              <a:off x="4393202" y="3277249"/>
              <a:ext cx="77932" cy="77932"/>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8" name="椭圆 177"/>
            <p:cNvSpPr/>
            <p:nvPr/>
          </p:nvSpPr>
          <p:spPr>
            <a:xfrm>
              <a:off x="4325761" y="3178141"/>
              <a:ext cx="47625" cy="47625"/>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79" name="椭圆 178"/>
            <p:cNvSpPr/>
            <p:nvPr/>
          </p:nvSpPr>
          <p:spPr>
            <a:xfrm>
              <a:off x="4610704" y="3305701"/>
              <a:ext cx="36000" cy="36000"/>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0" name="椭圆 179"/>
            <p:cNvSpPr/>
            <p:nvPr/>
          </p:nvSpPr>
          <p:spPr>
            <a:xfrm>
              <a:off x="4534695" y="3711686"/>
              <a:ext cx="77932" cy="77932"/>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1" name="椭圆 180"/>
            <p:cNvSpPr/>
            <p:nvPr/>
          </p:nvSpPr>
          <p:spPr>
            <a:xfrm>
              <a:off x="4341747" y="3764756"/>
              <a:ext cx="47625" cy="47625"/>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2" name="椭圆 181"/>
            <p:cNvSpPr/>
            <p:nvPr/>
          </p:nvSpPr>
          <p:spPr>
            <a:xfrm>
              <a:off x="4357175" y="3487200"/>
              <a:ext cx="36000" cy="36000"/>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3" name="椭圆 182"/>
            <p:cNvSpPr/>
            <p:nvPr/>
          </p:nvSpPr>
          <p:spPr>
            <a:xfrm>
              <a:off x="4539510" y="3432045"/>
              <a:ext cx="47625" cy="47625"/>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84" name="椭圆 183"/>
            <p:cNvSpPr/>
            <p:nvPr/>
          </p:nvSpPr>
          <p:spPr>
            <a:xfrm>
              <a:off x="4454085" y="3633332"/>
              <a:ext cx="36000" cy="36000"/>
            </a:xfrm>
            <a:prstGeom prst="ellipse">
              <a:avLst/>
            </a:prstGeom>
            <a:solidFill>
              <a:srgbClr val="96969B">
                <a:lumMod val="40000"/>
                <a:lumOff val="6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191" name="组合 190"/>
          <p:cNvGrpSpPr/>
          <p:nvPr/>
        </p:nvGrpSpPr>
        <p:grpSpPr>
          <a:xfrm>
            <a:off x="4888990" y="2212679"/>
            <a:ext cx="745049" cy="1185862"/>
            <a:chOff x="4888990" y="2762250"/>
            <a:chExt cx="745049" cy="1185862"/>
          </a:xfrm>
        </p:grpSpPr>
        <p:sp>
          <p:nvSpPr>
            <p:cNvPr id="192" name="圆角矩形 191"/>
            <p:cNvSpPr/>
            <p:nvPr/>
          </p:nvSpPr>
          <p:spPr>
            <a:xfrm>
              <a:off x="4888990" y="2762250"/>
              <a:ext cx="745049" cy="1185862"/>
            </a:xfrm>
            <a:prstGeom prst="roundRect">
              <a:avLst>
                <a:gd name="adj" fmla="val 8996"/>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193" name="组合 192"/>
            <p:cNvGrpSpPr/>
            <p:nvPr/>
          </p:nvGrpSpPr>
          <p:grpSpPr>
            <a:xfrm>
              <a:off x="5014672" y="2873378"/>
              <a:ext cx="497203" cy="963607"/>
              <a:chOff x="5014672" y="2873378"/>
              <a:chExt cx="497203" cy="963607"/>
            </a:xfrm>
          </p:grpSpPr>
          <p:sp>
            <p:nvSpPr>
              <p:cNvPr id="195" name="椭圆 194"/>
              <p:cNvSpPr/>
              <p:nvPr/>
            </p:nvSpPr>
            <p:spPr>
              <a:xfrm>
                <a:off x="5014672" y="2873378"/>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6" name="椭圆 195"/>
              <p:cNvSpPr/>
              <p:nvPr/>
            </p:nvSpPr>
            <p:spPr>
              <a:xfrm>
                <a:off x="5014672" y="3138696"/>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7" name="椭圆 196"/>
              <p:cNvSpPr/>
              <p:nvPr/>
            </p:nvSpPr>
            <p:spPr>
              <a:xfrm>
                <a:off x="5014672" y="3404014"/>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8" name="椭圆 197"/>
              <p:cNvSpPr/>
              <p:nvPr/>
            </p:nvSpPr>
            <p:spPr>
              <a:xfrm>
                <a:off x="5014672" y="3669332"/>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199" name="椭圆 198"/>
              <p:cNvSpPr/>
              <p:nvPr/>
            </p:nvSpPr>
            <p:spPr>
              <a:xfrm>
                <a:off x="5344222" y="2873378"/>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0" name="椭圆 199"/>
              <p:cNvSpPr/>
              <p:nvPr/>
            </p:nvSpPr>
            <p:spPr>
              <a:xfrm>
                <a:off x="5344222" y="3138696"/>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1" name="椭圆 200"/>
              <p:cNvSpPr/>
              <p:nvPr/>
            </p:nvSpPr>
            <p:spPr>
              <a:xfrm>
                <a:off x="5344222" y="3404014"/>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2" name="椭圆 201"/>
              <p:cNvSpPr/>
              <p:nvPr/>
            </p:nvSpPr>
            <p:spPr>
              <a:xfrm>
                <a:off x="5344222" y="3669332"/>
                <a:ext cx="167653" cy="167653"/>
              </a:xfrm>
              <a:prstGeom prst="ellipse">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cxnSp>
          <p:nvCxnSpPr>
            <p:cNvPr id="194" name="直接连接符 193"/>
            <p:cNvCxnSpPr/>
            <p:nvPr/>
          </p:nvCxnSpPr>
          <p:spPr>
            <a:xfrm>
              <a:off x="5264996" y="2984469"/>
              <a:ext cx="0" cy="741424"/>
            </a:xfrm>
            <a:prstGeom prst="line">
              <a:avLst/>
            </a:prstGeom>
            <a:noFill/>
            <a:ln w="19050" cap="rnd" cmpd="sng" algn="ctr">
              <a:solidFill>
                <a:srgbClr val="96969B">
                  <a:lumMod val="40000"/>
                  <a:lumOff val="60000"/>
                </a:srgbClr>
              </a:solidFill>
              <a:prstDash val="solid"/>
              <a:miter lim="800000"/>
            </a:ln>
            <a:effectLst/>
          </p:spPr>
        </p:cxnSp>
      </p:grpSp>
      <p:grpSp>
        <p:nvGrpSpPr>
          <p:cNvPr id="203" name="组合 202"/>
          <p:cNvGrpSpPr/>
          <p:nvPr/>
        </p:nvGrpSpPr>
        <p:grpSpPr>
          <a:xfrm>
            <a:off x="2558663" y="1995985"/>
            <a:ext cx="928190" cy="1408951"/>
            <a:chOff x="2558663" y="2545556"/>
            <a:chExt cx="928190" cy="1408951"/>
          </a:xfrm>
        </p:grpSpPr>
        <p:grpSp>
          <p:nvGrpSpPr>
            <p:cNvPr id="204" name="组合 203"/>
            <p:cNvGrpSpPr/>
            <p:nvPr/>
          </p:nvGrpSpPr>
          <p:grpSpPr>
            <a:xfrm>
              <a:off x="2558663" y="2545556"/>
              <a:ext cx="928190" cy="1408951"/>
              <a:chOff x="2558663" y="2545556"/>
              <a:chExt cx="928190" cy="1408951"/>
            </a:xfrm>
          </p:grpSpPr>
          <p:sp>
            <p:nvSpPr>
              <p:cNvPr id="209" name="Freeform 5"/>
              <p:cNvSpPr>
                <a:spLocks/>
              </p:cNvSpPr>
              <p:nvPr/>
            </p:nvSpPr>
            <p:spPr bwMode="auto">
              <a:xfrm>
                <a:off x="2558663" y="2762250"/>
                <a:ext cx="928190" cy="1192257"/>
              </a:xfrm>
              <a:custGeom>
                <a:avLst/>
                <a:gdLst>
                  <a:gd name="T0" fmla="*/ 2348 w 2348"/>
                  <a:gd name="T1" fmla="*/ 2778 h 3016"/>
                  <a:gd name="T2" fmla="*/ 2344 w 2348"/>
                  <a:gd name="T3" fmla="*/ 2826 h 3016"/>
                  <a:gd name="T4" fmla="*/ 2330 w 2348"/>
                  <a:gd name="T5" fmla="*/ 2870 h 3016"/>
                  <a:gd name="T6" fmla="*/ 2308 w 2348"/>
                  <a:gd name="T7" fmla="*/ 2912 h 3016"/>
                  <a:gd name="T8" fmla="*/ 2278 w 2348"/>
                  <a:gd name="T9" fmla="*/ 2946 h 3016"/>
                  <a:gd name="T10" fmla="*/ 2244 w 2348"/>
                  <a:gd name="T11" fmla="*/ 2976 h 3016"/>
                  <a:gd name="T12" fmla="*/ 2202 w 2348"/>
                  <a:gd name="T13" fmla="*/ 2998 h 3016"/>
                  <a:gd name="T14" fmla="*/ 2158 w 2348"/>
                  <a:gd name="T15" fmla="*/ 3012 h 3016"/>
                  <a:gd name="T16" fmla="*/ 2110 w 2348"/>
                  <a:gd name="T17" fmla="*/ 3016 h 3016"/>
                  <a:gd name="T18" fmla="*/ 238 w 2348"/>
                  <a:gd name="T19" fmla="*/ 3016 h 3016"/>
                  <a:gd name="T20" fmla="*/ 214 w 2348"/>
                  <a:gd name="T21" fmla="*/ 3014 h 3016"/>
                  <a:gd name="T22" fmla="*/ 168 w 2348"/>
                  <a:gd name="T23" fmla="*/ 3006 h 3016"/>
                  <a:gd name="T24" fmla="*/ 124 w 2348"/>
                  <a:gd name="T25" fmla="*/ 2988 h 3016"/>
                  <a:gd name="T26" fmla="*/ 86 w 2348"/>
                  <a:gd name="T27" fmla="*/ 2962 h 3016"/>
                  <a:gd name="T28" fmla="*/ 54 w 2348"/>
                  <a:gd name="T29" fmla="*/ 2930 h 3016"/>
                  <a:gd name="T30" fmla="*/ 28 w 2348"/>
                  <a:gd name="T31" fmla="*/ 2892 h 3016"/>
                  <a:gd name="T32" fmla="*/ 10 w 2348"/>
                  <a:gd name="T33" fmla="*/ 2848 h 3016"/>
                  <a:gd name="T34" fmla="*/ 2 w 2348"/>
                  <a:gd name="T35" fmla="*/ 2802 h 3016"/>
                  <a:gd name="T36" fmla="*/ 0 w 2348"/>
                  <a:gd name="T37" fmla="*/ 980 h 3016"/>
                  <a:gd name="T38" fmla="*/ 0 w 2348"/>
                  <a:gd name="T39" fmla="*/ 952 h 3016"/>
                  <a:gd name="T40" fmla="*/ 8 w 2348"/>
                  <a:gd name="T41" fmla="*/ 894 h 3016"/>
                  <a:gd name="T42" fmla="*/ 22 w 2348"/>
                  <a:gd name="T43" fmla="*/ 836 h 3016"/>
                  <a:gd name="T44" fmla="*/ 42 w 2348"/>
                  <a:gd name="T45" fmla="*/ 782 h 3016"/>
                  <a:gd name="T46" fmla="*/ 414 w 2348"/>
                  <a:gd name="T47" fmla="*/ 74 h 3016"/>
                  <a:gd name="T48" fmla="*/ 424 w 2348"/>
                  <a:gd name="T49" fmla="*/ 58 h 3016"/>
                  <a:gd name="T50" fmla="*/ 450 w 2348"/>
                  <a:gd name="T51" fmla="*/ 30 h 3016"/>
                  <a:gd name="T52" fmla="*/ 482 w 2348"/>
                  <a:gd name="T53" fmla="*/ 12 h 3016"/>
                  <a:gd name="T54" fmla="*/ 518 w 2348"/>
                  <a:gd name="T55" fmla="*/ 2 h 3016"/>
                  <a:gd name="T56" fmla="*/ 1174 w 2348"/>
                  <a:gd name="T57" fmla="*/ 0 h 3016"/>
                  <a:gd name="T58" fmla="*/ 1810 w 2348"/>
                  <a:gd name="T59" fmla="*/ 0 h 3016"/>
                  <a:gd name="T60" fmla="*/ 1848 w 2348"/>
                  <a:gd name="T61" fmla="*/ 6 h 3016"/>
                  <a:gd name="T62" fmla="*/ 1882 w 2348"/>
                  <a:gd name="T63" fmla="*/ 20 h 3016"/>
                  <a:gd name="T64" fmla="*/ 1912 w 2348"/>
                  <a:gd name="T65" fmla="*/ 44 h 3016"/>
                  <a:gd name="T66" fmla="*/ 1934 w 2348"/>
                  <a:gd name="T67" fmla="*/ 74 h 3016"/>
                  <a:gd name="T68" fmla="*/ 2292 w 2348"/>
                  <a:gd name="T69" fmla="*/ 756 h 3016"/>
                  <a:gd name="T70" fmla="*/ 2316 w 2348"/>
                  <a:gd name="T71" fmla="*/ 810 h 3016"/>
                  <a:gd name="T72" fmla="*/ 2334 w 2348"/>
                  <a:gd name="T73" fmla="*/ 864 h 3016"/>
                  <a:gd name="T74" fmla="*/ 2344 w 2348"/>
                  <a:gd name="T75" fmla="*/ 922 h 3016"/>
                  <a:gd name="T76" fmla="*/ 2348 w 2348"/>
                  <a:gd name="T77" fmla="*/ 980 h 3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48" h="3016">
                    <a:moveTo>
                      <a:pt x="2348" y="2778"/>
                    </a:moveTo>
                    <a:lnTo>
                      <a:pt x="2348" y="2778"/>
                    </a:lnTo>
                    <a:lnTo>
                      <a:pt x="2346" y="2802"/>
                    </a:lnTo>
                    <a:lnTo>
                      <a:pt x="2344" y="2826"/>
                    </a:lnTo>
                    <a:lnTo>
                      <a:pt x="2338" y="2848"/>
                    </a:lnTo>
                    <a:lnTo>
                      <a:pt x="2330" y="2870"/>
                    </a:lnTo>
                    <a:lnTo>
                      <a:pt x="2320" y="2892"/>
                    </a:lnTo>
                    <a:lnTo>
                      <a:pt x="2308" y="2912"/>
                    </a:lnTo>
                    <a:lnTo>
                      <a:pt x="2294" y="2930"/>
                    </a:lnTo>
                    <a:lnTo>
                      <a:pt x="2278" y="2946"/>
                    </a:lnTo>
                    <a:lnTo>
                      <a:pt x="2262" y="2962"/>
                    </a:lnTo>
                    <a:lnTo>
                      <a:pt x="2244" y="2976"/>
                    </a:lnTo>
                    <a:lnTo>
                      <a:pt x="2224" y="2988"/>
                    </a:lnTo>
                    <a:lnTo>
                      <a:pt x="2202" y="2998"/>
                    </a:lnTo>
                    <a:lnTo>
                      <a:pt x="2180" y="3006"/>
                    </a:lnTo>
                    <a:lnTo>
                      <a:pt x="2158" y="3012"/>
                    </a:lnTo>
                    <a:lnTo>
                      <a:pt x="2134" y="3014"/>
                    </a:lnTo>
                    <a:lnTo>
                      <a:pt x="2110" y="3016"/>
                    </a:lnTo>
                    <a:lnTo>
                      <a:pt x="1174" y="3016"/>
                    </a:lnTo>
                    <a:lnTo>
                      <a:pt x="238" y="3016"/>
                    </a:lnTo>
                    <a:lnTo>
                      <a:pt x="238" y="3016"/>
                    </a:lnTo>
                    <a:lnTo>
                      <a:pt x="214" y="3014"/>
                    </a:lnTo>
                    <a:lnTo>
                      <a:pt x="190" y="3012"/>
                    </a:lnTo>
                    <a:lnTo>
                      <a:pt x="168" y="3006"/>
                    </a:lnTo>
                    <a:lnTo>
                      <a:pt x="146" y="2998"/>
                    </a:lnTo>
                    <a:lnTo>
                      <a:pt x="124" y="2988"/>
                    </a:lnTo>
                    <a:lnTo>
                      <a:pt x="104" y="2976"/>
                    </a:lnTo>
                    <a:lnTo>
                      <a:pt x="86" y="2962"/>
                    </a:lnTo>
                    <a:lnTo>
                      <a:pt x="70" y="2946"/>
                    </a:lnTo>
                    <a:lnTo>
                      <a:pt x="54" y="2930"/>
                    </a:lnTo>
                    <a:lnTo>
                      <a:pt x="40" y="2912"/>
                    </a:lnTo>
                    <a:lnTo>
                      <a:pt x="28" y="2892"/>
                    </a:lnTo>
                    <a:lnTo>
                      <a:pt x="18" y="2870"/>
                    </a:lnTo>
                    <a:lnTo>
                      <a:pt x="10" y="2848"/>
                    </a:lnTo>
                    <a:lnTo>
                      <a:pt x="4" y="2826"/>
                    </a:lnTo>
                    <a:lnTo>
                      <a:pt x="2" y="2802"/>
                    </a:lnTo>
                    <a:lnTo>
                      <a:pt x="0" y="2778"/>
                    </a:lnTo>
                    <a:lnTo>
                      <a:pt x="0" y="980"/>
                    </a:lnTo>
                    <a:lnTo>
                      <a:pt x="0" y="980"/>
                    </a:lnTo>
                    <a:lnTo>
                      <a:pt x="0" y="952"/>
                    </a:lnTo>
                    <a:lnTo>
                      <a:pt x="4" y="922"/>
                    </a:lnTo>
                    <a:lnTo>
                      <a:pt x="8" y="894"/>
                    </a:lnTo>
                    <a:lnTo>
                      <a:pt x="14" y="864"/>
                    </a:lnTo>
                    <a:lnTo>
                      <a:pt x="22" y="836"/>
                    </a:lnTo>
                    <a:lnTo>
                      <a:pt x="32" y="810"/>
                    </a:lnTo>
                    <a:lnTo>
                      <a:pt x="42" y="782"/>
                    </a:lnTo>
                    <a:lnTo>
                      <a:pt x="56" y="756"/>
                    </a:lnTo>
                    <a:lnTo>
                      <a:pt x="414" y="74"/>
                    </a:lnTo>
                    <a:lnTo>
                      <a:pt x="414" y="74"/>
                    </a:lnTo>
                    <a:lnTo>
                      <a:pt x="424" y="58"/>
                    </a:lnTo>
                    <a:lnTo>
                      <a:pt x="436" y="44"/>
                    </a:lnTo>
                    <a:lnTo>
                      <a:pt x="450" y="30"/>
                    </a:lnTo>
                    <a:lnTo>
                      <a:pt x="466" y="20"/>
                    </a:lnTo>
                    <a:lnTo>
                      <a:pt x="482" y="12"/>
                    </a:lnTo>
                    <a:lnTo>
                      <a:pt x="500" y="6"/>
                    </a:lnTo>
                    <a:lnTo>
                      <a:pt x="518" y="2"/>
                    </a:lnTo>
                    <a:lnTo>
                      <a:pt x="538" y="0"/>
                    </a:lnTo>
                    <a:lnTo>
                      <a:pt x="1174" y="0"/>
                    </a:lnTo>
                    <a:lnTo>
                      <a:pt x="1810" y="0"/>
                    </a:lnTo>
                    <a:lnTo>
                      <a:pt x="1810" y="0"/>
                    </a:lnTo>
                    <a:lnTo>
                      <a:pt x="1830" y="2"/>
                    </a:lnTo>
                    <a:lnTo>
                      <a:pt x="1848" y="6"/>
                    </a:lnTo>
                    <a:lnTo>
                      <a:pt x="1866" y="12"/>
                    </a:lnTo>
                    <a:lnTo>
                      <a:pt x="1882" y="20"/>
                    </a:lnTo>
                    <a:lnTo>
                      <a:pt x="1898" y="30"/>
                    </a:lnTo>
                    <a:lnTo>
                      <a:pt x="1912" y="44"/>
                    </a:lnTo>
                    <a:lnTo>
                      <a:pt x="1924" y="58"/>
                    </a:lnTo>
                    <a:lnTo>
                      <a:pt x="1934" y="74"/>
                    </a:lnTo>
                    <a:lnTo>
                      <a:pt x="2292" y="756"/>
                    </a:lnTo>
                    <a:lnTo>
                      <a:pt x="2292" y="756"/>
                    </a:lnTo>
                    <a:lnTo>
                      <a:pt x="2306" y="782"/>
                    </a:lnTo>
                    <a:lnTo>
                      <a:pt x="2316" y="810"/>
                    </a:lnTo>
                    <a:lnTo>
                      <a:pt x="2326" y="836"/>
                    </a:lnTo>
                    <a:lnTo>
                      <a:pt x="2334" y="864"/>
                    </a:lnTo>
                    <a:lnTo>
                      <a:pt x="2340" y="894"/>
                    </a:lnTo>
                    <a:lnTo>
                      <a:pt x="2344" y="922"/>
                    </a:lnTo>
                    <a:lnTo>
                      <a:pt x="2348" y="952"/>
                    </a:lnTo>
                    <a:lnTo>
                      <a:pt x="2348" y="980"/>
                    </a:lnTo>
                    <a:lnTo>
                      <a:pt x="2348" y="2778"/>
                    </a:lnTo>
                    <a:close/>
                  </a:path>
                </a:pathLst>
              </a:custGeom>
              <a:solidFill>
                <a:srgbClr val="96969B">
                  <a:lumMod val="20000"/>
                  <a:lumOff val="80000"/>
                </a:srgbClr>
              </a:solidFill>
              <a:ln w="12700">
                <a:noFill/>
                <a:prstDash val="solid"/>
                <a:round/>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black"/>
                  </a:solidFill>
                  <a:effectLst/>
                  <a:uLnTx/>
                  <a:uFillTx/>
                  <a:latin typeface="小米兰亭_GB外压缩"/>
                  <a:ea typeface="小米兰亭_GB外压缩"/>
                </a:endParaRPr>
              </a:p>
            </p:txBody>
          </p:sp>
          <p:grpSp>
            <p:nvGrpSpPr>
              <p:cNvPr id="210" name="组合 209"/>
              <p:cNvGrpSpPr/>
              <p:nvPr/>
            </p:nvGrpSpPr>
            <p:grpSpPr>
              <a:xfrm>
                <a:off x="2708433" y="2545556"/>
                <a:ext cx="628650" cy="216694"/>
                <a:chOff x="2707339" y="2545556"/>
                <a:chExt cx="628650" cy="216694"/>
              </a:xfrm>
            </p:grpSpPr>
            <p:sp>
              <p:nvSpPr>
                <p:cNvPr id="211" name="圆角矩形 210"/>
                <p:cNvSpPr/>
                <p:nvPr/>
              </p:nvSpPr>
              <p:spPr>
                <a:xfrm>
                  <a:off x="2707339" y="2545556"/>
                  <a:ext cx="628650" cy="216694"/>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2" name="圆角矩形 211"/>
                <p:cNvSpPr/>
                <p:nvPr/>
              </p:nvSpPr>
              <p:spPr>
                <a:xfrm>
                  <a:off x="2732343"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3" name="圆角矩形 212"/>
                <p:cNvSpPr/>
                <p:nvPr/>
              </p:nvSpPr>
              <p:spPr>
                <a:xfrm>
                  <a:off x="2821412"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4" name="圆角矩形 213"/>
                <p:cNvSpPr/>
                <p:nvPr/>
              </p:nvSpPr>
              <p:spPr>
                <a:xfrm>
                  <a:off x="2910481"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5" name="圆角矩形 214"/>
                <p:cNvSpPr/>
                <p:nvPr/>
              </p:nvSpPr>
              <p:spPr>
                <a:xfrm>
                  <a:off x="2999550"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6" name="圆角矩形 215"/>
                <p:cNvSpPr/>
                <p:nvPr/>
              </p:nvSpPr>
              <p:spPr>
                <a:xfrm>
                  <a:off x="3088619"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7" name="圆角矩形 216"/>
                <p:cNvSpPr/>
                <p:nvPr/>
              </p:nvSpPr>
              <p:spPr>
                <a:xfrm>
                  <a:off x="3177688"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18" name="圆角矩形 217"/>
                <p:cNvSpPr/>
                <p:nvPr/>
              </p:nvSpPr>
              <p:spPr>
                <a:xfrm>
                  <a:off x="3266759" y="2597942"/>
                  <a:ext cx="36000" cy="126000"/>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sp>
          <p:nvSpPr>
            <p:cNvPr id="205" name="同侧圆角矩形 204"/>
            <p:cNvSpPr/>
            <p:nvPr/>
          </p:nvSpPr>
          <p:spPr>
            <a:xfrm rot="5400000">
              <a:off x="2590005" y="3180966"/>
              <a:ext cx="531018" cy="593701"/>
            </a:xfrm>
            <a:prstGeom prst="round2SameRect">
              <a:avLst/>
            </a:prstGeom>
            <a:solidFill>
              <a:srgbClr val="96969B">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6" name="圆角矩形 205"/>
            <p:cNvSpPr/>
            <p:nvPr/>
          </p:nvSpPr>
          <p:spPr>
            <a:xfrm>
              <a:off x="2614998" y="3324225"/>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7" name="圆角矩形 206"/>
            <p:cNvSpPr/>
            <p:nvPr/>
          </p:nvSpPr>
          <p:spPr>
            <a:xfrm>
              <a:off x="2614998" y="3438525"/>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08" name="圆角矩形 207"/>
            <p:cNvSpPr/>
            <p:nvPr/>
          </p:nvSpPr>
          <p:spPr>
            <a:xfrm>
              <a:off x="2614998" y="3552824"/>
              <a:ext cx="470349" cy="66675"/>
            </a:xfrm>
            <a:prstGeom prst="round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nvGrpSpPr>
          <p:cNvPr id="219" name="组合 218"/>
          <p:cNvGrpSpPr/>
          <p:nvPr/>
        </p:nvGrpSpPr>
        <p:grpSpPr>
          <a:xfrm>
            <a:off x="1895475" y="1697724"/>
            <a:ext cx="492922" cy="790209"/>
            <a:chOff x="1895475" y="3157902"/>
            <a:chExt cx="492922" cy="790209"/>
          </a:xfrm>
        </p:grpSpPr>
        <p:sp>
          <p:nvSpPr>
            <p:cNvPr id="220" name="同侧圆角矩形 219"/>
            <p:cNvSpPr/>
            <p:nvPr/>
          </p:nvSpPr>
          <p:spPr>
            <a:xfrm rot="10800000">
              <a:off x="1928429" y="3340122"/>
              <a:ext cx="426627" cy="607989"/>
            </a:xfrm>
            <a:prstGeom prst="round2SameRect">
              <a:avLst>
                <a:gd name="adj1" fmla="val 11643"/>
                <a:gd name="adj2" fmla="val 0"/>
              </a:avLst>
            </a:prstGeom>
            <a:solidFill>
              <a:srgbClr val="96969B">
                <a:lumMod val="20000"/>
                <a:lumOff val="8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221" name="组合 220"/>
            <p:cNvGrpSpPr/>
            <p:nvPr/>
          </p:nvGrpSpPr>
          <p:grpSpPr>
            <a:xfrm>
              <a:off x="1895475" y="3157902"/>
              <a:ext cx="492922" cy="182220"/>
              <a:chOff x="1895475" y="3157902"/>
              <a:chExt cx="492922" cy="182220"/>
            </a:xfrm>
          </p:grpSpPr>
          <p:sp>
            <p:nvSpPr>
              <p:cNvPr id="222" name="圆角矩形 221"/>
              <p:cNvSpPr/>
              <p:nvPr/>
            </p:nvSpPr>
            <p:spPr>
              <a:xfrm>
                <a:off x="1895475" y="3157902"/>
                <a:ext cx="492922" cy="182220"/>
              </a:xfrm>
              <a:prstGeom prst="roundRect">
                <a:avLst>
                  <a:gd name="adj" fmla="val 8705"/>
                </a:avLst>
              </a:prstGeom>
              <a:solidFill>
                <a:srgbClr val="96969B">
                  <a:lumMod val="60000"/>
                  <a:lumOff val="40000"/>
                </a:srgbClr>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3" name="圆角矩形 222"/>
              <p:cNvSpPr/>
              <p:nvPr/>
            </p:nvSpPr>
            <p:spPr>
              <a:xfrm>
                <a:off x="1939552"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4" name="圆角矩形 223"/>
              <p:cNvSpPr/>
              <p:nvPr/>
            </p:nvSpPr>
            <p:spPr>
              <a:xfrm>
                <a:off x="2014451"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5" name="圆角矩形 224"/>
              <p:cNvSpPr/>
              <p:nvPr/>
            </p:nvSpPr>
            <p:spPr>
              <a:xfrm>
                <a:off x="2089350"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6" name="圆角矩形 225"/>
              <p:cNvSpPr/>
              <p:nvPr/>
            </p:nvSpPr>
            <p:spPr>
              <a:xfrm>
                <a:off x="2164249"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7" name="圆角矩形 226"/>
              <p:cNvSpPr/>
              <p:nvPr/>
            </p:nvSpPr>
            <p:spPr>
              <a:xfrm>
                <a:off x="2239148"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228" name="圆角矩形 227"/>
              <p:cNvSpPr/>
              <p:nvPr/>
            </p:nvSpPr>
            <p:spPr>
              <a:xfrm>
                <a:off x="2314048" y="3201954"/>
                <a:ext cx="30273" cy="105955"/>
              </a:xfrm>
              <a:prstGeom prst="roundRect">
                <a:avLst>
                  <a:gd name="adj" fmla="val 50000"/>
                </a:avLst>
              </a:prstGeom>
              <a:solidFill>
                <a:sysClr val="window" lastClr="FFFFFF"/>
              </a:solidFill>
              <a:ln w="3175"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grpSp>
      <p:sp>
        <p:nvSpPr>
          <p:cNvPr id="229" name="矩形 228"/>
          <p:cNvSpPr/>
          <p:nvPr/>
        </p:nvSpPr>
        <p:spPr>
          <a:xfrm>
            <a:off x="6415374" y="1741776"/>
            <a:ext cx="4662997" cy="1723549"/>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400" dirty="0">
                <a:solidFill>
                  <a:schemeClr val="tx1">
                    <a:lumMod val="65000"/>
                    <a:lumOff val="35000"/>
                  </a:schemeClr>
                </a:solidFill>
                <a:latin typeface="小米兰亭_GB外压缩"/>
                <a:ea typeface="小米兰亭_GB外压缩"/>
              </a:rPr>
              <a:t>ENTER YOUR TITLE</a:t>
            </a:r>
          </a:p>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a:t>
            </a:r>
            <a:r>
              <a:rPr lang="zh-CN" altLang="en-US" sz="1000" dirty="0">
                <a:solidFill>
                  <a:schemeClr val="tx1">
                    <a:lumMod val="65000"/>
                    <a:lumOff val="35000"/>
                  </a:schemeClr>
                </a:solidFill>
                <a:latin typeface="小米兰亭_GB外压缩"/>
                <a:ea typeface="小米兰亭_GB外压缩"/>
              </a:rPr>
              <a:t>客户服务是我们存在的唯一理由，客户需求是我们发展的原动力。我们坚持以客户为中心，快速响应客户需求，持续为客户创造长期价值进而成就客户</a:t>
            </a:r>
            <a:r>
              <a:rPr lang="zh-CN" altLang="en-US" sz="1000" dirty="0" smtClean="0">
                <a:solidFill>
                  <a:schemeClr val="tx1">
                    <a:lumMod val="65000"/>
                    <a:lumOff val="35000"/>
                  </a:schemeClr>
                </a:solidFill>
                <a:latin typeface="小米兰亭_GB外压缩"/>
                <a:ea typeface="小米兰亭_GB外压缩"/>
              </a:rPr>
              <a:t>。</a:t>
            </a:r>
            <a:endParaRPr lang="en-US" altLang="zh-CN" sz="1000" dirty="0" smtClean="0">
              <a:solidFill>
                <a:schemeClr val="tx1">
                  <a:lumMod val="65000"/>
                  <a:lumOff val="35000"/>
                </a:schemeClr>
              </a:solidFill>
              <a:latin typeface="小米兰亭_GB外压缩"/>
              <a:ea typeface="小米兰亭_GB外压缩"/>
            </a:endParaRPr>
          </a:p>
          <a:p>
            <a:pPr algn="just"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为</a:t>
            </a:r>
            <a:r>
              <a:rPr lang="zh-CN" altLang="en-US" sz="1000" dirty="0">
                <a:solidFill>
                  <a:schemeClr val="tx1">
                    <a:lumMod val="65000"/>
                    <a:lumOff val="35000"/>
                  </a:schemeClr>
                </a:solidFill>
                <a:latin typeface="小米兰亭_GB外压缩"/>
                <a:ea typeface="小米兰亭_GB外压缩"/>
              </a:rPr>
              <a:t>客户提供有效服务，是我们工作的方向和价值评价的标尺，成就客户就是成就我们自己。为客户服务是我们存在的唯一</a:t>
            </a:r>
            <a:r>
              <a:rPr lang="zh-CN" altLang="en-US" sz="1000" dirty="0" smtClean="0">
                <a:solidFill>
                  <a:schemeClr val="tx1">
                    <a:lumMod val="65000"/>
                    <a:lumOff val="35000"/>
                  </a:schemeClr>
                </a:solidFill>
                <a:latin typeface="小米兰亭_GB外压缩"/>
                <a:ea typeface="小米兰亭_GB外压缩"/>
              </a:rPr>
              <a:t>理由客户</a:t>
            </a:r>
            <a:r>
              <a:rPr lang="zh-CN" altLang="en-US" sz="1000" dirty="0">
                <a:solidFill>
                  <a:schemeClr val="tx1">
                    <a:lumMod val="65000"/>
                    <a:lumOff val="35000"/>
                  </a:schemeClr>
                </a:solidFill>
                <a:latin typeface="小米兰亭_GB外压缩"/>
                <a:ea typeface="小米兰亭_GB外压缩"/>
              </a:rPr>
              <a:t>需求是我们发展的</a:t>
            </a:r>
            <a:r>
              <a:rPr lang="zh-CN" altLang="en-US" sz="1000" dirty="0" smtClean="0">
                <a:solidFill>
                  <a:schemeClr val="tx1">
                    <a:lumMod val="65000"/>
                    <a:lumOff val="35000"/>
                  </a:schemeClr>
                </a:solidFill>
                <a:latin typeface="小米兰亭_GB外压缩"/>
                <a:ea typeface="小米兰亭_GB外压缩"/>
              </a:rPr>
              <a:t>原动力我们</a:t>
            </a:r>
            <a:r>
              <a:rPr lang="zh-CN" altLang="en-US" sz="1000" dirty="0">
                <a:solidFill>
                  <a:schemeClr val="tx1">
                    <a:lumMod val="65000"/>
                    <a:lumOff val="35000"/>
                  </a:schemeClr>
                </a:solidFill>
                <a:latin typeface="小米兰亭_GB外压缩"/>
                <a:ea typeface="小米兰亭_GB外压缩"/>
              </a:rPr>
              <a:t>坚持以客户为中心，快速响应客户需求，持续为客户创造长期价值进而成就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dirty="0">
              <a:solidFill>
                <a:schemeClr val="tx1">
                  <a:lumMod val="65000"/>
                  <a:lumOff val="35000"/>
                </a:schemeClr>
              </a:solidFill>
              <a:latin typeface="小米兰亭_GB外压缩"/>
              <a:ea typeface="小米兰亭_GB外压缩"/>
            </a:endParaRPr>
          </a:p>
        </p:txBody>
      </p:sp>
      <p:grpSp>
        <p:nvGrpSpPr>
          <p:cNvPr id="230" name="组合 229"/>
          <p:cNvGrpSpPr/>
          <p:nvPr/>
        </p:nvGrpSpPr>
        <p:grpSpPr>
          <a:xfrm>
            <a:off x="950775" y="4970539"/>
            <a:ext cx="4655344" cy="808275"/>
            <a:chOff x="950775" y="4970539"/>
            <a:chExt cx="4655344" cy="808275"/>
          </a:xfrm>
        </p:grpSpPr>
        <p:sp>
          <p:nvSpPr>
            <p:cNvPr id="231" name="矩形 230"/>
            <p:cNvSpPr/>
            <p:nvPr/>
          </p:nvSpPr>
          <p:spPr>
            <a:xfrm>
              <a:off x="1878862" y="4970539"/>
              <a:ext cx="3727257" cy="748731"/>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tabLst/>
                <a:defRPr/>
              </a:pPr>
              <a:r>
                <a:rPr kumimoji="0" lang="zh-CN" altLang="en-US"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endParaRPr>
            </a:p>
          </p:txBody>
        </p:sp>
        <p:grpSp>
          <p:nvGrpSpPr>
            <p:cNvPr id="232" name="组合 231"/>
            <p:cNvGrpSpPr/>
            <p:nvPr/>
          </p:nvGrpSpPr>
          <p:grpSpPr>
            <a:xfrm>
              <a:off x="950775" y="4971094"/>
              <a:ext cx="807720" cy="807720"/>
              <a:chOff x="6386299" y="3825240"/>
              <a:chExt cx="807720" cy="807720"/>
            </a:xfrm>
          </p:grpSpPr>
          <p:sp>
            <p:nvSpPr>
              <p:cNvPr id="233" name="椭圆 232"/>
              <p:cNvSpPr/>
              <p:nvPr/>
            </p:nvSpPr>
            <p:spPr>
              <a:xfrm>
                <a:off x="6386299" y="3825240"/>
                <a:ext cx="807720" cy="807720"/>
              </a:xfrm>
              <a:prstGeom prst="ellipse">
                <a:avLst/>
              </a:prstGeom>
              <a:solidFill>
                <a:srgbClr val="01927A"/>
              </a:solid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234" name="矩形 233"/>
              <p:cNvSpPr/>
              <p:nvPr/>
            </p:nvSpPr>
            <p:spPr>
              <a:xfrm>
                <a:off x="6421308" y="3983028"/>
                <a:ext cx="71045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小米兰亭_GB外压缩"/>
                    <a:ea typeface="小米兰亭_GB外压缩"/>
                  </a:rPr>
                  <a:t>50</a:t>
                </a: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grpSp>
        <p:nvGrpSpPr>
          <p:cNvPr id="235" name="组合 234"/>
          <p:cNvGrpSpPr/>
          <p:nvPr/>
        </p:nvGrpSpPr>
        <p:grpSpPr>
          <a:xfrm>
            <a:off x="950775" y="3828045"/>
            <a:ext cx="4655344" cy="807720"/>
            <a:chOff x="950775" y="3828045"/>
            <a:chExt cx="4655344" cy="807720"/>
          </a:xfrm>
        </p:grpSpPr>
        <p:sp>
          <p:nvSpPr>
            <p:cNvPr id="236" name="矩形 235"/>
            <p:cNvSpPr/>
            <p:nvPr/>
          </p:nvSpPr>
          <p:spPr>
            <a:xfrm>
              <a:off x="1878862" y="3850905"/>
              <a:ext cx="3727257" cy="748731"/>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tabLst/>
                <a:defRPr/>
              </a:pPr>
              <a:r>
                <a:rPr kumimoji="0" lang="zh-CN" altLang="en-US"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endParaRPr>
            </a:p>
          </p:txBody>
        </p:sp>
        <p:grpSp>
          <p:nvGrpSpPr>
            <p:cNvPr id="237" name="组合 236"/>
            <p:cNvGrpSpPr/>
            <p:nvPr/>
          </p:nvGrpSpPr>
          <p:grpSpPr>
            <a:xfrm>
              <a:off x="950775" y="3828045"/>
              <a:ext cx="807720" cy="807720"/>
              <a:chOff x="6386299" y="3825240"/>
              <a:chExt cx="807720" cy="807720"/>
            </a:xfrm>
          </p:grpSpPr>
          <p:sp>
            <p:nvSpPr>
              <p:cNvPr id="238" name="椭圆 237"/>
              <p:cNvSpPr/>
              <p:nvPr/>
            </p:nvSpPr>
            <p:spPr>
              <a:xfrm>
                <a:off x="6386299" y="3825240"/>
                <a:ext cx="807720" cy="807720"/>
              </a:xfrm>
              <a:prstGeom prst="ellipse">
                <a:avLst/>
              </a:prstGeom>
              <a:solidFill>
                <a:srgbClr val="F35E29"/>
              </a:solid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239" name="矩形 238"/>
              <p:cNvSpPr/>
              <p:nvPr/>
            </p:nvSpPr>
            <p:spPr>
              <a:xfrm>
                <a:off x="6421308" y="3983028"/>
                <a:ext cx="710451"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小米兰亭_GB外压缩"/>
                    <a:ea typeface="小米兰亭_GB外压缩"/>
                  </a:rPr>
                  <a:t>30</a:t>
                </a: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grpSp>
        <p:nvGrpSpPr>
          <p:cNvPr id="240" name="组合 239"/>
          <p:cNvGrpSpPr/>
          <p:nvPr/>
        </p:nvGrpSpPr>
        <p:grpSpPr>
          <a:xfrm>
            <a:off x="6423027" y="4970539"/>
            <a:ext cx="4655344" cy="808275"/>
            <a:chOff x="6423027" y="4970539"/>
            <a:chExt cx="4655344" cy="808275"/>
          </a:xfrm>
        </p:grpSpPr>
        <p:sp>
          <p:nvSpPr>
            <p:cNvPr id="241" name="矩形 240"/>
            <p:cNvSpPr/>
            <p:nvPr/>
          </p:nvSpPr>
          <p:spPr>
            <a:xfrm>
              <a:off x="7351114" y="4970539"/>
              <a:ext cx="3727257" cy="748731"/>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tabLst/>
                <a:defRPr/>
              </a:pPr>
              <a:r>
                <a:rPr kumimoji="0" lang="zh-CN" altLang="en-US"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endParaRPr>
            </a:p>
          </p:txBody>
        </p:sp>
        <p:grpSp>
          <p:nvGrpSpPr>
            <p:cNvPr id="242" name="组合 241"/>
            <p:cNvGrpSpPr/>
            <p:nvPr/>
          </p:nvGrpSpPr>
          <p:grpSpPr>
            <a:xfrm>
              <a:off x="6423027" y="4971094"/>
              <a:ext cx="807720" cy="807720"/>
              <a:chOff x="6386299" y="3825240"/>
              <a:chExt cx="807720" cy="807720"/>
            </a:xfrm>
          </p:grpSpPr>
          <p:sp>
            <p:nvSpPr>
              <p:cNvPr id="243" name="椭圆 242"/>
              <p:cNvSpPr/>
              <p:nvPr/>
            </p:nvSpPr>
            <p:spPr>
              <a:xfrm>
                <a:off x="6386299" y="3825240"/>
                <a:ext cx="807720" cy="807720"/>
              </a:xfrm>
              <a:prstGeom prst="ellipse">
                <a:avLst/>
              </a:prstGeom>
              <a:solidFill>
                <a:srgbClr val="F35E29"/>
              </a:solid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244" name="矩形 243"/>
              <p:cNvSpPr/>
              <p:nvPr/>
            </p:nvSpPr>
            <p:spPr>
              <a:xfrm>
                <a:off x="6421308" y="3983028"/>
                <a:ext cx="713657"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小米兰亭_GB外压缩"/>
                    <a:ea typeface="小米兰亭_GB外压缩"/>
                  </a:rPr>
                  <a:t>60</a:t>
                </a: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grpSp>
        <p:nvGrpSpPr>
          <p:cNvPr id="245" name="组合 244"/>
          <p:cNvGrpSpPr/>
          <p:nvPr/>
        </p:nvGrpSpPr>
        <p:grpSpPr>
          <a:xfrm>
            <a:off x="6423027" y="3828045"/>
            <a:ext cx="4655344" cy="807720"/>
            <a:chOff x="6423027" y="3828045"/>
            <a:chExt cx="4655344" cy="807720"/>
          </a:xfrm>
        </p:grpSpPr>
        <p:sp>
          <p:nvSpPr>
            <p:cNvPr id="246" name="矩形 245"/>
            <p:cNvSpPr/>
            <p:nvPr/>
          </p:nvSpPr>
          <p:spPr>
            <a:xfrm>
              <a:off x="7351114" y="3850905"/>
              <a:ext cx="3727257" cy="748731"/>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tabLst/>
                <a:defRPr/>
              </a:pPr>
              <a:r>
                <a:rPr kumimoji="0" lang="zh-CN" altLang="en-US"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smtClean="0">
                <a:ln>
                  <a:noFill/>
                </a:ln>
                <a:solidFill>
                  <a:schemeClr val="tx1">
                    <a:lumMod val="65000"/>
                    <a:lumOff val="35000"/>
                  </a:schemeClr>
                </a:solidFill>
                <a:effectLst/>
                <a:uLnTx/>
                <a:uFillTx/>
                <a:latin typeface="小米兰亭_GB外压缩"/>
                <a:ea typeface="小米兰亭_GB外压缩"/>
              </a:endParaRPr>
            </a:p>
          </p:txBody>
        </p:sp>
        <p:grpSp>
          <p:nvGrpSpPr>
            <p:cNvPr id="247" name="组合 246"/>
            <p:cNvGrpSpPr/>
            <p:nvPr/>
          </p:nvGrpSpPr>
          <p:grpSpPr>
            <a:xfrm>
              <a:off x="6423027" y="3828045"/>
              <a:ext cx="807720" cy="807720"/>
              <a:chOff x="6386299" y="3825240"/>
              <a:chExt cx="807720" cy="807720"/>
            </a:xfrm>
          </p:grpSpPr>
          <p:sp>
            <p:nvSpPr>
              <p:cNvPr id="248" name="椭圆 247"/>
              <p:cNvSpPr/>
              <p:nvPr/>
            </p:nvSpPr>
            <p:spPr>
              <a:xfrm>
                <a:off x="6386299" y="3825240"/>
                <a:ext cx="807720" cy="807720"/>
              </a:xfrm>
              <a:prstGeom prst="ellipse">
                <a:avLst/>
              </a:prstGeom>
              <a:solidFill>
                <a:srgbClr val="01927A"/>
              </a:solid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rgbClr val="5A6478">
                      <a:lumMod val="60000"/>
                      <a:lumOff val="40000"/>
                    </a:srgbClr>
                  </a:solidFill>
                  <a:effectLst/>
                  <a:uLnTx/>
                  <a:uFillTx/>
                  <a:latin typeface="小米兰亭_GB外压缩"/>
                  <a:ea typeface="小米兰亭_GB外压缩"/>
                </a:endParaRPr>
              </a:p>
            </p:txBody>
          </p:sp>
          <p:sp>
            <p:nvSpPr>
              <p:cNvPr id="249" name="矩形 248"/>
              <p:cNvSpPr/>
              <p:nvPr/>
            </p:nvSpPr>
            <p:spPr>
              <a:xfrm>
                <a:off x="6421308" y="3983028"/>
                <a:ext cx="713657"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latin typeface="小米兰亭_GB外压缩"/>
                    <a:ea typeface="小米兰亭_GB外压缩"/>
                  </a:rPr>
                  <a:t>40</a:t>
                </a: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spTree>
    <p:extLst>
      <p:ext uri="{BB962C8B-B14F-4D97-AF65-F5344CB8AC3E}">
        <p14:creationId xmlns:p14="http://schemas.microsoft.com/office/powerpoint/2010/main" xmlns="" val="1065788470"/>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7"/>
                                        </p:tgtEl>
                                        <p:attrNameLst>
                                          <p:attrName>style.visibility</p:attrName>
                                        </p:attrNameLst>
                                      </p:cBhvr>
                                      <p:to>
                                        <p:strVal val="visible"/>
                                      </p:to>
                                    </p:set>
                                    <p:animEffect transition="in" filter="barn(inVertical)">
                                      <p:cBhvr>
                                        <p:cTn id="7" dur="500"/>
                                        <p:tgtEl>
                                          <p:spTgt spid="127"/>
                                        </p:tgtEl>
                                      </p:cBhvr>
                                    </p:animEffect>
                                  </p:childTnLst>
                                </p:cTn>
                              </p:par>
                            </p:childTnLst>
                          </p:cTn>
                        </p:par>
                        <p:par>
                          <p:cTn id="8" fill="hold">
                            <p:stCondLst>
                              <p:cond delay="500"/>
                            </p:stCondLst>
                            <p:childTnLst>
                              <p:par>
                                <p:cTn id="9" presetID="37" presetClass="entr" presetSubtype="0"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Effect transition="in" filter="fade">
                                      <p:cBhvr>
                                        <p:cTn id="11" dur="1000"/>
                                        <p:tgtEl>
                                          <p:spTgt spid="128"/>
                                        </p:tgtEl>
                                      </p:cBhvr>
                                    </p:animEffect>
                                    <p:anim calcmode="lin" valueType="num">
                                      <p:cBhvr>
                                        <p:cTn id="12" dur="1000" fill="hold"/>
                                        <p:tgtEl>
                                          <p:spTgt spid="128"/>
                                        </p:tgtEl>
                                        <p:attrNameLst>
                                          <p:attrName>ppt_x</p:attrName>
                                        </p:attrNameLst>
                                      </p:cBhvr>
                                      <p:tavLst>
                                        <p:tav tm="0">
                                          <p:val>
                                            <p:strVal val="#ppt_x"/>
                                          </p:val>
                                        </p:tav>
                                        <p:tav tm="100000">
                                          <p:val>
                                            <p:strVal val="#ppt_x"/>
                                          </p:val>
                                        </p:tav>
                                      </p:tavLst>
                                    </p:anim>
                                    <p:anim calcmode="lin" valueType="num">
                                      <p:cBhvr>
                                        <p:cTn id="13" dur="900" decel="100000" fill="hold"/>
                                        <p:tgtEl>
                                          <p:spTgt spid="12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128"/>
                                        </p:tgtEl>
                                        <p:attrNameLst>
                                          <p:attrName>ppt_y</p:attrName>
                                        </p:attrNameLst>
                                      </p:cBhvr>
                                      <p:tavLst>
                                        <p:tav tm="0">
                                          <p:val>
                                            <p:strVal val="#ppt_y-.03"/>
                                          </p:val>
                                        </p:tav>
                                        <p:tav tm="100000">
                                          <p:val>
                                            <p:strVal val="#ppt_y"/>
                                          </p:val>
                                        </p:tav>
                                      </p:tavLst>
                                    </p:anim>
                                  </p:childTnLst>
                                </p:cTn>
                              </p:par>
                              <p:par>
                                <p:cTn id="15" presetID="37" presetClass="entr" presetSubtype="0" fill="hold" nodeType="withEffect">
                                  <p:stCondLst>
                                    <p:cond delay="300"/>
                                  </p:stCondLst>
                                  <p:childTnLst>
                                    <p:set>
                                      <p:cBhvr>
                                        <p:cTn id="16" dur="1" fill="hold">
                                          <p:stCondLst>
                                            <p:cond delay="0"/>
                                          </p:stCondLst>
                                        </p:cTn>
                                        <p:tgtEl>
                                          <p:spTgt spid="219"/>
                                        </p:tgtEl>
                                        <p:attrNameLst>
                                          <p:attrName>style.visibility</p:attrName>
                                        </p:attrNameLst>
                                      </p:cBhvr>
                                      <p:to>
                                        <p:strVal val="visible"/>
                                      </p:to>
                                    </p:set>
                                    <p:animEffect transition="in" filter="fade">
                                      <p:cBhvr>
                                        <p:cTn id="17" dur="1000"/>
                                        <p:tgtEl>
                                          <p:spTgt spid="219"/>
                                        </p:tgtEl>
                                      </p:cBhvr>
                                    </p:animEffect>
                                    <p:anim calcmode="lin" valueType="num">
                                      <p:cBhvr>
                                        <p:cTn id="18" dur="1000" fill="hold"/>
                                        <p:tgtEl>
                                          <p:spTgt spid="219"/>
                                        </p:tgtEl>
                                        <p:attrNameLst>
                                          <p:attrName>ppt_x</p:attrName>
                                        </p:attrNameLst>
                                      </p:cBhvr>
                                      <p:tavLst>
                                        <p:tav tm="0">
                                          <p:val>
                                            <p:strVal val="#ppt_x"/>
                                          </p:val>
                                        </p:tav>
                                        <p:tav tm="100000">
                                          <p:val>
                                            <p:strVal val="#ppt_x"/>
                                          </p:val>
                                        </p:tav>
                                      </p:tavLst>
                                    </p:anim>
                                    <p:anim calcmode="lin" valueType="num">
                                      <p:cBhvr>
                                        <p:cTn id="19" dur="900" decel="100000" fill="hold"/>
                                        <p:tgtEl>
                                          <p:spTgt spid="219"/>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219"/>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600"/>
                                  </p:stCondLst>
                                  <p:childTnLst>
                                    <p:set>
                                      <p:cBhvr>
                                        <p:cTn id="22" dur="1" fill="hold">
                                          <p:stCondLst>
                                            <p:cond delay="0"/>
                                          </p:stCondLst>
                                        </p:cTn>
                                        <p:tgtEl>
                                          <p:spTgt spid="143"/>
                                        </p:tgtEl>
                                        <p:attrNameLst>
                                          <p:attrName>style.visibility</p:attrName>
                                        </p:attrNameLst>
                                      </p:cBhvr>
                                      <p:to>
                                        <p:strVal val="visible"/>
                                      </p:to>
                                    </p:set>
                                    <p:animEffect transition="in" filter="fade">
                                      <p:cBhvr>
                                        <p:cTn id="23" dur="1000"/>
                                        <p:tgtEl>
                                          <p:spTgt spid="143"/>
                                        </p:tgtEl>
                                      </p:cBhvr>
                                    </p:animEffect>
                                    <p:anim calcmode="lin" valueType="num">
                                      <p:cBhvr>
                                        <p:cTn id="24" dur="1000" fill="hold"/>
                                        <p:tgtEl>
                                          <p:spTgt spid="143"/>
                                        </p:tgtEl>
                                        <p:attrNameLst>
                                          <p:attrName>ppt_x</p:attrName>
                                        </p:attrNameLst>
                                      </p:cBhvr>
                                      <p:tavLst>
                                        <p:tav tm="0">
                                          <p:val>
                                            <p:strVal val="#ppt_x"/>
                                          </p:val>
                                        </p:tav>
                                        <p:tav tm="100000">
                                          <p:val>
                                            <p:strVal val="#ppt_x"/>
                                          </p:val>
                                        </p:tav>
                                      </p:tavLst>
                                    </p:anim>
                                    <p:anim calcmode="lin" valueType="num">
                                      <p:cBhvr>
                                        <p:cTn id="25" dur="900" decel="100000" fill="hold"/>
                                        <p:tgtEl>
                                          <p:spTgt spid="143"/>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43"/>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900"/>
                                  </p:stCondLst>
                                  <p:childTnLst>
                                    <p:set>
                                      <p:cBhvr>
                                        <p:cTn id="28" dur="1" fill="hold">
                                          <p:stCondLst>
                                            <p:cond delay="0"/>
                                          </p:stCondLst>
                                        </p:cTn>
                                        <p:tgtEl>
                                          <p:spTgt spid="203"/>
                                        </p:tgtEl>
                                        <p:attrNameLst>
                                          <p:attrName>style.visibility</p:attrName>
                                        </p:attrNameLst>
                                      </p:cBhvr>
                                      <p:to>
                                        <p:strVal val="visible"/>
                                      </p:to>
                                    </p:set>
                                    <p:animEffect transition="in" filter="fade">
                                      <p:cBhvr>
                                        <p:cTn id="29" dur="1000"/>
                                        <p:tgtEl>
                                          <p:spTgt spid="203"/>
                                        </p:tgtEl>
                                      </p:cBhvr>
                                    </p:animEffect>
                                    <p:anim calcmode="lin" valueType="num">
                                      <p:cBhvr>
                                        <p:cTn id="30" dur="1000" fill="hold"/>
                                        <p:tgtEl>
                                          <p:spTgt spid="203"/>
                                        </p:tgtEl>
                                        <p:attrNameLst>
                                          <p:attrName>ppt_x</p:attrName>
                                        </p:attrNameLst>
                                      </p:cBhvr>
                                      <p:tavLst>
                                        <p:tav tm="0">
                                          <p:val>
                                            <p:strVal val="#ppt_x"/>
                                          </p:val>
                                        </p:tav>
                                        <p:tav tm="100000">
                                          <p:val>
                                            <p:strVal val="#ppt_x"/>
                                          </p:val>
                                        </p:tav>
                                      </p:tavLst>
                                    </p:anim>
                                    <p:anim calcmode="lin" valueType="num">
                                      <p:cBhvr>
                                        <p:cTn id="31" dur="900" decel="100000" fill="hold"/>
                                        <p:tgtEl>
                                          <p:spTgt spid="203"/>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03"/>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200"/>
                                  </p:stCondLst>
                                  <p:childTnLst>
                                    <p:set>
                                      <p:cBhvr>
                                        <p:cTn id="34" dur="1" fill="hold">
                                          <p:stCondLst>
                                            <p:cond delay="0"/>
                                          </p:stCondLst>
                                        </p:cTn>
                                        <p:tgtEl>
                                          <p:spTgt spid="153"/>
                                        </p:tgtEl>
                                        <p:attrNameLst>
                                          <p:attrName>style.visibility</p:attrName>
                                        </p:attrNameLst>
                                      </p:cBhvr>
                                      <p:to>
                                        <p:strVal val="visible"/>
                                      </p:to>
                                    </p:set>
                                    <p:animEffect transition="in" filter="fade">
                                      <p:cBhvr>
                                        <p:cTn id="35" dur="1000"/>
                                        <p:tgtEl>
                                          <p:spTgt spid="153"/>
                                        </p:tgtEl>
                                      </p:cBhvr>
                                    </p:animEffect>
                                    <p:anim calcmode="lin" valueType="num">
                                      <p:cBhvr>
                                        <p:cTn id="36" dur="1000" fill="hold"/>
                                        <p:tgtEl>
                                          <p:spTgt spid="153"/>
                                        </p:tgtEl>
                                        <p:attrNameLst>
                                          <p:attrName>ppt_x</p:attrName>
                                        </p:attrNameLst>
                                      </p:cBhvr>
                                      <p:tavLst>
                                        <p:tav tm="0">
                                          <p:val>
                                            <p:strVal val="#ppt_x"/>
                                          </p:val>
                                        </p:tav>
                                        <p:tav tm="100000">
                                          <p:val>
                                            <p:strVal val="#ppt_x"/>
                                          </p:val>
                                        </p:tav>
                                      </p:tavLst>
                                    </p:anim>
                                    <p:anim calcmode="lin" valueType="num">
                                      <p:cBhvr>
                                        <p:cTn id="37" dur="900" decel="100000" fill="hold"/>
                                        <p:tgtEl>
                                          <p:spTgt spid="153"/>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153"/>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500"/>
                                  </p:stCondLst>
                                  <p:childTnLst>
                                    <p:set>
                                      <p:cBhvr>
                                        <p:cTn id="40" dur="1" fill="hold">
                                          <p:stCondLst>
                                            <p:cond delay="0"/>
                                          </p:stCondLst>
                                        </p:cTn>
                                        <p:tgtEl>
                                          <p:spTgt spid="172"/>
                                        </p:tgtEl>
                                        <p:attrNameLst>
                                          <p:attrName>style.visibility</p:attrName>
                                        </p:attrNameLst>
                                      </p:cBhvr>
                                      <p:to>
                                        <p:strVal val="visible"/>
                                      </p:to>
                                    </p:set>
                                    <p:animEffect transition="in" filter="fade">
                                      <p:cBhvr>
                                        <p:cTn id="41" dur="1000"/>
                                        <p:tgtEl>
                                          <p:spTgt spid="172"/>
                                        </p:tgtEl>
                                      </p:cBhvr>
                                    </p:animEffect>
                                    <p:anim calcmode="lin" valueType="num">
                                      <p:cBhvr>
                                        <p:cTn id="42" dur="1000" fill="hold"/>
                                        <p:tgtEl>
                                          <p:spTgt spid="172"/>
                                        </p:tgtEl>
                                        <p:attrNameLst>
                                          <p:attrName>ppt_x</p:attrName>
                                        </p:attrNameLst>
                                      </p:cBhvr>
                                      <p:tavLst>
                                        <p:tav tm="0">
                                          <p:val>
                                            <p:strVal val="#ppt_x"/>
                                          </p:val>
                                        </p:tav>
                                        <p:tav tm="100000">
                                          <p:val>
                                            <p:strVal val="#ppt_x"/>
                                          </p:val>
                                        </p:tav>
                                      </p:tavLst>
                                    </p:anim>
                                    <p:anim calcmode="lin" valueType="num">
                                      <p:cBhvr>
                                        <p:cTn id="43" dur="900" decel="100000" fill="hold"/>
                                        <p:tgtEl>
                                          <p:spTgt spid="172"/>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172"/>
                                        </p:tgtEl>
                                        <p:attrNameLst>
                                          <p:attrName>ppt_y</p:attrName>
                                        </p:attrNameLst>
                                      </p:cBhvr>
                                      <p:tavLst>
                                        <p:tav tm="0">
                                          <p:val>
                                            <p:strVal val="#ppt_y-.03"/>
                                          </p:val>
                                        </p:tav>
                                        <p:tav tm="100000">
                                          <p:val>
                                            <p:strVal val="#ppt_y"/>
                                          </p:val>
                                        </p:tav>
                                      </p:tavLst>
                                    </p:anim>
                                  </p:childTnLst>
                                </p:cTn>
                              </p:par>
                              <p:par>
                                <p:cTn id="45" presetID="37" presetClass="entr" presetSubtype="0" fill="hold" nodeType="withEffect">
                                  <p:stCondLst>
                                    <p:cond delay="1800"/>
                                  </p:stCondLst>
                                  <p:childTnLst>
                                    <p:set>
                                      <p:cBhvr>
                                        <p:cTn id="46" dur="1" fill="hold">
                                          <p:stCondLst>
                                            <p:cond delay="0"/>
                                          </p:stCondLst>
                                        </p:cTn>
                                        <p:tgtEl>
                                          <p:spTgt spid="191"/>
                                        </p:tgtEl>
                                        <p:attrNameLst>
                                          <p:attrName>style.visibility</p:attrName>
                                        </p:attrNameLst>
                                      </p:cBhvr>
                                      <p:to>
                                        <p:strVal val="visible"/>
                                      </p:to>
                                    </p:set>
                                    <p:animEffect transition="in" filter="fade">
                                      <p:cBhvr>
                                        <p:cTn id="47" dur="1000"/>
                                        <p:tgtEl>
                                          <p:spTgt spid="191"/>
                                        </p:tgtEl>
                                      </p:cBhvr>
                                    </p:animEffect>
                                    <p:anim calcmode="lin" valueType="num">
                                      <p:cBhvr>
                                        <p:cTn id="48" dur="1000" fill="hold"/>
                                        <p:tgtEl>
                                          <p:spTgt spid="191"/>
                                        </p:tgtEl>
                                        <p:attrNameLst>
                                          <p:attrName>ppt_x</p:attrName>
                                        </p:attrNameLst>
                                      </p:cBhvr>
                                      <p:tavLst>
                                        <p:tav tm="0">
                                          <p:val>
                                            <p:strVal val="#ppt_x"/>
                                          </p:val>
                                        </p:tav>
                                        <p:tav tm="100000">
                                          <p:val>
                                            <p:strVal val="#ppt_x"/>
                                          </p:val>
                                        </p:tav>
                                      </p:tavLst>
                                    </p:anim>
                                    <p:anim calcmode="lin" valueType="num">
                                      <p:cBhvr>
                                        <p:cTn id="49" dur="900" decel="100000" fill="hold"/>
                                        <p:tgtEl>
                                          <p:spTgt spid="191"/>
                                        </p:tgtEl>
                                        <p:attrNameLst>
                                          <p:attrName>ppt_y</p:attrName>
                                        </p:attrNameLst>
                                      </p:cBhvr>
                                      <p:tavLst>
                                        <p:tav tm="0">
                                          <p:val>
                                            <p:strVal val="#ppt_y+1"/>
                                          </p:val>
                                        </p:tav>
                                        <p:tav tm="100000">
                                          <p:val>
                                            <p:strVal val="#ppt_y-.03"/>
                                          </p:val>
                                        </p:tav>
                                      </p:tavLst>
                                    </p:anim>
                                    <p:anim calcmode="lin" valueType="num">
                                      <p:cBhvr>
                                        <p:cTn id="50" dur="100" accel="100000" fill="hold">
                                          <p:stCondLst>
                                            <p:cond delay="900"/>
                                          </p:stCondLst>
                                        </p:cTn>
                                        <p:tgtEl>
                                          <p:spTgt spid="191"/>
                                        </p:tgtEl>
                                        <p:attrNameLst>
                                          <p:attrName>ppt_y</p:attrName>
                                        </p:attrNameLst>
                                      </p:cBhvr>
                                      <p:tavLst>
                                        <p:tav tm="0">
                                          <p:val>
                                            <p:strVal val="#ppt_y-.03"/>
                                          </p:val>
                                        </p:tav>
                                        <p:tav tm="100000">
                                          <p:val>
                                            <p:strVal val="#ppt_y"/>
                                          </p:val>
                                        </p:tav>
                                      </p:tavLst>
                                    </p:anim>
                                  </p:childTnLst>
                                </p:cTn>
                              </p:par>
                            </p:childTnLst>
                          </p:cTn>
                        </p:par>
                        <p:par>
                          <p:cTn id="51" fill="hold">
                            <p:stCondLst>
                              <p:cond delay="3300"/>
                            </p:stCondLst>
                            <p:childTnLst>
                              <p:par>
                                <p:cTn id="52" presetID="2" presetClass="entr" presetSubtype="2" fill="hold" grpId="0" nodeType="afterEffect">
                                  <p:stCondLst>
                                    <p:cond delay="0"/>
                                  </p:stCondLst>
                                  <p:childTnLst>
                                    <p:set>
                                      <p:cBhvr>
                                        <p:cTn id="53" dur="1" fill="hold">
                                          <p:stCondLst>
                                            <p:cond delay="0"/>
                                          </p:stCondLst>
                                        </p:cTn>
                                        <p:tgtEl>
                                          <p:spTgt spid="229"/>
                                        </p:tgtEl>
                                        <p:attrNameLst>
                                          <p:attrName>style.visibility</p:attrName>
                                        </p:attrNameLst>
                                      </p:cBhvr>
                                      <p:to>
                                        <p:strVal val="visible"/>
                                      </p:to>
                                    </p:set>
                                    <p:anim calcmode="lin" valueType="num">
                                      <p:cBhvr additive="base">
                                        <p:cTn id="54" dur="500" fill="hold"/>
                                        <p:tgtEl>
                                          <p:spTgt spid="229"/>
                                        </p:tgtEl>
                                        <p:attrNameLst>
                                          <p:attrName>ppt_x</p:attrName>
                                        </p:attrNameLst>
                                      </p:cBhvr>
                                      <p:tavLst>
                                        <p:tav tm="0">
                                          <p:val>
                                            <p:strVal val="1+#ppt_w/2"/>
                                          </p:val>
                                        </p:tav>
                                        <p:tav tm="100000">
                                          <p:val>
                                            <p:strVal val="#ppt_x"/>
                                          </p:val>
                                        </p:tav>
                                      </p:tavLst>
                                    </p:anim>
                                    <p:anim calcmode="lin" valueType="num">
                                      <p:cBhvr additive="base">
                                        <p:cTn id="55" dur="500" fill="hold"/>
                                        <p:tgtEl>
                                          <p:spTgt spid="229"/>
                                        </p:tgtEl>
                                        <p:attrNameLst>
                                          <p:attrName>ppt_y</p:attrName>
                                        </p:attrNameLst>
                                      </p:cBhvr>
                                      <p:tavLst>
                                        <p:tav tm="0">
                                          <p:val>
                                            <p:strVal val="#ppt_y"/>
                                          </p:val>
                                        </p:tav>
                                        <p:tav tm="100000">
                                          <p:val>
                                            <p:strVal val="#ppt_y"/>
                                          </p:val>
                                        </p:tav>
                                      </p:tavLst>
                                    </p:anim>
                                  </p:childTnLst>
                                </p:cTn>
                              </p:par>
                            </p:childTnLst>
                          </p:cTn>
                        </p:par>
                        <p:par>
                          <p:cTn id="56" fill="hold">
                            <p:stCondLst>
                              <p:cond delay="3800"/>
                            </p:stCondLst>
                            <p:childTnLst>
                              <p:par>
                                <p:cTn id="57" presetID="37" presetClass="entr" presetSubtype="0" fill="hold" nodeType="afterEffect">
                                  <p:stCondLst>
                                    <p:cond delay="0"/>
                                  </p:stCondLst>
                                  <p:childTnLst>
                                    <p:set>
                                      <p:cBhvr>
                                        <p:cTn id="58" dur="1" fill="hold">
                                          <p:stCondLst>
                                            <p:cond delay="0"/>
                                          </p:stCondLst>
                                        </p:cTn>
                                        <p:tgtEl>
                                          <p:spTgt spid="235"/>
                                        </p:tgtEl>
                                        <p:attrNameLst>
                                          <p:attrName>style.visibility</p:attrName>
                                        </p:attrNameLst>
                                      </p:cBhvr>
                                      <p:to>
                                        <p:strVal val="visible"/>
                                      </p:to>
                                    </p:set>
                                    <p:animEffect transition="in" filter="fade">
                                      <p:cBhvr>
                                        <p:cTn id="59" dur="1000"/>
                                        <p:tgtEl>
                                          <p:spTgt spid="235"/>
                                        </p:tgtEl>
                                      </p:cBhvr>
                                    </p:animEffect>
                                    <p:anim calcmode="lin" valueType="num">
                                      <p:cBhvr>
                                        <p:cTn id="60" dur="1000" fill="hold"/>
                                        <p:tgtEl>
                                          <p:spTgt spid="235"/>
                                        </p:tgtEl>
                                        <p:attrNameLst>
                                          <p:attrName>ppt_x</p:attrName>
                                        </p:attrNameLst>
                                      </p:cBhvr>
                                      <p:tavLst>
                                        <p:tav tm="0">
                                          <p:val>
                                            <p:strVal val="#ppt_x"/>
                                          </p:val>
                                        </p:tav>
                                        <p:tav tm="100000">
                                          <p:val>
                                            <p:strVal val="#ppt_x"/>
                                          </p:val>
                                        </p:tav>
                                      </p:tavLst>
                                    </p:anim>
                                    <p:anim calcmode="lin" valueType="num">
                                      <p:cBhvr>
                                        <p:cTn id="61" dur="900" decel="100000" fill="hold"/>
                                        <p:tgtEl>
                                          <p:spTgt spid="235"/>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235"/>
                                        </p:tgtEl>
                                        <p:attrNameLst>
                                          <p:attrName>ppt_y</p:attrName>
                                        </p:attrNameLst>
                                      </p:cBhvr>
                                      <p:tavLst>
                                        <p:tav tm="0">
                                          <p:val>
                                            <p:strVal val="#ppt_y-.03"/>
                                          </p:val>
                                        </p:tav>
                                        <p:tav tm="100000">
                                          <p:val>
                                            <p:strVal val="#ppt_y"/>
                                          </p:val>
                                        </p:tav>
                                      </p:tavLst>
                                    </p:anim>
                                  </p:childTnLst>
                                </p:cTn>
                              </p:par>
                              <p:par>
                                <p:cTn id="63" presetID="37" presetClass="entr" presetSubtype="0" fill="hold" nodeType="withEffect">
                                  <p:stCondLst>
                                    <p:cond delay="500"/>
                                  </p:stCondLst>
                                  <p:childTnLst>
                                    <p:set>
                                      <p:cBhvr>
                                        <p:cTn id="64" dur="1" fill="hold">
                                          <p:stCondLst>
                                            <p:cond delay="0"/>
                                          </p:stCondLst>
                                        </p:cTn>
                                        <p:tgtEl>
                                          <p:spTgt spid="245"/>
                                        </p:tgtEl>
                                        <p:attrNameLst>
                                          <p:attrName>style.visibility</p:attrName>
                                        </p:attrNameLst>
                                      </p:cBhvr>
                                      <p:to>
                                        <p:strVal val="visible"/>
                                      </p:to>
                                    </p:set>
                                    <p:animEffect transition="in" filter="fade">
                                      <p:cBhvr>
                                        <p:cTn id="65" dur="1000"/>
                                        <p:tgtEl>
                                          <p:spTgt spid="245"/>
                                        </p:tgtEl>
                                      </p:cBhvr>
                                    </p:animEffect>
                                    <p:anim calcmode="lin" valueType="num">
                                      <p:cBhvr>
                                        <p:cTn id="66" dur="1000" fill="hold"/>
                                        <p:tgtEl>
                                          <p:spTgt spid="245"/>
                                        </p:tgtEl>
                                        <p:attrNameLst>
                                          <p:attrName>ppt_x</p:attrName>
                                        </p:attrNameLst>
                                      </p:cBhvr>
                                      <p:tavLst>
                                        <p:tav tm="0">
                                          <p:val>
                                            <p:strVal val="#ppt_x"/>
                                          </p:val>
                                        </p:tav>
                                        <p:tav tm="100000">
                                          <p:val>
                                            <p:strVal val="#ppt_x"/>
                                          </p:val>
                                        </p:tav>
                                      </p:tavLst>
                                    </p:anim>
                                    <p:anim calcmode="lin" valueType="num">
                                      <p:cBhvr>
                                        <p:cTn id="67" dur="900" decel="100000" fill="hold"/>
                                        <p:tgtEl>
                                          <p:spTgt spid="245"/>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245"/>
                                        </p:tgtEl>
                                        <p:attrNameLst>
                                          <p:attrName>ppt_y</p:attrName>
                                        </p:attrNameLst>
                                      </p:cBhvr>
                                      <p:tavLst>
                                        <p:tav tm="0">
                                          <p:val>
                                            <p:strVal val="#ppt_y-.03"/>
                                          </p:val>
                                        </p:tav>
                                        <p:tav tm="100000">
                                          <p:val>
                                            <p:strVal val="#ppt_y"/>
                                          </p:val>
                                        </p:tav>
                                      </p:tavLst>
                                    </p:anim>
                                  </p:childTnLst>
                                </p:cTn>
                              </p:par>
                              <p:par>
                                <p:cTn id="69" presetID="37" presetClass="entr" presetSubtype="0" fill="hold" nodeType="withEffect">
                                  <p:stCondLst>
                                    <p:cond delay="1000"/>
                                  </p:stCondLst>
                                  <p:childTnLst>
                                    <p:set>
                                      <p:cBhvr>
                                        <p:cTn id="70" dur="1" fill="hold">
                                          <p:stCondLst>
                                            <p:cond delay="0"/>
                                          </p:stCondLst>
                                        </p:cTn>
                                        <p:tgtEl>
                                          <p:spTgt spid="230"/>
                                        </p:tgtEl>
                                        <p:attrNameLst>
                                          <p:attrName>style.visibility</p:attrName>
                                        </p:attrNameLst>
                                      </p:cBhvr>
                                      <p:to>
                                        <p:strVal val="visible"/>
                                      </p:to>
                                    </p:set>
                                    <p:animEffect transition="in" filter="fade">
                                      <p:cBhvr>
                                        <p:cTn id="71" dur="1000"/>
                                        <p:tgtEl>
                                          <p:spTgt spid="230"/>
                                        </p:tgtEl>
                                      </p:cBhvr>
                                    </p:animEffect>
                                    <p:anim calcmode="lin" valueType="num">
                                      <p:cBhvr>
                                        <p:cTn id="72" dur="1000" fill="hold"/>
                                        <p:tgtEl>
                                          <p:spTgt spid="230"/>
                                        </p:tgtEl>
                                        <p:attrNameLst>
                                          <p:attrName>ppt_x</p:attrName>
                                        </p:attrNameLst>
                                      </p:cBhvr>
                                      <p:tavLst>
                                        <p:tav tm="0">
                                          <p:val>
                                            <p:strVal val="#ppt_x"/>
                                          </p:val>
                                        </p:tav>
                                        <p:tav tm="100000">
                                          <p:val>
                                            <p:strVal val="#ppt_x"/>
                                          </p:val>
                                        </p:tav>
                                      </p:tavLst>
                                    </p:anim>
                                    <p:anim calcmode="lin" valueType="num">
                                      <p:cBhvr>
                                        <p:cTn id="73" dur="900" decel="100000" fill="hold"/>
                                        <p:tgtEl>
                                          <p:spTgt spid="230"/>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230"/>
                                        </p:tgtEl>
                                        <p:attrNameLst>
                                          <p:attrName>ppt_y</p:attrName>
                                        </p:attrNameLst>
                                      </p:cBhvr>
                                      <p:tavLst>
                                        <p:tav tm="0">
                                          <p:val>
                                            <p:strVal val="#ppt_y-.03"/>
                                          </p:val>
                                        </p:tav>
                                        <p:tav tm="100000">
                                          <p:val>
                                            <p:strVal val="#ppt_y"/>
                                          </p:val>
                                        </p:tav>
                                      </p:tavLst>
                                    </p:anim>
                                  </p:childTnLst>
                                </p:cTn>
                              </p:par>
                              <p:par>
                                <p:cTn id="75" presetID="37" presetClass="entr" presetSubtype="0" fill="hold" nodeType="withEffect">
                                  <p:stCondLst>
                                    <p:cond delay="1500"/>
                                  </p:stCondLst>
                                  <p:childTnLst>
                                    <p:set>
                                      <p:cBhvr>
                                        <p:cTn id="76" dur="1" fill="hold">
                                          <p:stCondLst>
                                            <p:cond delay="0"/>
                                          </p:stCondLst>
                                        </p:cTn>
                                        <p:tgtEl>
                                          <p:spTgt spid="240"/>
                                        </p:tgtEl>
                                        <p:attrNameLst>
                                          <p:attrName>style.visibility</p:attrName>
                                        </p:attrNameLst>
                                      </p:cBhvr>
                                      <p:to>
                                        <p:strVal val="visible"/>
                                      </p:to>
                                    </p:set>
                                    <p:animEffect transition="in" filter="fade">
                                      <p:cBhvr>
                                        <p:cTn id="77" dur="1000"/>
                                        <p:tgtEl>
                                          <p:spTgt spid="240"/>
                                        </p:tgtEl>
                                      </p:cBhvr>
                                    </p:animEffect>
                                    <p:anim calcmode="lin" valueType="num">
                                      <p:cBhvr>
                                        <p:cTn id="78" dur="1000" fill="hold"/>
                                        <p:tgtEl>
                                          <p:spTgt spid="240"/>
                                        </p:tgtEl>
                                        <p:attrNameLst>
                                          <p:attrName>ppt_x</p:attrName>
                                        </p:attrNameLst>
                                      </p:cBhvr>
                                      <p:tavLst>
                                        <p:tav tm="0">
                                          <p:val>
                                            <p:strVal val="#ppt_x"/>
                                          </p:val>
                                        </p:tav>
                                        <p:tav tm="100000">
                                          <p:val>
                                            <p:strVal val="#ppt_x"/>
                                          </p:val>
                                        </p:tav>
                                      </p:tavLst>
                                    </p:anim>
                                    <p:anim calcmode="lin" valueType="num">
                                      <p:cBhvr>
                                        <p:cTn id="79" dur="900" decel="100000" fill="hold"/>
                                        <p:tgtEl>
                                          <p:spTgt spid="240"/>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24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7" grpId="0"/>
      <p:bldP spid="2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1"/>
          <p:cNvSpPr txBox="1">
            <a:spLocks/>
          </p:cNvSpPr>
          <p:nvPr/>
        </p:nvSpPr>
        <p:spPr>
          <a:xfrm>
            <a:off x="1062038" y="365125"/>
            <a:ext cx="267640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78" name="椭圆 77"/>
          <p:cNvSpPr>
            <a:spLocks noChangeAspect="1"/>
          </p:cNvSpPr>
          <p:nvPr/>
        </p:nvSpPr>
        <p:spPr>
          <a:xfrm>
            <a:off x="4309534" y="2774635"/>
            <a:ext cx="1344084" cy="1344083"/>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16" eaLnBrk="1" fontAlgn="auto" hangingPunct="1">
              <a:spcBef>
                <a:spcPts val="0"/>
              </a:spcBef>
              <a:spcAft>
                <a:spcPts val="0"/>
              </a:spcAft>
              <a:defRPr/>
            </a:pPr>
            <a:endParaRPr lang="zh-CN" altLang="en-US" sz="1800"/>
          </a:p>
        </p:txBody>
      </p:sp>
      <p:sp>
        <p:nvSpPr>
          <p:cNvPr id="79" name="椭圆 78"/>
          <p:cNvSpPr>
            <a:spLocks noChangeAspect="1"/>
          </p:cNvSpPr>
          <p:nvPr/>
        </p:nvSpPr>
        <p:spPr>
          <a:xfrm>
            <a:off x="3530601" y="4125068"/>
            <a:ext cx="1344084" cy="1344083"/>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16" eaLnBrk="1" fontAlgn="auto" hangingPunct="1">
              <a:spcBef>
                <a:spcPts val="0"/>
              </a:spcBef>
              <a:spcAft>
                <a:spcPts val="0"/>
              </a:spcAft>
              <a:defRPr/>
            </a:pPr>
            <a:endParaRPr lang="zh-CN" altLang="en-US" sz="1800"/>
          </a:p>
        </p:txBody>
      </p:sp>
      <p:sp>
        <p:nvSpPr>
          <p:cNvPr id="80" name="椭圆 79"/>
          <p:cNvSpPr>
            <a:spLocks noChangeAspect="1"/>
          </p:cNvSpPr>
          <p:nvPr/>
        </p:nvSpPr>
        <p:spPr>
          <a:xfrm>
            <a:off x="1972734" y="4125068"/>
            <a:ext cx="1344084" cy="1344083"/>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16" eaLnBrk="1" fontAlgn="auto" hangingPunct="1">
              <a:spcBef>
                <a:spcPts val="0"/>
              </a:spcBef>
              <a:spcAft>
                <a:spcPts val="0"/>
              </a:spcAft>
              <a:defRPr/>
            </a:pPr>
            <a:endParaRPr lang="zh-CN" altLang="en-US" sz="1800"/>
          </a:p>
        </p:txBody>
      </p:sp>
      <p:sp>
        <p:nvSpPr>
          <p:cNvPr id="81" name="椭圆 80"/>
          <p:cNvSpPr>
            <a:spLocks noChangeAspect="1"/>
          </p:cNvSpPr>
          <p:nvPr/>
        </p:nvSpPr>
        <p:spPr>
          <a:xfrm>
            <a:off x="2751667" y="2774635"/>
            <a:ext cx="1344084" cy="1344083"/>
          </a:xfrm>
          <a:prstGeom prst="ellipse">
            <a:avLst/>
          </a:prstGeom>
          <a:solidFill>
            <a:srgbClr val="0192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16" eaLnBrk="1" fontAlgn="auto" hangingPunct="1">
              <a:spcBef>
                <a:spcPts val="0"/>
              </a:spcBef>
              <a:spcAft>
                <a:spcPts val="0"/>
              </a:spcAft>
              <a:defRPr/>
            </a:pPr>
            <a:endParaRPr lang="zh-CN" altLang="en-US" sz="1800"/>
          </a:p>
        </p:txBody>
      </p:sp>
      <p:sp>
        <p:nvSpPr>
          <p:cNvPr id="82" name="椭圆 81"/>
          <p:cNvSpPr>
            <a:spLocks noChangeAspect="1"/>
          </p:cNvSpPr>
          <p:nvPr/>
        </p:nvSpPr>
        <p:spPr>
          <a:xfrm>
            <a:off x="1193801" y="2774635"/>
            <a:ext cx="1344084" cy="1344083"/>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16" eaLnBrk="1" fontAlgn="auto" hangingPunct="1">
              <a:spcBef>
                <a:spcPts val="0"/>
              </a:spcBef>
              <a:spcAft>
                <a:spcPts val="0"/>
              </a:spcAft>
              <a:defRPr/>
            </a:pPr>
            <a:endParaRPr lang="zh-CN" altLang="en-US" sz="1800"/>
          </a:p>
        </p:txBody>
      </p:sp>
      <p:sp>
        <p:nvSpPr>
          <p:cNvPr id="83" name="椭圆 82"/>
          <p:cNvSpPr>
            <a:spLocks noChangeAspect="1"/>
          </p:cNvSpPr>
          <p:nvPr/>
        </p:nvSpPr>
        <p:spPr>
          <a:xfrm>
            <a:off x="1972734" y="1426318"/>
            <a:ext cx="1344084" cy="1344084"/>
          </a:xfrm>
          <a:prstGeom prst="ellipse">
            <a:avLst/>
          </a:prstGeom>
          <a:blipFill>
            <a:blip r:embed="rId7"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16" eaLnBrk="1" fontAlgn="auto" hangingPunct="1">
              <a:spcBef>
                <a:spcPts val="0"/>
              </a:spcBef>
              <a:spcAft>
                <a:spcPts val="0"/>
              </a:spcAft>
              <a:defRPr/>
            </a:pPr>
            <a:endParaRPr lang="zh-CN" altLang="en-US" sz="1800"/>
          </a:p>
        </p:txBody>
      </p:sp>
      <p:sp>
        <p:nvSpPr>
          <p:cNvPr id="84" name="椭圆 83"/>
          <p:cNvSpPr>
            <a:spLocks noChangeAspect="1"/>
          </p:cNvSpPr>
          <p:nvPr/>
        </p:nvSpPr>
        <p:spPr>
          <a:xfrm>
            <a:off x="3530601" y="1426318"/>
            <a:ext cx="1344084" cy="1344084"/>
          </a:xfrm>
          <a:prstGeom prst="ellipse">
            <a:avLst/>
          </a:prstGeom>
          <a:blipFill>
            <a:blip r:embed="rId8"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16" eaLnBrk="1" fontAlgn="auto" hangingPunct="1">
              <a:spcBef>
                <a:spcPts val="0"/>
              </a:spcBef>
              <a:spcAft>
                <a:spcPts val="0"/>
              </a:spcAft>
              <a:defRPr/>
            </a:pPr>
            <a:endParaRPr lang="zh-CN" altLang="en-US" sz="1800"/>
          </a:p>
        </p:txBody>
      </p:sp>
      <p:sp>
        <p:nvSpPr>
          <p:cNvPr id="85" name="Content Placeholder 2"/>
          <p:cNvSpPr txBox="1">
            <a:spLocks/>
          </p:cNvSpPr>
          <p:nvPr/>
        </p:nvSpPr>
        <p:spPr>
          <a:xfrm>
            <a:off x="6697134" y="2061318"/>
            <a:ext cx="4432300" cy="709084"/>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30000"/>
              </a:lnSpc>
            </a:pPr>
            <a:r>
              <a:rPr lang="zh-CN" altLang="en-US" sz="12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a:t>
            </a:r>
            <a:r>
              <a:rPr lang="zh-CN" altLang="en-US" sz="1200" dirty="0" smtClean="0">
                <a:solidFill>
                  <a:schemeClr val="tx1">
                    <a:lumMod val="65000"/>
                    <a:lumOff val="35000"/>
                  </a:schemeClr>
                </a:solidFill>
                <a:latin typeface="Arial Narrow" panose="020B0606020202030204" pitchFamily="34" charset="0"/>
              </a:rPr>
              <a:t>点击</a:t>
            </a:r>
            <a:endParaRPr lang="zh-CN" altLang="zh-CN" sz="1200" dirty="0">
              <a:solidFill>
                <a:schemeClr val="tx1">
                  <a:lumMod val="65000"/>
                  <a:lumOff val="35000"/>
                </a:schemeClr>
              </a:solidFill>
              <a:latin typeface="Arial Narrow" panose="020B0606020202030204" pitchFamily="34" charset="0"/>
            </a:endParaRPr>
          </a:p>
        </p:txBody>
      </p:sp>
      <p:sp>
        <p:nvSpPr>
          <p:cNvPr id="86" name="Content Placeholder 2"/>
          <p:cNvSpPr txBox="1">
            <a:spLocks/>
          </p:cNvSpPr>
          <p:nvPr/>
        </p:nvSpPr>
        <p:spPr>
          <a:xfrm>
            <a:off x="6697134" y="2852952"/>
            <a:ext cx="4747684" cy="709084"/>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30000"/>
              </a:lnSpc>
            </a:pPr>
            <a:r>
              <a:rPr lang="zh-CN" altLang="en-US" sz="12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200" dirty="0">
              <a:solidFill>
                <a:schemeClr val="tx1">
                  <a:lumMod val="65000"/>
                  <a:lumOff val="35000"/>
                </a:schemeClr>
              </a:solidFill>
              <a:latin typeface="Arial Narrow" panose="020B0606020202030204" pitchFamily="34" charset="0"/>
            </a:endParaRPr>
          </a:p>
          <a:p>
            <a:pPr algn="ctr">
              <a:lnSpc>
                <a:spcPct val="130000"/>
              </a:lnSpc>
            </a:pPr>
            <a:endParaRPr lang="zh-CN" altLang="zh-CN" sz="1200" dirty="0">
              <a:solidFill>
                <a:schemeClr val="tx1">
                  <a:lumMod val="65000"/>
                  <a:lumOff val="35000"/>
                </a:schemeClr>
              </a:solidFill>
              <a:latin typeface="Arial Narrow" panose="020B0606020202030204" pitchFamily="34" charset="0"/>
            </a:endParaRPr>
          </a:p>
        </p:txBody>
      </p:sp>
      <p:sp>
        <p:nvSpPr>
          <p:cNvPr id="87" name="Content Placeholder 2"/>
          <p:cNvSpPr txBox="1">
            <a:spLocks/>
          </p:cNvSpPr>
          <p:nvPr/>
        </p:nvSpPr>
        <p:spPr>
          <a:xfrm>
            <a:off x="6684434" y="4133535"/>
            <a:ext cx="4747684" cy="709083"/>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lnSpc>
                <a:spcPct val="130000"/>
              </a:lnSpc>
            </a:pPr>
            <a:r>
              <a:rPr lang="zh-CN" altLang="en-US" sz="1200" dirty="0">
                <a:solidFill>
                  <a:schemeClr val="tx1">
                    <a:lumMod val="65000"/>
                    <a:lumOff val="35000"/>
                  </a:schemeClr>
                </a:solidFill>
                <a:latin typeface="Arial Narrow" panose="020B0606020202030204" pitchFamily="34" charset="0"/>
              </a:rPr>
              <a:t>点击输入文字内容点击输入文字内容点击输入文字内容点击输入文字内容点击输入文字内容点击输入文字内容点击输入文字内容点击输入文字内容点击输入文字内容点击输入文字内容</a:t>
            </a:r>
            <a:endParaRPr lang="zh-CN" altLang="zh-CN" sz="1200" dirty="0">
              <a:solidFill>
                <a:schemeClr val="tx1">
                  <a:lumMod val="65000"/>
                  <a:lumOff val="35000"/>
                </a:schemeClr>
              </a:solidFill>
              <a:latin typeface="Arial Narrow" panose="020B0606020202030204" pitchFamily="34" charset="0"/>
            </a:endParaRPr>
          </a:p>
          <a:p>
            <a:pPr algn="ctr">
              <a:lnSpc>
                <a:spcPct val="130000"/>
              </a:lnSpc>
            </a:pPr>
            <a:endParaRPr lang="zh-CN" altLang="zh-CN" sz="1200" dirty="0">
              <a:solidFill>
                <a:schemeClr val="tx1">
                  <a:lumMod val="65000"/>
                  <a:lumOff val="35000"/>
                </a:schemeClr>
              </a:solidFill>
              <a:latin typeface="Arial Narrow" panose="020B0606020202030204" pitchFamily="34" charset="0"/>
            </a:endParaRPr>
          </a:p>
        </p:txBody>
      </p:sp>
      <p:sp>
        <p:nvSpPr>
          <p:cNvPr id="88" name="文本框 87"/>
          <p:cNvSpPr txBox="1">
            <a:spLocks noChangeArrowheads="1"/>
          </p:cNvSpPr>
          <p:nvPr/>
        </p:nvSpPr>
        <p:spPr bwMode="auto">
          <a:xfrm>
            <a:off x="6684434" y="1697252"/>
            <a:ext cx="3826933" cy="379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800" dirty="0" smtClean="0">
                <a:solidFill>
                  <a:schemeClr val="tx1">
                    <a:lumMod val="65000"/>
                    <a:lumOff val="35000"/>
                  </a:schemeClr>
                </a:solidFill>
              </a:rPr>
              <a:t>点击输入文字内容</a:t>
            </a:r>
            <a:endParaRPr lang="zh-CN" altLang="en-US" sz="1800" dirty="0">
              <a:solidFill>
                <a:schemeClr val="tx1">
                  <a:lumMod val="65000"/>
                  <a:lumOff val="35000"/>
                </a:schemeClr>
              </a:solidFill>
            </a:endParaRPr>
          </a:p>
        </p:txBody>
      </p:sp>
      <p:sp>
        <p:nvSpPr>
          <p:cNvPr id="89" name="文本框 88"/>
          <p:cNvSpPr txBox="1">
            <a:spLocks noChangeArrowheads="1"/>
          </p:cNvSpPr>
          <p:nvPr/>
        </p:nvSpPr>
        <p:spPr bwMode="auto">
          <a:xfrm>
            <a:off x="6697134" y="3750418"/>
            <a:ext cx="3826933" cy="3796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zh-CN" altLang="en-US" sz="1800" dirty="0" smtClean="0">
                <a:solidFill>
                  <a:schemeClr val="tx1">
                    <a:lumMod val="65000"/>
                    <a:lumOff val="35000"/>
                  </a:schemeClr>
                </a:solidFill>
              </a:rPr>
              <a:t>点击输入文字内容</a:t>
            </a:r>
            <a:endParaRPr lang="zh-CN" altLang="en-US" sz="1800" dirty="0">
              <a:solidFill>
                <a:schemeClr val="tx1">
                  <a:lumMod val="65000"/>
                  <a:lumOff val="35000"/>
                </a:schemeClr>
              </a:solidFill>
            </a:endParaRPr>
          </a:p>
        </p:txBody>
      </p:sp>
      <p:sp>
        <p:nvSpPr>
          <p:cNvPr id="90" name="KSO_Shape"/>
          <p:cNvSpPr>
            <a:spLocks/>
          </p:cNvSpPr>
          <p:nvPr/>
        </p:nvSpPr>
        <p:spPr bwMode="auto">
          <a:xfrm>
            <a:off x="3108975" y="3124098"/>
            <a:ext cx="629467" cy="626320"/>
          </a:xfrm>
          <a:custGeom>
            <a:avLst/>
            <a:gdLst>
              <a:gd name="T0" fmla="*/ 720725 w 2538413"/>
              <a:gd name="T1" fmla="*/ 1555944 h 2525713"/>
              <a:gd name="T2" fmla="*/ 1387668 w 2538413"/>
              <a:gd name="T3" fmla="*/ 1555944 h 2525713"/>
              <a:gd name="T4" fmla="*/ 1387668 w 2538413"/>
              <a:gd name="T5" fmla="*/ 889000 h 2525713"/>
              <a:gd name="T6" fmla="*/ 1780256 w 2538413"/>
              <a:gd name="T7" fmla="*/ 438896 h 2525713"/>
              <a:gd name="T8" fmla="*/ 731477 w 2538413"/>
              <a:gd name="T9" fmla="*/ 0 h 2525713"/>
              <a:gd name="T10" fmla="*/ 1826311 w 2538413"/>
              <a:gd name="T11" fmla="*/ 1588 h 2525713"/>
              <a:gd name="T12" fmla="*/ 1849815 w 2538413"/>
              <a:gd name="T13" fmla="*/ 7622 h 2525713"/>
              <a:gd name="T14" fmla="*/ 1871730 w 2538413"/>
              <a:gd name="T15" fmla="*/ 18102 h 2525713"/>
              <a:gd name="T16" fmla="*/ 1890787 w 2538413"/>
              <a:gd name="T17" fmla="*/ 32393 h 2525713"/>
              <a:gd name="T18" fmla="*/ 1906986 w 2538413"/>
              <a:gd name="T19" fmla="*/ 50178 h 2525713"/>
              <a:gd name="T20" fmla="*/ 1919373 w 2538413"/>
              <a:gd name="T21" fmla="*/ 70503 h 2525713"/>
              <a:gd name="T22" fmla="*/ 1927949 w 2538413"/>
              <a:gd name="T23" fmla="*/ 93686 h 2525713"/>
              <a:gd name="T24" fmla="*/ 1931443 w 2538413"/>
              <a:gd name="T25" fmla="*/ 118140 h 2525713"/>
              <a:gd name="T26" fmla="*/ 2384050 w 2538413"/>
              <a:gd name="T27" fmla="*/ 350291 h 2525713"/>
              <a:gd name="T28" fmla="*/ 2415812 w 2538413"/>
              <a:gd name="T29" fmla="*/ 355055 h 2525713"/>
              <a:gd name="T30" fmla="*/ 2445668 w 2538413"/>
              <a:gd name="T31" fmla="*/ 365852 h 2525713"/>
              <a:gd name="T32" fmla="*/ 2472666 w 2538413"/>
              <a:gd name="T33" fmla="*/ 382049 h 2525713"/>
              <a:gd name="T34" fmla="*/ 2496805 w 2538413"/>
              <a:gd name="T35" fmla="*/ 403644 h 2525713"/>
              <a:gd name="T36" fmla="*/ 2515862 w 2538413"/>
              <a:gd name="T37" fmla="*/ 429368 h 2525713"/>
              <a:gd name="T38" fmla="*/ 2528885 w 2538413"/>
              <a:gd name="T39" fmla="*/ 457950 h 2525713"/>
              <a:gd name="T40" fmla="*/ 2536825 w 2538413"/>
              <a:gd name="T41" fmla="*/ 488756 h 2525713"/>
              <a:gd name="T42" fmla="*/ 2538413 w 2538413"/>
              <a:gd name="T43" fmla="*/ 2363112 h 2525713"/>
              <a:gd name="T44" fmla="*/ 2535237 w 2538413"/>
              <a:gd name="T45" fmla="*/ 2395823 h 2525713"/>
              <a:gd name="T46" fmla="*/ 2525708 w 2538413"/>
              <a:gd name="T47" fmla="*/ 2425993 h 2525713"/>
              <a:gd name="T48" fmla="*/ 2510780 w 2538413"/>
              <a:gd name="T49" fmla="*/ 2453622 h 2525713"/>
              <a:gd name="T50" fmla="*/ 2490770 w 2538413"/>
              <a:gd name="T51" fmla="*/ 2477759 h 2525713"/>
              <a:gd name="T52" fmla="*/ 2466949 w 2538413"/>
              <a:gd name="T53" fmla="*/ 2497766 h 2525713"/>
              <a:gd name="T54" fmla="*/ 2438998 w 2538413"/>
              <a:gd name="T55" fmla="*/ 2512692 h 2525713"/>
              <a:gd name="T56" fmla="*/ 2408507 w 2538413"/>
              <a:gd name="T57" fmla="*/ 2522220 h 2525713"/>
              <a:gd name="T58" fmla="*/ 2375792 w 2538413"/>
              <a:gd name="T59" fmla="*/ 2525713 h 2525713"/>
              <a:gd name="T60" fmla="*/ 138164 w 2538413"/>
              <a:gd name="T61" fmla="*/ 2523490 h 2525713"/>
              <a:gd name="T62" fmla="*/ 106720 w 2538413"/>
              <a:gd name="T63" fmla="*/ 2515551 h 2525713"/>
              <a:gd name="T64" fmla="*/ 78452 w 2538413"/>
              <a:gd name="T65" fmla="*/ 2501895 h 2525713"/>
              <a:gd name="T66" fmla="*/ 53360 w 2538413"/>
              <a:gd name="T67" fmla="*/ 2483157 h 2525713"/>
              <a:gd name="T68" fmla="*/ 32397 w 2538413"/>
              <a:gd name="T69" fmla="*/ 2460292 h 2525713"/>
              <a:gd name="T70" fmla="*/ 16199 w 2538413"/>
              <a:gd name="T71" fmla="*/ 2433297 h 2525713"/>
              <a:gd name="T72" fmla="*/ 5400 w 2538413"/>
              <a:gd name="T73" fmla="*/ 2403445 h 2525713"/>
              <a:gd name="T74" fmla="*/ 318 w 2538413"/>
              <a:gd name="T75" fmla="*/ 2371369 h 2525713"/>
              <a:gd name="T76" fmla="*/ 953 w 2538413"/>
              <a:gd name="T77" fmla="*/ 496060 h 2525713"/>
              <a:gd name="T78" fmla="*/ 7623 w 2538413"/>
              <a:gd name="T79" fmla="*/ 464302 h 2525713"/>
              <a:gd name="T80" fmla="*/ 19692 w 2538413"/>
              <a:gd name="T81" fmla="*/ 435402 h 2525713"/>
              <a:gd name="T82" fmla="*/ 37161 w 2538413"/>
              <a:gd name="T83" fmla="*/ 409361 h 2525713"/>
              <a:gd name="T84" fmla="*/ 59395 w 2538413"/>
              <a:gd name="T85" fmla="*/ 387448 h 2525713"/>
              <a:gd name="T86" fmla="*/ 85122 w 2538413"/>
              <a:gd name="T87" fmla="*/ 369663 h 2525713"/>
              <a:gd name="T88" fmla="*/ 114343 w 2538413"/>
              <a:gd name="T89" fmla="*/ 357595 h 2525713"/>
              <a:gd name="T90" fmla="*/ 146105 w 2538413"/>
              <a:gd name="T91" fmla="*/ 350926 h 2525713"/>
              <a:gd name="T92" fmla="*/ 606653 w 2538413"/>
              <a:gd name="T93" fmla="*/ 124491 h 2525713"/>
              <a:gd name="T94" fmla="*/ 609194 w 2538413"/>
              <a:gd name="T95" fmla="*/ 99403 h 2525713"/>
              <a:gd name="T96" fmla="*/ 616817 w 2538413"/>
              <a:gd name="T97" fmla="*/ 75902 h 2525713"/>
              <a:gd name="T98" fmla="*/ 628251 w 2538413"/>
              <a:gd name="T99" fmla="*/ 54941 h 2525713"/>
              <a:gd name="T100" fmla="*/ 643497 w 2538413"/>
              <a:gd name="T101" fmla="*/ 36522 h 2525713"/>
              <a:gd name="T102" fmla="*/ 661919 w 2538413"/>
              <a:gd name="T103" fmla="*/ 21278 h 2525713"/>
              <a:gd name="T104" fmla="*/ 682881 w 2538413"/>
              <a:gd name="T105" fmla="*/ 9845 h 2525713"/>
              <a:gd name="T106" fmla="*/ 706385 w 2538413"/>
              <a:gd name="T107" fmla="*/ 2541 h 2525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538413" h="2525713">
                <a:moveTo>
                  <a:pt x="1151062" y="889000"/>
                </a:moveTo>
                <a:lnTo>
                  <a:pt x="1151062" y="1319020"/>
                </a:lnTo>
                <a:lnTo>
                  <a:pt x="720725" y="1319020"/>
                </a:lnTo>
                <a:lnTo>
                  <a:pt x="720725" y="1555944"/>
                </a:lnTo>
                <a:lnTo>
                  <a:pt x="1151062" y="1555944"/>
                </a:lnTo>
                <a:lnTo>
                  <a:pt x="1151062" y="1985963"/>
                </a:lnTo>
                <a:lnTo>
                  <a:pt x="1387668" y="1985963"/>
                </a:lnTo>
                <a:lnTo>
                  <a:pt x="1387668" y="1555944"/>
                </a:lnTo>
                <a:lnTo>
                  <a:pt x="1817688" y="1555944"/>
                </a:lnTo>
                <a:lnTo>
                  <a:pt x="1817688" y="1319020"/>
                </a:lnTo>
                <a:lnTo>
                  <a:pt x="1387668" y="1319020"/>
                </a:lnTo>
                <a:lnTo>
                  <a:pt x="1387668" y="889000"/>
                </a:lnTo>
                <a:lnTo>
                  <a:pt x="1151062" y="889000"/>
                </a:lnTo>
                <a:close/>
                <a:moveTo>
                  <a:pt x="758475" y="151803"/>
                </a:moveTo>
                <a:lnTo>
                  <a:pt x="758475" y="438896"/>
                </a:lnTo>
                <a:lnTo>
                  <a:pt x="1780256" y="438896"/>
                </a:lnTo>
                <a:lnTo>
                  <a:pt x="1780256" y="151803"/>
                </a:lnTo>
                <a:lnTo>
                  <a:pt x="758475" y="151803"/>
                </a:lnTo>
                <a:close/>
                <a:moveTo>
                  <a:pt x="725125" y="0"/>
                </a:moveTo>
                <a:lnTo>
                  <a:pt x="731477" y="0"/>
                </a:lnTo>
                <a:lnTo>
                  <a:pt x="1807253" y="0"/>
                </a:lnTo>
                <a:lnTo>
                  <a:pt x="1813606" y="0"/>
                </a:lnTo>
                <a:lnTo>
                  <a:pt x="1819641" y="318"/>
                </a:lnTo>
                <a:lnTo>
                  <a:pt x="1826311" y="1588"/>
                </a:lnTo>
                <a:lnTo>
                  <a:pt x="1832345" y="2541"/>
                </a:lnTo>
                <a:lnTo>
                  <a:pt x="1838380" y="4129"/>
                </a:lnTo>
                <a:lnTo>
                  <a:pt x="1844097" y="5399"/>
                </a:lnTo>
                <a:lnTo>
                  <a:pt x="1849815" y="7622"/>
                </a:lnTo>
                <a:lnTo>
                  <a:pt x="1855532" y="9845"/>
                </a:lnTo>
                <a:lnTo>
                  <a:pt x="1860931" y="12386"/>
                </a:lnTo>
                <a:lnTo>
                  <a:pt x="1866331" y="15244"/>
                </a:lnTo>
                <a:lnTo>
                  <a:pt x="1871730" y="18102"/>
                </a:lnTo>
                <a:lnTo>
                  <a:pt x="1876812" y="21278"/>
                </a:lnTo>
                <a:lnTo>
                  <a:pt x="1881576" y="24771"/>
                </a:lnTo>
                <a:lnTo>
                  <a:pt x="1886341" y="28582"/>
                </a:lnTo>
                <a:lnTo>
                  <a:pt x="1890787" y="32393"/>
                </a:lnTo>
                <a:lnTo>
                  <a:pt x="1895234" y="36522"/>
                </a:lnTo>
                <a:lnTo>
                  <a:pt x="1899045" y="40650"/>
                </a:lnTo>
                <a:lnTo>
                  <a:pt x="1903175" y="45414"/>
                </a:lnTo>
                <a:lnTo>
                  <a:pt x="1906986" y="50178"/>
                </a:lnTo>
                <a:lnTo>
                  <a:pt x="1910480" y="54941"/>
                </a:lnTo>
                <a:lnTo>
                  <a:pt x="1913656" y="60023"/>
                </a:lnTo>
                <a:lnTo>
                  <a:pt x="1916832" y="65104"/>
                </a:lnTo>
                <a:lnTo>
                  <a:pt x="1919373" y="70503"/>
                </a:lnTo>
                <a:lnTo>
                  <a:pt x="1921914" y="75902"/>
                </a:lnTo>
                <a:lnTo>
                  <a:pt x="1924137" y="81618"/>
                </a:lnTo>
                <a:lnTo>
                  <a:pt x="1926043" y="87335"/>
                </a:lnTo>
                <a:lnTo>
                  <a:pt x="1927949" y="93686"/>
                </a:lnTo>
                <a:lnTo>
                  <a:pt x="1928902" y="99403"/>
                </a:lnTo>
                <a:lnTo>
                  <a:pt x="1930172" y="105437"/>
                </a:lnTo>
                <a:lnTo>
                  <a:pt x="1931125" y="111788"/>
                </a:lnTo>
                <a:lnTo>
                  <a:pt x="1931443" y="118140"/>
                </a:lnTo>
                <a:lnTo>
                  <a:pt x="1931443" y="124491"/>
                </a:lnTo>
                <a:lnTo>
                  <a:pt x="1931443" y="350291"/>
                </a:lnTo>
                <a:lnTo>
                  <a:pt x="2376109" y="350291"/>
                </a:lnTo>
                <a:lnTo>
                  <a:pt x="2384050" y="350291"/>
                </a:lnTo>
                <a:lnTo>
                  <a:pt x="2391991" y="350926"/>
                </a:lnTo>
                <a:lnTo>
                  <a:pt x="2400249" y="352196"/>
                </a:lnTo>
                <a:lnTo>
                  <a:pt x="2407871" y="353149"/>
                </a:lnTo>
                <a:lnTo>
                  <a:pt x="2415812" y="355055"/>
                </a:lnTo>
                <a:lnTo>
                  <a:pt x="2423435" y="357278"/>
                </a:lnTo>
                <a:lnTo>
                  <a:pt x="2430740" y="359818"/>
                </a:lnTo>
                <a:lnTo>
                  <a:pt x="2438363" y="362676"/>
                </a:lnTo>
                <a:lnTo>
                  <a:pt x="2445668" y="365852"/>
                </a:lnTo>
                <a:lnTo>
                  <a:pt x="2452338" y="369346"/>
                </a:lnTo>
                <a:lnTo>
                  <a:pt x="2459326" y="373157"/>
                </a:lnTo>
                <a:lnTo>
                  <a:pt x="2465996" y="377285"/>
                </a:lnTo>
                <a:lnTo>
                  <a:pt x="2472666" y="382049"/>
                </a:lnTo>
                <a:lnTo>
                  <a:pt x="2479018" y="387130"/>
                </a:lnTo>
                <a:lnTo>
                  <a:pt x="2485053" y="392211"/>
                </a:lnTo>
                <a:lnTo>
                  <a:pt x="2490770" y="397928"/>
                </a:lnTo>
                <a:lnTo>
                  <a:pt x="2496805" y="403644"/>
                </a:lnTo>
                <a:lnTo>
                  <a:pt x="2501569" y="409678"/>
                </a:lnTo>
                <a:lnTo>
                  <a:pt x="2506651" y="416030"/>
                </a:lnTo>
                <a:lnTo>
                  <a:pt x="2511415" y="422699"/>
                </a:lnTo>
                <a:lnTo>
                  <a:pt x="2515862" y="429368"/>
                </a:lnTo>
                <a:lnTo>
                  <a:pt x="2519673" y="436355"/>
                </a:lnTo>
                <a:lnTo>
                  <a:pt x="2522850" y="443024"/>
                </a:lnTo>
                <a:lnTo>
                  <a:pt x="2526026" y="450646"/>
                </a:lnTo>
                <a:lnTo>
                  <a:pt x="2528885" y="457950"/>
                </a:lnTo>
                <a:lnTo>
                  <a:pt x="2531425" y="465572"/>
                </a:lnTo>
                <a:lnTo>
                  <a:pt x="2533649" y="472877"/>
                </a:lnTo>
                <a:lnTo>
                  <a:pt x="2535555" y="480816"/>
                </a:lnTo>
                <a:lnTo>
                  <a:pt x="2536825" y="488756"/>
                </a:lnTo>
                <a:lnTo>
                  <a:pt x="2537778" y="496695"/>
                </a:lnTo>
                <a:lnTo>
                  <a:pt x="2538413" y="504635"/>
                </a:lnTo>
                <a:lnTo>
                  <a:pt x="2538413" y="512892"/>
                </a:lnTo>
                <a:lnTo>
                  <a:pt x="2538413" y="2363112"/>
                </a:lnTo>
                <a:lnTo>
                  <a:pt x="2538413" y="2371369"/>
                </a:lnTo>
                <a:lnTo>
                  <a:pt x="2537778" y="2379626"/>
                </a:lnTo>
                <a:lnTo>
                  <a:pt x="2536507" y="2387566"/>
                </a:lnTo>
                <a:lnTo>
                  <a:pt x="2535237" y="2395823"/>
                </a:lnTo>
                <a:lnTo>
                  <a:pt x="2533331" y="2403445"/>
                </a:lnTo>
                <a:lnTo>
                  <a:pt x="2531108" y="2411384"/>
                </a:lnTo>
                <a:lnTo>
                  <a:pt x="2528567" y="2419006"/>
                </a:lnTo>
                <a:lnTo>
                  <a:pt x="2525708" y="2425993"/>
                </a:lnTo>
                <a:lnTo>
                  <a:pt x="2522532" y="2433297"/>
                </a:lnTo>
                <a:lnTo>
                  <a:pt x="2519038" y="2440284"/>
                </a:lnTo>
                <a:lnTo>
                  <a:pt x="2514909" y="2447271"/>
                </a:lnTo>
                <a:lnTo>
                  <a:pt x="2510780" y="2453622"/>
                </a:lnTo>
                <a:lnTo>
                  <a:pt x="2506333" y="2460292"/>
                </a:lnTo>
                <a:lnTo>
                  <a:pt x="2501251" y="2466326"/>
                </a:lnTo>
                <a:lnTo>
                  <a:pt x="2496170" y="2472042"/>
                </a:lnTo>
                <a:lnTo>
                  <a:pt x="2490770" y="2477759"/>
                </a:lnTo>
                <a:lnTo>
                  <a:pt x="2485053" y="2483157"/>
                </a:lnTo>
                <a:lnTo>
                  <a:pt x="2479336" y="2488239"/>
                </a:lnTo>
                <a:lnTo>
                  <a:pt x="2473301" y="2493320"/>
                </a:lnTo>
                <a:lnTo>
                  <a:pt x="2466949" y="2497766"/>
                </a:lnTo>
                <a:lnTo>
                  <a:pt x="2460279" y="2501895"/>
                </a:lnTo>
                <a:lnTo>
                  <a:pt x="2453609" y="2506023"/>
                </a:lnTo>
                <a:lnTo>
                  <a:pt x="2446303" y="2509517"/>
                </a:lnTo>
                <a:lnTo>
                  <a:pt x="2438998" y="2512692"/>
                </a:lnTo>
                <a:lnTo>
                  <a:pt x="2432011" y="2515551"/>
                </a:lnTo>
                <a:lnTo>
                  <a:pt x="2424388" y="2518091"/>
                </a:lnTo>
                <a:lnTo>
                  <a:pt x="2416447" y="2520314"/>
                </a:lnTo>
                <a:lnTo>
                  <a:pt x="2408507" y="2522220"/>
                </a:lnTo>
                <a:lnTo>
                  <a:pt x="2400566" y="2523490"/>
                </a:lnTo>
                <a:lnTo>
                  <a:pt x="2392626" y="2524443"/>
                </a:lnTo>
                <a:lnTo>
                  <a:pt x="2384368" y="2525396"/>
                </a:lnTo>
                <a:lnTo>
                  <a:pt x="2375792" y="2525713"/>
                </a:lnTo>
                <a:lnTo>
                  <a:pt x="162621" y="2525713"/>
                </a:lnTo>
                <a:lnTo>
                  <a:pt x="154363" y="2525396"/>
                </a:lnTo>
                <a:lnTo>
                  <a:pt x="146105" y="2524443"/>
                </a:lnTo>
                <a:lnTo>
                  <a:pt x="138164" y="2523490"/>
                </a:lnTo>
                <a:lnTo>
                  <a:pt x="129906" y="2522220"/>
                </a:lnTo>
                <a:lnTo>
                  <a:pt x="122283" y="2520314"/>
                </a:lnTo>
                <a:lnTo>
                  <a:pt x="114343" y="2518091"/>
                </a:lnTo>
                <a:lnTo>
                  <a:pt x="106720" y="2515551"/>
                </a:lnTo>
                <a:lnTo>
                  <a:pt x="99415" y="2512692"/>
                </a:lnTo>
                <a:lnTo>
                  <a:pt x="92427" y="2509517"/>
                </a:lnTo>
                <a:lnTo>
                  <a:pt x="85122" y="2506023"/>
                </a:lnTo>
                <a:lnTo>
                  <a:pt x="78452" y="2501895"/>
                </a:lnTo>
                <a:lnTo>
                  <a:pt x="71782" y="2497766"/>
                </a:lnTo>
                <a:lnTo>
                  <a:pt x="65430" y="2493320"/>
                </a:lnTo>
                <a:lnTo>
                  <a:pt x="59395" y="2488239"/>
                </a:lnTo>
                <a:lnTo>
                  <a:pt x="53360" y="2483157"/>
                </a:lnTo>
                <a:lnTo>
                  <a:pt x="47643" y="2477759"/>
                </a:lnTo>
                <a:lnTo>
                  <a:pt x="42243" y="2472042"/>
                </a:lnTo>
                <a:lnTo>
                  <a:pt x="37161" y="2466326"/>
                </a:lnTo>
                <a:lnTo>
                  <a:pt x="32397" y="2460292"/>
                </a:lnTo>
                <a:lnTo>
                  <a:pt x="27950" y="2453622"/>
                </a:lnTo>
                <a:lnTo>
                  <a:pt x="23504" y="2447271"/>
                </a:lnTo>
                <a:lnTo>
                  <a:pt x="19692" y="2440284"/>
                </a:lnTo>
                <a:lnTo>
                  <a:pt x="16199" y="2433297"/>
                </a:lnTo>
                <a:lnTo>
                  <a:pt x="12705" y="2425993"/>
                </a:lnTo>
                <a:lnTo>
                  <a:pt x="9846" y="2419006"/>
                </a:lnTo>
                <a:lnTo>
                  <a:pt x="7623" y="2411384"/>
                </a:lnTo>
                <a:lnTo>
                  <a:pt x="5400" y="2403445"/>
                </a:lnTo>
                <a:lnTo>
                  <a:pt x="3494" y="2395823"/>
                </a:lnTo>
                <a:lnTo>
                  <a:pt x="2223" y="2387566"/>
                </a:lnTo>
                <a:lnTo>
                  <a:pt x="953" y="2379626"/>
                </a:lnTo>
                <a:lnTo>
                  <a:pt x="318" y="2371369"/>
                </a:lnTo>
                <a:lnTo>
                  <a:pt x="0" y="2363112"/>
                </a:lnTo>
                <a:lnTo>
                  <a:pt x="0" y="512892"/>
                </a:lnTo>
                <a:lnTo>
                  <a:pt x="318" y="504317"/>
                </a:lnTo>
                <a:lnTo>
                  <a:pt x="953" y="496060"/>
                </a:lnTo>
                <a:lnTo>
                  <a:pt x="2223" y="488121"/>
                </a:lnTo>
                <a:lnTo>
                  <a:pt x="3494" y="480181"/>
                </a:lnTo>
                <a:lnTo>
                  <a:pt x="5400" y="472242"/>
                </a:lnTo>
                <a:lnTo>
                  <a:pt x="7623" y="464302"/>
                </a:lnTo>
                <a:lnTo>
                  <a:pt x="9846" y="456680"/>
                </a:lnTo>
                <a:lnTo>
                  <a:pt x="12705" y="449693"/>
                </a:lnTo>
                <a:lnTo>
                  <a:pt x="16199" y="442389"/>
                </a:lnTo>
                <a:lnTo>
                  <a:pt x="19692" y="435402"/>
                </a:lnTo>
                <a:lnTo>
                  <a:pt x="23504" y="428416"/>
                </a:lnTo>
                <a:lnTo>
                  <a:pt x="27950" y="422064"/>
                </a:lnTo>
                <a:lnTo>
                  <a:pt x="32397" y="415395"/>
                </a:lnTo>
                <a:lnTo>
                  <a:pt x="37161" y="409361"/>
                </a:lnTo>
                <a:lnTo>
                  <a:pt x="42243" y="403644"/>
                </a:lnTo>
                <a:lnTo>
                  <a:pt x="47643" y="397928"/>
                </a:lnTo>
                <a:lnTo>
                  <a:pt x="53360" y="392529"/>
                </a:lnTo>
                <a:lnTo>
                  <a:pt x="59395" y="387448"/>
                </a:lnTo>
                <a:lnTo>
                  <a:pt x="65430" y="382684"/>
                </a:lnTo>
                <a:lnTo>
                  <a:pt x="71782" y="377920"/>
                </a:lnTo>
                <a:lnTo>
                  <a:pt x="78452" y="373792"/>
                </a:lnTo>
                <a:lnTo>
                  <a:pt x="85122" y="369663"/>
                </a:lnTo>
                <a:lnTo>
                  <a:pt x="92427" y="366170"/>
                </a:lnTo>
                <a:lnTo>
                  <a:pt x="99415" y="362994"/>
                </a:lnTo>
                <a:lnTo>
                  <a:pt x="106720" y="360136"/>
                </a:lnTo>
                <a:lnTo>
                  <a:pt x="114343" y="357595"/>
                </a:lnTo>
                <a:lnTo>
                  <a:pt x="122283" y="355372"/>
                </a:lnTo>
                <a:lnTo>
                  <a:pt x="129906" y="353467"/>
                </a:lnTo>
                <a:lnTo>
                  <a:pt x="138164" y="352196"/>
                </a:lnTo>
                <a:lnTo>
                  <a:pt x="146105" y="350926"/>
                </a:lnTo>
                <a:lnTo>
                  <a:pt x="154363" y="350291"/>
                </a:lnTo>
                <a:lnTo>
                  <a:pt x="162621" y="350291"/>
                </a:lnTo>
                <a:lnTo>
                  <a:pt x="606653" y="350291"/>
                </a:lnTo>
                <a:lnTo>
                  <a:pt x="606653" y="124491"/>
                </a:lnTo>
                <a:lnTo>
                  <a:pt x="606970" y="118140"/>
                </a:lnTo>
                <a:lnTo>
                  <a:pt x="607606" y="111788"/>
                </a:lnTo>
                <a:lnTo>
                  <a:pt x="608241" y="105437"/>
                </a:lnTo>
                <a:lnTo>
                  <a:pt x="609194" y="99403"/>
                </a:lnTo>
                <a:lnTo>
                  <a:pt x="610782" y="93686"/>
                </a:lnTo>
                <a:lnTo>
                  <a:pt x="612370" y="87335"/>
                </a:lnTo>
                <a:lnTo>
                  <a:pt x="614593" y="81618"/>
                </a:lnTo>
                <a:lnTo>
                  <a:pt x="616817" y="75902"/>
                </a:lnTo>
                <a:lnTo>
                  <a:pt x="619357" y="70503"/>
                </a:lnTo>
                <a:lnTo>
                  <a:pt x="621899" y="65104"/>
                </a:lnTo>
                <a:lnTo>
                  <a:pt x="625075" y="60023"/>
                </a:lnTo>
                <a:lnTo>
                  <a:pt x="628251" y="54941"/>
                </a:lnTo>
                <a:lnTo>
                  <a:pt x="631427" y="50178"/>
                </a:lnTo>
                <a:lnTo>
                  <a:pt x="635556" y="45414"/>
                </a:lnTo>
                <a:lnTo>
                  <a:pt x="639368" y="40650"/>
                </a:lnTo>
                <a:lnTo>
                  <a:pt x="643497" y="36522"/>
                </a:lnTo>
                <a:lnTo>
                  <a:pt x="647626" y="32393"/>
                </a:lnTo>
                <a:lnTo>
                  <a:pt x="652390" y="28582"/>
                </a:lnTo>
                <a:lnTo>
                  <a:pt x="657154" y="24771"/>
                </a:lnTo>
                <a:lnTo>
                  <a:pt x="661919" y="21278"/>
                </a:lnTo>
                <a:lnTo>
                  <a:pt x="666683" y="18102"/>
                </a:lnTo>
                <a:lnTo>
                  <a:pt x="672082" y="15244"/>
                </a:lnTo>
                <a:lnTo>
                  <a:pt x="677482" y="12386"/>
                </a:lnTo>
                <a:lnTo>
                  <a:pt x="682881" y="9845"/>
                </a:lnTo>
                <a:lnTo>
                  <a:pt x="688916" y="7622"/>
                </a:lnTo>
                <a:lnTo>
                  <a:pt x="694633" y="5399"/>
                </a:lnTo>
                <a:lnTo>
                  <a:pt x="700350" y="4129"/>
                </a:lnTo>
                <a:lnTo>
                  <a:pt x="706385" y="2541"/>
                </a:lnTo>
                <a:lnTo>
                  <a:pt x="712420" y="1588"/>
                </a:lnTo>
                <a:lnTo>
                  <a:pt x="719090" y="318"/>
                </a:lnTo>
                <a:lnTo>
                  <a:pt x="725125"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xmlns="" val="83692864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81"/>
                                        </p:tgtEl>
                                        <p:attrNameLst>
                                          <p:attrName>style.visibility</p:attrName>
                                        </p:attrNameLst>
                                      </p:cBhvr>
                                      <p:to>
                                        <p:strVal val="visible"/>
                                      </p:to>
                                    </p:set>
                                    <p:anim calcmode="lin" valueType="num">
                                      <p:cBhvr>
                                        <p:cTn id="11" dur="500" fill="hold"/>
                                        <p:tgtEl>
                                          <p:spTgt spid="81"/>
                                        </p:tgtEl>
                                        <p:attrNameLst>
                                          <p:attrName>ppt_w</p:attrName>
                                        </p:attrNameLst>
                                      </p:cBhvr>
                                      <p:tavLst>
                                        <p:tav tm="0">
                                          <p:val>
                                            <p:fltVal val="0"/>
                                          </p:val>
                                        </p:tav>
                                        <p:tav tm="100000">
                                          <p:val>
                                            <p:strVal val="#ppt_w"/>
                                          </p:val>
                                        </p:tav>
                                      </p:tavLst>
                                    </p:anim>
                                    <p:anim calcmode="lin" valueType="num">
                                      <p:cBhvr>
                                        <p:cTn id="12" dur="500" fill="hold"/>
                                        <p:tgtEl>
                                          <p:spTgt spid="81"/>
                                        </p:tgtEl>
                                        <p:attrNameLst>
                                          <p:attrName>ppt_h</p:attrName>
                                        </p:attrNameLst>
                                      </p:cBhvr>
                                      <p:tavLst>
                                        <p:tav tm="0">
                                          <p:val>
                                            <p:fltVal val="0"/>
                                          </p:val>
                                        </p:tav>
                                        <p:tav tm="100000">
                                          <p:val>
                                            <p:strVal val="#ppt_h"/>
                                          </p:val>
                                        </p:tav>
                                      </p:tavLst>
                                    </p:anim>
                                    <p:animEffect transition="in" filter="fade">
                                      <p:cBhvr>
                                        <p:cTn id="13" dur="500"/>
                                        <p:tgtEl>
                                          <p:spTgt spid="81"/>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90"/>
                                        </p:tgtEl>
                                        <p:attrNameLst>
                                          <p:attrName>style.visibility</p:attrName>
                                        </p:attrNameLst>
                                      </p:cBhvr>
                                      <p:to>
                                        <p:strVal val="visible"/>
                                      </p:to>
                                    </p:set>
                                    <p:anim calcmode="lin" valueType="num">
                                      <p:cBhvr>
                                        <p:cTn id="16" dur="500" fill="hold"/>
                                        <p:tgtEl>
                                          <p:spTgt spid="90"/>
                                        </p:tgtEl>
                                        <p:attrNameLst>
                                          <p:attrName>ppt_w</p:attrName>
                                        </p:attrNameLst>
                                      </p:cBhvr>
                                      <p:tavLst>
                                        <p:tav tm="0">
                                          <p:val>
                                            <p:fltVal val="0"/>
                                          </p:val>
                                        </p:tav>
                                        <p:tav tm="100000">
                                          <p:val>
                                            <p:strVal val="#ppt_w"/>
                                          </p:val>
                                        </p:tav>
                                      </p:tavLst>
                                    </p:anim>
                                    <p:anim calcmode="lin" valueType="num">
                                      <p:cBhvr>
                                        <p:cTn id="17" dur="500" fill="hold"/>
                                        <p:tgtEl>
                                          <p:spTgt spid="90"/>
                                        </p:tgtEl>
                                        <p:attrNameLst>
                                          <p:attrName>ppt_h</p:attrName>
                                        </p:attrNameLst>
                                      </p:cBhvr>
                                      <p:tavLst>
                                        <p:tav tm="0">
                                          <p:val>
                                            <p:fltVal val="0"/>
                                          </p:val>
                                        </p:tav>
                                        <p:tav tm="100000">
                                          <p:val>
                                            <p:strVal val="#ppt_h"/>
                                          </p:val>
                                        </p:tav>
                                      </p:tavLst>
                                    </p:anim>
                                    <p:animEffect transition="in" filter="fade">
                                      <p:cBhvr>
                                        <p:cTn id="18" dur="500"/>
                                        <p:tgtEl>
                                          <p:spTgt spid="90"/>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animEffect transition="in" filter="fade">
                                      <p:cBhvr>
                                        <p:cTn id="24" dur="500"/>
                                        <p:tgtEl>
                                          <p:spTgt spid="7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 calcmode="lin" valueType="num">
                                      <p:cBhvr>
                                        <p:cTn id="32" dur="500" fill="hold"/>
                                        <p:tgtEl>
                                          <p:spTgt spid="80"/>
                                        </p:tgtEl>
                                        <p:attrNameLst>
                                          <p:attrName>ppt_w</p:attrName>
                                        </p:attrNameLst>
                                      </p:cBhvr>
                                      <p:tavLst>
                                        <p:tav tm="0">
                                          <p:val>
                                            <p:fltVal val="0"/>
                                          </p:val>
                                        </p:tav>
                                        <p:tav tm="100000">
                                          <p:val>
                                            <p:strVal val="#ppt_w"/>
                                          </p:val>
                                        </p:tav>
                                      </p:tavLst>
                                    </p:anim>
                                    <p:anim calcmode="lin" valueType="num">
                                      <p:cBhvr>
                                        <p:cTn id="33" dur="500" fill="hold"/>
                                        <p:tgtEl>
                                          <p:spTgt spid="80"/>
                                        </p:tgtEl>
                                        <p:attrNameLst>
                                          <p:attrName>ppt_h</p:attrName>
                                        </p:attrNameLst>
                                      </p:cBhvr>
                                      <p:tavLst>
                                        <p:tav tm="0">
                                          <p:val>
                                            <p:fltVal val="0"/>
                                          </p:val>
                                        </p:tav>
                                        <p:tav tm="100000">
                                          <p:val>
                                            <p:strVal val="#ppt_h"/>
                                          </p:val>
                                        </p:tav>
                                      </p:tavLst>
                                    </p:anim>
                                    <p:animEffect transition="in" filter="fade">
                                      <p:cBhvr>
                                        <p:cTn id="34" dur="500"/>
                                        <p:tgtEl>
                                          <p:spTgt spid="8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2"/>
                                        </p:tgtEl>
                                        <p:attrNameLst>
                                          <p:attrName>style.visibility</p:attrName>
                                        </p:attrNameLst>
                                      </p:cBhvr>
                                      <p:to>
                                        <p:strVal val="visible"/>
                                      </p:to>
                                    </p:set>
                                    <p:anim calcmode="lin" valueType="num">
                                      <p:cBhvr>
                                        <p:cTn id="37" dur="500" fill="hold"/>
                                        <p:tgtEl>
                                          <p:spTgt spid="82"/>
                                        </p:tgtEl>
                                        <p:attrNameLst>
                                          <p:attrName>ppt_w</p:attrName>
                                        </p:attrNameLst>
                                      </p:cBhvr>
                                      <p:tavLst>
                                        <p:tav tm="0">
                                          <p:val>
                                            <p:fltVal val="0"/>
                                          </p:val>
                                        </p:tav>
                                        <p:tav tm="100000">
                                          <p:val>
                                            <p:strVal val="#ppt_w"/>
                                          </p:val>
                                        </p:tav>
                                      </p:tavLst>
                                    </p:anim>
                                    <p:anim calcmode="lin" valueType="num">
                                      <p:cBhvr>
                                        <p:cTn id="38" dur="500" fill="hold"/>
                                        <p:tgtEl>
                                          <p:spTgt spid="82"/>
                                        </p:tgtEl>
                                        <p:attrNameLst>
                                          <p:attrName>ppt_h</p:attrName>
                                        </p:attrNameLst>
                                      </p:cBhvr>
                                      <p:tavLst>
                                        <p:tav tm="0">
                                          <p:val>
                                            <p:fltVal val="0"/>
                                          </p:val>
                                        </p:tav>
                                        <p:tav tm="100000">
                                          <p:val>
                                            <p:strVal val="#ppt_h"/>
                                          </p:val>
                                        </p:tav>
                                      </p:tavLst>
                                    </p:anim>
                                    <p:animEffect transition="in" filter="fade">
                                      <p:cBhvr>
                                        <p:cTn id="39" dur="500"/>
                                        <p:tgtEl>
                                          <p:spTgt spid="8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3"/>
                                        </p:tgtEl>
                                        <p:attrNameLst>
                                          <p:attrName>style.visibility</p:attrName>
                                        </p:attrNameLst>
                                      </p:cBhvr>
                                      <p:to>
                                        <p:strVal val="visible"/>
                                      </p:to>
                                    </p:set>
                                    <p:anim calcmode="lin" valueType="num">
                                      <p:cBhvr>
                                        <p:cTn id="42" dur="500" fill="hold"/>
                                        <p:tgtEl>
                                          <p:spTgt spid="83"/>
                                        </p:tgtEl>
                                        <p:attrNameLst>
                                          <p:attrName>ppt_w</p:attrName>
                                        </p:attrNameLst>
                                      </p:cBhvr>
                                      <p:tavLst>
                                        <p:tav tm="0">
                                          <p:val>
                                            <p:fltVal val="0"/>
                                          </p:val>
                                        </p:tav>
                                        <p:tav tm="100000">
                                          <p:val>
                                            <p:strVal val="#ppt_w"/>
                                          </p:val>
                                        </p:tav>
                                      </p:tavLst>
                                    </p:anim>
                                    <p:anim calcmode="lin" valueType="num">
                                      <p:cBhvr>
                                        <p:cTn id="43" dur="500" fill="hold"/>
                                        <p:tgtEl>
                                          <p:spTgt spid="83"/>
                                        </p:tgtEl>
                                        <p:attrNameLst>
                                          <p:attrName>ppt_h</p:attrName>
                                        </p:attrNameLst>
                                      </p:cBhvr>
                                      <p:tavLst>
                                        <p:tav tm="0">
                                          <p:val>
                                            <p:fltVal val="0"/>
                                          </p:val>
                                        </p:tav>
                                        <p:tav tm="100000">
                                          <p:val>
                                            <p:strVal val="#ppt_h"/>
                                          </p:val>
                                        </p:tav>
                                      </p:tavLst>
                                    </p:anim>
                                    <p:animEffect transition="in" filter="fade">
                                      <p:cBhvr>
                                        <p:cTn id="44" dur="500"/>
                                        <p:tgtEl>
                                          <p:spTgt spid="8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84"/>
                                        </p:tgtEl>
                                        <p:attrNameLst>
                                          <p:attrName>style.visibility</p:attrName>
                                        </p:attrNameLst>
                                      </p:cBhvr>
                                      <p:to>
                                        <p:strVal val="visible"/>
                                      </p:to>
                                    </p:set>
                                    <p:anim calcmode="lin" valueType="num">
                                      <p:cBhvr>
                                        <p:cTn id="47" dur="500" fill="hold"/>
                                        <p:tgtEl>
                                          <p:spTgt spid="84"/>
                                        </p:tgtEl>
                                        <p:attrNameLst>
                                          <p:attrName>ppt_w</p:attrName>
                                        </p:attrNameLst>
                                      </p:cBhvr>
                                      <p:tavLst>
                                        <p:tav tm="0">
                                          <p:val>
                                            <p:fltVal val="0"/>
                                          </p:val>
                                        </p:tav>
                                        <p:tav tm="100000">
                                          <p:val>
                                            <p:strVal val="#ppt_w"/>
                                          </p:val>
                                        </p:tav>
                                      </p:tavLst>
                                    </p:anim>
                                    <p:anim calcmode="lin" valueType="num">
                                      <p:cBhvr>
                                        <p:cTn id="48" dur="500" fill="hold"/>
                                        <p:tgtEl>
                                          <p:spTgt spid="84"/>
                                        </p:tgtEl>
                                        <p:attrNameLst>
                                          <p:attrName>ppt_h</p:attrName>
                                        </p:attrNameLst>
                                      </p:cBhvr>
                                      <p:tavLst>
                                        <p:tav tm="0">
                                          <p:val>
                                            <p:fltVal val="0"/>
                                          </p:val>
                                        </p:tav>
                                        <p:tav tm="100000">
                                          <p:val>
                                            <p:strVal val="#ppt_h"/>
                                          </p:val>
                                        </p:tav>
                                      </p:tavLst>
                                    </p:anim>
                                    <p:animEffect transition="in" filter="fade">
                                      <p:cBhvr>
                                        <p:cTn id="49" dur="500"/>
                                        <p:tgtEl>
                                          <p:spTgt spid="84"/>
                                        </p:tgtEl>
                                      </p:cBhvr>
                                    </p:animEffect>
                                  </p:childTnLst>
                                </p:cTn>
                              </p:par>
                            </p:childTnLst>
                          </p:cTn>
                        </p:par>
                        <p:par>
                          <p:cTn id="50" fill="hold">
                            <p:stCondLst>
                              <p:cond delay="1500"/>
                            </p:stCondLst>
                            <p:childTnLst>
                              <p:par>
                                <p:cTn id="51" presetID="2" presetClass="entr" presetSubtype="2" decel="100000" fill="hold" grpId="0" nodeType="afterEffect">
                                  <p:stCondLst>
                                    <p:cond delay="0"/>
                                  </p:stCondLst>
                                  <p:childTnLst>
                                    <p:set>
                                      <p:cBhvr>
                                        <p:cTn id="52" dur="1" fill="hold">
                                          <p:stCondLst>
                                            <p:cond delay="0"/>
                                          </p:stCondLst>
                                        </p:cTn>
                                        <p:tgtEl>
                                          <p:spTgt spid="88"/>
                                        </p:tgtEl>
                                        <p:attrNameLst>
                                          <p:attrName>style.visibility</p:attrName>
                                        </p:attrNameLst>
                                      </p:cBhvr>
                                      <p:to>
                                        <p:strVal val="visible"/>
                                      </p:to>
                                    </p:set>
                                    <p:anim calcmode="lin" valueType="num">
                                      <p:cBhvr additive="base">
                                        <p:cTn id="53" dur="500" fill="hold"/>
                                        <p:tgtEl>
                                          <p:spTgt spid="88"/>
                                        </p:tgtEl>
                                        <p:attrNameLst>
                                          <p:attrName>ppt_x</p:attrName>
                                        </p:attrNameLst>
                                      </p:cBhvr>
                                      <p:tavLst>
                                        <p:tav tm="0">
                                          <p:val>
                                            <p:strVal val="1+#ppt_w/2"/>
                                          </p:val>
                                        </p:tav>
                                        <p:tav tm="100000">
                                          <p:val>
                                            <p:strVal val="#ppt_x"/>
                                          </p:val>
                                        </p:tav>
                                      </p:tavLst>
                                    </p:anim>
                                    <p:anim calcmode="lin" valueType="num">
                                      <p:cBhvr additive="base">
                                        <p:cTn id="54" dur="500" fill="hold"/>
                                        <p:tgtEl>
                                          <p:spTgt spid="88"/>
                                        </p:tgtEl>
                                        <p:attrNameLst>
                                          <p:attrName>ppt_y</p:attrName>
                                        </p:attrNameLst>
                                      </p:cBhvr>
                                      <p:tavLst>
                                        <p:tav tm="0">
                                          <p:val>
                                            <p:strVal val="#ppt_y"/>
                                          </p:val>
                                        </p:tav>
                                        <p:tav tm="100000">
                                          <p:val>
                                            <p:strVal val="#ppt_y"/>
                                          </p:val>
                                        </p:tav>
                                      </p:tavLst>
                                    </p:anim>
                                  </p:childTnLst>
                                </p:cTn>
                              </p:par>
                              <p:par>
                                <p:cTn id="55" presetID="2" presetClass="entr" presetSubtype="2" decel="100000" fill="hold" grpId="0" nodeType="withEffect">
                                  <p:stCondLst>
                                    <p:cond delay="250"/>
                                  </p:stCondLst>
                                  <p:childTnLst>
                                    <p:set>
                                      <p:cBhvr>
                                        <p:cTn id="56" dur="1" fill="hold">
                                          <p:stCondLst>
                                            <p:cond delay="0"/>
                                          </p:stCondLst>
                                        </p:cTn>
                                        <p:tgtEl>
                                          <p:spTgt spid="85"/>
                                        </p:tgtEl>
                                        <p:attrNameLst>
                                          <p:attrName>style.visibility</p:attrName>
                                        </p:attrNameLst>
                                      </p:cBhvr>
                                      <p:to>
                                        <p:strVal val="visible"/>
                                      </p:to>
                                    </p:set>
                                    <p:anim calcmode="lin" valueType="num">
                                      <p:cBhvr additive="base">
                                        <p:cTn id="57" dur="500" fill="hold"/>
                                        <p:tgtEl>
                                          <p:spTgt spid="85"/>
                                        </p:tgtEl>
                                        <p:attrNameLst>
                                          <p:attrName>ppt_x</p:attrName>
                                        </p:attrNameLst>
                                      </p:cBhvr>
                                      <p:tavLst>
                                        <p:tav tm="0">
                                          <p:val>
                                            <p:strVal val="1+#ppt_w/2"/>
                                          </p:val>
                                        </p:tav>
                                        <p:tav tm="100000">
                                          <p:val>
                                            <p:strVal val="#ppt_x"/>
                                          </p:val>
                                        </p:tav>
                                      </p:tavLst>
                                    </p:anim>
                                    <p:anim calcmode="lin" valueType="num">
                                      <p:cBhvr additive="base">
                                        <p:cTn id="58" dur="500" fill="hold"/>
                                        <p:tgtEl>
                                          <p:spTgt spid="85"/>
                                        </p:tgtEl>
                                        <p:attrNameLst>
                                          <p:attrName>ppt_y</p:attrName>
                                        </p:attrNameLst>
                                      </p:cBhvr>
                                      <p:tavLst>
                                        <p:tav tm="0">
                                          <p:val>
                                            <p:strVal val="#ppt_y"/>
                                          </p:val>
                                        </p:tav>
                                        <p:tav tm="100000">
                                          <p:val>
                                            <p:strVal val="#ppt_y"/>
                                          </p:val>
                                        </p:tav>
                                      </p:tavLst>
                                    </p:anim>
                                  </p:childTnLst>
                                </p:cTn>
                              </p:par>
                              <p:par>
                                <p:cTn id="59" presetID="2" presetClass="entr" presetSubtype="2" decel="100000" fill="hold" grpId="0" nodeType="withEffect">
                                  <p:stCondLst>
                                    <p:cond delay="500"/>
                                  </p:stCondLst>
                                  <p:childTnLst>
                                    <p:set>
                                      <p:cBhvr>
                                        <p:cTn id="60" dur="1" fill="hold">
                                          <p:stCondLst>
                                            <p:cond delay="0"/>
                                          </p:stCondLst>
                                        </p:cTn>
                                        <p:tgtEl>
                                          <p:spTgt spid="86"/>
                                        </p:tgtEl>
                                        <p:attrNameLst>
                                          <p:attrName>style.visibility</p:attrName>
                                        </p:attrNameLst>
                                      </p:cBhvr>
                                      <p:to>
                                        <p:strVal val="visible"/>
                                      </p:to>
                                    </p:set>
                                    <p:anim calcmode="lin" valueType="num">
                                      <p:cBhvr additive="base">
                                        <p:cTn id="61" dur="500" fill="hold"/>
                                        <p:tgtEl>
                                          <p:spTgt spid="86"/>
                                        </p:tgtEl>
                                        <p:attrNameLst>
                                          <p:attrName>ppt_x</p:attrName>
                                        </p:attrNameLst>
                                      </p:cBhvr>
                                      <p:tavLst>
                                        <p:tav tm="0">
                                          <p:val>
                                            <p:strVal val="1+#ppt_w/2"/>
                                          </p:val>
                                        </p:tav>
                                        <p:tav tm="100000">
                                          <p:val>
                                            <p:strVal val="#ppt_x"/>
                                          </p:val>
                                        </p:tav>
                                      </p:tavLst>
                                    </p:anim>
                                    <p:anim calcmode="lin" valueType="num">
                                      <p:cBhvr additive="base">
                                        <p:cTn id="62" dur="500" fill="hold"/>
                                        <p:tgtEl>
                                          <p:spTgt spid="86"/>
                                        </p:tgtEl>
                                        <p:attrNameLst>
                                          <p:attrName>ppt_y</p:attrName>
                                        </p:attrNameLst>
                                      </p:cBhvr>
                                      <p:tavLst>
                                        <p:tav tm="0">
                                          <p:val>
                                            <p:strVal val="#ppt_y"/>
                                          </p:val>
                                        </p:tav>
                                        <p:tav tm="100000">
                                          <p:val>
                                            <p:strVal val="#ppt_y"/>
                                          </p:val>
                                        </p:tav>
                                      </p:tavLst>
                                    </p:anim>
                                  </p:childTnLst>
                                </p:cTn>
                              </p:par>
                              <p:par>
                                <p:cTn id="63" presetID="2" presetClass="entr" presetSubtype="2" decel="100000" fill="hold" grpId="0" nodeType="withEffect">
                                  <p:stCondLst>
                                    <p:cond delay="750"/>
                                  </p:stCondLst>
                                  <p:childTnLst>
                                    <p:set>
                                      <p:cBhvr>
                                        <p:cTn id="64" dur="1" fill="hold">
                                          <p:stCondLst>
                                            <p:cond delay="0"/>
                                          </p:stCondLst>
                                        </p:cTn>
                                        <p:tgtEl>
                                          <p:spTgt spid="87"/>
                                        </p:tgtEl>
                                        <p:attrNameLst>
                                          <p:attrName>style.visibility</p:attrName>
                                        </p:attrNameLst>
                                      </p:cBhvr>
                                      <p:to>
                                        <p:strVal val="visible"/>
                                      </p:to>
                                    </p:set>
                                    <p:anim calcmode="lin" valueType="num">
                                      <p:cBhvr additive="base">
                                        <p:cTn id="65" dur="500" fill="hold"/>
                                        <p:tgtEl>
                                          <p:spTgt spid="87"/>
                                        </p:tgtEl>
                                        <p:attrNameLst>
                                          <p:attrName>ppt_x</p:attrName>
                                        </p:attrNameLst>
                                      </p:cBhvr>
                                      <p:tavLst>
                                        <p:tav tm="0">
                                          <p:val>
                                            <p:strVal val="1+#ppt_w/2"/>
                                          </p:val>
                                        </p:tav>
                                        <p:tav tm="100000">
                                          <p:val>
                                            <p:strVal val="#ppt_x"/>
                                          </p:val>
                                        </p:tav>
                                      </p:tavLst>
                                    </p:anim>
                                    <p:anim calcmode="lin" valueType="num">
                                      <p:cBhvr additive="base">
                                        <p:cTn id="66" dur="500" fill="hold"/>
                                        <p:tgtEl>
                                          <p:spTgt spid="87"/>
                                        </p:tgtEl>
                                        <p:attrNameLst>
                                          <p:attrName>ppt_y</p:attrName>
                                        </p:attrNameLst>
                                      </p:cBhvr>
                                      <p:tavLst>
                                        <p:tav tm="0">
                                          <p:val>
                                            <p:strVal val="#ppt_y"/>
                                          </p:val>
                                        </p:tav>
                                        <p:tav tm="100000">
                                          <p:val>
                                            <p:strVal val="#ppt_y"/>
                                          </p:val>
                                        </p:tav>
                                      </p:tavLst>
                                    </p:anim>
                                  </p:childTnLst>
                                </p:cTn>
                              </p:par>
                            </p:childTnLst>
                          </p:cTn>
                        </p:par>
                        <p:par>
                          <p:cTn id="67" fill="hold">
                            <p:stCondLst>
                              <p:cond delay="2750"/>
                            </p:stCondLst>
                            <p:childTnLst>
                              <p:par>
                                <p:cTn id="68" presetID="2" presetClass="entr" presetSubtype="2" decel="100000" fill="hold" grpId="0" nodeType="afterEffect">
                                  <p:stCondLst>
                                    <p:cond delay="0"/>
                                  </p:stCondLst>
                                  <p:childTnLst>
                                    <p:set>
                                      <p:cBhvr>
                                        <p:cTn id="69" dur="1" fill="hold">
                                          <p:stCondLst>
                                            <p:cond delay="0"/>
                                          </p:stCondLst>
                                        </p:cTn>
                                        <p:tgtEl>
                                          <p:spTgt spid="89"/>
                                        </p:tgtEl>
                                        <p:attrNameLst>
                                          <p:attrName>style.visibility</p:attrName>
                                        </p:attrNameLst>
                                      </p:cBhvr>
                                      <p:to>
                                        <p:strVal val="visible"/>
                                      </p:to>
                                    </p:set>
                                    <p:anim calcmode="lin" valueType="num">
                                      <p:cBhvr additive="base">
                                        <p:cTn id="70" dur="500" fill="hold"/>
                                        <p:tgtEl>
                                          <p:spTgt spid="89"/>
                                        </p:tgtEl>
                                        <p:attrNameLst>
                                          <p:attrName>ppt_x</p:attrName>
                                        </p:attrNameLst>
                                      </p:cBhvr>
                                      <p:tavLst>
                                        <p:tav tm="0">
                                          <p:val>
                                            <p:strVal val="1+#ppt_w/2"/>
                                          </p:val>
                                        </p:tav>
                                        <p:tav tm="100000">
                                          <p:val>
                                            <p:strVal val="#ppt_x"/>
                                          </p:val>
                                        </p:tav>
                                      </p:tavLst>
                                    </p:anim>
                                    <p:anim calcmode="lin" valueType="num">
                                      <p:cBhvr additive="base">
                                        <p:cTn id="71" dur="50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8" grpId="0" animBg="1"/>
      <p:bldP spid="79" grpId="0" animBg="1"/>
      <p:bldP spid="80" grpId="0" animBg="1"/>
      <p:bldP spid="81" grpId="0" animBg="1"/>
      <p:bldP spid="82" grpId="0" animBg="1"/>
      <p:bldP spid="83" grpId="0" animBg="1"/>
      <p:bldP spid="84" grpId="0" animBg="1"/>
      <p:bldP spid="85" grpId="0"/>
      <p:bldP spid="86" grpId="0"/>
      <p:bldP spid="87" grpId="0"/>
      <p:bldP spid="88" grpId="0"/>
      <p:bldP spid="89" grpId="0"/>
      <p:bldP spid="9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标题 1"/>
          <p:cNvSpPr txBox="1">
            <a:spLocks/>
          </p:cNvSpPr>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44" name="任意多边形 43"/>
          <p:cNvSpPr/>
          <p:nvPr/>
        </p:nvSpPr>
        <p:spPr>
          <a:xfrm>
            <a:off x="1582774" y="1953516"/>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tileRect/>
          </a:gradFill>
          <a:ln w="12700" cap="flat" cmpd="sng" algn="ctr">
            <a:solidFill>
              <a:srgbClr val="96969B">
                <a:lumMod val="20000"/>
                <a:lumOff val="80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5" name="任意多边形 44"/>
          <p:cNvSpPr/>
          <p:nvPr/>
        </p:nvSpPr>
        <p:spPr>
          <a:xfrm>
            <a:off x="4199761" y="1953516"/>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tileRect/>
          </a:gradFill>
          <a:ln w="12700" cap="flat" cmpd="sng" algn="ctr">
            <a:solidFill>
              <a:srgbClr val="96969B">
                <a:lumMod val="20000"/>
                <a:lumOff val="80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6" name="任意多边形 45"/>
          <p:cNvSpPr/>
          <p:nvPr/>
        </p:nvSpPr>
        <p:spPr>
          <a:xfrm>
            <a:off x="6816748" y="1953516"/>
            <a:ext cx="898124" cy="2195913"/>
          </a:xfrm>
          <a:custGeom>
            <a:avLst/>
            <a:gdLst>
              <a:gd name="connsiteX0" fmla="*/ 159424 w 898124"/>
              <a:gd name="connsiteY0" fmla="*/ 0 h 2195913"/>
              <a:gd name="connsiteX1" fmla="*/ 738712 w 898124"/>
              <a:gd name="connsiteY1" fmla="*/ 0 h 2195913"/>
              <a:gd name="connsiteX2" fmla="*/ 785864 w 898124"/>
              <a:gd name="connsiteY2" fmla="*/ 47152 h 2195913"/>
              <a:gd name="connsiteX3" fmla="*/ 785864 w 898124"/>
              <a:gd name="connsiteY3" fmla="*/ 235757 h 2195913"/>
              <a:gd name="connsiteX4" fmla="*/ 738712 w 898124"/>
              <a:gd name="connsiteY4" fmla="*/ 282909 h 2195913"/>
              <a:gd name="connsiteX5" fmla="*/ 711770 w 898124"/>
              <a:gd name="connsiteY5" fmla="*/ 282909 h 2195913"/>
              <a:gd name="connsiteX6" fmla="*/ 711770 w 898124"/>
              <a:gd name="connsiteY6" fmla="*/ 357004 h 2195913"/>
              <a:gd name="connsiteX7" fmla="*/ 782113 w 898124"/>
              <a:gd name="connsiteY7" fmla="*/ 357004 h 2195913"/>
              <a:gd name="connsiteX8" fmla="*/ 898124 w 898124"/>
              <a:gd name="connsiteY8" fmla="*/ 473015 h 2195913"/>
              <a:gd name="connsiteX9" fmla="*/ 898124 w 898124"/>
              <a:gd name="connsiteY9" fmla="*/ 2079902 h 2195913"/>
              <a:gd name="connsiteX10" fmla="*/ 782113 w 898124"/>
              <a:gd name="connsiteY10" fmla="*/ 2195913 h 2195913"/>
              <a:gd name="connsiteX11" fmla="*/ 116011 w 898124"/>
              <a:gd name="connsiteY11" fmla="*/ 2195913 h 2195913"/>
              <a:gd name="connsiteX12" fmla="*/ 0 w 898124"/>
              <a:gd name="connsiteY12" fmla="*/ 2079902 h 2195913"/>
              <a:gd name="connsiteX13" fmla="*/ 0 w 898124"/>
              <a:gd name="connsiteY13" fmla="*/ 473015 h 2195913"/>
              <a:gd name="connsiteX14" fmla="*/ 116011 w 898124"/>
              <a:gd name="connsiteY14" fmla="*/ 357004 h 2195913"/>
              <a:gd name="connsiteX15" fmla="*/ 186368 w 898124"/>
              <a:gd name="connsiteY15" fmla="*/ 357004 h 2195913"/>
              <a:gd name="connsiteX16" fmla="*/ 186368 w 898124"/>
              <a:gd name="connsiteY16" fmla="*/ 282909 h 2195913"/>
              <a:gd name="connsiteX17" fmla="*/ 159424 w 898124"/>
              <a:gd name="connsiteY17" fmla="*/ 282909 h 2195913"/>
              <a:gd name="connsiteX18" fmla="*/ 112272 w 898124"/>
              <a:gd name="connsiteY18" fmla="*/ 235757 h 2195913"/>
              <a:gd name="connsiteX19" fmla="*/ 112272 w 898124"/>
              <a:gd name="connsiteY19" fmla="*/ 47152 h 2195913"/>
              <a:gd name="connsiteX20" fmla="*/ 159424 w 898124"/>
              <a:gd name="connsiteY20" fmla="*/ 0 h 2195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3">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4"/>
                </a:lnTo>
                <a:lnTo>
                  <a:pt x="782113" y="357004"/>
                </a:lnTo>
                <a:cubicBezTo>
                  <a:pt x="846184" y="357004"/>
                  <a:pt x="898124" y="408944"/>
                  <a:pt x="898124" y="473015"/>
                </a:cubicBezTo>
                <a:lnTo>
                  <a:pt x="898124" y="2079902"/>
                </a:lnTo>
                <a:cubicBezTo>
                  <a:pt x="898124" y="2143973"/>
                  <a:pt x="846184" y="2195913"/>
                  <a:pt x="782113" y="2195913"/>
                </a:cubicBezTo>
                <a:lnTo>
                  <a:pt x="116011" y="2195913"/>
                </a:lnTo>
                <a:cubicBezTo>
                  <a:pt x="51940" y="2195913"/>
                  <a:pt x="0" y="2143973"/>
                  <a:pt x="0" y="2079902"/>
                </a:cubicBezTo>
                <a:lnTo>
                  <a:pt x="0" y="473015"/>
                </a:lnTo>
                <a:cubicBezTo>
                  <a:pt x="0" y="408944"/>
                  <a:pt x="51940" y="357004"/>
                  <a:pt x="116011" y="357004"/>
                </a:cubicBezTo>
                <a:lnTo>
                  <a:pt x="186368" y="357004"/>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tileRect/>
          </a:gradFill>
          <a:ln w="12700" cap="flat" cmpd="sng" algn="ctr">
            <a:solidFill>
              <a:srgbClr val="96969B">
                <a:lumMod val="20000"/>
                <a:lumOff val="80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47" name="任意多边形 46"/>
          <p:cNvSpPr/>
          <p:nvPr/>
        </p:nvSpPr>
        <p:spPr>
          <a:xfrm>
            <a:off x="9433735" y="1953514"/>
            <a:ext cx="898124" cy="2195912"/>
          </a:xfrm>
          <a:custGeom>
            <a:avLst/>
            <a:gdLst>
              <a:gd name="connsiteX0" fmla="*/ 159424 w 898124"/>
              <a:gd name="connsiteY0" fmla="*/ 0 h 2195912"/>
              <a:gd name="connsiteX1" fmla="*/ 738712 w 898124"/>
              <a:gd name="connsiteY1" fmla="*/ 0 h 2195912"/>
              <a:gd name="connsiteX2" fmla="*/ 785864 w 898124"/>
              <a:gd name="connsiteY2" fmla="*/ 47152 h 2195912"/>
              <a:gd name="connsiteX3" fmla="*/ 785864 w 898124"/>
              <a:gd name="connsiteY3" fmla="*/ 235757 h 2195912"/>
              <a:gd name="connsiteX4" fmla="*/ 738712 w 898124"/>
              <a:gd name="connsiteY4" fmla="*/ 282909 h 2195912"/>
              <a:gd name="connsiteX5" fmla="*/ 711770 w 898124"/>
              <a:gd name="connsiteY5" fmla="*/ 282909 h 2195912"/>
              <a:gd name="connsiteX6" fmla="*/ 711770 w 898124"/>
              <a:gd name="connsiteY6" fmla="*/ 357002 h 2195912"/>
              <a:gd name="connsiteX7" fmla="*/ 782113 w 898124"/>
              <a:gd name="connsiteY7" fmla="*/ 357002 h 2195912"/>
              <a:gd name="connsiteX8" fmla="*/ 898124 w 898124"/>
              <a:gd name="connsiteY8" fmla="*/ 473013 h 2195912"/>
              <a:gd name="connsiteX9" fmla="*/ 898124 w 898124"/>
              <a:gd name="connsiteY9" fmla="*/ 2079901 h 2195912"/>
              <a:gd name="connsiteX10" fmla="*/ 782113 w 898124"/>
              <a:gd name="connsiteY10" fmla="*/ 2195912 h 2195912"/>
              <a:gd name="connsiteX11" fmla="*/ 116011 w 898124"/>
              <a:gd name="connsiteY11" fmla="*/ 2195912 h 2195912"/>
              <a:gd name="connsiteX12" fmla="*/ 0 w 898124"/>
              <a:gd name="connsiteY12" fmla="*/ 2079901 h 2195912"/>
              <a:gd name="connsiteX13" fmla="*/ 0 w 898124"/>
              <a:gd name="connsiteY13" fmla="*/ 473013 h 2195912"/>
              <a:gd name="connsiteX14" fmla="*/ 116011 w 898124"/>
              <a:gd name="connsiteY14" fmla="*/ 357002 h 2195912"/>
              <a:gd name="connsiteX15" fmla="*/ 186368 w 898124"/>
              <a:gd name="connsiteY15" fmla="*/ 357002 h 2195912"/>
              <a:gd name="connsiteX16" fmla="*/ 186368 w 898124"/>
              <a:gd name="connsiteY16" fmla="*/ 282909 h 2195912"/>
              <a:gd name="connsiteX17" fmla="*/ 159424 w 898124"/>
              <a:gd name="connsiteY17" fmla="*/ 282909 h 2195912"/>
              <a:gd name="connsiteX18" fmla="*/ 112272 w 898124"/>
              <a:gd name="connsiteY18" fmla="*/ 235757 h 2195912"/>
              <a:gd name="connsiteX19" fmla="*/ 112272 w 898124"/>
              <a:gd name="connsiteY19" fmla="*/ 47152 h 2195912"/>
              <a:gd name="connsiteX20" fmla="*/ 159424 w 898124"/>
              <a:gd name="connsiteY20" fmla="*/ 0 h 219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898124" h="2195912">
                <a:moveTo>
                  <a:pt x="159424" y="0"/>
                </a:moveTo>
                <a:lnTo>
                  <a:pt x="738712" y="0"/>
                </a:lnTo>
                <a:cubicBezTo>
                  <a:pt x="764753" y="0"/>
                  <a:pt x="785864" y="21111"/>
                  <a:pt x="785864" y="47152"/>
                </a:cubicBezTo>
                <a:lnTo>
                  <a:pt x="785864" y="235757"/>
                </a:lnTo>
                <a:cubicBezTo>
                  <a:pt x="785864" y="261798"/>
                  <a:pt x="764753" y="282909"/>
                  <a:pt x="738712" y="282909"/>
                </a:cubicBezTo>
                <a:lnTo>
                  <a:pt x="711770" y="282909"/>
                </a:lnTo>
                <a:lnTo>
                  <a:pt x="711770" y="357002"/>
                </a:lnTo>
                <a:lnTo>
                  <a:pt x="782113" y="357002"/>
                </a:lnTo>
                <a:cubicBezTo>
                  <a:pt x="846184" y="357002"/>
                  <a:pt x="898124" y="408942"/>
                  <a:pt x="898124" y="473013"/>
                </a:cubicBezTo>
                <a:lnTo>
                  <a:pt x="898124" y="2079901"/>
                </a:lnTo>
                <a:cubicBezTo>
                  <a:pt x="898124" y="2143972"/>
                  <a:pt x="846184" y="2195912"/>
                  <a:pt x="782113" y="2195912"/>
                </a:cubicBezTo>
                <a:lnTo>
                  <a:pt x="116011" y="2195912"/>
                </a:lnTo>
                <a:cubicBezTo>
                  <a:pt x="51940" y="2195912"/>
                  <a:pt x="0" y="2143972"/>
                  <a:pt x="0" y="2079901"/>
                </a:cubicBezTo>
                <a:lnTo>
                  <a:pt x="0" y="473013"/>
                </a:lnTo>
                <a:cubicBezTo>
                  <a:pt x="0" y="408942"/>
                  <a:pt x="51940" y="357002"/>
                  <a:pt x="116011" y="357002"/>
                </a:cubicBezTo>
                <a:lnTo>
                  <a:pt x="186368" y="357002"/>
                </a:lnTo>
                <a:lnTo>
                  <a:pt x="186368" y="282909"/>
                </a:lnTo>
                <a:lnTo>
                  <a:pt x="159424" y="282909"/>
                </a:lnTo>
                <a:cubicBezTo>
                  <a:pt x="133383" y="282909"/>
                  <a:pt x="112272" y="261798"/>
                  <a:pt x="112272" y="235757"/>
                </a:cubicBezTo>
                <a:lnTo>
                  <a:pt x="112272" y="47152"/>
                </a:lnTo>
                <a:cubicBezTo>
                  <a:pt x="112272" y="21111"/>
                  <a:pt x="133383" y="0"/>
                  <a:pt x="159424" y="0"/>
                </a:cubicBezTo>
                <a:close/>
              </a:path>
            </a:pathLst>
          </a:custGeom>
          <a:gradFill flip="none" rotWithShape="1">
            <a:gsLst>
              <a:gs pos="0">
                <a:srgbClr val="96969B">
                  <a:lumMod val="20000"/>
                  <a:lumOff val="80000"/>
                </a:srgbClr>
              </a:gs>
              <a:gs pos="50000">
                <a:sysClr val="window" lastClr="FFFFFF"/>
              </a:gs>
              <a:gs pos="100000">
                <a:srgbClr val="96969B">
                  <a:lumMod val="20000"/>
                  <a:lumOff val="80000"/>
                </a:srgbClr>
              </a:gs>
            </a:gsLst>
            <a:lin ang="0" scaled="1"/>
            <a:tileRect/>
          </a:gradFill>
          <a:ln w="12700" cap="flat" cmpd="sng" algn="ctr">
            <a:solidFill>
              <a:srgbClr val="96969B">
                <a:lumMod val="20000"/>
                <a:lumOff val="80000"/>
              </a:srgbClr>
            </a:solid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grpSp>
        <p:nvGrpSpPr>
          <p:cNvPr id="48" name="组合 47"/>
          <p:cNvGrpSpPr/>
          <p:nvPr/>
        </p:nvGrpSpPr>
        <p:grpSpPr>
          <a:xfrm>
            <a:off x="9536411" y="2395211"/>
            <a:ext cx="692772" cy="1659901"/>
            <a:chOff x="9536411" y="2395211"/>
            <a:chExt cx="692772" cy="1659901"/>
          </a:xfrm>
        </p:grpSpPr>
        <p:sp>
          <p:nvSpPr>
            <p:cNvPr id="49" name="同侧圆角矩形 48"/>
            <p:cNvSpPr/>
            <p:nvPr/>
          </p:nvSpPr>
          <p:spPr>
            <a:xfrm>
              <a:off x="9536411" y="2395211"/>
              <a:ext cx="692772" cy="1659901"/>
            </a:xfrm>
            <a:prstGeom prst="round2SameRect">
              <a:avLst>
                <a:gd name="adj1" fmla="val 50000"/>
                <a:gd name="adj2" fmla="val 0"/>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0" name="矩形 49"/>
            <p:cNvSpPr/>
            <p:nvPr/>
          </p:nvSpPr>
          <p:spPr>
            <a:xfrm>
              <a:off x="9566045" y="3700335"/>
              <a:ext cx="633507" cy="30777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Title</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nvGrpSpPr>
          <p:cNvPr id="51" name="组合 50"/>
          <p:cNvGrpSpPr/>
          <p:nvPr/>
        </p:nvGrpSpPr>
        <p:grpSpPr>
          <a:xfrm>
            <a:off x="6923146" y="2671861"/>
            <a:ext cx="692772" cy="1383251"/>
            <a:chOff x="6923146" y="2671861"/>
            <a:chExt cx="692772" cy="1383251"/>
          </a:xfrm>
        </p:grpSpPr>
        <p:sp>
          <p:nvSpPr>
            <p:cNvPr id="52" name="同侧圆角矩形 51"/>
            <p:cNvSpPr/>
            <p:nvPr/>
          </p:nvSpPr>
          <p:spPr>
            <a:xfrm>
              <a:off x="6923146" y="2671861"/>
              <a:ext cx="692772" cy="1383251"/>
            </a:xfrm>
            <a:prstGeom prst="round2SameRect">
              <a:avLst>
                <a:gd name="adj1" fmla="val 50000"/>
                <a:gd name="adj2" fmla="val 0"/>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3" name="矩形 52"/>
            <p:cNvSpPr/>
            <p:nvPr/>
          </p:nvSpPr>
          <p:spPr>
            <a:xfrm>
              <a:off x="6944292" y="3700335"/>
              <a:ext cx="633507" cy="30777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Title</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nvGrpSpPr>
          <p:cNvPr id="54" name="组合 53"/>
          <p:cNvGrpSpPr/>
          <p:nvPr/>
        </p:nvGrpSpPr>
        <p:grpSpPr>
          <a:xfrm>
            <a:off x="4309875" y="2902403"/>
            <a:ext cx="692772" cy="1152709"/>
            <a:chOff x="4309875" y="2902403"/>
            <a:chExt cx="692772" cy="1152709"/>
          </a:xfrm>
        </p:grpSpPr>
        <p:sp>
          <p:nvSpPr>
            <p:cNvPr id="55" name="同侧圆角矩形 54"/>
            <p:cNvSpPr/>
            <p:nvPr/>
          </p:nvSpPr>
          <p:spPr>
            <a:xfrm>
              <a:off x="4309875" y="2902403"/>
              <a:ext cx="692772" cy="1152709"/>
            </a:xfrm>
            <a:prstGeom prst="round2SameRect">
              <a:avLst>
                <a:gd name="adj1" fmla="val 50000"/>
                <a:gd name="adj2" fmla="val 0"/>
              </a:avLst>
            </a:prstGeom>
            <a:solidFill>
              <a:srgbClr val="F35E29"/>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6" name="矩形 55"/>
            <p:cNvSpPr/>
            <p:nvPr/>
          </p:nvSpPr>
          <p:spPr>
            <a:xfrm>
              <a:off x="4338971" y="3700335"/>
              <a:ext cx="633507" cy="30777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400" b="0" i="0" u="none" strike="noStrike" kern="0" cap="none" spc="0" normalizeH="0" baseline="0" noProof="0" dirty="0" smtClean="0">
                  <a:ln>
                    <a:noFill/>
                  </a:ln>
                  <a:solidFill>
                    <a:prstClr val="white"/>
                  </a:solidFill>
                  <a:effectLst/>
                  <a:uLnTx/>
                  <a:uFillTx/>
                  <a:latin typeface="小米兰亭_GB外压缩"/>
                  <a:ea typeface="小米兰亭_GB外压缩"/>
                </a:rPr>
                <a:t>Title</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grpSp>
        <p:nvGrpSpPr>
          <p:cNvPr id="57" name="组合 56"/>
          <p:cNvGrpSpPr/>
          <p:nvPr/>
        </p:nvGrpSpPr>
        <p:grpSpPr>
          <a:xfrm>
            <a:off x="1685450" y="3363487"/>
            <a:ext cx="692772" cy="691625"/>
            <a:chOff x="1685450" y="3363487"/>
            <a:chExt cx="692772" cy="691625"/>
          </a:xfrm>
        </p:grpSpPr>
        <p:sp>
          <p:nvSpPr>
            <p:cNvPr id="58" name="同侧圆角矩形 57"/>
            <p:cNvSpPr/>
            <p:nvPr/>
          </p:nvSpPr>
          <p:spPr>
            <a:xfrm>
              <a:off x="1685450" y="3363487"/>
              <a:ext cx="692772" cy="691625"/>
            </a:xfrm>
            <a:prstGeom prst="round2SameRect">
              <a:avLst>
                <a:gd name="adj1" fmla="val 50000"/>
                <a:gd name="adj2" fmla="val 0"/>
              </a:avLst>
            </a:prstGeom>
            <a:solidFill>
              <a:srgbClr val="01927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小米兰亭_GB外压缩"/>
                <a:ea typeface="小米兰亭_GB外压缩"/>
              </a:endParaRPr>
            </a:p>
          </p:txBody>
        </p:sp>
        <p:sp>
          <p:nvSpPr>
            <p:cNvPr id="59" name="矩形 58"/>
            <p:cNvSpPr/>
            <p:nvPr/>
          </p:nvSpPr>
          <p:spPr>
            <a:xfrm>
              <a:off x="1715083" y="3700335"/>
              <a:ext cx="633508" cy="307777"/>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altLang="zh-CN" sz="1400" kern="0" dirty="0">
                  <a:solidFill>
                    <a:prstClr val="white"/>
                  </a:solidFill>
                  <a:latin typeface="小米兰亭_GB外压缩"/>
                  <a:ea typeface="小米兰亭_GB外压缩"/>
                </a:rPr>
                <a:t>	</a:t>
              </a:r>
              <a:r>
                <a:rPr lang="en-US" altLang="zh-CN" sz="1400" kern="0" dirty="0" smtClean="0">
                  <a:solidFill>
                    <a:prstClr val="white"/>
                  </a:solidFill>
                  <a:latin typeface="小米兰亭_GB外压缩"/>
                  <a:ea typeface="小米兰亭_GB外压缩"/>
                </a:rPr>
                <a:t>Title</a:t>
              </a:r>
              <a:endParaRPr kumimoji="0" lang="zh-CN" altLang="en-US" sz="1400" b="0" i="0" u="none" strike="noStrike" kern="0" cap="none" spc="0" normalizeH="0" baseline="0" noProof="0" dirty="0" smtClean="0">
                <a:ln>
                  <a:noFill/>
                </a:ln>
                <a:solidFill>
                  <a:prstClr val="white"/>
                </a:solidFill>
                <a:effectLst/>
                <a:uLnTx/>
                <a:uFillTx/>
                <a:latin typeface="小米兰亭_GB外压缩"/>
                <a:ea typeface="小米兰亭_GB外压缩"/>
              </a:endParaRPr>
            </a:p>
          </p:txBody>
        </p:sp>
      </p:grpSp>
      <p:sp>
        <p:nvSpPr>
          <p:cNvPr id="60" name="文本框 59"/>
          <p:cNvSpPr txBox="1"/>
          <p:nvPr/>
        </p:nvSpPr>
        <p:spPr>
          <a:xfrm>
            <a:off x="1042565" y="4270402"/>
            <a:ext cx="1978542" cy="1415772"/>
          </a:xfrm>
          <a:prstGeom prst="rect">
            <a:avLst/>
          </a:prstGeom>
          <a:noFill/>
        </p:spPr>
        <p:txBody>
          <a:bodyPr wrap="square" rtlCol="0">
            <a:spAutoFit/>
          </a:bodyPr>
          <a:lstStyle/>
          <a:p>
            <a:pPr algn="ctr" fontAlgn="auto">
              <a:lnSpc>
                <a:spcPct val="150000"/>
              </a:lnSpc>
              <a:spcBef>
                <a:spcPts val="0"/>
              </a:spcBef>
              <a:spcAft>
                <a:spcPts val="600"/>
              </a:spcAft>
            </a:pPr>
            <a:r>
              <a:rPr lang="en-US" altLang="zh-CN" sz="1200" dirty="0">
                <a:solidFill>
                  <a:schemeClr val="tx1">
                    <a:lumMod val="65000"/>
                    <a:lumOff val="35000"/>
                  </a:schemeClr>
                </a:solidFill>
                <a:latin typeface="小米兰亭_GB外压缩"/>
                <a:ea typeface="小米兰亭_GB外压缩"/>
              </a:rPr>
              <a:t>Please insert title </a:t>
            </a:r>
            <a:r>
              <a:rPr lang="en-US" altLang="zh-CN" sz="1200" dirty="0" smtClean="0">
                <a:solidFill>
                  <a:schemeClr val="tx1">
                    <a:lumMod val="65000"/>
                    <a:lumOff val="35000"/>
                  </a:schemeClr>
                </a:solidFill>
                <a:latin typeface="小米兰亭_GB外压缩"/>
                <a:ea typeface="小米兰亭_GB外压缩"/>
              </a:rPr>
              <a:t>here</a:t>
            </a:r>
            <a:endParaRPr lang="en-US" altLang="zh-CN" sz="1200" dirty="0">
              <a:solidFill>
                <a:schemeClr val="tx1">
                  <a:lumMod val="65000"/>
                  <a:lumOff val="35000"/>
                </a:schemeClr>
              </a:solidFill>
              <a:latin typeface="小米兰亭_GB外压缩"/>
              <a:ea typeface="小米兰亭_GB外压缩"/>
            </a:endParaRPr>
          </a:p>
          <a:p>
            <a:pPr algn="ct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我们</a:t>
            </a:r>
            <a:r>
              <a:rPr lang="zh-CN" altLang="en-US" sz="1000" dirty="0">
                <a:solidFill>
                  <a:schemeClr val="tx1">
                    <a:lumMod val="65000"/>
                    <a:lumOff val="35000"/>
                  </a:schemeClr>
                </a:solidFill>
                <a:latin typeface="小米兰亭_GB外压缩"/>
                <a:ea typeface="小米兰亭_GB外压缩"/>
              </a:rPr>
              <a:t>坚持以客户为中心，快速响应客户</a:t>
            </a:r>
            <a:r>
              <a:rPr lang="zh-CN" altLang="en-US" sz="1000" dirty="0" smtClean="0">
                <a:solidFill>
                  <a:schemeClr val="tx1">
                    <a:lumMod val="65000"/>
                    <a:lumOff val="35000"/>
                  </a:schemeClr>
                </a:solidFill>
                <a:latin typeface="小米兰亭_GB外压缩"/>
                <a:ea typeface="小米兰亭_GB外压缩"/>
              </a:rPr>
              <a:t>需求持续</a:t>
            </a:r>
            <a:r>
              <a:rPr lang="zh-CN" altLang="en-US" sz="1000" dirty="0">
                <a:solidFill>
                  <a:schemeClr val="tx1">
                    <a:lumMod val="65000"/>
                    <a:lumOff val="35000"/>
                  </a:schemeClr>
                </a:solidFill>
                <a:latin typeface="小米兰亭_GB外压缩"/>
                <a:ea typeface="小米兰亭_GB外压缩"/>
              </a:rPr>
              <a:t>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b="1" dirty="0">
              <a:solidFill>
                <a:schemeClr val="tx1">
                  <a:lumMod val="65000"/>
                  <a:lumOff val="35000"/>
                </a:schemeClr>
              </a:solidFill>
              <a:latin typeface="小米兰亭_GB外压缩"/>
              <a:ea typeface="小米兰亭_GB外压缩"/>
            </a:endParaRPr>
          </a:p>
        </p:txBody>
      </p:sp>
      <p:sp>
        <p:nvSpPr>
          <p:cNvPr id="61" name="文本框 60"/>
          <p:cNvSpPr txBox="1"/>
          <p:nvPr/>
        </p:nvSpPr>
        <p:spPr>
          <a:xfrm>
            <a:off x="3659552" y="4270402"/>
            <a:ext cx="1978542" cy="1415772"/>
          </a:xfrm>
          <a:prstGeom prst="rect">
            <a:avLst/>
          </a:prstGeom>
          <a:noFill/>
        </p:spPr>
        <p:txBody>
          <a:bodyPr wrap="square" rtlCol="0">
            <a:spAutoFit/>
          </a:bodyPr>
          <a:lstStyle/>
          <a:p>
            <a:pPr algn="ctr" fontAlgn="auto">
              <a:lnSpc>
                <a:spcPct val="150000"/>
              </a:lnSpc>
              <a:spcBef>
                <a:spcPts val="0"/>
              </a:spcBef>
              <a:spcAft>
                <a:spcPts val="600"/>
              </a:spcAft>
            </a:pPr>
            <a:r>
              <a:rPr lang="en-US" altLang="zh-CN" sz="1200" dirty="0">
                <a:solidFill>
                  <a:schemeClr val="tx1">
                    <a:lumMod val="65000"/>
                    <a:lumOff val="35000"/>
                  </a:schemeClr>
                </a:solidFill>
                <a:latin typeface="小米兰亭_GB外压缩"/>
                <a:ea typeface="小米兰亭_GB外压缩"/>
              </a:rPr>
              <a:t>Please insert title </a:t>
            </a:r>
            <a:r>
              <a:rPr lang="en-US" altLang="zh-CN" sz="1200" dirty="0" smtClean="0">
                <a:solidFill>
                  <a:schemeClr val="tx1">
                    <a:lumMod val="65000"/>
                    <a:lumOff val="35000"/>
                  </a:schemeClr>
                </a:solidFill>
                <a:latin typeface="小米兰亭_GB外压缩"/>
                <a:ea typeface="小米兰亭_GB外压缩"/>
              </a:rPr>
              <a:t>here</a:t>
            </a:r>
            <a:endParaRPr lang="en-US" altLang="zh-CN" sz="1200" dirty="0">
              <a:solidFill>
                <a:schemeClr val="tx1">
                  <a:lumMod val="65000"/>
                  <a:lumOff val="35000"/>
                </a:schemeClr>
              </a:solidFill>
              <a:latin typeface="小米兰亭_GB外压缩"/>
              <a:ea typeface="小米兰亭_GB外压缩"/>
            </a:endParaRPr>
          </a:p>
          <a:p>
            <a:pPr algn="ct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我们</a:t>
            </a:r>
            <a:r>
              <a:rPr lang="zh-CN" altLang="en-US" sz="1000" dirty="0">
                <a:solidFill>
                  <a:schemeClr val="tx1">
                    <a:lumMod val="65000"/>
                    <a:lumOff val="35000"/>
                  </a:schemeClr>
                </a:solidFill>
                <a:latin typeface="小米兰亭_GB外压缩"/>
                <a:ea typeface="小米兰亭_GB外压缩"/>
              </a:rPr>
              <a:t>坚持以客户为中心，快速响应客户</a:t>
            </a:r>
            <a:r>
              <a:rPr lang="zh-CN" altLang="en-US" sz="1000" dirty="0" smtClean="0">
                <a:solidFill>
                  <a:schemeClr val="tx1">
                    <a:lumMod val="65000"/>
                    <a:lumOff val="35000"/>
                  </a:schemeClr>
                </a:solidFill>
                <a:latin typeface="小米兰亭_GB外压缩"/>
                <a:ea typeface="小米兰亭_GB外压缩"/>
              </a:rPr>
              <a:t>需求持续</a:t>
            </a:r>
            <a:r>
              <a:rPr lang="zh-CN" altLang="en-US" sz="1000" dirty="0">
                <a:solidFill>
                  <a:schemeClr val="tx1">
                    <a:lumMod val="65000"/>
                    <a:lumOff val="35000"/>
                  </a:schemeClr>
                </a:solidFill>
                <a:latin typeface="小米兰亭_GB外压缩"/>
                <a:ea typeface="小米兰亭_GB外压缩"/>
              </a:rPr>
              <a:t>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b="1" dirty="0">
              <a:solidFill>
                <a:schemeClr val="tx1">
                  <a:lumMod val="65000"/>
                  <a:lumOff val="35000"/>
                </a:schemeClr>
              </a:solidFill>
              <a:latin typeface="小米兰亭_GB外压缩"/>
              <a:ea typeface="小米兰亭_GB外压缩"/>
            </a:endParaRPr>
          </a:p>
        </p:txBody>
      </p:sp>
      <p:sp>
        <p:nvSpPr>
          <p:cNvPr id="62" name="文本框 61"/>
          <p:cNvSpPr txBox="1"/>
          <p:nvPr/>
        </p:nvSpPr>
        <p:spPr>
          <a:xfrm>
            <a:off x="6276539" y="4270402"/>
            <a:ext cx="1978542" cy="1415772"/>
          </a:xfrm>
          <a:prstGeom prst="rect">
            <a:avLst/>
          </a:prstGeom>
          <a:noFill/>
        </p:spPr>
        <p:txBody>
          <a:bodyPr wrap="square" rtlCol="0">
            <a:spAutoFit/>
          </a:bodyPr>
          <a:lstStyle/>
          <a:p>
            <a:pPr algn="ctr" fontAlgn="auto">
              <a:lnSpc>
                <a:spcPct val="150000"/>
              </a:lnSpc>
              <a:spcBef>
                <a:spcPts val="0"/>
              </a:spcBef>
              <a:spcAft>
                <a:spcPts val="600"/>
              </a:spcAft>
            </a:pPr>
            <a:r>
              <a:rPr lang="en-US" altLang="zh-CN" sz="1200" dirty="0">
                <a:solidFill>
                  <a:schemeClr val="tx1">
                    <a:lumMod val="65000"/>
                    <a:lumOff val="35000"/>
                  </a:schemeClr>
                </a:solidFill>
                <a:latin typeface="小米兰亭_GB外压缩"/>
                <a:ea typeface="小米兰亭_GB外压缩"/>
              </a:rPr>
              <a:t>Please insert title </a:t>
            </a:r>
            <a:r>
              <a:rPr lang="en-US" altLang="zh-CN" sz="1200" dirty="0" smtClean="0">
                <a:solidFill>
                  <a:schemeClr val="tx1">
                    <a:lumMod val="65000"/>
                    <a:lumOff val="35000"/>
                  </a:schemeClr>
                </a:solidFill>
                <a:latin typeface="小米兰亭_GB外压缩"/>
                <a:ea typeface="小米兰亭_GB外压缩"/>
              </a:rPr>
              <a:t>here</a:t>
            </a:r>
            <a:endParaRPr lang="en-US" altLang="zh-CN" sz="1200" dirty="0">
              <a:solidFill>
                <a:schemeClr val="tx1">
                  <a:lumMod val="65000"/>
                  <a:lumOff val="35000"/>
                </a:schemeClr>
              </a:solidFill>
              <a:latin typeface="小米兰亭_GB外压缩"/>
              <a:ea typeface="小米兰亭_GB外压缩"/>
            </a:endParaRPr>
          </a:p>
          <a:p>
            <a:pPr algn="ct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我们</a:t>
            </a:r>
            <a:r>
              <a:rPr lang="zh-CN" altLang="en-US" sz="1000" dirty="0">
                <a:solidFill>
                  <a:schemeClr val="tx1">
                    <a:lumMod val="65000"/>
                    <a:lumOff val="35000"/>
                  </a:schemeClr>
                </a:solidFill>
                <a:latin typeface="小米兰亭_GB外压缩"/>
                <a:ea typeface="小米兰亭_GB外压缩"/>
              </a:rPr>
              <a:t>坚持以客户为中心，快速响应客户</a:t>
            </a:r>
            <a:r>
              <a:rPr lang="zh-CN" altLang="en-US" sz="1000" dirty="0" smtClean="0">
                <a:solidFill>
                  <a:schemeClr val="tx1">
                    <a:lumMod val="65000"/>
                    <a:lumOff val="35000"/>
                  </a:schemeClr>
                </a:solidFill>
                <a:latin typeface="小米兰亭_GB外压缩"/>
                <a:ea typeface="小米兰亭_GB外压缩"/>
              </a:rPr>
              <a:t>需求持续</a:t>
            </a:r>
            <a:r>
              <a:rPr lang="zh-CN" altLang="en-US" sz="1000" dirty="0">
                <a:solidFill>
                  <a:schemeClr val="tx1">
                    <a:lumMod val="65000"/>
                    <a:lumOff val="35000"/>
                  </a:schemeClr>
                </a:solidFill>
                <a:latin typeface="小米兰亭_GB外压缩"/>
                <a:ea typeface="小米兰亭_GB外压缩"/>
              </a:rPr>
              <a:t>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b="1" dirty="0">
              <a:solidFill>
                <a:schemeClr val="tx1">
                  <a:lumMod val="65000"/>
                  <a:lumOff val="35000"/>
                </a:schemeClr>
              </a:solidFill>
              <a:latin typeface="小米兰亭_GB外压缩"/>
              <a:ea typeface="小米兰亭_GB外压缩"/>
            </a:endParaRPr>
          </a:p>
        </p:txBody>
      </p:sp>
      <p:sp>
        <p:nvSpPr>
          <p:cNvPr id="63" name="文本框 62"/>
          <p:cNvSpPr txBox="1"/>
          <p:nvPr/>
        </p:nvSpPr>
        <p:spPr>
          <a:xfrm>
            <a:off x="8893526" y="4270402"/>
            <a:ext cx="1978542" cy="1415772"/>
          </a:xfrm>
          <a:prstGeom prst="rect">
            <a:avLst/>
          </a:prstGeom>
          <a:noFill/>
        </p:spPr>
        <p:txBody>
          <a:bodyPr wrap="square" rtlCol="0">
            <a:spAutoFit/>
          </a:bodyPr>
          <a:lstStyle/>
          <a:p>
            <a:pPr algn="ctr" fontAlgn="auto">
              <a:lnSpc>
                <a:spcPct val="150000"/>
              </a:lnSpc>
              <a:spcBef>
                <a:spcPts val="0"/>
              </a:spcBef>
              <a:spcAft>
                <a:spcPts val="600"/>
              </a:spcAft>
            </a:pPr>
            <a:r>
              <a:rPr lang="en-US" altLang="zh-CN" sz="1200" dirty="0">
                <a:solidFill>
                  <a:schemeClr val="tx1">
                    <a:lumMod val="65000"/>
                    <a:lumOff val="35000"/>
                  </a:schemeClr>
                </a:solidFill>
                <a:latin typeface="小米兰亭_GB外压缩"/>
                <a:ea typeface="小米兰亭_GB外压缩"/>
              </a:rPr>
              <a:t>Please insert title </a:t>
            </a:r>
            <a:r>
              <a:rPr lang="en-US" altLang="zh-CN" sz="1200" dirty="0" smtClean="0">
                <a:solidFill>
                  <a:schemeClr val="tx1">
                    <a:lumMod val="65000"/>
                    <a:lumOff val="35000"/>
                  </a:schemeClr>
                </a:solidFill>
                <a:latin typeface="小米兰亭_GB外压缩"/>
                <a:ea typeface="小米兰亭_GB外压缩"/>
              </a:rPr>
              <a:t>here</a:t>
            </a:r>
            <a:endParaRPr lang="en-US" altLang="zh-CN" sz="1200" dirty="0">
              <a:solidFill>
                <a:schemeClr val="tx1">
                  <a:lumMod val="65000"/>
                  <a:lumOff val="35000"/>
                </a:schemeClr>
              </a:solidFill>
              <a:latin typeface="小米兰亭_GB外压缩"/>
              <a:ea typeface="小米兰亭_GB外压缩"/>
            </a:endParaRPr>
          </a:p>
          <a:p>
            <a:pPr algn="ctr" fontAlgn="auto">
              <a:lnSpc>
                <a:spcPct val="150000"/>
              </a:lnSpc>
              <a:spcBef>
                <a:spcPts val="0"/>
              </a:spcBef>
              <a:spcAft>
                <a:spcPts val="600"/>
              </a:spcAft>
              <a:buClr>
                <a:srgbClr val="006EA0"/>
              </a:buClr>
            </a:pPr>
            <a:r>
              <a:rPr lang="zh-CN" altLang="en-US" sz="1000" dirty="0" smtClean="0">
                <a:solidFill>
                  <a:schemeClr val="tx1">
                    <a:lumMod val="65000"/>
                    <a:lumOff val="35000"/>
                  </a:schemeClr>
                </a:solidFill>
                <a:latin typeface="小米兰亭_GB外压缩"/>
                <a:ea typeface="小米兰亭_GB外压缩"/>
              </a:rPr>
              <a:t>我们</a:t>
            </a:r>
            <a:r>
              <a:rPr lang="zh-CN" altLang="en-US" sz="1000" dirty="0">
                <a:solidFill>
                  <a:schemeClr val="tx1">
                    <a:lumMod val="65000"/>
                    <a:lumOff val="35000"/>
                  </a:schemeClr>
                </a:solidFill>
                <a:latin typeface="小米兰亭_GB外压缩"/>
                <a:ea typeface="小米兰亭_GB外压缩"/>
              </a:rPr>
              <a:t>坚持以客户为中心，快速响应客户</a:t>
            </a:r>
            <a:r>
              <a:rPr lang="zh-CN" altLang="en-US" sz="1000" dirty="0" smtClean="0">
                <a:solidFill>
                  <a:schemeClr val="tx1">
                    <a:lumMod val="65000"/>
                    <a:lumOff val="35000"/>
                  </a:schemeClr>
                </a:solidFill>
                <a:latin typeface="小米兰亭_GB外压缩"/>
                <a:ea typeface="小米兰亭_GB外压缩"/>
              </a:rPr>
              <a:t>需求持续</a:t>
            </a:r>
            <a:r>
              <a:rPr lang="zh-CN" altLang="en-US" sz="1000" dirty="0">
                <a:solidFill>
                  <a:schemeClr val="tx1">
                    <a:lumMod val="65000"/>
                    <a:lumOff val="35000"/>
                  </a:schemeClr>
                </a:solidFill>
                <a:latin typeface="小米兰亭_GB外压缩"/>
                <a:ea typeface="小米兰亭_GB外压缩"/>
              </a:rPr>
              <a:t>为客户创造长期价值进而成就</a:t>
            </a:r>
            <a:r>
              <a:rPr lang="zh-CN" altLang="en-US" sz="1000" dirty="0" smtClean="0">
                <a:solidFill>
                  <a:schemeClr val="tx1">
                    <a:lumMod val="65000"/>
                    <a:lumOff val="35000"/>
                  </a:schemeClr>
                </a:solidFill>
                <a:latin typeface="小米兰亭_GB外压缩"/>
                <a:ea typeface="小米兰亭_GB外压缩"/>
              </a:rPr>
              <a:t>客户</a:t>
            </a:r>
            <a:endParaRPr lang="en-US" altLang="zh-CN" sz="1000" b="1" dirty="0">
              <a:solidFill>
                <a:schemeClr val="tx1">
                  <a:lumMod val="65000"/>
                  <a:lumOff val="35000"/>
                </a:schemeClr>
              </a:solidFill>
              <a:latin typeface="小米兰亭_GB外压缩"/>
              <a:ea typeface="小米兰亭_GB外压缩"/>
            </a:endParaRPr>
          </a:p>
        </p:txBody>
      </p:sp>
    </p:spTree>
    <p:extLst>
      <p:ext uri="{BB962C8B-B14F-4D97-AF65-F5344CB8AC3E}">
        <p14:creationId xmlns:p14="http://schemas.microsoft.com/office/powerpoint/2010/main" xmlns="" val="3630740171"/>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inVertical)">
                                      <p:cBhvr>
                                        <p:cTn id="7" dur="500"/>
                                        <p:tgtEl>
                                          <p:spTgt spid="43"/>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1000"/>
                                        <p:tgtEl>
                                          <p:spTgt spid="44"/>
                                        </p:tgtEl>
                                      </p:cBhvr>
                                    </p:animEffect>
                                    <p:anim calcmode="lin" valueType="num">
                                      <p:cBhvr>
                                        <p:cTn id="12" dur="1000" fill="hold"/>
                                        <p:tgtEl>
                                          <p:spTgt spid="44"/>
                                        </p:tgtEl>
                                        <p:attrNameLst>
                                          <p:attrName>ppt_x</p:attrName>
                                        </p:attrNameLst>
                                      </p:cBhvr>
                                      <p:tavLst>
                                        <p:tav tm="0">
                                          <p:val>
                                            <p:strVal val="#ppt_x"/>
                                          </p:val>
                                        </p:tav>
                                        <p:tav tm="100000">
                                          <p:val>
                                            <p:strVal val="#ppt_x"/>
                                          </p:val>
                                        </p:tav>
                                      </p:tavLst>
                                    </p:anim>
                                    <p:anim calcmode="lin" valueType="num">
                                      <p:cBhvr>
                                        <p:cTn id="13" dur="900" decel="100000" fill="hold"/>
                                        <p:tgtEl>
                                          <p:spTgt spid="44"/>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wipe(down)">
                                      <p:cBhvr>
                                        <p:cTn id="18" dur="500"/>
                                        <p:tgtEl>
                                          <p:spTgt spid="57"/>
                                        </p:tgtEl>
                                      </p:cBhvr>
                                    </p:animEffect>
                                  </p:childTnLst>
                                </p:cTn>
                              </p:par>
                              <p:par>
                                <p:cTn id="19" presetID="42" presetClass="entr" presetSubtype="0" fill="hold" grpId="0" nodeType="withEffect">
                                  <p:stCondLst>
                                    <p:cond delay="0"/>
                                  </p:stCondLst>
                                  <p:childTnLst>
                                    <p:set>
                                      <p:cBhvr>
                                        <p:cTn id="20" dur="1" fill="hold">
                                          <p:stCondLst>
                                            <p:cond delay="0"/>
                                          </p:stCondLst>
                                        </p:cTn>
                                        <p:tgtEl>
                                          <p:spTgt spid="60"/>
                                        </p:tgtEl>
                                        <p:attrNameLst>
                                          <p:attrName>style.visibility</p:attrName>
                                        </p:attrNameLst>
                                      </p:cBhvr>
                                      <p:to>
                                        <p:strVal val="visible"/>
                                      </p:to>
                                    </p:set>
                                    <p:animEffect transition="in" filter="fade">
                                      <p:cBhvr>
                                        <p:cTn id="21" dur="750"/>
                                        <p:tgtEl>
                                          <p:spTgt spid="60"/>
                                        </p:tgtEl>
                                      </p:cBhvr>
                                    </p:animEffect>
                                    <p:anim calcmode="lin" valueType="num">
                                      <p:cBhvr>
                                        <p:cTn id="22" dur="750" fill="hold"/>
                                        <p:tgtEl>
                                          <p:spTgt spid="60"/>
                                        </p:tgtEl>
                                        <p:attrNameLst>
                                          <p:attrName>ppt_x</p:attrName>
                                        </p:attrNameLst>
                                      </p:cBhvr>
                                      <p:tavLst>
                                        <p:tav tm="0">
                                          <p:val>
                                            <p:strVal val="#ppt_x"/>
                                          </p:val>
                                        </p:tav>
                                        <p:tav tm="100000">
                                          <p:val>
                                            <p:strVal val="#ppt_x"/>
                                          </p:val>
                                        </p:tav>
                                      </p:tavLst>
                                    </p:anim>
                                    <p:anim calcmode="lin" valueType="num">
                                      <p:cBhvr>
                                        <p:cTn id="23" dur="750" fill="hold"/>
                                        <p:tgtEl>
                                          <p:spTgt spid="60"/>
                                        </p:tgtEl>
                                        <p:attrNameLst>
                                          <p:attrName>ppt_y</p:attrName>
                                        </p:attrNameLst>
                                      </p:cBhvr>
                                      <p:tavLst>
                                        <p:tav tm="0">
                                          <p:val>
                                            <p:strVal val="#ppt_y+.1"/>
                                          </p:val>
                                        </p:tav>
                                        <p:tav tm="100000">
                                          <p:val>
                                            <p:strVal val="#ppt_y"/>
                                          </p:val>
                                        </p:tav>
                                      </p:tavLst>
                                    </p:anim>
                                  </p:childTnLst>
                                </p:cTn>
                              </p:par>
                            </p:childTnLst>
                          </p:cTn>
                        </p:par>
                        <p:par>
                          <p:cTn id="24" fill="hold">
                            <p:stCondLst>
                              <p:cond delay="2250"/>
                            </p:stCondLst>
                            <p:childTnLst>
                              <p:par>
                                <p:cTn id="25" presetID="37" presetClass="entr" presetSubtype="0" fill="hold" grpId="0" nodeType="afterEffect">
                                  <p:stCondLst>
                                    <p:cond delay="0"/>
                                  </p:stCondLst>
                                  <p:childTnLst>
                                    <p:set>
                                      <p:cBhvr>
                                        <p:cTn id="26" dur="1" fill="hold">
                                          <p:stCondLst>
                                            <p:cond delay="0"/>
                                          </p:stCondLst>
                                        </p:cTn>
                                        <p:tgtEl>
                                          <p:spTgt spid="45"/>
                                        </p:tgtEl>
                                        <p:attrNameLst>
                                          <p:attrName>style.visibility</p:attrName>
                                        </p:attrNameLst>
                                      </p:cBhvr>
                                      <p:to>
                                        <p:strVal val="visible"/>
                                      </p:to>
                                    </p:set>
                                    <p:animEffect transition="in" filter="fade">
                                      <p:cBhvr>
                                        <p:cTn id="27" dur="1000"/>
                                        <p:tgtEl>
                                          <p:spTgt spid="45"/>
                                        </p:tgtEl>
                                      </p:cBhvr>
                                    </p:animEffect>
                                    <p:anim calcmode="lin" valueType="num">
                                      <p:cBhvr>
                                        <p:cTn id="28" dur="1000" fill="hold"/>
                                        <p:tgtEl>
                                          <p:spTgt spid="45"/>
                                        </p:tgtEl>
                                        <p:attrNameLst>
                                          <p:attrName>ppt_x</p:attrName>
                                        </p:attrNameLst>
                                      </p:cBhvr>
                                      <p:tavLst>
                                        <p:tav tm="0">
                                          <p:val>
                                            <p:strVal val="#ppt_x"/>
                                          </p:val>
                                        </p:tav>
                                        <p:tav tm="100000">
                                          <p:val>
                                            <p:strVal val="#ppt_x"/>
                                          </p:val>
                                        </p:tav>
                                      </p:tavLst>
                                    </p:anim>
                                    <p:anim calcmode="lin" valueType="num">
                                      <p:cBhvr>
                                        <p:cTn id="29" dur="900" decel="100000" fill="hold"/>
                                        <p:tgtEl>
                                          <p:spTgt spid="45"/>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childTnLst>
                          </p:cTn>
                        </p:par>
                        <p:par>
                          <p:cTn id="31" fill="hold">
                            <p:stCondLst>
                              <p:cond delay="3250"/>
                            </p:stCondLst>
                            <p:childTnLst>
                              <p:par>
                                <p:cTn id="32" presetID="22" presetClass="entr" presetSubtype="4"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Effect transition="in" filter="wipe(down)">
                                      <p:cBhvr>
                                        <p:cTn id="34" dur="500"/>
                                        <p:tgtEl>
                                          <p:spTgt spid="54"/>
                                        </p:tgtEl>
                                      </p:cBhvr>
                                    </p:animEffect>
                                  </p:childTnLst>
                                </p:cTn>
                              </p:par>
                              <p:par>
                                <p:cTn id="35" presetID="42" presetClass="entr" presetSubtype="0" fill="hold" grpId="0" nodeType="withEffect">
                                  <p:stCondLst>
                                    <p:cond delay="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750"/>
                                        <p:tgtEl>
                                          <p:spTgt spid="61"/>
                                        </p:tgtEl>
                                      </p:cBhvr>
                                    </p:animEffect>
                                    <p:anim calcmode="lin" valueType="num">
                                      <p:cBhvr>
                                        <p:cTn id="38" dur="750" fill="hold"/>
                                        <p:tgtEl>
                                          <p:spTgt spid="61"/>
                                        </p:tgtEl>
                                        <p:attrNameLst>
                                          <p:attrName>ppt_x</p:attrName>
                                        </p:attrNameLst>
                                      </p:cBhvr>
                                      <p:tavLst>
                                        <p:tav tm="0">
                                          <p:val>
                                            <p:strVal val="#ppt_x"/>
                                          </p:val>
                                        </p:tav>
                                        <p:tav tm="100000">
                                          <p:val>
                                            <p:strVal val="#ppt_x"/>
                                          </p:val>
                                        </p:tav>
                                      </p:tavLst>
                                    </p:anim>
                                    <p:anim calcmode="lin" valueType="num">
                                      <p:cBhvr>
                                        <p:cTn id="39" dur="750" fill="hold"/>
                                        <p:tgtEl>
                                          <p:spTgt spid="61"/>
                                        </p:tgtEl>
                                        <p:attrNameLst>
                                          <p:attrName>ppt_y</p:attrName>
                                        </p:attrNameLst>
                                      </p:cBhvr>
                                      <p:tavLst>
                                        <p:tav tm="0">
                                          <p:val>
                                            <p:strVal val="#ppt_y+.1"/>
                                          </p:val>
                                        </p:tav>
                                        <p:tav tm="100000">
                                          <p:val>
                                            <p:strVal val="#ppt_y"/>
                                          </p:val>
                                        </p:tav>
                                      </p:tavLst>
                                    </p:anim>
                                  </p:childTnLst>
                                </p:cTn>
                              </p:par>
                            </p:childTnLst>
                          </p:cTn>
                        </p:par>
                        <p:par>
                          <p:cTn id="40" fill="hold">
                            <p:stCondLst>
                              <p:cond delay="4000"/>
                            </p:stCondLst>
                            <p:childTnLst>
                              <p:par>
                                <p:cTn id="41" presetID="37"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1000"/>
                                        <p:tgtEl>
                                          <p:spTgt spid="46"/>
                                        </p:tgtEl>
                                      </p:cBhvr>
                                    </p:animEffect>
                                    <p:anim calcmode="lin" valueType="num">
                                      <p:cBhvr>
                                        <p:cTn id="44" dur="1000" fill="hold"/>
                                        <p:tgtEl>
                                          <p:spTgt spid="46"/>
                                        </p:tgtEl>
                                        <p:attrNameLst>
                                          <p:attrName>ppt_x</p:attrName>
                                        </p:attrNameLst>
                                      </p:cBhvr>
                                      <p:tavLst>
                                        <p:tav tm="0">
                                          <p:val>
                                            <p:strVal val="#ppt_x"/>
                                          </p:val>
                                        </p:tav>
                                        <p:tav tm="100000">
                                          <p:val>
                                            <p:strVal val="#ppt_x"/>
                                          </p:val>
                                        </p:tav>
                                      </p:tavLst>
                                    </p:anim>
                                    <p:anim calcmode="lin" valueType="num">
                                      <p:cBhvr>
                                        <p:cTn id="45" dur="900" decel="100000" fill="hold"/>
                                        <p:tgtEl>
                                          <p:spTgt spid="4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par>
                          <p:cTn id="47" fill="hold">
                            <p:stCondLst>
                              <p:cond delay="5000"/>
                            </p:stCondLst>
                            <p:childTnLst>
                              <p:par>
                                <p:cTn id="48" presetID="22" presetClass="entr" presetSubtype="4" fill="hold" nodeType="afterEffect">
                                  <p:stCondLst>
                                    <p:cond delay="0"/>
                                  </p:stCondLst>
                                  <p:childTnLst>
                                    <p:set>
                                      <p:cBhvr>
                                        <p:cTn id="49" dur="1" fill="hold">
                                          <p:stCondLst>
                                            <p:cond delay="0"/>
                                          </p:stCondLst>
                                        </p:cTn>
                                        <p:tgtEl>
                                          <p:spTgt spid="51"/>
                                        </p:tgtEl>
                                        <p:attrNameLst>
                                          <p:attrName>style.visibility</p:attrName>
                                        </p:attrNameLst>
                                      </p:cBhvr>
                                      <p:to>
                                        <p:strVal val="visible"/>
                                      </p:to>
                                    </p:set>
                                    <p:animEffect transition="in" filter="wipe(down)">
                                      <p:cBhvr>
                                        <p:cTn id="50" dur="500"/>
                                        <p:tgtEl>
                                          <p:spTgt spid="51"/>
                                        </p:tgtEl>
                                      </p:cBhvr>
                                    </p:animEffect>
                                  </p:childTnLst>
                                </p:cTn>
                              </p:par>
                              <p:par>
                                <p:cTn id="51" presetID="42" presetClass="entr" presetSubtype="0" fill="hold" grpId="0" nodeType="withEffect">
                                  <p:stCondLst>
                                    <p:cond delay="0"/>
                                  </p:stCondLst>
                                  <p:childTnLst>
                                    <p:set>
                                      <p:cBhvr>
                                        <p:cTn id="52" dur="1" fill="hold">
                                          <p:stCondLst>
                                            <p:cond delay="0"/>
                                          </p:stCondLst>
                                        </p:cTn>
                                        <p:tgtEl>
                                          <p:spTgt spid="62"/>
                                        </p:tgtEl>
                                        <p:attrNameLst>
                                          <p:attrName>style.visibility</p:attrName>
                                        </p:attrNameLst>
                                      </p:cBhvr>
                                      <p:to>
                                        <p:strVal val="visible"/>
                                      </p:to>
                                    </p:set>
                                    <p:animEffect transition="in" filter="fade">
                                      <p:cBhvr>
                                        <p:cTn id="53" dur="750"/>
                                        <p:tgtEl>
                                          <p:spTgt spid="62"/>
                                        </p:tgtEl>
                                      </p:cBhvr>
                                    </p:animEffect>
                                    <p:anim calcmode="lin" valueType="num">
                                      <p:cBhvr>
                                        <p:cTn id="54" dur="750" fill="hold"/>
                                        <p:tgtEl>
                                          <p:spTgt spid="62"/>
                                        </p:tgtEl>
                                        <p:attrNameLst>
                                          <p:attrName>ppt_x</p:attrName>
                                        </p:attrNameLst>
                                      </p:cBhvr>
                                      <p:tavLst>
                                        <p:tav tm="0">
                                          <p:val>
                                            <p:strVal val="#ppt_x"/>
                                          </p:val>
                                        </p:tav>
                                        <p:tav tm="100000">
                                          <p:val>
                                            <p:strVal val="#ppt_x"/>
                                          </p:val>
                                        </p:tav>
                                      </p:tavLst>
                                    </p:anim>
                                    <p:anim calcmode="lin" valueType="num">
                                      <p:cBhvr>
                                        <p:cTn id="55" dur="750" fill="hold"/>
                                        <p:tgtEl>
                                          <p:spTgt spid="62"/>
                                        </p:tgtEl>
                                        <p:attrNameLst>
                                          <p:attrName>ppt_y</p:attrName>
                                        </p:attrNameLst>
                                      </p:cBhvr>
                                      <p:tavLst>
                                        <p:tav tm="0">
                                          <p:val>
                                            <p:strVal val="#ppt_y+.1"/>
                                          </p:val>
                                        </p:tav>
                                        <p:tav tm="100000">
                                          <p:val>
                                            <p:strVal val="#ppt_y"/>
                                          </p:val>
                                        </p:tav>
                                      </p:tavLst>
                                    </p:anim>
                                  </p:childTnLst>
                                </p:cTn>
                              </p:par>
                            </p:childTnLst>
                          </p:cTn>
                        </p:par>
                        <p:par>
                          <p:cTn id="56" fill="hold">
                            <p:stCondLst>
                              <p:cond delay="5750"/>
                            </p:stCondLst>
                            <p:childTnLst>
                              <p:par>
                                <p:cTn id="57" presetID="37" presetClass="entr" presetSubtype="0"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1000"/>
                                        <p:tgtEl>
                                          <p:spTgt spid="47"/>
                                        </p:tgtEl>
                                      </p:cBhvr>
                                    </p:animEffect>
                                    <p:anim calcmode="lin" valueType="num">
                                      <p:cBhvr>
                                        <p:cTn id="60" dur="1000" fill="hold"/>
                                        <p:tgtEl>
                                          <p:spTgt spid="47"/>
                                        </p:tgtEl>
                                        <p:attrNameLst>
                                          <p:attrName>ppt_x</p:attrName>
                                        </p:attrNameLst>
                                      </p:cBhvr>
                                      <p:tavLst>
                                        <p:tav tm="0">
                                          <p:val>
                                            <p:strVal val="#ppt_x"/>
                                          </p:val>
                                        </p:tav>
                                        <p:tav tm="100000">
                                          <p:val>
                                            <p:strVal val="#ppt_x"/>
                                          </p:val>
                                        </p:tav>
                                      </p:tavLst>
                                    </p:anim>
                                    <p:anim calcmode="lin" valueType="num">
                                      <p:cBhvr>
                                        <p:cTn id="61" dur="900" decel="100000" fill="hold"/>
                                        <p:tgtEl>
                                          <p:spTgt spid="4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47"/>
                                        </p:tgtEl>
                                        <p:attrNameLst>
                                          <p:attrName>ppt_y</p:attrName>
                                        </p:attrNameLst>
                                      </p:cBhvr>
                                      <p:tavLst>
                                        <p:tav tm="0">
                                          <p:val>
                                            <p:strVal val="#ppt_y-.03"/>
                                          </p:val>
                                        </p:tav>
                                        <p:tav tm="100000">
                                          <p:val>
                                            <p:strVal val="#ppt_y"/>
                                          </p:val>
                                        </p:tav>
                                      </p:tavLst>
                                    </p:anim>
                                  </p:childTnLst>
                                </p:cTn>
                              </p:par>
                            </p:childTnLst>
                          </p:cTn>
                        </p:par>
                        <p:par>
                          <p:cTn id="63" fill="hold">
                            <p:stCondLst>
                              <p:cond delay="6750"/>
                            </p:stCondLst>
                            <p:childTnLst>
                              <p:par>
                                <p:cTn id="64" presetID="22" presetClass="entr" presetSubtype="4"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down)">
                                      <p:cBhvr>
                                        <p:cTn id="66" dur="500"/>
                                        <p:tgtEl>
                                          <p:spTgt spid="48"/>
                                        </p:tgtEl>
                                      </p:cBhvr>
                                    </p:animEffect>
                                  </p:childTnLst>
                                </p:cTn>
                              </p:par>
                              <p:par>
                                <p:cTn id="67" presetID="42" presetClass="entr" presetSubtype="0" fill="hold" grpId="0" nodeType="withEffect">
                                  <p:stCondLst>
                                    <p:cond delay="0"/>
                                  </p:stCondLst>
                                  <p:childTnLst>
                                    <p:set>
                                      <p:cBhvr>
                                        <p:cTn id="68" dur="1" fill="hold">
                                          <p:stCondLst>
                                            <p:cond delay="0"/>
                                          </p:stCondLst>
                                        </p:cTn>
                                        <p:tgtEl>
                                          <p:spTgt spid="63"/>
                                        </p:tgtEl>
                                        <p:attrNameLst>
                                          <p:attrName>style.visibility</p:attrName>
                                        </p:attrNameLst>
                                      </p:cBhvr>
                                      <p:to>
                                        <p:strVal val="visible"/>
                                      </p:to>
                                    </p:set>
                                    <p:animEffect transition="in" filter="fade">
                                      <p:cBhvr>
                                        <p:cTn id="69" dur="750"/>
                                        <p:tgtEl>
                                          <p:spTgt spid="63"/>
                                        </p:tgtEl>
                                      </p:cBhvr>
                                    </p:animEffect>
                                    <p:anim calcmode="lin" valueType="num">
                                      <p:cBhvr>
                                        <p:cTn id="70" dur="750" fill="hold"/>
                                        <p:tgtEl>
                                          <p:spTgt spid="63"/>
                                        </p:tgtEl>
                                        <p:attrNameLst>
                                          <p:attrName>ppt_x</p:attrName>
                                        </p:attrNameLst>
                                      </p:cBhvr>
                                      <p:tavLst>
                                        <p:tav tm="0">
                                          <p:val>
                                            <p:strVal val="#ppt_x"/>
                                          </p:val>
                                        </p:tav>
                                        <p:tav tm="100000">
                                          <p:val>
                                            <p:strVal val="#ppt_x"/>
                                          </p:val>
                                        </p:tav>
                                      </p:tavLst>
                                    </p:anim>
                                    <p:anim calcmode="lin" valueType="num">
                                      <p:cBhvr>
                                        <p:cTn id="71" dur="750" fill="hold"/>
                                        <p:tgtEl>
                                          <p:spTgt spid="6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animBg="1"/>
      <p:bldP spid="45" grpId="0" animBg="1"/>
      <p:bldP spid="46" grpId="0" animBg="1"/>
      <p:bldP spid="47" grpId="0" animBg="1"/>
      <p:bldP spid="60" grpId="0"/>
      <p:bldP spid="61" grpId="0"/>
      <p:bldP spid="62" grpId="0"/>
      <p:bldP spid="6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txBox="1">
            <a:spLocks/>
          </p:cNvSpPr>
          <p:nvPr/>
        </p:nvSpPr>
        <p:spPr>
          <a:xfrm>
            <a:off x="1062038" y="365125"/>
            <a:ext cx="271225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lvl="0" fontAlgn="auto">
              <a:spcAft>
                <a:spcPts val="0"/>
              </a:spcAft>
              <a:defRPr/>
            </a:pPr>
            <a:r>
              <a:rPr lang="zh-CN" altLang="en-US" dirty="0">
                <a:solidFill>
                  <a:srgbClr val="5A6478"/>
                </a:solidFill>
                <a:latin typeface="+mj-ea"/>
              </a:rPr>
              <a:t>可编辑的信息图表</a:t>
            </a:r>
          </a:p>
        </p:txBody>
      </p:sp>
      <p:sp>
        <p:nvSpPr>
          <p:cNvPr id="28" name="椭圆 27"/>
          <p:cNvSpPr/>
          <p:nvPr/>
        </p:nvSpPr>
        <p:spPr>
          <a:xfrm>
            <a:off x="960037" y="1603778"/>
            <a:ext cx="1872000" cy="1872000"/>
          </a:xfrm>
          <a:prstGeom prst="ellipse">
            <a:avLst/>
          </a:prstGeom>
          <a:blipFill dpi="0" rotWithShape="1">
            <a:blip r:embed="rId3"/>
            <a:srcRect/>
            <a:stretch>
              <a:fillRect/>
            </a:stretch>
          </a:blipFill>
          <a:ln w="57150" cap="flat" cmpd="sng" algn="ctr">
            <a:solidFill>
              <a:srgbClr val="01927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29" name="矩形 28"/>
          <p:cNvSpPr/>
          <p:nvPr/>
        </p:nvSpPr>
        <p:spPr>
          <a:xfrm>
            <a:off x="675387"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rgbClr val="5A6478"/>
                </a:solidFill>
                <a:latin typeface="+mj-ea"/>
                <a:ea typeface="+mj-ea"/>
              </a:rPr>
              <a:t>DOCTOR</a:t>
            </a:r>
            <a:r>
              <a:rPr lang="en-US" altLang="zh-CN" sz="1400" dirty="0" smtClean="0">
                <a:solidFill>
                  <a:srgbClr val="5A6478"/>
                </a:solidFill>
                <a:latin typeface="+mj-ea"/>
                <a:ea typeface="+mj-ea"/>
              </a:rPr>
              <a:t>'</a:t>
            </a:r>
            <a:r>
              <a:rPr lang="en-US" altLang="zh-CN" sz="1400" dirty="0">
                <a:solidFill>
                  <a:srgbClr val="5A6478"/>
                </a:solidFill>
                <a:latin typeface="+mj-ea"/>
                <a:ea typeface="+mj-ea"/>
              </a:rPr>
              <a:t>S NAME</a:t>
            </a:r>
          </a:p>
          <a:p>
            <a:pPr algn="ctr" fontAlgn="auto">
              <a:lnSpc>
                <a:spcPct val="150000"/>
              </a:lnSpc>
              <a:spcBef>
                <a:spcPts val="0"/>
              </a:spcBef>
              <a:spcAft>
                <a:spcPts val="1200"/>
              </a:spcAft>
            </a:pPr>
            <a:r>
              <a:rPr lang="en-US" altLang="zh-CN" sz="1200" dirty="0">
                <a:solidFill>
                  <a:srgbClr val="01927A"/>
                </a:solidFill>
                <a:latin typeface="+mj-ea"/>
                <a:ea typeface="+mj-ea"/>
              </a:rPr>
              <a:t>Medical </a:t>
            </a:r>
            <a:r>
              <a:rPr lang="en-US" altLang="zh-CN" sz="1200" dirty="0" smtClean="0">
                <a:solidFill>
                  <a:srgbClr val="01927A"/>
                </a:solidFill>
                <a:latin typeface="+mj-ea"/>
                <a:ea typeface="+mj-ea"/>
              </a:rPr>
              <a:t>department</a:t>
            </a:r>
            <a:endParaRPr lang="en-US" altLang="zh-CN" sz="1000" dirty="0" smtClean="0">
              <a:solidFill>
                <a:srgbClr val="01927A"/>
              </a:solidFill>
              <a:latin typeface="+mj-ea"/>
              <a:ea typeface="+mj-ea"/>
            </a:endParaRPr>
          </a:p>
          <a:p>
            <a:pPr algn="ctr" fontAlgn="auto">
              <a:lnSpc>
                <a:spcPct val="150000"/>
              </a:lnSpc>
              <a:spcBef>
                <a:spcPts val="0"/>
              </a:spcBef>
              <a:spcAft>
                <a:spcPts val="0"/>
              </a:spcAft>
              <a:tabLst>
                <a:tab pos="1885950" algn="l"/>
              </a:tabLst>
            </a:pPr>
            <a:r>
              <a:rPr lang="zh-CN" altLang="en-US" sz="1000" dirty="0" smtClean="0">
                <a:solidFill>
                  <a:srgbClr val="5A6478">
                    <a:lumMod val="60000"/>
                    <a:lumOff val="40000"/>
                  </a:srgbClr>
                </a:solidFill>
                <a:latin typeface="+mj-ea"/>
                <a:ea typeface="+mj-ea"/>
              </a:rPr>
              <a:t>为客户服务是我们存在的唯一理由，客户需求是我们发展的原动力。我们坚持以客户为中心，快速响应客户需求，持续为客户创造长期价值进而成就客户</a:t>
            </a:r>
            <a:endParaRPr lang="zh-CN" altLang="en-US" sz="1000" dirty="0">
              <a:solidFill>
                <a:srgbClr val="5A6478">
                  <a:lumMod val="60000"/>
                  <a:lumOff val="40000"/>
                </a:srgbClr>
              </a:solidFill>
              <a:latin typeface="+mj-ea"/>
              <a:ea typeface="+mj-ea"/>
            </a:endParaRPr>
          </a:p>
        </p:txBody>
      </p:sp>
      <p:sp>
        <p:nvSpPr>
          <p:cNvPr id="30" name="椭圆 29"/>
          <p:cNvSpPr/>
          <p:nvPr/>
        </p:nvSpPr>
        <p:spPr>
          <a:xfrm>
            <a:off x="3774292" y="1603778"/>
            <a:ext cx="1872000" cy="1872000"/>
          </a:xfrm>
          <a:prstGeom prst="ellipse">
            <a:avLst/>
          </a:prstGeom>
          <a:blipFill dpi="0" rotWithShape="1">
            <a:blip r:embed="rId3"/>
            <a:srcRect/>
            <a:stretch>
              <a:fillRect/>
            </a:stretch>
          </a:blipFill>
          <a:ln w="57150" cap="flat" cmpd="sng" algn="ctr">
            <a:solidFill>
              <a:srgbClr val="F5764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31" name="矩形 30"/>
          <p:cNvSpPr/>
          <p:nvPr/>
        </p:nvSpPr>
        <p:spPr>
          <a:xfrm>
            <a:off x="3489642"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rgbClr val="5A6478"/>
                </a:solidFill>
                <a:latin typeface="+mj-ea"/>
                <a:ea typeface="+mj-ea"/>
              </a:rPr>
              <a:t>DOCTOR</a:t>
            </a:r>
            <a:r>
              <a:rPr lang="en-US" altLang="zh-CN" sz="1400" dirty="0" smtClean="0">
                <a:solidFill>
                  <a:srgbClr val="5A6478"/>
                </a:solidFill>
                <a:latin typeface="+mj-ea"/>
                <a:ea typeface="+mj-ea"/>
              </a:rPr>
              <a:t>'</a:t>
            </a:r>
            <a:r>
              <a:rPr lang="en-US" altLang="zh-CN" sz="1400" dirty="0">
                <a:solidFill>
                  <a:srgbClr val="5A6478"/>
                </a:solidFill>
                <a:latin typeface="+mj-ea"/>
                <a:ea typeface="+mj-ea"/>
              </a:rPr>
              <a:t>S NAME</a:t>
            </a:r>
          </a:p>
          <a:p>
            <a:pPr algn="ctr" fontAlgn="auto">
              <a:lnSpc>
                <a:spcPct val="150000"/>
              </a:lnSpc>
              <a:spcBef>
                <a:spcPts val="0"/>
              </a:spcBef>
              <a:spcAft>
                <a:spcPts val="1200"/>
              </a:spcAft>
            </a:pPr>
            <a:r>
              <a:rPr lang="en-US" altLang="zh-CN" sz="1200" dirty="0">
                <a:solidFill>
                  <a:srgbClr val="F57649"/>
                </a:solidFill>
                <a:latin typeface="+mj-ea"/>
                <a:ea typeface="+mj-ea"/>
              </a:rPr>
              <a:t>Medical </a:t>
            </a:r>
            <a:r>
              <a:rPr lang="en-US" altLang="zh-CN" sz="1200" dirty="0" smtClean="0">
                <a:solidFill>
                  <a:srgbClr val="F57649"/>
                </a:solidFill>
                <a:latin typeface="+mj-ea"/>
                <a:ea typeface="+mj-ea"/>
              </a:rPr>
              <a:t>department</a:t>
            </a:r>
            <a:endParaRPr lang="en-US" altLang="zh-CN" sz="1000" dirty="0" smtClean="0">
              <a:solidFill>
                <a:srgbClr val="F57649"/>
              </a:solidFill>
              <a:latin typeface="+mj-ea"/>
              <a:ea typeface="+mj-ea"/>
            </a:endParaRPr>
          </a:p>
          <a:p>
            <a:pPr algn="ctr" fontAlgn="auto">
              <a:lnSpc>
                <a:spcPct val="150000"/>
              </a:lnSpc>
              <a:spcBef>
                <a:spcPts val="0"/>
              </a:spcBef>
              <a:spcAft>
                <a:spcPts val="0"/>
              </a:spcAft>
              <a:tabLst>
                <a:tab pos="1885950" algn="l"/>
              </a:tabLst>
            </a:pPr>
            <a:r>
              <a:rPr lang="zh-CN" altLang="en-US" sz="1000" dirty="0" smtClean="0">
                <a:solidFill>
                  <a:srgbClr val="5A6478">
                    <a:lumMod val="60000"/>
                    <a:lumOff val="40000"/>
                  </a:srgbClr>
                </a:solidFill>
                <a:latin typeface="+mj-ea"/>
                <a:ea typeface="+mj-ea"/>
              </a:rPr>
              <a:t>为客户服务是我们存在的唯一理由，客户需求是我们发展的原动力。我们坚持以客户为中心，快速响应客户需求，持续为客户创造长期价值进而成就客户</a:t>
            </a:r>
            <a:endParaRPr lang="zh-CN" altLang="en-US" sz="1000" dirty="0">
              <a:solidFill>
                <a:srgbClr val="5A6478">
                  <a:lumMod val="60000"/>
                  <a:lumOff val="40000"/>
                </a:srgbClr>
              </a:solidFill>
              <a:latin typeface="+mj-ea"/>
              <a:ea typeface="+mj-ea"/>
            </a:endParaRPr>
          </a:p>
        </p:txBody>
      </p:sp>
      <p:sp>
        <p:nvSpPr>
          <p:cNvPr id="32" name="椭圆 31"/>
          <p:cNvSpPr/>
          <p:nvPr/>
        </p:nvSpPr>
        <p:spPr>
          <a:xfrm>
            <a:off x="6588547" y="1603778"/>
            <a:ext cx="1872000" cy="1872000"/>
          </a:xfrm>
          <a:prstGeom prst="ellipse">
            <a:avLst/>
          </a:prstGeom>
          <a:blipFill dpi="0" rotWithShape="1">
            <a:blip r:embed="rId3"/>
            <a:srcRect/>
            <a:stretch>
              <a:fillRect/>
            </a:stretch>
          </a:blipFill>
          <a:ln w="57150" cap="flat" cmpd="sng" algn="ctr">
            <a:solidFill>
              <a:srgbClr val="01927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33" name="矩形 32"/>
          <p:cNvSpPr/>
          <p:nvPr/>
        </p:nvSpPr>
        <p:spPr>
          <a:xfrm>
            <a:off x="6303897"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rgbClr val="5A6478"/>
                </a:solidFill>
                <a:latin typeface="+mj-ea"/>
                <a:ea typeface="+mj-ea"/>
              </a:rPr>
              <a:t>DOCTOR</a:t>
            </a:r>
            <a:r>
              <a:rPr lang="en-US" altLang="zh-CN" sz="1400" dirty="0" smtClean="0">
                <a:solidFill>
                  <a:srgbClr val="5A6478"/>
                </a:solidFill>
                <a:latin typeface="+mj-ea"/>
                <a:ea typeface="+mj-ea"/>
              </a:rPr>
              <a:t>'</a:t>
            </a:r>
            <a:r>
              <a:rPr lang="en-US" altLang="zh-CN" sz="1400" dirty="0">
                <a:solidFill>
                  <a:srgbClr val="5A6478"/>
                </a:solidFill>
                <a:latin typeface="+mj-ea"/>
                <a:ea typeface="+mj-ea"/>
              </a:rPr>
              <a:t>S NAME</a:t>
            </a:r>
          </a:p>
          <a:p>
            <a:pPr algn="ctr" fontAlgn="auto">
              <a:lnSpc>
                <a:spcPct val="150000"/>
              </a:lnSpc>
              <a:spcBef>
                <a:spcPts val="0"/>
              </a:spcBef>
              <a:spcAft>
                <a:spcPts val="1200"/>
              </a:spcAft>
            </a:pPr>
            <a:r>
              <a:rPr lang="en-US" altLang="zh-CN" sz="1200" dirty="0">
                <a:solidFill>
                  <a:srgbClr val="01927A"/>
                </a:solidFill>
                <a:latin typeface="+mj-ea"/>
                <a:ea typeface="+mj-ea"/>
              </a:rPr>
              <a:t>Medical </a:t>
            </a:r>
            <a:r>
              <a:rPr lang="en-US" altLang="zh-CN" sz="1200" dirty="0" smtClean="0">
                <a:solidFill>
                  <a:srgbClr val="01927A"/>
                </a:solidFill>
                <a:latin typeface="+mj-ea"/>
                <a:ea typeface="+mj-ea"/>
              </a:rPr>
              <a:t>department</a:t>
            </a:r>
            <a:endParaRPr lang="en-US" altLang="zh-CN" sz="800" dirty="0" smtClean="0">
              <a:solidFill>
                <a:srgbClr val="01927A"/>
              </a:solidFill>
              <a:latin typeface="+mj-ea"/>
              <a:ea typeface="+mj-ea"/>
            </a:endParaRPr>
          </a:p>
          <a:p>
            <a:pPr algn="ctr" fontAlgn="auto">
              <a:lnSpc>
                <a:spcPct val="150000"/>
              </a:lnSpc>
              <a:spcBef>
                <a:spcPts val="0"/>
              </a:spcBef>
              <a:spcAft>
                <a:spcPts val="0"/>
              </a:spcAft>
              <a:tabLst>
                <a:tab pos="1885950" algn="l"/>
              </a:tabLst>
            </a:pPr>
            <a:r>
              <a:rPr lang="zh-CN" altLang="en-US" sz="1000" dirty="0" smtClean="0">
                <a:solidFill>
                  <a:srgbClr val="5A6478">
                    <a:lumMod val="60000"/>
                    <a:lumOff val="40000"/>
                  </a:srgbClr>
                </a:solidFill>
                <a:latin typeface="+mj-ea"/>
                <a:ea typeface="+mj-ea"/>
              </a:rPr>
              <a:t>为客户服务是我们存在的唯一理由，客户需求是我们发展的原动力。我们坚持以客户为中心，快速响应客户需求，持续为客户创造长期价值进而成就客户</a:t>
            </a:r>
            <a:endParaRPr lang="zh-CN" altLang="en-US" sz="1000" dirty="0">
              <a:solidFill>
                <a:srgbClr val="5A6478">
                  <a:lumMod val="60000"/>
                  <a:lumOff val="40000"/>
                </a:srgbClr>
              </a:solidFill>
              <a:latin typeface="+mj-ea"/>
              <a:ea typeface="+mj-ea"/>
            </a:endParaRPr>
          </a:p>
        </p:txBody>
      </p:sp>
      <p:sp>
        <p:nvSpPr>
          <p:cNvPr id="34" name="椭圆 33"/>
          <p:cNvSpPr/>
          <p:nvPr/>
        </p:nvSpPr>
        <p:spPr>
          <a:xfrm>
            <a:off x="9402801" y="1603778"/>
            <a:ext cx="1872000" cy="1872000"/>
          </a:xfrm>
          <a:prstGeom prst="ellipse">
            <a:avLst/>
          </a:prstGeom>
          <a:blipFill dpi="0" rotWithShape="1">
            <a:blip r:embed="rId3"/>
            <a:srcRect/>
            <a:stretch>
              <a:fillRect/>
            </a:stretch>
          </a:blipFill>
          <a:ln w="57150" cap="flat" cmpd="sng" algn="ctr">
            <a:solidFill>
              <a:srgbClr val="F57649"/>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35" name="矩形 34"/>
          <p:cNvSpPr/>
          <p:nvPr/>
        </p:nvSpPr>
        <p:spPr>
          <a:xfrm>
            <a:off x="9118151"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rgbClr val="5A6478"/>
                </a:solidFill>
                <a:latin typeface="+mj-ea"/>
                <a:ea typeface="+mj-ea"/>
              </a:rPr>
              <a:t>DOCTOR</a:t>
            </a:r>
            <a:r>
              <a:rPr lang="en-US" altLang="zh-CN" sz="1400" dirty="0" smtClean="0">
                <a:solidFill>
                  <a:srgbClr val="5A6478"/>
                </a:solidFill>
                <a:latin typeface="+mj-ea"/>
                <a:ea typeface="+mj-ea"/>
              </a:rPr>
              <a:t>'</a:t>
            </a:r>
            <a:r>
              <a:rPr lang="en-US" altLang="zh-CN" sz="1400" dirty="0">
                <a:solidFill>
                  <a:srgbClr val="5A6478"/>
                </a:solidFill>
                <a:latin typeface="+mj-ea"/>
                <a:ea typeface="+mj-ea"/>
              </a:rPr>
              <a:t>S NAME</a:t>
            </a:r>
          </a:p>
          <a:p>
            <a:pPr algn="ctr" fontAlgn="auto">
              <a:lnSpc>
                <a:spcPct val="150000"/>
              </a:lnSpc>
              <a:spcBef>
                <a:spcPts val="0"/>
              </a:spcBef>
              <a:spcAft>
                <a:spcPts val="1200"/>
              </a:spcAft>
            </a:pPr>
            <a:r>
              <a:rPr lang="en-US" altLang="zh-CN" sz="1200" dirty="0">
                <a:solidFill>
                  <a:srgbClr val="F57649"/>
                </a:solidFill>
                <a:latin typeface="+mj-ea"/>
                <a:ea typeface="+mj-ea"/>
              </a:rPr>
              <a:t>Medical </a:t>
            </a:r>
            <a:r>
              <a:rPr lang="en-US" altLang="zh-CN" sz="1200" dirty="0" smtClean="0">
                <a:solidFill>
                  <a:srgbClr val="F57649"/>
                </a:solidFill>
                <a:latin typeface="+mj-ea"/>
                <a:ea typeface="+mj-ea"/>
              </a:rPr>
              <a:t>department</a:t>
            </a:r>
            <a:endParaRPr lang="en-US" altLang="zh-CN" sz="800" dirty="0" smtClean="0">
              <a:solidFill>
                <a:srgbClr val="F57649"/>
              </a:solidFill>
              <a:latin typeface="+mj-ea"/>
              <a:ea typeface="+mj-ea"/>
            </a:endParaRPr>
          </a:p>
          <a:p>
            <a:pPr algn="ctr" fontAlgn="auto">
              <a:lnSpc>
                <a:spcPct val="150000"/>
              </a:lnSpc>
              <a:spcBef>
                <a:spcPts val="0"/>
              </a:spcBef>
              <a:spcAft>
                <a:spcPts val="0"/>
              </a:spcAft>
              <a:tabLst>
                <a:tab pos="1885950" algn="l"/>
              </a:tabLst>
            </a:pPr>
            <a:r>
              <a:rPr lang="zh-CN" altLang="en-US" sz="1000" dirty="0" smtClean="0">
                <a:solidFill>
                  <a:srgbClr val="5A6478">
                    <a:lumMod val="60000"/>
                    <a:lumOff val="40000"/>
                  </a:srgbClr>
                </a:solidFill>
                <a:latin typeface="+mj-ea"/>
                <a:ea typeface="+mj-ea"/>
              </a:rPr>
              <a:t>为客户服务是我们存在的唯一理由，客户需求是我们发展的原动力。我们坚持以客户为中心，快速响应客户需求，持续为客户创造长期价值进而成就客户</a:t>
            </a:r>
            <a:endParaRPr lang="zh-CN" altLang="en-US" sz="1000" dirty="0">
              <a:solidFill>
                <a:srgbClr val="5A6478">
                  <a:lumMod val="60000"/>
                  <a:lumOff val="40000"/>
                </a:srgbClr>
              </a:solidFill>
              <a:latin typeface="+mj-ea"/>
              <a:ea typeface="+mj-ea"/>
            </a:endParaRPr>
          </a:p>
        </p:txBody>
      </p:sp>
      <p:sp>
        <p:nvSpPr>
          <p:cNvPr id="37" name="椭圆 36"/>
          <p:cNvSpPr/>
          <p:nvPr/>
        </p:nvSpPr>
        <p:spPr>
          <a:xfrm>
            <a:off x="1500037" y="3079778"/>
            <a:ext cx="792000" cy="792000"/>
          </a:xfrm>
          <a:prstGeom prst="ellipse">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40" name="椭圆 39"/>
          <p:cNvSpPr/>
          <p:nvPr/>
        </p:nvSpPr>
        <p:spPr>
          <a:xfrm>
            <a:off x="4314292" y="3115578"/>
            <a:ext cx="792000" cy="792000"/>
          </a:xfrm>
          <a:prstGeom prst="ellipse">
            <a:avLst/>
          </a:prstGeom>
          <a:solidFill>
            <a:srgbClr val="F57649"/>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43" name="椭圆 42"/>
          <p:cNvSpPr/>
          <p:nvPr/>
        </p:nvSpPr>
        <p:spPr>
          <a:xfrm>
            <a:off x="7128547" y="3115578"/>
            <a:ext cx="792000" cy="792000"/>
          </a:xfrm>
          <a:prstGeom prst="ellipse">
            <a:avLst/>
          </a:prstGeom>
          <a:solidFill>
            <a:srgbClr val="01927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46" name="椭圆 45"/>
          <p:cNvSpPr/>
          <p:nvPr/>
        </p:nvSpPr>
        <p:spPr>
          <a:xfrm>
            <a:off x="9942801" y="3115578"/>
            <a:ext cx="792000" cy="792000"/>
          </a:xfrm>
          <a:prstGeom prst="ellipse">
            <a:avLst/>
          </a:prstGeom>
          <a:solidFill>
            <a:srgbClr val="F57649"/>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prstClr val="white"/>
              </a:solidFill>
              <a:effectLst/>
              <a:uLnTx/>
              <a:uFillTx/>
              <a:latin typeface="+mj-ea"/>
              <a:ea typeface="+mj-ea"/>
            </a:endParaRPr>
          </a:p>
        </p:txBody>
      </p:sp>
      <p:sp>
        <p:nvSpPr>
          <p:cNvPr id="48" name="KSO_Shape"/>
          <p:cNvSpPr>
            <a:spLocks/>
          </p:cNvSpPr>
          <p:nvPr/>
        </p:nvSpPr>
        <p:spPr bwMode="auto">
          <a:xfrm>
            <a:off x="1752037"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49" name="KSO_Shape"/>
          <p:cNvSpPr>
            <a:spLocks/>
          </p:cNvSpPr>
          <p:nvPr/>
        </p:nvSpPr>
        <p:spPr bwMode="auto">
          <a:xfrm>
            <a:off x="4559032"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0" name="KSO_Shape"/>
          <p:cNvSpPr>
            <a:spLocks/>
          </p:cNvSpPr>
          <p:nvPr/>
        </p:nvSpPr>
        <p:spPr bwMode="auto">
          <a:xfrm>
            <a:off x="7397925"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51" name="KSO_Shape"/>
          <p:cNvSpPr>
            <a:spLocks/>
          </p:cNvSpPr>
          <p:nvPr/>
        </p:nvSpPr>
        <p:spPr bwMode="auto">
          <a:xfrm>
            <a:off x="10236818"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Tree>
    <p:extLst>
      <p:ext uri="{BB962C8B-B14F-4D97-AF65-F5344CB8AC3E}">
        <p14:creationId xmlns:p14="http://schemas.microsoft.com/office/powerpoint/2010/main" xmlns="" val="3252946557"/>
      </p:ext>
    </p:extLst>
  </p:cSld>
  <p:clrMapOvr>
    <a:masterClrMapping/>
  </p:clrMapOvr>
  <p:transition advTm="3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900" decel="100000" fill="hold"/>
                                        <p:tgtEl>
                                          <p:spTgt spid="2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par>
                          <p:cTn id="31" fill="hold">
                            <p:stCondLst>
                              <p:cond delay="2500"/>
                            </p:stCondLst>
                            <p:childTnLst>
                              <p:par>
                                <p:cTn id="32" presetID="37"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900" decel="100000" fill="hold"/>
                                        <p:tgtEl>
                                          <p:spTgt spid="30"/>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Effect transition="in" filter="fade">
                                      <p:cBhvr>
                                        <p:cTn id="48" dur="500"/>
                                        <p:tgtEl>
                                          <p:spTgt spid="49"/>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childTnLst>
                          </p:cTn>
                        </p:par>
                        <p:par>
                          <p:cTn id="54" fill="hold">
                            <p:stCondLst>
                              <p:cond delay="4500"/>
                            </p:stCondLst>
                            <p:childTnLst>
                              <p:par>
                                <p:cTn id="55" presetID="37" presetClass="entr" presetSubtype="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900" decel="100000" fill="hold"/>
                                        <p:tgtEl>
                                          <p:spTgt spid="32"/>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61" fill="hold">
                            <p:stCondLst>
                              <p:cond delay="5500"/>
                            </p:stCondLst>
                            <p:childTnLst>
                              <p:par>
                                <p:cTn id="62" presetID="53" presetClass="entr" presetSubtype="16"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p:cTn id="64" dur="500" fill="hold"/>
                                        <p:tgtEl>
                                          <p:spTgt spid="43"/>
                                        </p:tgtEl>
                                        <p:attrNameLst>
                                          <p:attrName>ppt_w</p:attrName>
                                        </p:attrNameLst>
                                      </p:cBhvr>
                                      <p:tavLst>
                                        <p:tav tm="0">
                                          <p:val>
                                            <p:fltVal val="0"/>
                                          </p:val>
                                        </p:tav>
                                        <p:tav tm="100000">
                                          <p:val>
                                            <p:strVal val="#ppt_w"/>
                                          </p:val>
                                        </p:tav>
                                      </p:tavLst>
                                    </p:anim>
                                    <p:anim calcmode="lin" valueType="num">
                                      <p:cBhvr>
                                        <p:cTn id="65" dur="500" fill="hold"/>
                                        <p:tgtEl>
                                          <p:spTgt spid="43"/>
                                        </p:tgtEl>
                                        <p:attrNameLst>
                                          <p:attrName>ppt_h</p:attrName>
                                        </p:attrNameLst>
                                      </p:cBhvr>
                                      <p:tavLst>
                                        <p:tav tm="0">
                                          <p:val>
                                            <p:fltVal val="0"/>
                                          </p:val>
                                        </p:tav>
                                        <p:tav tm="100000">
                                          <p:val>
                                            <p:strVal val="#ppt_h"/>
                                          </p:val>
                                        </p:tav>
                                      </p:tavLst>
                                    </p:anim>
                                    <p:animEffect transition="in" filter="fade">
                                      <p:cBhvr>
                                        <p:cTn id="66" dur="500"/>
                                        <p:tgtEl>
                                          <p:spTgt spid="43"/>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p:cTn id="69" dur="500" fill="hold"/>
                                        <p:tgtEl>
                                          <p:spTgt spid="50"/>
                                        </p:tgtEl>
                                        <p:attrNameLst>
                                          <p:attrName>ppt_w</p:attrName>
                                        </p:attrNameLst>
                                      </p:cBhvr>
                                      <p:tavLst>
                                        <p:tav tm="0">
                                          <p:val>
                                            <p:fltVal val="0"/>
                                          </p:val>
                                        </p:tav>
                                        <p:tav tm="100000">
                                          <p:val>
                                            <p:strVal val="#ppt_w"/>
                                          </p:val>
                                        </p:tav>
                                      </p:tavLst>
                                    </p:anim>
                                    <p:anim calcmode="lin" valueType="num">
                                      <p:cBhvr>
                                        <p:cTn id="70" dur="500" fill="hold"/>
                                        <p:tgtEl>
                                          <p:spTgt spid="50"/>
                                        </p:tgtEl>
                                        <p:attrNameLst>
                                          <p:attrName>ppt_h</p:attrName>
                                        </p:attrNameLst>
                                      </p:cBhvr>
                                      <p:tavLst>
                                        <p:tav tm="0">
                                          <p:val>
                                            <p:fltVal val="0"/>
                                          </p:val>
                                        </p:tav>
                                        <p:tav tm="100000">
                                          <p:val>
                                            <p:strVal val="#ppt_h"/>
                                          </p:val>
                                        </p:tav>
                                      </p:tavLst>
                                    </p:anim>
                                    <p:animEffect transition="in" filter="fade">
                                      <p:cBhvr>
                                        <p:cTn id="71" dur="500"/>
                                        <p:tgtEl>
                                          <p:spTgt spid="50"/>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37"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anim calcmode="lin" valueType="num">
                                      <p:cBhvr>
                                        <p:cTn id="81" dur="1000" fill="hold"/>
                                        <p:tgtEl>
                                          <p:spTgt spid="34"/>
                                        </p:tgtEl>
                                        <p:attrNameLst>
                                          <p:attrName>ppt_x</p:attrName>
                                        </p:attrNameLst>
                                      </p:cBhvr>
                                      <p:tavLst>
                                        <p:tav tm="0">
                                          <p:val>
                                            <p:strVal val="#ppt_x"/>
                                          </p:val>
                                        </p:tav>
                                        <p:tav tm="100000">
                                          <p:val>
                                            <p:strVal val="#ppt_x"/>
                                          </p:val>
                                        </p:tav>
                                      </p:tavLst>
                                    </p:anim>
                                    <p:anim calcmode="lin" valueType="num">
                                      <p:cBhvr>
                                        <p:cTn id="82" dur="900" decel="100000" fill="hold"/>
                                        <p:tgtEl>
                                          <p:spTgt spid="34"/>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84" fill="hold">
                            <p:stCondLst>
                              <p:cond delay="7500"/>
                            </p:stCondLst>
                            <p:childTnLst>
                              <p:par>
                                <p:cTn id="85" presetID="53" presetClass="entr" presetSubtype="16"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Effect transition="in" filter="fade">
                                      <p:cBhvr>
                                        <p:cTn id="89" dur="500"/>
                                        <p:tgtEl>
                                          <p:spTgt spid="46"/>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p:cTn id="92" dur="500" fill="hold"/>
                                        <p:tgtEl>
                                          <p:spTgt spid="51"/>
                                        </p:tgtEl>
                                        <p:attrNameLst>
                                          <p:attrName>ppt_w</p:attrName>
                                        </p:attrNameLst>
                                      </p:cBhvr>
                                      <p:tavLst>
                                        <p:tav tm="0">
                                          <p:val>
                                            <p:fltVal val="0"/>
                                          </p:val>
                                        </p:tav>
                                        <p:tav tm="100000">
                                          <p:val>
                                            <p:strVal val="#ppt_w"/>
                                          </p:val>
                                        </p:tav>
                                      </p:tavLst>
                                    </p:anim>
                                    <p:anim calcmode="lin" valueType="num">
                                      <p:cBhvr>
                                        <p:cTn id="93" dur="500" fill="hold"/>
                                        <p:tgtEl>
                                          <p:spTgt spid="51"/>
                                        </p:tgtEl>
                                        <p:attrNameLst>
                                          <p:attrName>ppt_h</p:attrName>
                                        </p:attrNameLst>
                                      </p:cBhvr>
                                      <p:tavLst>
                                        <p:tav tm="0">
                                          <p:val>
                                            <p:fltVal val="0"/>
                                          </p:val>
                                        </p:tav>
                                        <p:tav tm="100000">
                                          <p:val>
                                            <p:strVal val="#ppt_h"/>
                                          </p:val>
                                        </p:tav>
                                      </p:tavLst>
                                    </p:anim>
                                    <p:animEffect transition="in" filter="fade">
                                      <p:cBhvr>
                                        <p:cTn id="94" dur="500"/>
                                        <p:tgtEl>
                                          <p:spTgt spid="51"/>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1000"/>
                                        <p:tgtEl>
                                          <p:spTgt spid="35"/>
                                        </p:tgtEl>
                                      </p:cBhvr>
                                    </p:animEffect>
                                    <p:anim calcmode="lin" valueType="num">
                                      <p:cBhvr>
                                        <p:cTn id="98" dur="1000" fill="hold"/>
                                        <p:tgtEl>
                                          <p:spTgt spid="35"/>
                                        </p:tgtEl>
                                        <p:attrNameLst>
                                          <p:attrName>ppt_x</p:attrName>
                                        </p:attrNameLst>
                                      </p:cBhvr>
                                      <p:tavLst>
                                        <p:tav tm="0">
                                          <p:val>
                                            <p:strVal val="#ppt_x"/>
                                          </p:val>
                                        </p:tav>
                                        <p:tav tm="100000">
                                          <p:val>
                                            <p:strVal val="#ppt_x"/>
                                          </p:val>
                                        </p:tav>
                                      </p:tavLst>
                                    </p:anim>
                                    <p:anim calcmode="lin" valueType="num">
                                      <p:cBhvr>
                                        <p:cTn id="9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p:bldP spid="30" grpId="0" animBg="1"/>
      <p:bldP spid="31" grpId="0"/>
      <p:bldP spid="32" grpId="0" animBg="1"/>
      <p:bldP spid="33" grpId="0"/>
      <p:bldP spid="34" grpId="0" animBg="1"/>
      <p:bldP spid="35" grpId="0"/>
      <p:bldP spid="37" grpId="0" animBg="1"/>
      <p:bldP spid="40" grpId="0" animBg="1"/>
      <p:bldP spid="43" grpId="0" animBg="1"/>
      <p:bldP spid="46" grpId="0" animBg="1"/>
      <p:bldP spid="48" grpId="0" animBg="1"/>
      <p:bldP spid="49" grpId="0" animBg="1"/>
      <p:bldP spid="50" grpId="0" animBg="1"/>
      <p:bldP spid="51"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de5a9b2ba93037421dedc9f051b83bf282f0f17"/>
  <p:tag name="ISPRING_ULTRA_SCORM_COURSE_ID" val="C8287542-3129-4993-8EA8-1397C1EBE87C"/>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SCORM_ENDPOINT" val="&lt;endpoint&gt;&lt;enable&gt;0&lt;/enable&gt;&lt;lrs&gt;http://&lt;/lrs&gt;&lt;auth&gt;0&lt;/auth&gt;&lt;login&gt;&lt;/login&gt;&lt;password&gt;&lt;/password&gt;&lt;key&gt;&lt;/key&gt;&lt;name&gt;&lt;/name&gt;&lt;email&gt;&lt;/email&gt;&lt;/endpoint&gt;&#10;"/>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C5rq0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Aua6tG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Lmur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BkAI1Jh2+TOWgrAACzVgAAFwAAAHVuaXZlcnNhbC91bml2ZXJzYWwucG5n7Xx5WFPX2q899mgHBK0WEoGkllatlcQYJSCQ1DrQ1qlWPQ4EUowkWCEYEAiQoR5bxkC0VaKiROVYZxCiJEJItEC2GiBCqzElEMkuRAwQN0MSyHQTsEV72j/uPd/33HufT56HJ8le613r977rHfdee+V+vj5i2huz35g0adK0Tz9Z+cWkSX/HTZo0OfG1Ka4rr93on+z6eCX5i4iPJ5U1+/W4frxKXb5u+aRJFbw3bTF/d/1+fe8n25MnTfKsc/+/AiSe3zVp0j8++XTl8s2M6L72RN4V6nZnTPRM9Nc+H7XOO/4lmbnThCXfDUh4Y+WsOYdXfnB09r8++/qbWX9/3fut107nvf4xJujUtFcuBdZPemVG3icfXPvnoPVknfRue43+hOr4Uqw+2hANzAuppFLsx5YKqWUUTg3FuPVE4OiIksM2/fgm+kS40zaoZw98L5jk/tNgyJe47YtNilh0YTE9JpXsvvj1ihmh3Y+ZGptayS6KnuG+9OhefUk6nubQOu2kjL+Pd3q7pvtDW/Ay94+98TtVzIYNnNGfhj6eaKx8c2wOz5P0wUkNhATnDSULVcvtG7R6ua5e9QW7X1lMOxkkc7o71dwoog/emopk5m5gPdkkP/bhY5gI7xxRyhrTZNb2oerIvcd4RghAEmQOldR0fWig+AFkRWrPIUduR7QqdH0+UUEzzZntAhFjoWIwdrcWCKlnaS5oqW7sT8piNcyuD0npplGVzNFwq/N6OatPfSVS1ByrOvcAQ7P3CBw9I6/5B0TbRm95sZ/aEjaEQSsz7KGddiPHeX3aBqiiL4mktXXjlOU1w3SslFqX8bRABfZZ2UZ5Qrm1Ag00bZWN3tfzEiTs+/TBuQi0a9p7+l/kTcMfTQ+4syd68PhgZ/xIane16wrDp47ikacQtX9a4/ldzcNhqW4ZZojCT+mZjQOtyeGecgP5I6KUtRUX7l0Yg62JR8rXuUYLpuGCaFmwDfLpMwL0l6KHLw4asmCfy4d1lQwWscqP2GGWmmstpunK6f78BoPCHFrS9DYaeC3JaTcLSPM6EiUJHjgwAayy4quKk87JmxjhHQg0j7rPMSJwjoy07bxcKGpQrCDiab78AoO8HPK4Td/ObC4S+So9C9rqjy4rWVotiU8vhoIvWbcTHjCsrQNsXRePYwPRHRskTqfD6GSrAR9VQRvXOs0fTFSJ4dpIw4xkpnahFqHdBBoI0g1y87YwuTiaKeBZ80kAmactFzssrDxDofV1MPODGgEjc24ZrsP5RVhkWI3xqgFeKeExFqpVbv3bu432K9C6wuPvmHju8g+m/NgFq/LDg5WY1VxkfsGtOTRfNM/QEKvYmERER3uCLECB+SfXILfXWwtVADnHjFvdyEK0ifvXPXbJ2FjEVTZNP6C1bAPu+dRtJnojM7lMzN/kXdAeIh6VzwdV4l6Sc5ikJPH4oElB/VgeC7Ll1hxRQyzE0FXS2+lOaABlxiIM4ubWAamuy7INhOR95Ktcs0v0KUV124jeKn9kGtHbmEhkz3QtOQOpMLZYlko7wD7IPjPRNYU1RoPCA/Q2+naJH/kxQwKywcFZIl9zeDTSjJUiQfM7NYL8XSBFYx7IDO0na9IkTrFRDX/LjGk+cBXBeMVlYXX7roAUj79h/L5hVP0Mq5G/81bAj4vKfPnA+ekrfoT5ZcHe02UoRA0GzAm5AsQDsXQ7Zme9vcDwrbh9VKob04Ofl9LKGhjBJXT45I6kOC6ERvEq4nKWx3lw6FYYX24cmc4H2viifKu/M26DBhD3iwVQhsRPpe1iF/GWCiXlXYpOrGCkMf9ArIQV9gMjPeR8FuYiSpvavgxoskj9lYe5JHAPoUOKMMlfg+uqoCooielVYGgw0AWQXWjbkWNsYFjFvEXNub1s1Fu8PeE0eZv8akj9wdnmWgN88ZRWsWN0D8yt/UTcALkHs3Oh4OxSeT5szgPdAOyQ/J3F8kMwWBG5a3o5r+2K1jgwSj/ZlaAq93IxN2wnniujJ4c8vXIlG8C8I28r2gnjKsizCl5Z3J/GLYRM4vVhVjqrBlb5wBhQ38dH8wCYqqbRfjnQuMdeAfStkPglIs3Xmek5okAkuO6xH448y097CdrDxIN9bnV+QH7NTxsAhc9CA7FgJlVDzVGB7CIlw5PeBhHeKNItU9uJ79GEDnyh6AqBBGbUDVQywlEulbIXtsnJuQAiMR+oRqwdW8pkMkdP4b4KwjdhjtanFJV+KQmjYdn+ib7Kx29g5ha2fSNWQlXD1ihPuGHGe1OOD2PFLv4XmdLjwWpc53SgCWps6krRJb9VSgkDkzRbJYFsGegAu2BhwKRl9Qm6SgW3mF8ruN7FukIw5cubxM5hbQVcqSHK+qpTCovBLgs+Zzk6mifiQYkjC4HpAqPYIe5gpMPMvrrMWGaJ0CizLMtVCK03bo9al9WzyjlO0JYr6svIqgdhvKWIrcR5COdAqmudbnbeqKBjs/7JsDJMmzzmKQ7FhKTW51z1w8uFUjmL2/nu6mxxP4NER5Ifw/hRS2hyVn0XvRYahSW7mRku3psDUrg76MXQSP5ybMlpOJnE/ZquttRggRRwGd0ujibOQ+WTwOEoeRPkcY/VT00YgVAkT5+C4jlZjdBSP17AlA56e3GrS5FUmcyTvBZ8B97Fb/xI7Qw0kAAOIlT5fCA2hiUD2brkapvDPZaFSTUnH4rXELVmRjiCrOFozJZwf2NamBxigGQkj6oBgpHumFaXEuiyOE/ytm15t96ZUsgIQSEJA/CiAzFE7xU/iuNDfqi/Oqu0ThzPnQWmgpVilkRGT9c4B6rnrD5EJ9Dt0FEzKx53lqzJUzbB3sBC9HLBByEO6R3YVOBpMGoMF5O2grsf7MN4F5qLa3ldRjUsEIjLOGbdHsmWGHjhNAIiUcJKJ0EZHsdBe3OHMuWxxU5iK12OVYLPqmVYLYgcPqDiMMsLjD0MJl0NQ2d32eViWDmPLh51RGqVqyqNhr0trOwnHtvxHWIj/aTYMYAf421fIDhXdYms0e0dsU91XXlY4AracNH6Yi3H3d4Ow3kdpBuu/VXjK+7P0l2aV92xvPA7+kz3Z/BnY6Fr0qP58L/qUG4Z4MuYU8ZzCG6x+/PmxsW0v7m/RNwRv+7+9HsfnDvW4fB/2OFe94VzJcsyu49Rm0tYJjX20zzhO83fBPtWYsnysY7XLHe3SpNMtkGltmTJez38BvV06srU1M1jw36Uj3Q8zRZRPT7NSKev3kWNaBinOfiv7Wr1RszYjIHv7f7H7/3f/PT4kZP+b49P/fF3lNiXJP9vkPhHEEZbeM2I9F8PCa39NUZNe5qWlaqKSvM/zFgLQg3kAuBywuGJUbNJ3G/MmuQNy+YjKhmNU5pfaNNO9go7WJgNvIOoKZT19p4fs4WvvZfZPKGIe2lv81gCBGuopQ3dM/1uc2HemN7Hna5D+07j3YnNj0kWtPV0P9+QGO6NKFYsyWpSdKzHRT6Hma04vfcDx6qBeSUMnel6P3EDwT40Qr6DID+83nU1/ZhrGMXzw4RYAv13qMkeNdcQQWm1JzNenGN0WvY/TLC6y/EPNV2pTz4MDV0wZqmnvvWUxVvedLetuL+qjnKv8wUpBNm+XfFhJrfzzMUY7OO9L7Lj+PH0kXD5waW+QQc8zz0vhspOtJ8biCEV/ldNilT/v2oqVXgUL8/e9Lwc1E99PK/0YrIeV/4VwBjBX+G79OcEW0/XffAnMij/+E9njv72T7FK3vBfP6Fw+yyxdaTga5UADMF4tH+oD7vsRKWwdOeY/9vx+KkiS7Y3LpaHWWn1OPHnLVxU6N4nf8rE1d7Fk8/9lZD9g1OCJ2zgXid/Gqfz3l0E+fYvsY9+/ovlpPzVcFvu37zwp5Kpu5w/Zf2fs5v6ge8fIIgQ9qwIl7GZlvYzefjRuFFYXdmVqX8gD5wqI+87VvRHJEUrOjHV8eQ/QNeGmzWDlbeebqsna8/B/jCd+Wmd17m6TkwOUAain8eOtD+OoIpo7Z8BdSu8eSF/sNfCne8xB4u1JwpzsucjLsUkh/4P8Ir7WCx9qDYkU5c7L7p7lssnsvc5KuTl28GBOJWh53nlMxg6s5H4GkNZTXT3gyuRVLf36dvj/w/oaHkp7H2j1NovHFviyOgdEoHbp9q6LCeIS76Ut4FJ/v94fsYCevJ2LhvzpOFpWk6U/qDl5mSvE+3JynARKXM35il+9HGpHr1VqVlCQ1CeJ4sFKUMPybyTsvCSWjihGhFAkgSWEUpuwWRywwpi4qwVX2ooxCrEFD6/ATuPz+dZZ/MBq3+DARLLU848oddbc3kxxCoUKt8a2TE3z0osrDFYozr0FmKBjpzL203ET2ltGSC/CQ5eMAROKE1ZOUxVScdOucHI9EicU9IA08FPYroLNj49nY1YJuPRR2AfgOqDiezBYiXaV/k3V/331KfcVWtZGSFloXnWaXSOK8ViepxwFYjlmLeaERESIyOcHSXlxULbwCqFazS6oJSBJH/DBRbTsB1UIj7PjEXxrLkKOU8KgLN5GBQSyWH6VXc85yJG8/YncL9dgxEXIFWFG9FlQmb3Tu634EALrPeM2AGDlTIyNRskgf2ZIX5yu3wYYAQjlPPLfI2Js/g8Ci8AxdtfsSBLI26KC5N3ATVMpqJiaV5nUtgP0I0d0QgzUpRrjeIs3Bj2YLht3/AL08YEunJJVZGuj3zC70B7Jb1Y3DE9gCwJzCOR7+VTMXKxSFoOGykSuW8gbCTis+rnd+D7cTvwRVEIQKzNn03uZph2hXV0WfPl5NkrequhKgYJGhiA6oFlNEF4Se/gpUv8Ca1VqWDgxUooMJpHXYmKkEyvexTH/YbezqDs0ijF5cN9HxO9G7rArvmoyMICBbA406+GW9wyANwDgxS8gNm83WGOFDABksqxEaqdsKU003MGodrqkSCMCfTV7rwZ6fU1VPpwzmrJ8Nc+pdFh+clhg/SRAO1GW5yZ0b2LKDWIt4cXxqno2A4zw0SxVdNcdW6RfhTi8T7IAyptM8zzaTN5c9gFr6TYyQPqhBcl9kuahtsWyDkcyo7ydNUxjLm7ZhEW4FfLYX7gsDh6FhhN5Ejw/dRZokheMSarsOXpGWBG3zLaahBQ83mZ1yRK2LwVEud0Ub6i1FWaKJNucjemhTnEPDFTs9UVGpUFZeUTHqxaunMb0TN7OwZGUeUuR62unX6gfQB+mF7MCNKJmSEdDZNgB7TihWU4+Z35HaqBYbG26xGsLoZIDQsVZvjRa7oMW1zqKjNQj6xWANfYNoMyhpjoUTIHld/G1dnrQa5CR1bKN0fVTkz53ZLnUof3mib8xZxPhRNy+KT18kuS/7EkYdZeoUj/5h+KJsaTC+ea2SahoL0E82+FVvE8AXOg94a+pCac+kmreuTYdOqKVErj/3mV+b/X4et/kKy/qJrZTw8gT4S70OuHWqMZnd/6EHBQ+ijPaeENDTLgJMuPPs14W6eXINzy6AA1kWNtU/bXmjua8niJObwQvKk3+cegcUEFYR70DNh/nUcIyXRx3arsaczUWjv2vRr2diKjzreZMFWtzwKp49JypyCS8Pu7BSZ4MHjsuPpRWp5u+wm1PgekjHeoDz536W1CpeNIOfN9u62s1tpuXB8h3WTK3cB8106kS57F/6gNUKldrU/raYlArgNqN/kQzpSwpMHRv8c1l4gX2/28Ip0RB8p0hyIQnxKofvN+d482+1m1Prhe5llSkGH72CZmm9LBYPhvfsZdPA8l+623kyK0DT4yS8NQMgD9Fqlro4ZKexIzfipuXc4jDZT2tMWMA+9tS5MOnhS6yxeiRNLrLsFG2gTs0Z62xJFVBhFQDuIX0+0Q+4GRrBY74uyjj88YYi+atw7XGlnGWAHIcs45nSYB/fWEMrscJ6WfE2VbjTKnrXK6quZx5VoiwnwsKmihVj/q0A13WWsuW0I/VQlCC78fV0m6WqdOcVV5ZnVUWvvwW17hQ/f69th2LuGK3LWfSDuQ/yCRR+KbK7xVHEtntpJUSEJ/ReQsieZtpKtXqRSbjeVPvvWJZrikkiWLbyyGBzwFeYQSKStdBg1glWHJDlMs5ADeGenZwBk1RQ7qBsSCixCefNv2QCRNsV6R9a5Ajt7L5+1GQmnflxE4fshxWesWN1yF15G4xRjHNHKvH1lXBlKIHA3gfjiBzny0f2o0MzIsczG7wCUgn7f52S2uOLA1zJq8r2VYbo3MA6oTN4QP/7wGD7hVqXVOImWkUdV18AYCB8KPlypdBqYPiIWBICwCHAUr6UjIwIgkIs7APgPa+HIhFji4rANhDMjov6EvG/JottR8yp8QWcUezJLCGYMVAKLG/oA0qxxoI5/ipvrj+AVUellEA2w22AcZVjV0xSyJ9lJQD0fvqzXQRkp7MK9RAzpQRSDF44hBxKMnc49i4gsN38Dg5HjugwNkj+822qqZVhgOZC3USq/5fcRP5PFwNJGDblHkyIr3Mft/U9KGsgJqQuErye2M7lhuZPZiWiGwxOFozC/zMSb3LQjkLLHfmopcGyGJ4s5IDluTZLttTtIQ8XuwmfJfGau7ALypgi9hBdHkX85GowtaFrMbWdwfQHgJfWRLScWNWcrHUeyCJOazOztRvgHkoLWrFfTFu1S1j/ta1nGLQfhZ0B61r7ZxSz5ynVPnIztamFYzO4DCPY6ZmwXz5oMUWKyZ3pIT4osT6uyFhoZ76TM5ekoOcJB1JSnst3FD5XRshsummY4B2DKhoQCQ7Luvi/ipfCCgJyZkpxyLLrW0DBbShRnd3aOjUO+9rnvwxEiSsXInrFkaHeL5uyToe+28oZXQqMUaDHbBpoJdK2A4QPv2MvZK+xlDVBrBOaJUdjhMonN17WVFARQJfko9RH4CmRhz9fN93wZYEqfdyLnTRgW7B7Yf3+NKSttH8WRGwQNntRX/4lyxsyfH2PK7FbphhjXpml9dJ0x1hl4bf15ygY6dbcbUdKSIEE7UnnBaYSd9SQfeEd0EI7g0V8RDzuDJeUKeKPsStxiiFxSZQ0uiZpO2KgzGgKzOYdUCoG7c9YvXYhgF1LgOV86vP7DLNtulWPwV3bAPV0gkzHBrhVEtPpbbthIcbhkdjgtr7s04Rtdu7bmo/JLIK44JC108O5G3nz5yuVncPmB+15q5yMXSqgLDVqPxYmn/02/RzDn2411Pn7kqfiC7lxmyuXDOXnvpk5aMo9z9GN+g0mxExmMbuyhg+yxnUqokfKYoV24oHTZslGjzy/hwM+uIDv69Ok50CTLvQTnLFLDFwFGxI3QRv446q45sMu/KgoWB+Ad1VJedcihEAgJgyB/Pn6I0zA6qczv2oT1Fdc+8+WNKTXOF8WdJz7rEz2SUEOYz70urMliAlPXbw5Jx1uquq7/51ZEHzqNeNfmyyUteuOp4Uu5Y4N9/NLPOt+Mguz3p4TMX386EvKBddf41I/Xz8IfYfUniZw3DQy6fs9RFMVjaAwDjQv98g8DeS/2ps9BFlU9aK2OHrH0GJiOj+xi1taWwPWzgdkCPCp195xkFiWOicoo80xrdAe6FBh7BwVimqfAlHGeH/VZv7jD3CpUlzi1vuPzR5gxa4285wr6NSoLTpt4qHTgyNJE5bB6uQzoWhf+3JByba5/++CaVYLnl1VyS3n1M6LQpna8GzZWKwMwwqerScx3tKo5dpXY/xBTqBRyHKfK9hAuWjkIjZIkunxh849vK3u+u2Slaw0Q9epFb3Lp7PIso/OIIfdOygjE53Nx4cTHts3OHxgiDP9siX9ezZPxWdMSFu+IPTq4ew/5o/hY47myd8RzB3qOeuSGMboJcGFYJRn8+11zCHLjTpjpKfTb0/ZSCYu3oA1H0vnn5ZuSKg9eOOPQch76XZczUqld4hR8eNcgchjbVZeyzWZ4sACncHIHTpldOLYKRdu7KJYFwStoZ2H5dRX15q3eescIizSs3AEiO7f06FvMkIMSBlUpmN1akzaD/Bi8qVsOdgZUficXcrH+YNK/k1shwOcfOJB6parWwq+MkxEKB0BgyFsH2Hr5Ytpgm11p9lBqiTyLJEfU1prr+k5kPOBFfhlnjid5Fk9cRvVVIEZLfcGpm3RN3eGZoXWZibrV+X3glG8m2MK+S8OTkKGaBcaB33e+DjjY2wbboVPlyvsu/nIKTyUSCHNgYZlhYHwtWl4q1sPidmtyWxfJmWJLbVYllDDlllirXOtuIjvZqrfAmaWuY04xJ4c+hXK2QJSeHJ8kfw/iBTs9GscOy0cR40DUK/EI+6qes4r6CjUaKeNZCM1beOL+fHJa5BOWLjgDhCa0V49nX+uj7W4CmONtRhschqPEO1NjYJZyfDfuyKGCtx0GFgvwvuCtNY4+Q9VCSJPDDKffEfQPbT9M5PlGkZVk6A05adgm5BumcGRPSSx0379LN141ieF3nAPxYKRQAbvRAgQDAL1I2cqG5Hd6TmywY83z5ieHzM1WyuJu5bcDB6oWrf1Y/CvBPgmoxUl6lzkr2OKWIISjGTNPv7EUW0ATbtJNL9FmhgO18QPgYsWItdykmj0LeRQwquQ+fHKdhb3ctB7zBXt8mt5dNPcXgKsxofzJZ4kcylMKwYOZ81Jv02q4uw28K7a5h52DkgGUjBHu3jtHdxaBQbKzj5L2vKzqxZb4ipDIonwRWkSVEz5OlDO9u2Ergakh/Yjiz0BpZGA5tE1qJHagypOpY+JvrnyyQzgUzd3OPHvnq0ZJnGvuVlo6dchizF5V9ZBi7lF/amLSSqzOBla6E4amfckqBAeWUNsV58MAgupZ8O5cPnJ/dAMLq9PP7k+1VYlkXudC6zetU65xZpHPQ9ZB6VRKTt1A2tW7V5HO/WaG1sPg7z1JGEZT0iIgPcMWTCeu0+E7Wr6qj/GeW/NPtZ9JfAP6wb/ZvCzvciFWesFsAgtR+/F+B3loQqo2euAVxxp1NBlv702SZjsuoL4t1f/BN/39UgMKSzP4bQpm9TRZuzZdZ8oWE0VLCMnegmuR3wxJdaOwZc6fP3XG8KDXXGk+2ZxprqWZNstfVjVA4QmvY8lwH/NP9Xv8iv3Y18EV53RUGdS6pN2dsmXgcdzH+1VeqLiz4HfSqLUFfT2rb/BzRAt+Pfiy33S2/SlcbQ9v+8WLLx1yS1ukwq8/zWL3knn9v/yc9uY1bfO4PE7wKdlfBcRs2vYBj0uvypgQsreSHixOy2aKe9Ba3uI2iCVv3PHuVr7wHw4maxOnHLz4XiWInf7KIRiumDy7ZMnGr9vzdKQe/1GiCwO7dF58LR0emvXNLfCNB3vTT5peAXwL+/xnwVjiO4DL3EwoUePXfiapcwYzH/DVAT8IJLPXzWhUh8f+OIkFAHyQ5ukjNUqgg8YTzK03Y+j/vlJCY2TZSjomfjeP9CeM1d7U3dmvCov8zNqsMfjiO08zRPkx/799p2rbIm7yYjybr5QbIa5rLadrb1pTVxfy5XEKiX6rIS8AvAf/fBVwvvpNq/6XcvmPU2lz1PMBqc0fmTzNefVj0Yqk4vN+L+Y7/x18n5BqHn5/AXe+EZc4MQkkBMLN2AmbD5UQm6EvlDMzjfFf47k16vrHPghD8Nz3tNfUYnQ6jOnj39gmBsPIgg1XrxPsOV7jSIJPx2lD+xOL0fj8m1x0TD+V2Csbk9HP1BG/WXe6F+uHBxKQP540J/jpqgk083L3yF1KeA3PHvZLrrkxsWqnYMLYyX0U9h26xWzU2GV5CegnpvwJSGx7sHnsKEYFkDfW6dzSYh37aoJWujJz/4vjuhOHBlUg92O2+P4OndbgfEqBbvO++OENNrxh+oHuyV9he63XSPlVUWjv70z8O1XeRo6eEHfgJixNt+QMaVz5gqQkCI362nyxuW/AHBK6yuKRi90MN5Q98WrnFmPgOlrld7/yqumrrH4aMddX/S0Dk9IxfD0U0O+mnY4jezozqwpoXZVylKCzGfCUnvHPNu4F3nsdPkfxB4lFdyFmtQS+17iWk/yGQMLTKKOfQBuc+a9qO0VUvt82+JHlJ8pLkJclLkpckL0lekrwkeUnykuQlyUuSlyQvSf5TEvcG6rbBb9+rlQQHPLdTfvjnTVSCVa2kKWHfDSl08TnYd3+/j9H0/QZ8ukmTrGwvwb7X02tbmyOcE4ql/He/Mu3qEA19L7D96jG2Qf7hf90e/Gsq8cgBpO1Rr3t0dU3HcJlQJB2+QjV3ZBpv5QJv89AIalhHLzhG9XSh6Fy8OcQbstS5N46v6dtEbxc3iVmpWuBdhHNdfzIfgZPZ+xIFtVBB4lpk7+k8wJcXamWMTe1Hco6qvEx39m2dYd3MjFcDklmqkKq+BB8os1oBcLa7aN27BX/wenqvAWzGl1wavR2BT0LVxPe5d72p3cfN8GvtyQKrRn3AC8/od2++U6D03WFQ/Uw0u58wfGFD7a+VXcY1xMR09Re2kgIDy1yjZd2JBftqHNLooaVJ/kZyaq3VKJPZgsu/GuG0l4GEL6z40DZw7GgL6NdrBgu29XSGa9xitmYN/WRvVeR0mUhlf7V+Da8YqPYDxmDlHHp8pJzZNfLl4ShpquHBFX5tYFYLI9Njd+f9cvbwSLnBQMfqkpGlFGaz+wUGafBe+dfBbPSP7uNn3szuEUfZZosKDAUKneHdKXXieIlEkjDXOvtGoXljFBr/QOy07ChU8EU1KJydaxQbozwjeJNdot/bMHPp2CusypDI71i9a9QJVe+xeeWDn4a45CacmrKwkkclYaY03J4lk287HEX9IKsinpFHfRI49ay4PKqfdylfaU2az6UGyk/B0eVTb8IqQfOC6MLlGS5B0fcR0VKEHJtOXkjEKwa2lGdsWXbQ04dV0GvF68gw9FZVPi+dGa79WayGuMaokpN9dLdqllk+vdarxEV+Pw5nLrtcyGMh5U3hBUhtewqXS48P+TyqHouz1hvvjJpRq29aUsKXAQpw+xHMR4V0zOof6ScXSRE7g4mEN7HR5exE9OhstZlVr4BSltV0wEL4iTU03MjChjkdESYpP8zTfTzCLI4P2UQtDryLd5ztDYqcyaHUlsk4P4nTV5Hj7qIi86jyQEEIP3d5QljowWK+vaOAnhw+1KAw7F/ENXiBeKFBKa/Ll64uG8Wn1nb0QlGrTHbGzEpz7eH27rm7jJkf1DStu92Bc9nh6Vzkxo4BrfBGEcuzqLItfqONkWGCSEX0wTz5vcNRVdcQ/KKd9/IU04prK7U1oSE0ihnJLa5RdJi/SC0uPlhrdMHzGT7txZpf60BVmqe5LDiuyub1eFel8parx5XRxxGE42xPVN0z6L66iAJ09XqPYijNn8JRvYv7kH2NGTIf7WxuYlgtLYNXbaE4vm4UBKrrLNZFYAIozXpi1Fz+jZWTCJx7E5WANaIg4TNHe86ZEUPPs7XuwZaspoO1ie4joQYeknlnOSXqyt7Bq4fbKQrp0Fn0WUF2VHsFPbm9jO+SCUS8jwIpHnzQ+JiYfyvetgJVl7FPR6nXh6yWQpkzZT7km1xoEZu0k4mYPAQLBVWYv6ESZ5qFftPInxM7KOGLUE3S1aZ0JJSSfgxwn3LkfmGE6t5AS+OInGfc51P1pFDH8FG6zwBvxSZ6qa3Rd2lCmtYlHZPU5Zk8G0QuR1LE+f7RvV2CfPdae5MmQ9cPslCpMRrJGViePG7foWHeq14g0KKimIHhXGWK7WEajNwtXjilgb49LDJJwhrxeqOgM5mYOJKJy7rNyLTtmJYNWUtqw91qjQe+rFaQL0x5cOmuFLnC70tl2GBjn3FIOMgXUmnsXjIyVLawI9qejc7UupQb9ZZxHmLN4Sh2S9sKlzJWtl3O7L+hb87W9lbX3B1XmBxZMsYqbETpXp+zB5q5HxywYPsHKi3JXTVaez/fHrIn/eRZy6BezOs990Qn1VVaUljqtaYb2+7SsDN57+PlXW1yMpcXEM1z/Svru6CRfD5fAEw3+ybyCPPQicIqpX6n+K5WtlvzKo1ossPkDFjD8qNR8+p5l9CZNgj4qdMN1WAgvef5K8wnQqGQG0DV2jGwXB3Zt4F8Xq451sty+RK/f1pqvIUEoPfJGflNH05ZzXkLtruXrVNeoo9YhJ2jSgo4bzqwlwFX68kui2iMC1kkFwj5iZEOODOKiOA0FxZxvAtOY2cLeBefKIdrHpqN2iW0v+FQVjbXSV6Stxxd07x3o+EA1oVHYSjbcqVcZFv6/ZhJtFhk+xXKdbapydr9rmaXF0n7xX1k15ByEX9Gwa3A+vM3mG0wHJ9D485Jsg09gr1f2mW/XDDv1ELB23BRgU65R2HoX2A9sTBWdAzeAOA6UlvEISglt60e8Od4+4P9GfX+Au2TZBHP8stt/DxXBrAXrDQCUHxjMOMSRLORzmz0u0x/SHGmLRwTFnpLgUJIwo5rnwOTbSFQoIosFics/Bm4FJvhcUvGNl/lD1y+kI5lmoSCcI4VZjvz1SlfJYXoeYz8SZQzhLZVrd/lFlUlhDFiaVlQup+KxPGsW1dQDF0/xFrvSh4eyWO1vFKL15rUkas2TN/5UQJ5bFbs5gkE3+c6c/pD47PGVkmzWy0goT7MIyDlt73lcfAN03MVfDCSmxzDOkknbFcsTwxrS7aNxHM5uOFNqeoEyhnLNrCiAfDZ8Fp1nIYoQswHTvkGCl6v3rcJpIzJgtKpddq1SkTG49OD6JyzjEhiUfsUxo1eK/2wHXnqrJhpOysv7c2YM6bxWRfp6aY9c8e+p75N/dxkWjtmmP0ul4/mp2wEkXVwsA02txRm1517jc8pm53IO0TbPXK5EZMnL6e3xZlUl7ZUKu+4nN2x+QizRQyCEhcs9okY+79Ku3ilQJdCMQXsdopoKkXZu1bGYgxR7mMIN2uSTVWi2r7ek0amfo2kKzAxxHpFO3pl0AALiXEpmN8Vr5Z8rvPoSnXXn+Cc4YS4zpuXBU3pLcJQ4ZjXPVc7fCVxndMjGd4ycKyYfNNXbgkq+RybJR0WLC9Vf4QruQPjIHwJ30kdPg3ogHHNypUDGPbfFkfz5HqKRCqJooyobq9SyBL3wQRaAwIH7nH1c2WaH7pdrpKtT2PrmTe56J/zJfpwY4hsPRFH+77d5+mbajMYvBmdkWf9hfELx3Y8CjHu8c7vICWOPENMkXOCz3TdhMvkBoMh+9m6C0Yaqa2EOuLqzdP2uHIJLmFrmfP6UNSU6i7sR2n25N5Vz8Qax/RTUKNX8+E4gLDXVxVVWG2Yd1/zsxhO8lXr/7VTQ8ylUqT9KeVrpjatfQ7TAOlVkgOYO1O7p7TXCZs2rnlwZ0TiNUm8BM9uGo+DqCKB0MJbI8E7DhyJIoxZQ/ajKGPG1lH90ahV968WFRSDEXdLMZZVkP6iuPw6vWZRSQW8b3Rmjs8dPNLN2pkucrQjJCOchiLI58gVFlu9/t16Bb3YfeJS3L6ZIIW5bpeABwe7f3Q/3HeA3QooyUcG+croJhxnEEd1vzDSeGjkaTaB6VB57a0IflRp5CtuS5F1A05m1JK9cvND2FOd6gk6vnks6ubXLw/vSEwdWfVbNLnUdfPGwhraeDxxHyh4oNa5vGR66Y6li+WCWHAZRD3f1Ua+nC/iEQ7IFT7bO1ByKWTC2Po+tDLH1AC47mDW884BbYAQBQ5AmMsN7tO90OWCzUv65zmY+I4gvGyrf0a2ZUdOeW7vIIasIeZw5s93FDZ17YXrcGakoxPZ7Mo+FM6nXs6nvV6OR16tELeOPy1DstlkT4KrzeScur0eORttglMWhK9cO4jJM4p62S4HgI4VXajvnJ2dkrr9cG34+JLE1uspUam14z48z5VrXuoRxFahrEQXWHU1mtWzpke/0yctXiOZ6UoGe0Qcq0gpuHLdD0W+Es2Lgaq6UnS7hTKHQeaoNND9KjE8/l0pCRXgMiqdk1EgM/96Zuck/w2l5b8nQm6pRl2Z2rkxtX180u82sAe+7xFQqxZaw9yTVrqF2qOP2Spv+jZSRKvddc1DDfN+oLLeJ9nvD2X4SeMbwbPPVo2vg38HEaYVEX5ANBigWeYowYBgLCbgxg05ld5yFR6rUo5H0/RH+6e2En6K32IKcUVI4RaovNRoBR8foCffEqcffw675PWxxU6eyOJ83cdkMq1tWmmrVpYe/1vCNaqSlYwlXDcO2rdl2NpTDZiFHVWSQuQaAk19FFgTq0XzWyDkBQbSNeBAsPvAzE22k/lqQULVfKvFFUXjW8i88CK2jR+rITL0odpjjgMfc8xpHLNuuje6HM3jfP44pTyzfc0UbGFEUDf0hdqsiK3XCg6xNkSfi3IUeo6n8Sm27T3TdyGtbkw3mgnC6AxNL0Pesu5h1/a1Yy8zZ58YZoQMFstGiqmcET7nmCfVr4pjAzhM9UFgjb3f6KCNulQHZw+YQtdCeBfXv44l41WWnoe9rtpgBgfYZaKjG1Iq22irbAgq0ixFhdMQhjyp4V1bpsycSU1MV0S2zsDOVBW07TL/3faFLXw2zsW3WKmw+fsjprpPj6vumXdAs7umd1Mke4phXRhc3wp2Y9iHorpnmpsS2YM2Ywfzp+KOw4XH6jI7BksGDfUpYJCa5S4o94ZA3xQEep6o6d8U6c8AydW580BihsYDN8wtLb6qFB7deZkr42DZfjh2lFfxGF8OsJp+LMZdnj7K8P/JdC1f0b/pnAMiyaPB7guWRio+OdV9emZ7dYrhfV0CfXuqr7ucPJX9VxXtUJ7AMXSuZ+x01EnZC1Kbtkqe/vhmz7cTv202PWEDeqwwDt5csUeq63Xq1eP1d0VOOHYZElfqCpTOdeWvjZXe83cCfrXBtNXuewLNJRzHyNDqsbHSPustqiA5KoVC51Tlt5OnzkEXvOW+/umq9SvLPv7yn/8LUEsDBBQAAgAIAGQAjUlooHo6TQAAAGsAAAAbAAAAdW5pdmVyc2FsL3VuaXZlcnNhbC5wbmcueG1ss7GvyM1RKEstKs7Mz7NVMtQzULK34+WyKShKLctMLVeoAIoZ6RlAgJJCpa2SCRK3PDOlJAOowsDYGCGYkZqZnlFiq2RubgoX1AeaCQBQSwECAAAUAAIACAALZ4FG6W7bZOQDAAB0DgAAHQAAAAAAAAABAAAAAAAAAAAAdW5pdmVyc2FsL2NvbW1vbl9tZXNzYWdlcy5sbmdQSwECAAAUAAIACAALZ4FGNRrQWs4EAAD0FgAAJwAAAAAAAAABAAAAAAAfBAAAdW5pdmVyc2FsL2ZsYXNoX3B1Ymxpc2hpbmdfc2V0dGluZ3MueG1sUEsBAgAAFAACAAgAC2eBRp9k43WyAgAATgoAACEAAAAAAAAAAQAAAAAAMgkAAHVuaXZlcnNhbC9mbGFzaF9za2luX3NldHRpbmdzLnhtbFBLAQIAABQAAgAIAAtngUYKEe9qogQAAAUWAAAmAAAAAAAAAAEAAAAAACMMAAB1bml2ZXJzYWwvaHRtbF9wdWJsaXNoaW5nX3NldHRpbmdzLnhtbFBLAQIAABQAAgAIAAtngUaFMCthngEAACsGAAAfAAAAAAAAAAEAAAAAAAkRAAB1bml2ZXJzYWwvaHRtbF9za2luX3NldHRpbmdzLmpzUEsBAgAAFAACAAgALmurRhra6juqAAAAHwEAABoAAAAAAAAAAQAAAAAA5BIAAHVuaXZlcnNhbC9pMThuX3ByZXNldHMueG1sUEsBAgAAFAACAAgALmurRpQTsyJpAAAAbgAAABwAAAAAAAAAAQAAAAAAxhMAAHVuaXZlcnNhbC9sb2NhbF9zZXR0aW5ncy54bWxQSwECAAAUAAIACABElFdHI7RO+/sCAACwCAAAFAAAAAAAAAABAAAAAABpFAAAdW5pdmVyc2FsL3BsYXllci54bWxQSwECAAAUAAIACAAua6tGNdvZrWgBAADzAgAAKQAAAAAAAAABAAAAAACWFwAAdW5pdmVyc2FsL3NraW5fY3VzdG9taXphdGlvbl9zZXR0aW5ncy54bWxQSwECAAAUAAIACABkAI1Jh2+TOWgrAACzVgAAFwAAAAAAAAAAAAAAAABFGQAAdW5pdmVyc2FsL3VuaXZlcnNhbC5wbmdQSwECAAAUAAIACABkAI1JaKB6Ok0AAABrAAAAGwAAAAAAAAABAAAAAADiRAAAdW5pdmVyc2FsL3VuaXZlcnNhbC5wbmcueG1sUEsFBgAAAAALAAsASQMAAGhFAAAAAA=="/>
  <p:tag name="ISPRING_PRESENTATION_TITLE" val="社区医疗社区保健社区卫生医疗保健社区服务PPT模板"/>
</p:tagLst>
</file>

<file path=ppt/theme/theme1.xml><?xml version="1.0" encoding="utf-8"?>
<a:theme xmlns:a="http://schemas.openxmlformats.org/drawingml/2006/main" name="Office 主题">
  <a:themeElements>
    <a:clrScheme name="蓝绿">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微软雅黑">
      <a:majorFont>
        <a:latin typeface="Constantia"/>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5047</TotalTime>
  <Words>3757</Words>
  <Application>Microsoft Office PowerPoint</Application>
  <PresentationFormat>自定义</PresentationFormat>
  <Paragraphs>332</Paragraphs>
  <Slides>32</Slides>
  <Notes>32</Notes>
  <HiddenSlides>0</HiddenSlides>
  <MMClips>1</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社区医疗社区保健社区卫生医疗保健社区服务PPT模板</dc:title>
  <dc:creator>春秋视觉工作室</dc:creator>
  <cp:lastModifiedBy>Sky123.Org</cp:lastModifiedBy>
  <cp:revision>80</cp:revision>
  <dcterms:created xsi:type="dcterms:W3CDTF">2014-11-14T09:15:03Z</dcterms:created>
  <dcterms:modified xsi:type="dcterms:W3CDTF">2017-09-21T06:28:59Z</dcterms:modified>
</cp:coreProperties>
</file>