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58" r:id="rId5"/>
    <p:sldId id="277" r:id="rId6"/>
    <p:sldId id="269" r:id="rId7"/>
    <p:sldId id="280" r:id="rId8"/>
    <p:sldId id="275" r:id="rId9"/>
    <p:sldId id="264" r:id="rId10"/>
    <p:sldId id="296" r:id="rId11"/>
    <p:sldId id="289" r:id="rId12"/>
    <p:sldId id="260" r:id="rId13"/>
    <p:sldId id="268" r:id="rId14"/>
    <p:sldId id="274" r:id="rId15"/>
    <p:sldId id="272" r:id="rId16"/>
    <p:sldId id="266" r:id="rId17"/>
    <p:sldId id="267" r:id="rId18"/>
    <p:sldId id="259" r:id="rId19"/>
    <p:sldId id="265" r:id="rId20"/>
    <p:sldId id="271" r:id="rId21"/>
    <p:sldId id="273" r:id="rId22"/>
    <p:sldId id="297" r:id="rId23"/>
    <p:sldId id="292" r:id="rId24"/>
    <p:sldId id="284" r:id="rId25"/>
    <p:sldId id="298" r:id="rId26"/>
    <p:sldId id="282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A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>
          <p15:clr>
            <a:srgbClr val="A4A3A4"/>
          </p15:clr>
        </p15:guide>
        <p15:guide id="2" pos="7165">
          <p15:clr>
            <a:srgbClr val="A4A3A4"/>
          </p15:clr>
        </p15:guide>
        <p15:guide id="3" pos="3817">
          <p15:clr>
            <a:srgbClr val="A4A3A4"/>
          </p15:clr>
        </p15:guide>
        <p15:guide id="4" orient="horz" pos="3249">
          <p15:clr>
            <a:srgbClr val="A4A3A4"/>
          </p15:clr>
        </p15:guide>
        <p15:guide id="5" orient="horz" pos="3689">
          <p15:clr>
            <a:srgbClr val="A4A3A4"/>
          </p15:clr>
        </p15:guide>
        <p15:guide id="6" pos="5245">
          <p15:clr>
            <a:srgbClr val="A4A3A4"/>
          </p15:clr>
        </p15:guide>
        <p15:guide id="7" pos="24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2D2E"/>
    <a:srgbClr val="EFA2A4"/>
    <a:srgbClr val="C7DD75"/>
    <a:srgbClr val="9DCDE7"/>
    <a:srgbClr val="FEBE24"/>
    <a:srgbClr val="01BCFF"/>
    <a:srgbClr val="9FB8D4"/>
    <a:srgbClr val="F6AB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51" d="100"/>
          <a:sy n="51" d="100"/>
        </p:scale>
        <p:origin x="90" y="996"/>
      </p:cViewPr>
      <p:guideLst>
        <p:guide orient="horz" pos="2152"/>
        <p:guide pos="7165"/>
        <p:guide pos="3817"/>
        <p:guide orient="horz" pos="3249"/>
        <p:guide orient="horz" pos="3689"/>
        <p:guide pos="5245"/>
        <p:guide pos="24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image" Target="../media/image122.png"/><Relationship Id="rId1" Type="http://schemas.openxmlformats.org/officeDocument/2006/relationships/image" Target="../media/image121.png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14376"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9584">
                <a:noFill/>
              </a:ln>
            </c:spPr>
            <c:extLst>
              <c:ext xmlns:c16="http://schemas.microsoft.com/office/drawing/2014/chart" uri="{C3380CC4-5D6E-409C-BE32-E72D297353CC}">
                <c16:uniqueId val="{00000001-FFC0-4E9D-9C2C-91523AB1B9FB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4376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FC0-4E9D-9C2C-91523AB1B9FB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4376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FC0-4E9D-9C2C-91523AB1B9FB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4376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FC0-4E9D-9C2C-91523AB1B9FB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36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FC0-4E9D-9C2C-91523AB1B9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9584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38006"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38006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E1C-4C39-AC3A-5E2B13065435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38006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E1C-4C39-AC3A-5E2B13065435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38006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E1C-4C39-AC3A-5E2B13065435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38006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E1C-4C39-AC3A-5E2B13065435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36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E1C-4C39-AC3A-5E2B130654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3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37967"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37967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286-4C4E-B250-4CC192754AAF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37967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286-4C4E-B250-4CC192754AAF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37967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286-4C4E-B250-4CC192754AAF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37967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286-4C4E-B250-4CC192754AAF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286-4C4E-B250-4CC192754A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12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5153216677554319E-2"/>
          <c:y val="0.30331066978402438"/>
          <c:w val="0.95608812514648467"/>
          <c:h val="0.617834511300421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2014年</c:v>
                </c:pt>
              </c:strCache>
            </c:strRef>
          </c:tx>
          <c:spPr>
            <a:solidFill>
              <a:srgbClr val="FFC000"/>
            </a:solidFill>
            <a:ln w="9573">
              <a:noFill/>
            </a:ln>
          </c:spPr>
          <c:invertIfNegative val="0"/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7D7-4CC1-A38B-6F01F32AA4F3}"/>
              </c:ext>
            </c:extLst>
          </c:dPt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3.3</c:v>
                </c:pt>
                <c:pt idx="1">
                  <c:v>4</c:v>
                </c:pt>
                <c:pt idx="2">
                  <c:v>2</c:v>
                </c:pt>
                <c:pt idx="3">
                  <c:v>1</c:v>
                </c:pt>
                <c:pt idx="4">
                  <c:v>2.5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D7-4CC1-A38B-6F01F32AA4F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2015年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</c:v>
                </c:pt>
                <c:pt idx="1">
                  <c:v>3</c:v>
                </c:pt>
                <c:pt idx="2">
                  <c:v>1</c:v>
                </c:pt>
                <c:pt idx="3">
                  <c:v>0.5</c:v>
                </c:pt>
                <c:pt idx="4">
                  <c:v>4</c:v>
                </c:pt>
                <c:pt idx="5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D7-4CC1-A38B-6F01F32AA4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overlap val="-26"/>
        <c:axId val="716750960"/>
        <c:axId val="71676496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2014年折线</c:v>
                </c:pt>
              </c:strCache>
            </c:strRef>
          </c:tx>
          <c:spPr>
            <a:ln w="10770" cap="rnd">
              <a:solidFill>
                <a:srgbClr val="FFC000"/>
              </a:solidFill>
              <a:round/>
              <a:headEnd type="oval" w="lg" len="lg"/>
              <a:tailEnd type="oval" w="lg" len="lg"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3.3</c:v>
                </c:pt>
                <c:pt idx="1">
                  <c:v>4</c:v>
                </c:pt>
                <c:pt idx="2">
                  <c:v>2</c:v>
                </c:pt>
                <c:pt idx="3">
                  <c:v>1</c:v>
                </c:pt>
                <c:pt idx="4">
                  <c:v>2.5</c:v>
                </c:pt>
                <c:pt idx="5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7D7-4CC1-A38B-6F01F32AA4F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2015年折线</c:v>
                </c:pt>
              </c:strCache>
            </c:strRef>
          </c:tx>
          <c:spPr>
            <a:ln w="10770" cap="rnd">
              <a:solidFill>
                <a:schemeClr val="bg1"/>
              </a:solidFill>
              <a:round/>
              <a:headEnd type="oval" w="lg" len="lg"/>
              <a:tailEnd type="oval" w="lg" len="lg"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Sheet1!$E$2:$E$7</c:f>
              <c:numCache>
                <c:formatCode>General</c:formatCode>
                <c:ptCount val="6"/>
                <c:pt idx="0">
                  <c:v>3</c:v>
                </c:pt>
                <c:pt idx="1">
                  <c:v>3</c:v>
                </c:pt>
                <c:pt idx="2">
                  <c:v>1</c:v>
                </c:pt>
                <c:pt idx="3">
                  <c:v>0.5</c:v>
                </c:pt>
                <c:pt idx="4">
                  <c:v>4</c:v>
                </c:pt>
                <c:pt idx="5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7D7-4CC1-A38B-6F01F32AA4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16750960"/>
        <c:axId val="716764960"/>
      </c:lineChart>
      <c:catAx>
        <c:axId val="716750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59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3" b="0" i="0" u="none" strike="noStrike" kern="1200" baseline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+mn-cs"/>
              </a:defRPr>
            </a:pPr>
            <a:endParaRPr lang="zh-CN"/>
          </a:p>
        </c:txPr>
        <c:crossAx val="716764960"/>
        <c:crosses val="autoZero"/>
        <c:auto val="1"/>
        <c:lblAlgn val="ctr"/>
        <c:lblOffset val="100"/>
        <c:noMultiLvlLbl val="0"/>
      </c:catAx>
      <c:valAx>
        <c:axId val="716764960"/>
        <c:scaling>
          <c:orientation val="minMax"/>
        </c:scaling>
        <c:delete val="0"/>
        <c:axPos val="l"/>
        <c:majorGridlines>
          <c:spPr>
            <a:ln w="3590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2393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528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16750960"/>
        <c:crosses val="autoZero"/>
        <c:crossBetween val="between"/>
      </c:valAx>
      <c:spPr>
        <a:noFill/>
        <a:ln w="957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类目1</c:v>
                </c:pt>
              </c:strCache>
            </c:strRef>
          </c:tx>
          <c:spPr>
            <a:ln w="10772" cap="rnd">
              <a:solidFill>
                <a:schemeClr val="bg1"/>
              </a:solidFill>
              <a:round/>
            </a:ln>
            <a:effectLst/>
          </c:spPr>
          <c:marker>
            <c:symbol val="picture"/>
            <c:spPr>
              <a:blipFill dpi="0" rotWithShape="0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ln w="2394">
                <a:noFill/>
              </a:ln>
            </c:spPr>
          </c:marker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  <c:pt idx="4">
                  <c:v>2.5</c:v>
                </c:pt>
                <c:pt idx="5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E3C-4E84-A726-767B35563FD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类目2</c:v>
                </c:pt>
              </c:strCache>
            </c:strRef>
          </c:tx>
          <c:spPr>
            <a:ln w="10772" cap="rnd">
              <a:solidFill>
                <a:srgbClr val="FFC000"/>
              </a:solidFill>
              <a:round/>
            </a:ln>
            <a:effectLst/>
          </c:spPr>
          <c:marker>
            <c:symbol val="picture"/>
            <c:spPr>
              <a:blipFill dpi="0" rotWithShape="0">
                <a:blip xmlns:r="http://schemas.openxmlformats.org/officeDocument/2006/relationships" r:embed="rId2"/>
                <a:srcRect/>
                <a:stretch>
                  <a:fillRect/>
                </a:stretch>
              </a:blipFill>
              <a:ln w="2394">
                <a:noFill/>
              </a:ln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4E3C-4E84-A726-767B35563FD8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2-4E3C-4E84-A726-767B35563FD8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3-4E3C-4E84-A726-767B35563FD8}"/>
              </c:ext>
            </c:extLst>
          </c:dPt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  <c:pt idx="4">
                  <c:v>4.4000000000000004</c:v>
                </c:pt>
                <c:pt idx="5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4E3C-4E84-A726-767B35563F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02516208"/>
        <c:axId val="802516768"/>
      </c:lineChart>
      <c:catAx>
        <c:axId val="802516208"/>
        <c:scaling>
          <c:orientation val="minMax"/>
        </c:scaling>
        <c:delete val="0"/>
        <c:axPos val="b"/>
        <c:numFmt formatCode="#,##0.00_);[Red]\(#,##0.00\)" sourceLinked="0"/>
        <c:majorTickMark val="none"/>
        <c:minorTickMark val="none"/>
        <c:tickLblPos val="nextTo"/>
        <c:txPr>
          <a:bodyPr/>
          <a:lstStyle/>
          <a:p>
            <a:pPr>
              <a:defRPr sz="528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defRPr>
            </a:pPr>
            <a:endParaRPr lang="zh-CN"/>
          </a:p>
        </c:txPr>
        <c:crossAx val="802516768"/>
        <c:crosses val="autoZero"/>
        <c:auto val="1"/>
        <c:lblAlgn val="ctr"/>
        <c:lblOffset val="100"/>
        <c:noMultiLvlLbl val="0"/>
      </c:catAx>
      <c:valAx>
        <c:axId val="80251676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2394">
            <a:noFill/>
          </a:ln>
        </c:spPr>
        <c:txPr>
          <a:bodyPr/>
          <a:lstStyle/>
          <a:p>
            <a:pPr>
              <a:defRPr sz="452">
                <a:solidFill>
                  <a:schemeClr val="bg1"/>
                </a:solidFill>
              </a:defRPr>
            </a:pPr>
            <a:endParaRPr lang="zh-CN"/>
          </a:p>
        </c:txPr>
        <c:crossAx val="802516208"/>
        <c:crosses val="autoZero"/>
        <c:crossBetween val="between"/>
      </c:valAx>
      <c:spPr>
        <a:noFill/>
        <a:ln w="9575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469624890638667E-2"/>
          <c:y val="4.3190611239102068E-2"/>
          <c:w val="0.89270669291338578"/>
          <c:h val="0.89527022578705928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系列1</c:v>
                </c:pt>
              </c:strCache>
            </c:strRef>
          </c:tx>
          <c:spPr>
            <a:solidFill>
              <a:srgbClr val="FEBE24"/>
            </a:solidFill>
            <a:ln>
              <a:noFill/>
            </a:ln>
            <a:effectLst>
              <a:innerShdw dist="12700" dir="16200000">
                <a:schemeClr val="lt1">
                  <a:alpha val="75000"/>
                </a:schemeClr>
              </a:innerShdw>
            </a:effectLst>
          </c:spPr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</c:v>
                </c:pt>
                <c:pt idx="1">
                  <c:v>20</c:v>
                </c:pt>
                <c:pt idx="2">
                  <c:v>28</c:v>
                </c:pt>
                <c:pt idx="3">
                  <c:v>55</c:v>
                </c:pt>
                <c:pt idx="4">
                  <c:v>37</c:v>
                </c:pt>
                <c:pt idx="5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BE-424C-A35F-A5A2054BF86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innerShdw dist="12700" dir="16200000">
                <a:schemeClr val="lt1">
                  <a:alpha val="75000"/>
                </a:schemeClr>
              </a:innerShdw>
            </a:effectLst>
          </c:spPr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24</c:v>
                </c:pt>
                <c:pt idx="1">
                  <c:v>28</c:v>
                </c:pt>
                <c:pt idx="2">
                  <c:v>30</c:v>
                </c:pt>
                <c:pt idx="3">
                  <c:v>80</c:v>
                </c:pt>
                <c:pt idx="4">
                  <c:v>30</c:v>
                </c:pt>
                <c:pt idx="5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BE-424C-A35F-A5A2054BF86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rgbClr val="F6AB4E"/>
            </a:solidFill>
            <a:ln>
              <a:noFill/>
            </a:ln>
            <a:effectLst>
              <a:innerShdw dist="12700" dir="16200000">
                <a:schemeClr val="lt1">
                  <a:alpha val="75000"/>
                </a:schemeClr>
              </a:innerShdw>
            </a:effectLst>
          </c:spPr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25</c:v>
                </c:pt>
                <c:pt idx="1">
                  <c:v>21</c:v>
                </c:pt>
                <c:pt idx="2">
                  <c:v>10</c:v>
                </c:pt>
                <c:pt idx="3">
                  <c:v>40</c:v>
                </c:pt>
                <c:pt idx="4">
                  <c:v>10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BE-424C-A35F-A5A2054BF86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系列4</c:v>
                </c:pt>
              </c:strCache>
            </c:strRef>
          </c:tx>
          <c:spPr>
            <a:solidFill>
              <a:srgbClr val="C7DD75"/>
            </a:solidFill>
            <a:ln>
              <a:noFill/>
            </a:ln>
            <a:effectLst>
              <a:innerShdw dist="12700" dir="16200000">
                <a:schemeClr val="lt1">
                  <a:alpha val="75000"/>
                </a:schemeClr>
              </a:innerShdw>
            </a:effectLst>
          </c:spPr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Sheet1!$E$2:$E$7</c:f>
              <c:numCache>
                <c:formatCode>General</c:formatCode>
                <c:ptCount val="6"/>
                <c:pt idx="0">
                  <c:v>10</c:v>
                </c:pt>
                <c:pt idx="1">
                  <c:v>35</c:v>
                </c:pt>
                <c:pt idx="2">
                  <c:v>15</c:v>
                </c:pt>
                <c:pt idx="3">
                  <c:v>25</c:v>
                </c:pt>
                <c:pt idx="4">
                  <c:v>10</c:v>
                </c:pt>
                <c:pt idx="5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CBE-424C-A35F-A5A2054BF8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3589" cap="flat" cmpd="sng" algn="ctr">
              <a:solidFill>
                <a:schemeClr val="lt1">
                  <a:alpha val="40000"/>
                </a:schemeClr>
              </a:solidFill>
              <a:round/>
            </a:ln>
            <a:effectLst/>
          </c:spPr>
        </c:dropLines>
        <c:axId val="716760480"/>
        <c:axId val="804854480"/>
      </c:areaChart>
      <c:catAx>
        <c:axId val="716760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607" cap="flat" cmpd="sng" algn="ctr">
            <a:solidFill>
              <a:schemeClr val="lt1">
                <a:lumMod val="7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defRPr sz="452" b="1" i="0" u="none" strike="noStrike" kern="1200" cap="all" baseline="0">
                <a:solidFill>
                  <a:schemeClr val="lt1">
                    <a:lumMod val="8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+mn-cs"/>
              </a:defRPr>
            </a:pPr>
            <a:endParaRPr lang="zh-CN"/>
          </a:p>
        </c:txPr>
        <c:crossAx val="804854480"/>
        <c:crosses val="autoZero"/>
        <c:auto val="1"/>
        <c:lblAlgn val="ctr"/>
        <c:lblOffset val="100"/>
        <c:noMultiLvlLbl val="0"/>
      </c:catAx>
      <c:valAx>
        <c:axId val="804854480"/>
        <c:scaling>
          <c:orientation val="minMax"/>
        </c:scaling>
        <c:delete val="0"/>
        <c:axPos val="l"/>
        <c:majorGridlines>
          <c:spPr>
            <a:ln w="3589" cap="flat" cmpd="sng" algn="ctr">
              <a:solidFill>
                <a:schemeClr val="bg1"/>
              </a:solidFill>
              <a:prstDash val="sysDot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ln w="2392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451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16760480"/>
        <c:crosses val="autoZero"/>
        <c:crossBetween val="midCat"/>
      </c:valAx>
      <c:spPr>
        <a:noFill/>
        <a:ln w="957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填写各部分的百分比</c:v>
                </c:pt>
              </c:strCache>
            </c:strRef>
          </c:tx>
          <c:spPr>
            <a:ln w="152275">
              <a:solidFill>
                <a:srgbClr val="242829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152275">
                <a:solidFill>
                  <a:srgbClr val="242829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50D-4393-AB59-EF333E5445D0}"/>
              </c:ext>
            </c:extLst>
          </c:dPt>
          <c:dPt>
            <c:idx val="1"/>
            <c:bubble3D val="0"/>
            <c:spPr>
              <a:solidFill>
                <a:srgbClr val="C7DD75"/>
              </a:solidFill>
              <a:ln w="152275">
                <a:solidFill>
                  <a:srgbClr val="242829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50D-4393-AB59-EF333E5445D0}"/>
              </c:ext>
            </c:extLst>
          </c:dPt>
          <c:dPt>
            <c:idx val="2"/>
            <c:bubble3D val="0"/>
            <c:spPr>
              <a:solidFill>
                <a:srgbClr val="F6AB4E"/>
              </a:solidFill>
              <a:ln w="152275">
                <a:solidFill>
                  <a:srgbClr val="242829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50D-4393-AB59-EF333E5445D0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  <a:ln w="152275">
                <a:solidFill>
                  <a:srgbClr val="242829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50D-4393-AB59-EF333E5445D0}"/>
              </c:ext>
            </c:extLst>
          </c:dPt>
          <c:cat>
            <c:strRef>
              <c:f>Sheet1!$A$2:$A$5</c:f>
              <c:strCache>
                <c:ptCount val="4"/>
                <c:pt idx="0">
                  <c:v>第一部分</c:v>
                </c:pt>
                <c:pt idx="1">
                  <c:v>第二部分</c:v>
                </c:pt>
                <c:pt idx="2">
                  <c:v>第三部分</c:v>
                </c:pt>
                <c:pt idx="3">
                  <c:v>第四部分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36</c:v>
                </c:pt>
                <c:pt idx="1">
                  <c:v>30</c:v>
                </c:pt>
                <c:pt idx="2">
                  <c:v>20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50D-4393-AB59-EF333E5445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 w="25379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填写各部分的百分比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A7E-4C5F-95C8-4F799DDEB59B}"/>
              </c:ext>
            </c:extLst>
          </c:dPt>
          <c:dPt>
            <c:idx val="1"/>
            <c:bubble3D val="0"/>
            <c:spPr>
              <a:solidFill>
                <a:srgbClr val="C7DD7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A7E-4C5F-95C8-4F799DDEB59B}"/>
              </c:ext>
            </c:extLst>
          </c:dPt>
          <c:dPt>
            <c:idx val="2"/>
            <c:bubble3D val="0"/>
            <c:explosion val="4"/>
            <c:spPr>
              <a:solidFill>
                <a:srgbClr val="F6AB4E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4A7E-4C5F-95C8-4F799DDEB59B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4A7E-4C5F-95C8-4F799DDEB59B}"/>
              </c:ext>
            </c:extLst>
          </c:dPt>
          <c:dLbls>
            <c:dLbl>
              <c:idx val="0"/>
              <c:layout>
                <c:manualLayout>
                  <c:x val="-0.22424753678419704"/>
                  <c:y val="0.10425918439407818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1056">
                        <a:solidFill>
                          <a:srgbClr val="FFC000"/>
                        </a:solidFill>
                      </a:rPr>
                      <a:t>[]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4A7E-4C5F-95C8-4F799DDEB59B}"/>
                </c:ext>
              </c:extLst>
            </c:dLbl>
            <c:dLbl>
              <c:idx val="1"/>
              <c:layout>
                <c:manualLayout>
                  <c:x val="3.1653753087761867E-2"/>
                  <c:y val="-0.15626016010534952"/>
                </c:manualLayout>
              </c:layout>
              <c:spPr>
                <a:noFill/>
                <a:ln w="9577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5" b="0" i="0" u="none" strike="noStrike" kern="1200" baseline="0">
                      <a:solidFill>
                        <a:schemeClr val="lt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A7E-4C5F-95C8-4F799DDEB59B}"/>
                </c:ext>
              </c:extLst>
            </c:dLbl>
            <c:dLbl>
              <c:idx val="2"/>
              <c:layout>
                <c:manualLayout>
                  <c:x val="0.1634627784387393"/>
                  <c:y val="1.1492241219024925E-2"/>
                </c:manualLayout>
              </c:layout>
              <c:spPr>
                <a:noFill/>
                <a:ln w="9577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4" b="0" i="0" u="none" strike="noStrike" kern="1200" baseline="0">
                      <a:solidFill>
                        <a:schemeClr val="lt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A7E-4C5F-95C8-4F799DDEB59B}"/>
                </c:ext>
              </c:extLst>
            </c:dLbl>
            <c:dLbl>
              <c:idx val="3"/>
              <c:layout>
                <c:manualLayout>
                  <c:x val="0.11030585247019817"/>
                  <c:y val="0.16219391749781231"/>
                </c:manualLayout>
              </c:layout>
              <c:spPr>
                <a:noFill/>
                <a:ln w="9577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4" b="0" i="0" u="none" strike="noStrike" kern="1200" baseline="0">
                      <a:solidFill>
                        <a:schemeClr val="lt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A7E-4C5F-95C8-4F799DDEB59B}"/>
                </c:ext>
              </c:extLst>
            </c:dLbl>
            <c:spPr>
              <a:noFill/>
              <a:ln w="9577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79" b="0" i="0" u="none" strike="noStrike" kern="1200" baseline="0">
                    <a:solidFill>
                      <a:schemeClr val="lt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3591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第一部分</c:v>
                </c:pt>
                <c:pt idx="1">
                  <c:v>第二部分</c:v>
                </c:pt>
                <c:pt idx="2">
                  <c:v>第三部分</c:v>
                </c:pt>
                <c:pt idx="3">
                  <c:v>第四部分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36</c:v>
                </c:pt>
                <c:pt idx="1">
                  <c:v>30</c:v>
                </c:pt>
                <c:pt idx="2">
                  <c:v>20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A7E-4C5F-95C8-4F799DDEB5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957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A8EEF7E-E1B0-480D-A2BB-473BBD8F9F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1602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424F5-ABD5-4F70-A851-906FBC34D7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948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A0324-4836-471C-85E3-1FE7819CF5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05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9DB0B-D6F6-412E-8CED-64B850DA0C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0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31D47-F306-4895-B502-1F1EFFFD56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353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884F5-25F6-4431-A355-5B41A7D722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3339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F4008-A21D-4CCB-9827-23364192D8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77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5D1167-063E-47EA-B568-4BD2970FA8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2866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C08FE-9679-481F-AD30-D6D6A7CD2E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8919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EB5AE-0D18-46AE-8BB0-4139473741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193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1A5C4-8C7F-4394-B691-150C172AE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8729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16D18C-ED78-44D6-8E2D-90880E95E6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934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9A4A4-095C-4ADA-BAA2-9EFADA76BE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3308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2B8C0-F65F-4725-8AD3-2FAE296BBD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3161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9C1787-9B78-44E9-A9DB-0426C8CA50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2438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0A16B-0300-4F47-9004-DB17434111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062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4FE6E-C523-4982-B1DC-D03F446867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570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8CA01-D575-4E00-8DEB-5DAE01CA8C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128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77B4C-FC8C-4779-82BF-DEC56F9FFA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170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A86E7-78A3-4B6C-B1F3-7512E5B639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336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CF5740-F6BB-4034-A8BC-06B4DDBB1DC7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BC3FD-E859-4490-883B-A43999EA7C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199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AEA88-0D92-4656-ADDF-FACFF1836E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692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83686-0936-4656-98CD-5435C26662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381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CF5740-F6BB-4034-A8BC-06B4DDBB1DC7}" type="datetimeFigureOut">
              <a:rPr lang="zh-CN" altLang="en-US"/>
              <a:pPr>
                <a:defRPr/>
              </a:pPr>
              <a:t>2022-1-20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4280E21-90CC-491A-AC8E-1904DFD6B2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72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组合 6"/>
          <p:cNvPicPr>
            <a:picLocks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585788"/>
            <a:ext cx="5553075" cy="560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3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A58FFC0-A0ED-40A2-BC2B-A984925669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12" Type="http://schemas.openxmlformats.org/officeDocument/2006/relationships/image" Target="../media/image100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11" Type="http://schemas.openxmlformats.org/officeDocument/2006/relationships/image" Target="../media/image99.png"/><Relationship Id="rId5" Type="http://schemas.openxmlformats.org/officeDocument/2006/relationships/image" Target="../media/image94.png"/><Relationship Id="rId10" Type="http://schemas.openxmlformats.org/officeDocument/2006/relationships/image" Target="../media/image98.png"/><Relationship Id="rId4" Type="http://schemas.openxmlformats.org/officeDocument/2006/relationships/image" Target="../media/image93.png"/><Relationship Id="rId9" Type="http://schemas.openxmlformats.org/officeDocument/2006/relationships/image" Target="../media/image9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02.png"/><Relationship Id="rId7" Type="http://schemas.openxmlformats.org/officeDocument/2006/relationships/image" Target="../media/image34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Relationship Id="rId9" Type="http://schemas.openxmlformats.org/officeDocument/2006/relationships/image" Target="../media/image10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chart" Target="../charts/chart2.xml"/><Relationship Id="rId7" Type="http://schemas.openxmlformats.org/officeDocument/2006/relationships/image" Target="../media/image10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png"/><Relationship Id="rId11" Type="http://schemas.openxmlformats.org/officeDocument/2006/relationships/image" Target="../media/image113.png"/><Relationship Id="rId5" Type="http://schemas.openxmlformats.org/officeDocument/2006/relationships/image" Target="../media/image107.png"/><Relationship Id="rId10" Type="http://schemas.openxmlformats.org/officeDocument/2006/relationships/image" Target="../media/image112.png"/><Relationship Id="rId4" Type="http://schemas.openxmlformats.org/officeDocument/2006/relationships/chart" Target="../charts/chart3.xml"/><Relationship Id="rId9" Type="http://schemas.openxmlformats.org/officeDocument/2006/relationships/image" Target="../media/image1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4.png"/><Relationship Id="rId7" Type="http://schemas.openxmlformats.org/officeDocument/2006/relationships/image" Target="../media/image118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Relationship Id="rId9" Type="http://schemas.openxmlformats.org/officeDocument/2006/relationships/image" Target="../media/image1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7" Type="http://schemas.openxmlformats.org/officeDocument/2006/relationships/image" Target="../media/image131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13" Type="http://schemas.openxmlformats.org/officeDocument/2006/relationships/image" Target="../media/image153.png"/><Relationship Id="rId3" Type="http://schemas.openxmlformats.org/officeDocument/2006/relationships/image" Target="../media/image143.png"/><Relationship Id="rId7" Type="http://schemas.openxmlformats.org/officeDocument/2006/relationships/image" Target="../media/image147.png"/><Relationship Id="rId12" Type="http://schemas.openxmlformats.org/officeDocument/2006/relationships/image" Target="../media/image152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6.png"/><Relationship Id="rId11" Type="http://schemas.openxmlformats.org/officeDocument/2006/relationships/image" Target="../media/image151.png"/><Relationship Id="rId5" Type="http://schemas.openxmlformats.org/officeDocument/2006/relationships/image" Target="../media/image145.png"/><Relationship Id="rId10" Type="http://schemas.openxmlformats.org/officeDocument/2006/relationships/image" Target="../media/image150.png"/><Relationship Id="rId4" Type="http://schemas.openxmlformats.org/officeDocument/2006/relationships/image" Target="../media/image144.png"/><Relationship Id="rId9" Type="http://schemas.openxmlformats.org/officeDocument/2006/relationships/image" Target="../media/image14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03.png"/><Relationship Id="rId7" Type="http://schemas.openxmlformats.org/officeDocument/2006/relationships/image" Target="../media/image35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05.png"/><Relationship Id="rId10" Type="http://schemas.openxmlformats.org/officeDocument/2006/relationships/image" Target="../media/image155.png"/><Relationship Id="rId4" Type="http://schemas.openxmlformats.org/officeDocument/2006/relationships/image" Target="../media/image104.png"/><Relationship Id="rId9" Type="http://schemas.openxmlformats.org/officeDocument/2006/relationships/image" Target="../media/image1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7" Type="http://schemas.openxmlformats.org/officeDocument/2006/relationships/image" Target="../media/image161.png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png"/><Relationship Id="rId5" Type="http://schemas.openxmlformats.org/officeDocument/2006/relationships/image" Target="../media/image159.png"/><Relationship Id="rId4" Type="http://schemas.openxmlformats.org/officeDocument/2006/relationships/image" Target="../media/image15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png"/><Relationship Id="rId3" Type="http://schemas.openxmlformats.org/officeDocument/2006/relationships/image" Target="../media/image163.png"/><Relationship Id="rId7" Type="http://schemas.openxmlformats.org/officeDocument/2006/relationships/image" Target="../media/image167.png"/><Relationship Id="rId12" Type="http://schemas.openxmlformats.org/officeDocument/2006/relationships/image" Target="../media/image141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6.png"/><Relationship Id="rId11" Type="http://schemas.openxmlformats.org/officeDocument/2006/relationships/image" Target="../media/image171.png"/><Relationship Id="rId5" Type="http://schemas.openxmlformats.org/officeDocument/2006/relationships/image" Target="../media/image165.png"/><Relationship Id="rId10" Type="http://schemas.openxmlformats.org/officeDocument/2006/relationships/image" Target="../media/image170.png"/><Relationship Id="rId4" Type="http://schemas.openxmlformats.org/officeDocument/2006/relationships/image" Target="../media/image164.png"/><Relationship Id="rId9" Type="http://schemas.openxmlformats.org/officeDocument/2006/relationships/image" Target="../media/image16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13" Type="http://schemas.openxmlformats.org/officeDocument/2006/relationships/image" Target="../media/image182.png"/><Relationship Id="rId3" Type="http://schemas.openxmlformats.org/officeDocument/2006/relationships/image" Target="../media/image22.png"/><Relationship Id="rId7" Type="http://schemas.openxmlformats.org/officeDocument/2006/relationships/image" Target="../media/image176.png"/><Relationship Id="rId12" Type="http://schemas.openxmlformats.org/officeDocument/2006/relationships/image" Target="../media/image181.png"/><Relationship Id="rId17" Type="http://schemas.openxmlformats.org/officeDocument/2006/relationships/image" Target="../media/image186.png"/><Relationship Id="rId2" Type="http://schemas.openxmlformats.org/officeDocument/2006/relationships/image" Target="../media/image172.png"/><Relationship Id="rId16" Type="http://schemas.openxmlformats.org/officeDocument/2006/relationships/image" Target="../media/image1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5.png"/><Relationship Id="rId11" Type="http://schemas.openxmlformats.org/officeDocument/2006/relationships/image" Target="../media/image180.png"/><Relationship Id="rId5" Type="http://schemas.openxmlformats.org/officeDocument/2006/relationships/image" Target="../media/image174.png"/><Relationship Id="rId15" Type="http://schemas.openxmlformats.org/officeDocument/2006/relationships/image" Target="../media/image184.png"/><Relationship Id="rId10" Type="http://schemas.openxmlformats.org/officeDocument/2006/relationships/image" Target="../media/image179.png"/><Relationship Id="rId4" Type="http://schemas.openxmlformats.org/officeDocument/2006/relationships/image" Target="../media/image173.png"/><Relationship Id="rId9" Type="http://schemas.openxmlformats.org/officeDocument/2006/relationships/image" Target="../media/image178.png"/><Relationship Id="rId14" Type="http://schemas.openxmlformats.org/officeDocument/2006/relationships/image" Target="../media/image18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image" Target="../media/image43.png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40.png"/><Relationship Id="rId10" Type="http://schemas.openxmlformats.org/officeDocument/2006/relationships/image" Target="../media/image76.png"/><Relationship Id="rId4" Type="http://schemas.openxmlformats.org/officeDocument/2006/relationships/image" Target="../media/image71.png"/><Relationship Id="rId9" Type="http://schemas.openxmlformats.org/officeDocument/2006/relationships/image" Target="../media/image7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210"/>
          <p:cNvGrpSpPr>
            <a:grpSpLocks/>
          </p:cNvGrpSpPr>
          <p:nvPr/>
        </p:nvGrpSpPr>
        <p:grpSpPr bwMode="auto">
          <a:xfrm rot="853439">
            <a:off x="7896225" y="-747713"/>
            <a:ext cx="1477963" cy="3848101"/>
            <a:chOff x="0" y="0"/>
            <a:chExt cx="1437354" cy="3741511"/>
          </a:xfrm>
        </p:grpSpPr>
        <p:grpSp>
          <p:nvGrpSpPr>
            <p:cNvPr id="14338" name="矩形 208"/>
            <p:cNvGrpSpPr>
              <a:grpSpLocks/>
            </p:cNvGrpSpPr>
            <p:nvPr/>
          </p:nvGrpSpPr>
          <p:grpSpPr bwMode="auto">
            <a:xfrm rot="-853439">
              <a:off x="-269390" y="833614"/>
              <a:ext cx="3343183" cy="2086526"/>
              <a:chOff x="0" y="0"/>
              <a:chExt cx="3438144" cy="2145792"/>
            </a:xfrm>
          </p:grpSpPr>
          <p:pic>
            <p:nvPicPr>
              <p:cNvPr id="14339" name="矩形 208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38144" cy="21457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0" name="Text Box 5"/>
              <p:cNvSpPr txBox="1">
                <a:spLocks noChangeArrowheads="1"/>
              </p:cNvSpPr>
              <p:nvPr/>
            </p:nvSpPr>
            <p:spPr bwMode="auto">
              <a:xfrm rot="3546031">
                <a:off x="1705557" y="-854468"/>
                <a:ext cx="50884" cy="38477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41" name="五角星 209"/>
            <p:cNvGrpSpPr>
              <a:grpSpLocks/>
            </p:cNvGrpSpPr>
            <p:nvPr/>
          </p:nvGrpSpPr>
          <p:grpSpPr bwMode="auto">
            <a:xfrm rot="-853439">
              <a:off x="-118989" y="3031071"/>
              <a:ext cx="403079" cy="403079"/>
              <a:chOff x="0" y="0"/>
              <a:chExt cx="414528" cy="414528"/>
            </a:xfrm>
          </p:grpSpPr>
          <p:pic>
            <p:nvPicPr>
              <p:cNvPr id="14342" name="五角星 209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4528" cy="4145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3" name="Text Box 8"/>
              <p:cNvSpPr txBox="1">
                <a:spLocks noChangeArrowheads="1"/>
              </p:cNvSpPr>
              <p:nvPr/>
            </p:nvSpPr>
            <p:spPr bwMode="auto">
              <a:xfrm rot="2487567">
                <a:off x="146274" y="143678"/>
                <a:ext cx="122484" cy="1224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4344" name="椭圆 2"/>
          <p:cNvSpPr>
            <a:spLocks noChangeArrowheads="1"/>
          </p:cNvSpPr>
          <p:nvPr/>
        </p:nvSpPr>
        <p:spPr bwMode="auto">
          <a:xfrm>
            <a:off x="3835400" y="1050925"/>
            <a:ext cx="4448175" cy="4448175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345" name="组合 2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350" y="1031875"/>
            <a:ext cx="16224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五角星 28"/>
          <p:cNvSpPr>
            <a:spLocks noChangeArrowheads="1"/>
          </p:cNvSpPr>
          <p:nvPr/>
        </p:nvSpPr>
        <p:spPr bwMode="auto">
          <a:xfrm>
            <a:off x="5245100" y="1260475"/>
            <a:ext cx="47625" cy="47625"/>
          </a:xfrm>
          <a:custGeom>
            <a:avLst/>
            <a:gdLst>
              <a:gd name="T0" fmla="*/ 0 w 47667"/>
              <a:gd name="T1" fmla="*/ 18207 h 47667"/>
              <a:gd name="T2" fmla="*/ 18207 w 47667"/>
              <a:gd name="T3" fmla="*/ 18207 h 47667"/>
              <a:gd name="T4" fmla="*/ 23834 w 47667"/>
              <a:gd name="T5" fmla="*/ 0 h 47667"/>
              <a:gd name="T6" fmla="*/ 29460 w 47667"/>
              <a:gd name="T7" fmla="*/ 18207 h 47667"/>
              <a:gd name="T8" fmla="*/ 47667 w 47667"/>
              <a:gd name="T9" fmla="*/ 18207 h 47667"/>
              <a:gd name="T10" fmla="*/ 32937 w 47667"/>
              <a:gd name="T11" fmla="*/ 29460 h 47667"/>
              <a:gd name="T12" fmla="*/ 38563 w 47667"/>
              <a:gd name="T13" fmla="*/ 47667 h 47667"/>
              <a:gd name="T14" fmla="*/ 23834 w 47667"/>
              <a:gd name="T15" fmla="*/ 36414 h 47667"/>
              <a:gd name="T16" fmla="*/ 9104 w 47667"/>
              <a:gd name="T17" fmla="*/ 47667 h 47667"/>
              <a:gd name="T18" fmla="*/ 14730 w 47667"/>
              <a:gd name="T19" fmla="*/ 29460 h 47667"/>
              <a:gd name="T20" fmla="*/ 0 w 47667"/>
              <a:gd name="T21" fmla="*/ 18207 h 47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667" h="47667">
                <a:moveTo>
                  <a:pt x="0" y="18207"/>
                </a:moveTo>
                <a:lnTo>
                  <a:pt x="18207" y="18207"/>
                </a:lnTo>
                <a:lnTo>
                  <a:pt x="23834" y="0"/>
                </a:lnTo>
                <a:lnTo>
                  <a:pt x="29460" y="18207"/>
                </a:lnTo>
                <a:lnTo>
                  <a:pt x="47667" y="18207"/>
                </a:lnTo>
                <a:lnTo>
                  <a:pt x="32937" y="29460"/>
                </a:lnTo>
                <a:lnTo>
                  <a:pt x="38563" y="47667"/>
                </a:lnTo>
                <a:lnTo>
                  <a:pt x="23834" y="36414"/>
                </a:lnTo>
                <a:lnTo>
                  <a:pt x="9104" y="47667"/>
                </a:lnTo>
                <a:lnTo>
                  <a:pt x="14730" y="29460"/>
                </a:lnTo>
                <a:lnTo>
                  <a:pt x="0" y="18207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4347" name="五角星 29"/>
          <p:cNvGrpSpPr>
            <a:grpSpLocks/>
          </p:cNvGrpSpPr>
          <p:nvPr/>
        </p:nvGrpSpPr>
        <p:grpSpPr bwMode="auto">
          <a:xfrm>
            <a:off x="3906838" y="1616075"/>
            <a:ext cx="366712" cy="384175"/>
            <a:chOff x="0" y="0"/>
            <a:chExt cx="231" cy="242"/>
          </a:xfrm>
        </p:grpSpPr>
        <p:pic>
          <p:nvPicPr>
            <p:cNvPr id="14348" name="五角星 2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1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9" name="Text Box 14"/>
            <p:cNvSpPr txBox="1">
              <a:spLocks noChangeArrowheads="1"/>
            </p:cNvSpPr>
            <p:nvPr/>
          </p:nvSpPr>
          <p:spPr bwMode="auto">
            <a:xfrm rot="-1190764">
              <a:off x="91" y="92"/>
              <a:ext cx="61" cy="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4350" name="组合 59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650" y="4189413"/>
            <a:ext cx="15367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51" name="五角星 61"/>
          <p:cNvGrpSpPr>
            <a:grpSpLocks/>
          </p:cNvGrpSpPr>
          <p:nvPr/>
        </p:nvGrpSpPr>
        <p:grpSpPr bwMode="auto">
          <a:xfrm>
            <a:off x="3529013" y="3835400"/>
            <a:ext cx="373062" cy="384175"/>
            <a:chOff x="0" y="0"/>
            <a:chExt cx="235" cy="242"/>
          </a:xfrm>
        </p:grpSpPr>
        <p:pic>
          <p:nvPicPr>
            <p:cNvPr id="14352" name="五角星 61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5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3" name="Text Box 18"/>
            <p:cNvSpPr txBox="1">
              <a:spLocks noChangeArrowheads="1"/>
            </p:cNvSpPr>
            <p:nvPr/>
          </p:nvSpPr>
          <p:spPr bwMode="auto">
            <a:xfrm rot="1634128">
              <a:off x="83" y="91"/>
              <a:ext cx="61" cy="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4354" name="组合 101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2274888"/>
            <a:ext cx="1592263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55" name="五角星 102"/>
          <p:cNvGrpSpPr>
            <a:grpSpLocks/>
          </p:cNvGrpSpPr>
          <p:nvPr/>
        </p:nvGrpSpPr>
        <p:grpSpPr bwMode="auto">
          <a:xfrm>
            <a:off x="5321300" y="5183188"/>
            <a:ext cx="317500" cy="322262"/>
            <a:chOff x="0" y="0"/>
            <a:chExt cx="200" cy="203"/>
          </a:xfrm>
        </p:grpSpPr>
        <p:pic>
          <p:nvPicPr>
            <p:cNvPr id="14356" name="五角星 102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0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7" name="Text Box 22"/>
            <p:cNvSpPr txBox="1">
              <a:spLocks noChangeArrowheads="1"/>
            </p:cNvSpPr>
            <p:nvPr/>
          </p:nvSpPr>
          <p:spPr bwMode="auto">
            <a:xfrm rot="1634128">
              <a:off x="78" y="83"/>
              <a:ext cx="39" cy="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4358" name="组合 136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775" y="3067050"/>
            <a:ext cx="13112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组合 163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863" y="4470400"/>
            <a:ext cx="89535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60" name="五角星 164"/>
          <p:cNvGrpSpPr>
            <a:grpSpLocks/>
          </p:cNvGrpSpPr>
          <p:nvPr/>
        </p:nvGrpSpPr>
        <p:grpSpPr bwMode="auto">
          <a:xfrm>
            <a:off x="7643813" y="4079875"/>
            <a:ext cx="433387" cy="438150"/>
            <a:chOff x="0" y="0"/>
            <a:chExt cx="273" cy="276"/>
          </a:xfrm>
        </p:grpSpPr>
        <p:pic>
          <p:nvPicPr>
            <p:cNvPr id="14361" name="五角星 164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3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2" name="Text Box 27"/>
            <p:cNvSpPr txBox="1">
              <a:spLocks noChangeArrowheads="1"/>
            </p:cNvSpPr>
            <p:nvPr/>
          </p:nvSpPr>
          <p:spPr bwMode="auto">
            <a:xfrm rot="1634128">
              <a:off x="88" y="97"/>
              <a:ext cx="86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363" name="五角星 181"/>
          <p:cNvGrpSpPr>
            <a:grpSpLocks/>
          </p:cNvGrpSpPr>
          <p:nvPr/>
        </p:nvGrpSpPr>
        <p:grpSpPr bwMode="auto">
          <a:xfrm>
            <a:off x="7259638" y="4652963"/>
            <a:ext cx="293687" cy="292100"/>
            <a:chOff x="0" y="0"/>
            <a:chExt cx="185" cy="184"/>
          </a:xfrm>
        </p:grpSpPr>
        <p:pic>
          <p:nvPicPr>
            <p:cNvPr id="14364" name="五角星 181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5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5" name="Text Box 30"/>
            <p:cNvSpPr txBox="1">
              <a:spLocks noChangeArrowheads="1"/>
            </p:cNvSpPr>
            <p:nvPr/>
          </p:nvSpPr>
          <p:spPr bwMode="auto">
            <a:xfrm rot="1634128">
              <a:off x="76" y="79"/>
              <a:ext cx="28" cy="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366" name="五角星 182"/>
          <p:cNvGrpSpPr>
            <a:grpSpLocks/>
          </p:cNvGrpSpPr>
          <p:nvPr/>
        </p:nvGrpSpPr>
        <p:grpSpPr bwMode="auto">
          <a:xfrm>
            <a:off x="5694363" y="1074738"/>
            <a:ext cx="468312" cy="474662"/>
            <a:chOff x="0" y="0"/>
            <a:chExt cx="295" cy="299"/>
          </a:xfrm>
        </p:grpSpPr>
        <p:pic>
          <p:nvPicPr>
            <p:cNvPr id="14367" name="五角星 182"/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5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8" name="Text Box 33"/>
            <p:cNvSpPr txBox="1">
              <a:spLocks noChangeArrowheads="1"/>
            </p:cNvSpPr>
            <p:nvPr/>
          </p:nvSpPr>
          <p:spPr bwMode="auto">
            <a:xfrm rot="1634128">
              <a:off x="91" y="102"/>
              <a:ext cx="101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4369" name="组合 207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063" y="585788"/>
            <a:ext cx="938212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70" name="组合 218"/>
          <p:cNvGrpSpPr>
            <a:grpSpLocks/>
          </p:cNvGrpSpPr>
          <p:nvPr/>
        </p:nvGrpSpPr>
        <p:grpSpPr bwMode="auto">
          <a:xfrm>
            <a:off x="7080250" y="5011738"/>
            <a:ext cx="2500313" cy="576262"/>
            <a:chOff x="0" y="0"/>
            <a:chExt cx="3448065" cy="794288"/>
          </a:xfrm>
        </p:grpSpPr>
        <p:grpSp>
          <p:nvGrpSpPr>
            <p:cNvPr id="14371" name="五角星 180"/>
            <p:cNvGrpSpPr>
              <a:grpSpLocks/>
            </p:cNvGrpSpPr>
            <p:nvPr/>
          </p:nvGrpSpPr>
          <p:grpSpPr bwMode="auto">
            <a:xfrm>
              <a:off x="2493769" y="-116382"/>
              <a:ext cx="1109672" cy="1134892"/>
              <a:chOff x="0" y="0"/>
              <a:chExt cx="804672" cy="822960"/>
            </a:xfrm>
          </p:grpSpPr>
          <p:pic>
            <p:nvPicPr>
              <p:cNvPr id="14372" name="五角星 180"/>
              <p:cNvPicPr>
                <a:picLocks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73" name="Text Box 38"/>
              <p:cNvSpPr txBox="1">
                <a:spLocks noChangeArrowheads="1"/>
              </p:cNvSpPr>
              <p:nvPr/>
            </p:nvSpPr>
            <p:spPr bwMode="auto">
              <a:xfrm rot="1634128">
                <a:off x="189061" y="225639"/>
                <a:ext cx="383551" cy="383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374" name="椭圆 211"/>
            <p:cNvSpPr>
              <a:spLocks noChangeArrowheads="1"/>
            </p:cNvSpPr>
            <p:nvPr/>
          </p:nvSpPr>
          <p:spPr bwMode="auto">
            <a:xfrm>
              <a:off x="0" y="374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75" name="椭圆 212"/>
            <p:cNvSpPr>
              <a:spLocks noChangeArrowheads="1"/>
            </p:cNvSpPr>
            <p:nvPr/>
          </p:nvSpPr>
          <p:spPr bwMode="auto">
            <a:xfrm>
              <a:off x="361950" y="374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76" name="椭圆 213"/>
            <p:cNvSpPr>
              <a:spLocks noChangeArrowheads="1"/>
            </p:cNvSpPr>
            <p:nvPr/>
          </p:nvSpPr>
          <p:spPr bwMode="auto">
            <a:xfrm>
              <a:off x="714375" y="3650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77" name="椭圆 214"/>
            <p:cNvSpPr>
              <a:spLocks noChangeArrowheads="1"/>
            </p:cNvSpPr>
            <p:nvPr/>
          </p:nvSpPr>
          <p:spPr bwMode="auto">
            <a:xfrm>
              <a:off x="1104900" y="374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78" name="椭圆 215"/>
            <p:cNvSpPr>
              <a:spLocks noChangeArrowheads="1"/>
            </p:cNvSpPr>
            <p:nvPr/>
          </p:nvSpPr>
          <p:spPr bwMode="auto">
            <a:xfrm>
              <a:off x="1438275" y="374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79" name="椭圆 216"/>
            <p:cNvSpPr>
              <a:spLocks noChangeArrowheads="1"/>
            </p:cNvSpPr>
            <p:nvPr/>
          </p:nvSpPr>
          <p:spPr bwMode="auto">
            <a:xfrm>
              <a:off x="1790700" y="374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80" name="椭圆 217"/>
            <p:cNvSpPr>
              <a:spLocks noChangeArrowheads="1"/>
            </p:cNvSpPr>
            <p:nvPr/>
          </p:nvSpPr>
          <p:spPr bwMode="auto">
            <a:xfrm>
              <a:off x="2152650" y="374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381" name="五角星 121"/>
          <p:cNvGrpSpPr>
            <a:grpSpLocks/>
          </p:cNvGrpSpPr>
          <p:nvPr/>
        </p:nvGrpSpPr>
        <p:grpSpPr bwMode="auto">
          <a:xfrm>
            <a:off x="7632700" y="4079875"/>
            <a:ext cx="431800" cy="438150"/>
            <a:chOff x="0" y="0"/>
            <a:chExt cx="272" cy="276"/>
          </a:xfrm>
        </p:grpSpPr>
        <p:pic>
          <p:nvPicPr>
            <p:cNvPr id="14382" name="五角星 121"/>
            <p:cNvPicPr>
              <a:picLocks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2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3" name="Text Box 49"/>
            <p:cNvSpPr txBox="1">
              <a:spLocks noChangeArrowheads="1"/>
            </p:cNvSpPr>
            <p:nvPr/>
          </p:nvSpPr>
          <p:spPr bwMode="auto">
            <a:xfrm rot="1634128">
              <a:off x="88" y="97"/>
              <a:ext cx="85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384" name="五角星 123"/>
          <p:cNvGrpSpPr>
            <a:grpSpLocks/>
          </p:cNvGrpSpPr>
          <p:nvPr/>
        </p:nvGrpSpPr>
        <p:grpSpPr bwMode="auto">
          <a:xfrm>
            <a:off x="7248525" y="4652963"/>
            <a:ext cx="292100" cy="292100"/>
            <a:chOff x="0" y="0"/>
            <a:chExt cx="184" cy="184"/>
          </a:xfrm>
        </p:grpSpPr>
        <p:pic>
          <p:nvPicPr>
            <p:cNvPr id="14385" name="五角星 123"/>
            <p:cNvPicPr>
              <a:picLocks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4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6" name="Text Box 52"/>
            <p:cNvSpPr txBox="1">
              <a:spLocks noChangeArrowheads="1"/>
            </p:cNvSpPr>
            <p:nvPr/>
          </p:nvSpPr>
          <p:spPr bwMode="auto">
            <a:xfrm rot="1634128">
              <a:off x="76" y="79"/>
              <a:ext cx="27" cy="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387" name="Text Box 53"/>
          <p:cNvSpPr txBox="1">
            <a:spLocks noChangeArrowheads="1"/>
          </p:cNvSpPr>
          <p:nvPr/>
        </p:nvSpPr>
        <p:spPr bwMode="auto">
          <a:xfrm>
            <a:off x="3121025" y="6259513"/>
            <a:ext cx="566420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0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商业计划书/年终报告/项目路演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62462" y="2335475"/>
            <a:ext cx="4502989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12000">
                <a:solidFill>
                  <a:schemeClr val="bg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Bernard MT Condensed" panose="02050806060905020404" pitchFamily="18" charset="0"/>
              </a:rPr>
              <a:t>2018</a:t>
            </a:r>
            <a:endParaRPr lang="zh-CN" altLang="en-US" sz="12000">
              <a:solidFill>
                <a:schemeClr val="bg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Bernard MT Condensed" panose="020508060609050204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6"/>
          <p:cNvGrpSpPr>
            <a:grpSpLocks/>
          </p:cNvGrpSpPr>
          <p:nvPr/>
        </p:nvGrpSpPr>
        <p:grpSpPr bwMode="auto">
          <a:xfrm>
            <a:off x="4813300" y="3246438"/>
            <a:ext cx="2438400" cy="2438400"/>
            <a:chOff x="0" y="0"/>
            <a:chExt cx="2438400" cy="2438400"/>
          </a:xfrm>
        </p:grpSpPr>
        <p:grpSp>
          <p:nvGrpSpPr>
            <p:cNvPr id="23554" name="椭圆 25"/>
            <p:cNvGrpSpPr>
              <a:grpSpLocks/>
            </p:cNvGrpSpPr>
            <p:nvPr/>
          </p:nvGrpSpPr>
          <p:grpSpPr bwMode="auto">
            <a:xfrm>
              <a:off x="-234641" y="-228870"/>
              <a:ext cx="2907792" cy="2901696"/>
              <a:chOff x="0" y="0"/>
              <a:chExt cx="2907792" cy="2901696"/>
            </a:xfrm>
          </p:grpSpPr>
          <p:pic>
            <p:nvPicPr>
              <p:cNvPr id="23555" name="椭圆 2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07792" cy="2901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56" name="Text Box 5"/>
              <p:cNvSpPr txBox="1">
                <a:spLocks noChangeArrowheads="1"/>
              </p:cNvSpPr>
              <p:nvPr/>
            </p:nvSpPr>
            <p:spPr bwMode="auto">
              <a:xfrm rot="-1574388">
                <a:off x="591736" y="585965"/>
                <a:ext cx="1724210" cy="1724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3557" name="椭圆 26"/>
            <p:cNvSpPr>
              <a:spLocks noChangeArrowheads="1"/>
            </p:cNvSpPr>
            <p:nvPr/>
          </p:nvSpPr>
          <p:spPr bwMode="auto">
            <a:xfrm rot="-1574388">
              <a:off x="280720" y="281421"/>
              <a:ext cx="1874837" cy="1874837"/>
            </a:xfrm>
            <a:prstGeom prst="ellipse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3558" name="椭圆 27"/>
            <p:cNvGrpSpPr>
              <a:grpSpLocks/>
            </p:cNvGrpSpPr>
            <p:nvPr/>
          </p:nvGrpSpPr>
          <p:grpSpPr bwMode="auto">
            <a:xfrm>
              <a:off x="332287" y="331962"/>
              <a:ext cx="1773936" cy="1773936"/>
              <a:chOff x="0" y="0"/>
              <a:chExt cx="1773936" cy="1773936"/>
            </a:xfrm>
          </p:grpSpPr>
          <p:pic>
            <p:nvPicPr>
              <p:cNvPr id="23559" name="椭圆 27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73936" cy="1773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60" name="Text Box 9"/>
              <p:cNvSpPr txBox="1">
                <a:spLocks noChangeArrowheads="1"/>
              </p:cNvSpPr>
              <p:nvPr/>
            </p:nvSpPr>
            <p:spPr bwMode="auto">
              <a:xfrm rot="-1574388">
                <a:off x="421684" y="422710"/>
                <a:ext cx="928335" cy="928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561" name="五角星 31"/>
            <p:cNvGrpSpPr>
              <a:grpSpLocks/>
            </p:cNvGrpSpPr>
            <p:nvPr/>
          </p:nvGrpSpPr>
          <p:grpSpPr bwMode="auto">
            <a:xfrm>
              <a:off x="1332031" y="-52086"/>
              <a:ext cx="487680" cy="487680"/>
              <a:chOff x="0" y="0"/>
              <a:chExt cx="487680" cy="487680"/>
            </a:xfrm>
          </p:grpSpPr>
          <p:pic>
            <p:nvPicPr>
              <p:cNvPr id="23562" name="五角星 3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87680" cy="487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63" name="Text Box 12"/>
              <p:cNvSpPr txBox="1">
                <a:spLocks noChangeArrowheads="1"/>
              </p:cNvSpPr>
              <p:nvPr/>
            </p:nvSpPr>
            <p:spPr bwMode="auto">
              <a:xfrm rot="59741">
                <a:off x="157060" y="179653"/>
                <a:ext cx="174665" cy="174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3564" name="五角星 28"/>
          <p:cNvGrpSpPr>
            <a:grpSpLocks/>
          </p:cNvGrpSpPr>
          <p:nvPr/>
        </p:nvGrpSpPr>
        <p:grpSpPr bwMode="auto">
          <a:xfrm>
            <a:off x="5340350" y="6510338"/>
            <a:ext cx="328613" cy="328612"/>
            <a:chOff x="0" y="0"/>
            <a:chExt cx="207" cy="207"/>
          </a:xfrm>
        </p:grpSpPr>
        <p:pic>
          <p:nvPicPr>
            <p:cNvPr id="23565" name="五角星 2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7" cy="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6" name="Text Box 15"/>
            <p:cNvSpPr txBox="1">
              <a:spLocks noChangeArrowheads="1"/>
            </p:cNvSpPr>
            <p:nvPr/>
          </p:nvSpPr>
          <p:spPr bwMode="auto">
            <a:xfrm rot="1634128">
              <a:off x="79" y="83"/>
              <a:ext cx="43" cy="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3567" name="五角星 29"/>
          <p:cNvGrpSpPr>
            <a:grpSpLocks/>
          </p:cNvGrpSpPr>
          <p:nvPr/>
        </p:nvGrpSpPr>
        <p:grpSpPr bwMode="auto">
          <a:xfrm>
            <a:off x="1158875" y="4773613"/>
            <a:ext cx="388938" cy="395287"/>
            <a:chOff x="0" y="0"/>
            <a:chExt cx="245" cy="249"/>
          </a:xfrm>
        </p:grpSpPr>
        <p:pic>
          <p:nvPicPr>
            <p:cNvPr id="23568" name="五角星 2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5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9" name="Text Box 18"/>
            <p:cNvSpPr txBox="1">
              <a:spLocks noChangeArrowheads="1"/>
            </p:cNvSpPr>
            <p:nvPr/>
          </p:nvSpPr>
          <p:spPr bwMode="auto">
            <a:xfrm rot="1634128">
              <a:off x="84" y="91"/>
              <a:ext cx="68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3570" name="五角星 30"/>
          <p:cNvGrpSpPr>
            <a:grpSpLocks/>
          </p:cNvGrpSpPr>
          <p:nvPr/>
        </p:nvGrpSpPr>
        <p:grpSpPr bwMode="auto">
          <a:xfrm>
            <a:off x="10723563" y="3949700"/>
            <a:ext cx="450850" cy="457200"/>
            <a:chOff x="0" y="0"/>
            <a:chExt cx="284" cy="288"/>
          </a:xfrm>
        </p:grpSpPr>
        <p:pic>
          <p:nvPicPr>
            <p:cNvPr id="23571" name="五角星 3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72" name="Text Box 21"/>
            <p:cNvSpPr txBox="1">
              <a:spLocks noChangeArrowheads="1"/>
            </p:cNvSpPr>
            <p:nvPr/>
          </p:nvSpPr>
          <p:spPr bwMode="auto">
            <a:xfrm rot="1634128">
              <a:off x="88" y="98"/>
              <a:ext cx="94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3573" name="矩形 32"/>
          <p:cNvSpPr>
            <a:spLocks noChangeArrowheads="1"/>
          </p:cNvSpPr>
          <p:nvPr/>
        </p:nvSpPr>
        <p:spPr bwMode="auto">
          <a:xfrm>
            <a:off x="5016500" y="1065213"/>
            <a:ext cx="2030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</a:p>
        </p:txBody>
      </p: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1473200" y="4756150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</a:p>
        </p:txBody>
      </p:sp>
      <p:sp>
        <p:nvSpPr>
          <p:cNvPr id="23575" name="矩形 37"/>
          <p:cNvSpPr>
            <a:spLocks noChangeArrowheads="1"/>
          </p:cNvSpPr>
          <p:nvPr/>
        </p:nvSpPr>
        <p:spPr bwMode="auto">
          <a:xfrm>
            <a:off x="1495425" y="5245100"/>
            <a:ext cx="2492375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添加你的内容，尽量使内容简练、逻辑分明哦！添加你的内容，尽量使内容简练、逻辑分明哦！</a:t>
            </a:r>
          </a:p>
          <a:p>
            <a:pPr eaLnBrk="1" hangingPunct="1"/>
            <a:endParaRPr lang="zh-CN" alt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23576" name="组合 38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-12700"/>
            <a:ext cx="1230313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77" name="矩形 46"/>
          <p:cNvSpPr>
            <a:spLocks noChangeArrowheads="1"/>
          </p:cNvSpPr>
          <p:nvPr/>
        </p:nvSpPr>
        <p:spPr bwMode="auto">
          <a:xfrm>
            <a:off x="1260475" y="479425"/>
            <a:ext cx="26463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3200">
              <a:solidFill>
                <a:srgbClr val="FFC0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grpSp>
        <p:nvGrpSpPr>
          <p:cNvPr id="23578" name="五角星 47"/>
          <p:cNvGrpSpPr>
            <a:grpSpLocks/>
          </p:cNvGrpSpPr>
          <p:nvPr/>
        </p:nvGrpSpPr>
        <p:grpSpPr bwMode="auto">
          <a:xfrm>
            <a:off x="8448675" y="4773613"/>
            <a:ext cx="390525" cy="395287"/>
            <a:chOff x="0" y="0"/>
            <a:chExt cx="246" cy="249"/>
          </a:xfrm>
        </p:grpSpPr>
        <p:pic>
          <p:nvPicPr>
            <p:cNvPr id="23579" name="五角星 47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6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80" name="Text Box 29"/>
            <p:cNvSpPr txBox="1">
              <a:spLocks noChangeArrowheads="1"/>
            </p:cNvSpPr>
            <p:nvPr/>
          </p:nvSpPr>
          <p:spPr bwMode="auto">
            <a:xfrm rot="1634128">
              <a:off x="85" y="91"/>
              <a:ext cx="68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3581" name="矩形 48"/>
          <p:cNvSpPr>
            <a:spLocks noChangeArrowheads="1"/>
          </p:cNvSpPr>
          <p:nvPr/>
        </p:nvSpPr>
        <p:spPr bwMode="auto">
          <a:xfrm>
            <a:off x="8764588" y="4756150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</a:p>
        </p:txBody>
      </p:sp>
      <p:sp>
        <p:nvSpPr>
          <p:cNvPr id="23582" name="矩形 49"/>
          <p:cNvSpPr>
            <a:spLocks noChangeArrowheads="1"/>
          </p:cNvSpPr>
          <p:nvPr/>
        </p:nvSpPr>
        <p:spPr bwMode="auto">
          <a:xfrm>
            <a:off x="8788400" y="5245100"/>
            <a:ext cx="2490788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添加你的内容，尽量使内容简练、逻辑分明哦！添加你的内容，尽量使内容简练、逻辑分明哦！</a:t>
            </a:r>
          </a:p>
          <a:p>
            <a:pPr eaLnBrk="1" hangingPunct="1"/>
            <a:endParaRPr lang="zh-CN" alt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3583" name="矩形 50"/>
          <p:cNvSpPr>
            <a:spLocks noChangeArrowheads="1"/>
          </p:cNvSpPr>
          <p:nvPr/>
        </p:nvSpPr>
        <p:spPr bwMode="auto">
          <a:xfrm>
            <a:off x="4813300" y="1463675"/>
            <a:ext cx="2492375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添加你的内容，尽量使内容简练、逻辑分明哦！</a:t>
            </a:r>
            <a:endParaRPr 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添加你的内容，尽量使内容简练、逻辑分明哦！</a:t>
            </a:r>
          </a:p>
          <a:p>
            <a:pPr algn="ctr" eaLnBrk="1" hangingPunct="1"/>
            <a:endParaRPr lang="zh-CN" alt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23584" name="右箭头 7"/>
          <p:cNvGrpSpPr>
            <a:grpSpLocks/>
          </p:cNvGrpSpPr>
          <p:nvPr/>
        </p:nvGrpSpPr>
        <p:grpSpPr bwMode="auto">
          <a:xfrm>
            <a:off x="5699125" y="2432050"/>
            <a:ext cx="725488" cy="688975"/>
            <a:chOff x="0" y="0"/>
            <a:chExt cx="457" cy="434"/>
          </a:xfrm>
        </p:grpSpPr>
        <p:pic>
          <p:nvPicPr>
            <p:cNvPr id="23585" name="右箭头 7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7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86" name="Text Box 35"/>
            <p:cNvSpPr txBox="1">
              <a:spLocks noChangeArrowheads="1"/>
            </p:cNvSpPr>
            <p:nvPr/>
          </p:nvSpPr>
          <p:spPr bwMode="auto">
            <a:xfrm rot="-5400000">
              <a:off x="117" y="179"/>
              <a:ext cx="220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3587" name="右箭头 51"/>
          <p:cNvGrpSpPr>
            <a:grpSpLocks/>
          </p:cNvGrpSpPr>
          <p:nvPr/>
        </p:nvGrpSpPr>
        <p:grpSpPr bwMode="auto">
          <a:xfrm>
            <a:off x="7564438" y="4803775"/>
            <a:ext cx="677862" cy="652463"/>
            <a:chOff x="0" y="0"/>
            <a:chExt cx="427" cy="411"/>
          </a:xfrm>
        </p:grpSpPr>
        <p:pic>
          <p:nvPicPr>
            <p:cNvPr id="23588" name="右箭头 51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7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89" name="Text Box 38"/>
            <p:cNvSpPr txBox="1">
              <a:spLocks noChangeArrowheads="1"/>
            </p:cNvSpPr>
            <p:nvPr/>
          </p:nvSpPr>
          <p:spPr bwMode="auto">
            <a:xfrm rot="2129554">
              <a:off x="95" y="120"/>
              <a:ext cx="220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3590" name="右箭头 52"/>
          <p:cNvGrpSpPr>
            <a:grpSpLocks/>
          </p:cNvGrpSpPr>
          <p:nvPr/>
        </p:nvGrpSpPr>
        <p:grpSpPr bwMode="auto">
          <a:xfrm>
            <a:off x="4035425" y="4827588"/>
            <a:ext cx="669925" cy="658812"/>
            <a:chOff x="0" y="0"/>
            <a:chExt cx="422" cy="415"/>
          </a:xfrm>
        </p:grpSpPr>
        <p:pic>
          <p:nvPicPr>
            <p:cNvPr id="23591" name="右箭头 52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2" cy="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92" name="Text Box 41"/>
            <p:cNvSpPr txBox="1">
              <a:spLocks noChangeArrowheads="1"/>
            </p:cNvSpPr>
            <p:nvPr/>
          </p:nvSpPr>
          <p:spPr bwMode="auto">
            <a:xfrm rot="8489666">
              <a:off x="106" y="125"/>
              <a:ext cx="220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17"/>
          <p:cNvSpPr txBox="1">
            <a:spLocks noChangeArrowheads="1"/>
          </p:cNvSpPr>
          <p:nvPr/>
        </p:nvSpPr>
        <p:spPr bwMode="auto">
          <a:xfrm>
            <a:off x="4686300" y="2057400"/>
            <a:ext cx="3405188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rgbClr val="232726"/>
                </a:solidFill>
                <a:latin typeface="Impact" panose="020B0806030902050204" pitchFamily="34" charset="0"/>
              </a:rPr>
              <a:t>PART </a:t>
            </a:r>
            <a:r>
              <a:rPr lang="en-US" altLang="zh-CN" sz="11500">
                <a:solidFill>
                  <a:srgbClr val="232726"/>
                </a:solidFill>
                <a:latin typeface="Impact" panose="020B0806030902050204" pitchFamily="34" charset="0"/>
              </a:rPr>
              <a:t>3</a:t>
            </a:r>
            <a:endParaRPr lang="zh-CN" altLang="en-US" sz="8800">
              <a:solidFill>
                <a:srgbClr val="232726"/>
              </a:solidFill>
              <a:latin typeface="Impact" panose="020B0806030902050204" pitchFamily="34" charset="0"/>
            </a:endParaRPr>
          </a:p>
        </p:txBody>
      </p:sp>
      <p:pic>
        <p:nvPicPr>
          <p:cNvPr id="24578" name="组合 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798513"/>
            <a:ext cx="1731962" cy="159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五角星 57"/>
          <p:cNvGrpSpPr>
            <a:grpSpLocks/>
          </p:cNvGrpSpPr>
          <p:nvPr/>
        </p:nvGrpSpPr>
        <p:grpSpPr bwMode="auto">
          <a:xfrm>
            <a:off x="10496550" y="4614863"/>
            <a:ext cx="403225" cy="414337"/>
            <a:chOff x="0" y="0"/>
            <a:chExt cx="254" cy="261"/>
          </a:xfrm>
        </p:grpSpPr>
        <p:pic>
          <p:nvPicPr>
            <p:cNvPr id="24580" name="五角星 5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4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1" name="Text Box 6"/>
            <p:cNvSpPr txBox="1">
              <a:spLocks noChangeArrowheads="1"/>
            </p:cNvSpPr>
            <p:nvPr/>
          </p:nvSpPr>
          <p:spPr bwMode="auto">
            <a:xfrm rot="1634128">
              <a:off x="87" y="93"/>
              <a:ext cx="73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4582" name="五角星 58"/>
          <p:cNvGrpSpPr>
            <a:grpSpLocks/>
          </p:cNvGrpSpPr>
          <p:nvPr/>
        </p:nvGrpSpPr>
        <p:grpSpPr bwMode="auto">
          <a:xfrm>
            <a:off x="993775" y="1304925"/>
            <a:ext cx="390525" cy="395288"/>
            <a:chOff x="0" y="0"/>
            <a:chExt cx="246" cy="249"/>
          </a:xfrm>
        </p:grpSpPr>
        <p:pic>
          <p:nvPicPr>
            <p:cNvPr id="24583" name="五角星 5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6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4" name="Text Box 9"/>
            <p:cNvSpPr txBox="1">
              <a:spLocks noChangeArrowheads="1"/>
            </p:cNvSpPr>
            <p:nvPr/>
          </p:nvSpPr>
          <p:spPr bwMode="auto">
            <a:xfrm rot="1634128">
              <a:off x="85" y="92"/>
              <a:ext cx="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4585" name="五角星 59"/>
          <p:cNvGrpSpPr>
            <a:grpSpLocks/>
          </p:cNvGrpSpPr>
          <p:nvPr/>
        </p:nvGrpSpPr>
        <p:grpSpPr bwMode="auto">
          <a:xfrm>
            <a:off x="9972675" y="-1212850"/>
            <a:ext cx="457200" cy="457200"/>
            <a:chOff x="0" y="0"/>
            <a:chExt cx="288" cy="288"/>
          </a:xfrm>
        </p:grpSpPr>
        <p:pic>
          <p:nvPicPr>
            <p:cNvPr id="24586" name="五角星 5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7" name="Text Box 12"/>
            <p:cNvSpPr txBox="1">
              <a:spLocks noChangeArrowheads="1"/>
            </p:cNvSpPr>
            <p:nvPr/>
          </p:nvSpPr>
          <p:spPr bwMode="auto">
            <a:xfrm rot="1634128">
              <a:off x="92" y="98"/>
              <a:ext cx="94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4588" name="五角星 60"/>
          <p:cNvGrpSpPr>
            <a:grpSpLocks/>
          </p:cNvGrpSpPr>
          <p:nvPr/>
        </p:nvGrpSpPr>
        <p:grpSpPr bwMode="auto">
          <a:xfrm>
            <a:off x="10880725" y="2505075"/>
            <a:ext cx="493713" cy="500063"/>
            <a:chOff x="0" y="0"/>
            <a:chExt cx="311" cy="315"/>
          </a:xfrm>
        </p:grpSpPr>
        <p:pic>
          <p:nvPicPr>
            <p:cNvPr id="24589" name="五角星 6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11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0" name="Text Box 15"/>
            <p:cNvSpPr txBox="1">
              <a:spLocks noChangeArrowheads="1"/>
            </p:cNvSpPr>
            <p:nvPr/>
          </p:nvSpPr>
          <p:spPr bwMode="auto">
            <a:xfrm rot="1634128">
              <a:off x="94" y="105"/>
              <a:ext cx="110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4591" name="组合 36"/>
          <p:cNvGrpSpPr>
            <a:grpSpLocks/>
          </p:cNvGrpSpPr>
          <p:nvPr/>
        </p:nvGrpSpPr>
        <p:grpSpPr bwMode="auto">
          <a:xfrm>
            <a:off x="3751263" y="1079500"/>
            <a:ext cx="4519612" cy="3246438"/>
            <a:chOff x="0" y="0"/>
            <a:chExt cx="5203241" cy="3735696"/>
          </a:xfrm>
        </p:grpSpPr>
        <p:sp>
          <p:nvSpPr>
            <p:cNvPr id="24592" name="文本框 37"/>
            <p:cNvSpPr txBox="1">
              <a:spLocks noChangeArrowheads="1"/>
            </p:cNvSpPr>
            <p:nvPr/>
          </p:nvSpPr>
          <p:spPr bwMode="auto">
            <a:xfrm>
              <a:off x="983903" y="687696"/>
              <a:ext cx="3184654" cy="1862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800">
                  <a:solidFill>
                    <a:srgbClr val="232726"/>
                  </a:solidFill>
                  <a:latin typeface="Impact" panose="020B0806030902050204" pitchFamily="34" charset="0"/>
                </a:rPr>
                <a:t>PART </a:t>
              </a:r>
              <a:r>
                <a:rPr lang="en-US" altLang="zh-CN" sz="11500">
                  <a:solidFill>
                    <a:srgbClr val="232726"/>
                  </a:solidFill>
                  <a:latin typeface="Impact" panose="020B0806030902050204" pitchFamily="34" charset="0"/>
                </a:rPr>
                <a:t>1</a:t>
              </a:r>
              <a:endParaRPr lang="zh-CN" altLang="en-US" sz="8800">
                <a:solidFill>
                  <a:srgbClr val="232726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4593" name="五角星 38"/>
            <p:cNvGrpSpPr>
              <a:grpSpLocks/>
            </p:cNvGrpSpPr>
            <p:nvPr/>
          </p:nvGrpSpPr>
          <p:grpSpPr bwMode="auto">
            <a:xfrm>
              <a:off x="4067492" y="-113404"/>
              <a:ext cx="526301" cy="533318"/>
              <a:chOff x="0" y="0"/>
              <a:chExt cx="457200" cy="463296"/>
            </a:xfrm>
          </p:grpSpPr>
          <p:pic>
            <p:nvPicPr>
              <p:cNvPr id="24594" name="五角星 38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57200" cy="463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595" name="Text Box 20"/>
              <p:cNvSpPr txBox="1">
                <a:spLocks noChangeArrowheads="1"/>
              </p:cNvSpPr>
              <p:nvPr/>
            </p:nvSpPr>
            <p:spPr bwMode="auto">
              <a:xfrm rot="1634128">
                <a:off x="145147" y="154392"/>
                <a:ext cx="151733" cy="151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4596" name="组合 39"/>
            <p:cNvGrpSpPr>
              <a:grpSpLocks/>
            </p:cNvGrpSpPr>
            <p:nvPr/>
          </p:nvGrpSpPr>
          <p:grpSpPr bwMode="auto">
            <a:xfrm>
              <a:off x="0" y="39996"/>
              <a:ext cx="5203241" cy="3695700"/>
              <a:chOff x="0" y="0"/>
              <a:chExt cx="5846940" cy="4152900"/>
            </a:xfrm>
          </p:grpSpPr>
          <p:sp>
            <p:nvSpPr>
              <p:cNvPr id="24597" name="椭圆 41"/>
              <p:cNvSpPr>
                <a:spLocks noChangeArrowheads="1"/>
              </p:cNvSpPr>
              <p:nvPr/>
            </p:nvSpPr>
            <p:spPr bwMode="auto">
              <a:xfrm>
                <a:off x="812453" y="0"/>
                <a:ext cx="4152899" cy="4152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98" name="椭圆 42"/>
              <p:cNvSpPr>
                <a:spLocks noChangeArrowheads="1"/>
              </p:cNvSpPr>
              <p:nvPr/>
            </p:nvSpPr>
            <p:spPr bwMode="auto">
              <a:xfrm rot="-5931171">
                <a:off x="1713795" y="-750208"/>
                <a:ext cx="2419350" cy="5846940"/>
              </a:xfrm>
              <a:prstGeom prst="ellipse">
                <a:avLst/>
              </a:prstGeom>
              <a:noFill/>
              <a:ln w="76200">
                <a:solidFill>
                  <a:srgbClr val="FFC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99" name="椭圆 43"/>
              <p:cNvSpPr>
                <a:spLocks noChangeArrowheads="1"/>
              </p:cNvSpPr>
              <p:nvPr/>
            </p:nvSpPr>
            <p:spPr bwMode="auto">
              <a:xfrm rot="-1123817">
                <a:off x="859468" y="360903"/>
                <a:ext cx="2994324" cy="2237673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00" name="椭圆 44"/>
              <p:cNvSpPr>
                <a:spLocks noChangeArrowheads="1"/>
              </p:cNvSpPr>
              <p:nvPr/>
            </p:nvSpPr>
            <p:spPr bwMode="auto">
              <a:xfrm rot="185161">
                <a:off x="1735768" y="227553"/>
                <a:ext cx="2994324" cy="2237673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4601" name="文本框 40"/>
            <p:cNvSpPr txBox="1">
              <a:spLocks noChangeArrowheads="1"/>
            </p:cNvSpPr>
            <p:nvPr/>
          </p:nvSpPr>
          <p:spPr bwMode="auto">
            <a:xfrm>
              <a:off x="955606" y="1005549"/>
              <a:ext cx="3515774" cy="1806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000">
                  <a:solidFill>
                    <a:srgbClr val="232726"/>
                  </a:solidFill>
                  <a:latin typeface="Impact" panose="020B0806030902050204" pitchFamily="34" charset="0"/>
                </a:rPr>
                <a:t>PART </a:t>
              </a:r>
              <a:r>
                <a:rPr lang="en-US" altLang="zh-CN" sz="9600">
                  <a:solidFill>
                    <a:srgbClr val="232726"/>
                  </a:solidFill>
                  <a:latin typeface="Impact" panose="020B0806030902050204" pitchFamily="34" charset="0"/>
                </a:rPr>
                <a:t>2</a:t>
              </a:r>
              <a:endParaRPr lang="zh-CN" altLang="en-US" sz="8000">
                <a:solidFill>
                  <a:srgbClr val="232726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4602" name="矩形 45"/>
          <p:cNvSpPr>
            <a:spLocks noChangeArrowheads="1"/>
          </p:cNvSpPr>
          <p:nvPr/>
        </p:nvSpPr>
        <p:spPr bwMode="auto">
          <a:xfrm>
            <a:off x="2979738" y="5621338"/>
            <a:ext cx="6024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这一部分为图标部分。主要有饼图、柱形图、折线图和面积图。</a:t>
            </a:r>
            <a:endParaRPr 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在这部分，你可以输入真实可靠的数据来支持你的演讲。</a:t>
            </a:r>
          </a:p>
        </p:txBody>
      </p:sp>
      <p:sp>
        <p:nvSpPr>
          <p:cNvPr id="24603" name="矩形 46"/>
          <p:cNvSpPr>
            <a:spLocks noChangeArrowheads="1"/>
          </p:cNvSpPr>
          <p:nvPr/>
        </p:nvSpPr>
        <p:spPr bwMode="auto">
          <a:xfrm>
            <a:off x="3709988" y="4733925"/>
            <a:ext cx="4699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在此添加你的目录大标题</a:t>
            </a:r>
          </a:p>
        </p:txBody>
      </p:sp>
      <p:grpSp>
        <p:nvGrpSpPr>
          <p:cNvPr id="24604" name="五角星 47"/>
          <p:cNvGrpSpPr>
            <a:grpSpLocks/>
          </p:cNvGrpSpPr>
          <p:nvPr/>
        </p:nvGrpSpPr>
        <p:grpSpPr bwMode="auto">
          <a:xfrm>
            <a:off x="8132763" y="4645025"/>
            <a:ext cx="388937" cy="390525"/>
            <a:chOff x="0" y="0"/>
            <a:chExt cx="245" cy="246"/>
          </a:xfrm>
        </p:grpSpPr>
        <p:pic>
          <p:nvPicPr>
            <p:cNvPr id="24605" name="五角星 47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5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06" name="Text Box 31"/>
            <p:cNvSpPr txBox="1">
              <a:spLocks noChangeArrowheads="1"/>
            </p:cNvSpPr>
            <p:nvPr/>
          </p:nvSpPr>
          <p:spPr bwMode="auto">
            <a:xfrm rot="1634128">
              <a:off x="85" y="90"/>
              <a:ext cx="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4607" name="五角星 48"/>
          <p:cNvGrpSpPr>
            <a:grpSpLocks/>
          </p:cNvGrpSpPr>
          <p:nvPr/>
        </p:nvGrpSpPr>
        <p:grpSpPr bwMode="auto">
          <a:xfrm>
            <a:off x="1828800" y="5089525"/>
            <a:ext cx="360363" cy="360363"/>
            <a:chOff x="0" y="0"/>
            <a:chExt cx="227" cy="227"/>
          </a:xfrm>
        </p:grpSpPr>
        <p:pic>
          <p:nvPicPr>
            <p:cNvPr id="24608" name="五角星 48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7" cy="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09" name="Text Box 34"/>
            <p:cNvSpPr txBox="1">
              <a:spLocks noChangeArrowheads="1"/>
            </p:cNvSpPr>
            <p:nvPr/>
          </p:nvSpPr>
          <p:spPr bwMode="auto">
            <a:xfrm rot="1634128">
              <a:off x="81" y="86"/>
              <a:ext cx="56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4"/>
          <p:cNvSpPr>
            <a:spLocks noChangeArrowheads="1"/>
          </p:cNvSpPr>
          <p:nvPr/>
        </p:nvSpPr>
        <p:spPr bwMode="auto">
          <a:xfrm>
            <a:off x="4787900" y="503238"/>
            <a:ext cx="26463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3200">
              <a:solidFill>
                <a:srgbClr val="FFC0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5602" name="矩形 9"/>
          <p:cNvSpPr>
            <a:spLocks noChangeArrowheads="1"/>
          </p:cNvSpPr>
          <p:nvPr/>
        </p:nvSpPr>
        <p:spPr bwMode="auto">
          <a:xfrm>
            <a:off x="1924050" y="1063625"/>
            <a:ext cx="85947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这是一张饼图，如果你的演讲内容中有要表示比例的信息，可以在此页添加。点击饼图右键</a:t>
            </a:r>
            <a:r>
              <a:rPr lang="en-US" altLang="zh-CN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.-</a:t>
            </a:r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编辑数据。</a:t>
            </a:r>
            <a:r>
              <a:rPr 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 </a:t>
            </a:r>
          </a:p>
        </p:txBody>
      </p:sp>
      <p:sp>
        <p:nvSpPr>
          <p:cNvPr id="25603" name="矩形 21"/>
          <p:cNvSpPr>
            <a:spLocks noChangeArrowheads="1"/>
          </p:cNvSpPr>
          <p:nvPr/>
        </p:nvSpPr>
        <p:spPr bwMode="auto">
          <a:xfrm>
            <a:off x="2176463" y="4425950"/>
            <a:ext cx="98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项目</a:t>
            </a:r>
            <a:r>
              <a:rPr lang="en-US" altLang="zh-CN" sz="24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1</a:t>
            </a:r>
          </a:p>
        </p:txBody>
      </p:sp>
      <p:sp>
        <p:nvSpPr>
          <p:cNvPr id="25604" name="矩形 23"/>
          <p:cNvSpPr>
            <a:spLocks noChangeArrowheads="1"/>
          </p:cNvSpPr>
          <p:nvPr/>
        </p:nvSpPr>
        <p:spPr bwMode="auto">
          <a:xfrm>
            <a:off x="5662613" y="4425950"/>
            <a:ext cx="1001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项目</a:t>
            </a:r>
            <a:r>
              <a:rPr lang="en-US" altLang="zh-CN" sz="24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2</a:t>
            </a:r>
            <a:endParaRPr lang="zh-CN" altLang="en-US" sz="2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aphicFrame>
        <p:nvGraphicFramePr>
          <p:cNvPr id="2" name="图表 8"/>
          <p:cNvGraphicFramePr>
            <a:graphicFrameLocks/>
          </p:cNvGraphicFramePr>
          <p:nvPr/>
        </p:nvGraphicFramePr>
        <p:xfrm>
          <a:off x="1209675" y="2276475"/>
          <a:ext cx="2955925" cy="1963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606" name="文本框 17"/>
          <p:cNvSpPr txBox="1">
            <a:spLocks noChangeArrowheads="1"/>
          </p:cNvSpPr>
          <p:nvPr/>
        </p:nvSpPr>
        <p:spPr bwMode="auto">
          <a:xfrm>
            <a:off x="2097088" y="2889250"/>
            <a:ext cx="11811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bg1"/>
                </a:solidFill>
                <a:latin typeface="Impact" panose="020B0806030902050204" pitchFamily="34" charset="0"/>
                <a:ea typeface="MS PGothic" panose="020B0600070205080204" pitchFamily="34" charset="-128"/>
              </a:rPr>
              <a:t>36%</a:t>
            </a:r>
            <a:endParaRPr lang="zh-CN" altLang="en-US" sz="4400">
              <a:solidFill>
                <a:schemeClr val="bg1"/>
              </a:solidFill>
              <a:latin typeface="Impact" panose="020B0806030902050204" pitchFamily="34" charset="0"/>
              <a:ea typeface="MS PGothic" panose="020B0600070205080204" pitchFamily="34" charset="-128"/>
            </a:endParaRPr>
          </a:p>
        </p:txBody>
      </p:sp>
      <p:graphicFrame>
        <p:nvGraphicFramePr>
          <p:cNvPr id="3" name="图表 28"/>
          <p:cNvGraphicFramePr>
            <a:graphicFrameLocks/>
          </p:cNvGraphicFramePr>
          <p:nvPr/>
        </p:nvGraphicFramePr>
        <p:xfrm>
          <a:off x="4721225" y="2308225"/>
          <a:ext cx="2921000" cy="1947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图表 29"/>
          <p:cNvGraphicFramePr>
            <a:graphicFrameLocks/>
          </p:cNvGraphicFramePr>
          <p:nvPr/>
        </p:nvGraphicFramePr>
        <p:xfrm>
          <a:off x="7956550" y="2295525"/>
          <a:ext cx="2917825" cy="1946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609" name="矩形 31"/>
          <p:cNvSpPr>
            <a:spLocks noChangeArrowheads="1"/>
          </p:cNvSpPr>
          <p:nvPr/>
        </p:nvSpPr>
        <p:spPr bwMode="auto">
          <a:xfrm>
            <a:off x="9020175" y="4425950"/>
            <a:ext cx="1000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项目</a:t>
            </a:r>
            <a:r>
              <a:rPr lang="en-US" altLang="zh-CN" sz="24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3</a:t>
            </a:r>
            <a:endParaRPr lang="zh-CN" altLang="en-US" sz="2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5610" name="文本框 19"/>
          <p:cNvSpPr txBox="1">
            <a:spLocks noChangeArrowheads="1"/>
          </p:cNvSpPr>
          <p:nvPr/>
        </p:nvSpPr>
        <p:spPr bwMode="auto">
          <a:xfrm>
            <a:off x="8890000" y="2886075"/>
            <a:ext cx="11620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bg1"/>
                </a:solidFill>
                <a:latin typeface="Impact" panose="020B0806030902050204" pitchFamily="34" charset="0"/>
                <a:ea typeface="MS PGothic" panose="020B0600070205080204" pitchFamily="34" charset="-128"/>
              </a:rPr>
              <a:t>20%</a:t>
            </a:r>
            <a:endParaRPr lang="zh-CN" altLang="en-US" sz="4400">
              <a:solidFill>
                <a:schemeClr val="bg1"/>
              </a:solidFill>
              <a:latin typeface="Impact" panose="020B0806030902050204" pitchFamily="34" charset="0"/>
              <a:ea typeface="MS PGothic" panose="020B0600070205080204" pitchFamily="34" charset="-128"/>
            </a:endParaRPr>
          </a:p>
        </p:txBody>
      </p:sp>
      <p:sp>
        <p:nvSpPr>
          <p:cNvPr id="25611" name="文本框 18"/>
          <p:cNvSpPr txBox="1">
            <a:spLocks noChangeArrowheads="1"/>
          </p:cNvSpPr>
          <p:nvPr/>
        </p:nvSpPr>
        <p:spPr bwMode="auto">
          <a:xfrm>
            <a:off x="5695950" y="2865438"/>
            <a:ext cx="10731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bg1"/>
                </a:solidFill>
                <a:latin typeface="Impact" panose="020B0806030902050204" pitchFamily="34" charset="0"/>
                <a:ea typeface="MS PGothic" panose="020B0600070205080204" pitchFamily="34" charset="-128"/>
              </a:rPr>
              <a:t>14%</a:t>
            </a:r>
            <a:endParaRPr lang="zh-CN" altLang="en-US" sz="4400">
              <a:solidFill>
                <a:schemeClr val="bg1"/>
              </a:solidFill>
              <a:latin typeface="Impact" panose="020B0806030902050204" pitchFamily="34" charset="0"/>
              <a:ea typeface="MS PGothic" panose="020B0600070205080204" pitchFamily="34" charset="-128"/>
            </a:endParaRPr>
          </a:p>
        </p:txBody>
      </p:sp>
      <p:grpSp>
        <p:nvGrpSpPr>
          <p:cNvPr id="25612" name="五角星 22"/>
          <p:cNvGrpSpPr>
            <a:grpSpLocks/>
          </p:cNvGrpSpPr>
          <p:nvPr/>
        </p:nvGrpSpPr>
        <p:grpSpPr bwMode="auto">
          <a:xfrm>
            <a:off x="4370388" y="6546850"/>
            <a:ext cx="403225" cy="407988"/>
            <a:chOff x="0" y="0"/>
            <a:chExt cx="254" cy="257"/>
          </a:xfrm>
        </p:grpSpPr>
        <p:pic>
          <p:nvPicPr>
            <p:cNvPr id="25613" name="五角星 22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4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4" name="Text Box 15"/>
            <p:cNvSpPr txBox="1">
              <a:spLocks noChangeArrowheads="1"/>
            </p:cNvSpPr>
            <p:nvPr/>
          </p:nvSpPr>
          <p:spPr bwMode="auto">
            <a:xfrm rot="1634128">
              <a:off x="85" y="92"/>
              <a:ext cx="73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615" name="五角星 24"/>
          <p:cNvGrpSpPr>
            <a:grpSpLocks/>
          </p:cNvGrpSpPr>
          <p:nvPr/>
        </p:nvGrpSpPr>
        <p:grpSpPr bwMode="auto">
          <a:xfrm>
            <a:off x="1560513" y="4243388"/>
            <a:ext cx="390525" cy="395287"/>
            <a:chOff x="0" y="0"/>
            <a:chExt cx="246" cy="249"/>
          </a:xfrm>
        </p:grpSpPr>
        <p:pic>
          <p:nvPicPr>
            <p:cNvPr id="25616" name="五角星 24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6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7" name="Text Box 18"/>
            <p:cNvSpPr txBox="1">
              <a:spLocks noChangeArrowheads="1"/>
            </p:cNvSpPr>
            <p:nvPr/>
          </p:nvSpPr>
          <p:spPr bwMode="auto">
            <a:xfrm rot="1634128">
              <a:off x="71" y="79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618" name="五角星 25"/>
          <p:cNvGrpSpPr>
            <a:grpSpLocks/>
          </p:cNvGrpSpPr>
          <p:nvPr/>
        </p:nvGrpSpPr>
        <p:grpSpPr bwMode="auto">
          <a:xfrm>
            <a:off x="11814175" y="1122363"/>
            <a:ext cx="450850" cy="461962"/>
            <a:chOff x="0" y="0"/>
            <a:chExt cx="284" cy="291"/>
          </a:xfrm>
        </p:grpSpPr>
        <p:pic>
          <p:nvPicPr>
            <p:cNvPr id="25619" name="五角星 2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20" name="Text Box 21"/>
            <p:cNvSpPr txBox="1">
              <a:spLocks noChangeArrowheads="1"/>
            </p:cNvSpPr>
            <p:nvPr/>
          </p:nvSpPr>
          <p:spPr bwMode="auto">
            <a:xfrm rot="1634128">
              <a:off x="90" y="99"/>
              <a:ext cx="94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621" name="五角星 26"/>
          <p:cNvGrpSpPr>
            <a:grpSpLocks/>
          </p:cNvGrpSpPr>
          <p:nvPr/>
        </p:nvGrpSpPr>
        <p:grpSpPr bwMode="auto">
          <a:xfrm>
            <a:off x="11144250" y="5767388"/>
            <a:ext cx="487363" cy="500062"/>
            <a:chOff x="0" y="0"/>
            <a:chExt cx="307" cy="315"/>
          </a:xfrm>
        </p:grpSpPr>
        <p:pic>
          <p:nvPicPr>
            <p:cNvPr id="25622" name="五角星 26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7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23" name="Text Box 24"/>
            <p:cNvSpPr txBox="1">
              <a:spLocks noChangeArrowheads="1"/>
            </p:cNvSpPr>
            <p:nvPr/>
          </p:nvSpPr>
          <p:spPr bwMode="auto">
            <a:xfrm rot="1634128">
              <a:off x="92" y="104"/>
              <a:ext cx="110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5624" name="矩形 1"/>
          <p:cNvSpPr>
            <a:spLocks noChangeArrowheads="1"/>
          </p:cNvSpPr>
          <p:nvPr/>
        </p:nvSpPr>
        <p:spPr bwMode="auto">
          <a:xfrm>
            <a:off x="1652588" y="4903788"/>
            <a:ext cx="20335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ea typeface="方正兰亭黑简体" pitchFamily="2" charset="-122"/>
              </a:rPr>
              <a:t>Add your content, </a:t>
            </a: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ea typeface="方正兰亭黑简体" pitchFamily="2" charset="-122"/>
              </a:rPr>
              <a:t>make content is concise,</a:t>
            </a: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ea typeface="方正兰亭黑简体" pitchFamily="2" charset="-122"/>
              </a:rPr>
              <a:t> logical and clear!</a:t>
            </a:r>
            <a:endParaRPr lang="zh-CN" altLang="en-US" sz="1400"/>
          </a:p>
        </p:txBody>
      </p:sp>
      <p:grpSp>
        <p:nvGrpSpPr>
          <p:cNvPr id="25625" name="五角星 30"/>
          <p:cNvGrpSpPr>
            <a:grpSpLocks/>
          </p:cNvGrpSpPr>
          <p:nvPr/>
        </p:nvGrpSpPr>
        <p:grpSpPr bwMode="auto">
          <a:xfrm>
            <a:off x="4291013" y="3054350"/>
            <a:ext cx="403225" cy="414338"/>
            <a:chOff x="0" y="0"/>
            <a:chExt cx="254" cy="261"/>
          </a:xfrm>
        </p:grpSpPr>
        <p:pic>
          <p:nvPicPr>
            <p:cNvPr id="25626" name="五角星 30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4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27" name="Text Box 28"/>
            <p:cNvSpPr txBox="1">
              <a:spLocks noChangeArrowheads="1"/>
            </p:cNvSpPr>
            <p:nvPr/>
          </p:nvSpPr>
          <p:spPr bwMode="auto">
            <a:xfrm rot="1634128">
              <a:off x="85" y="95"/>
              <a:ext cx="73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628" name="五角星 32"/>
          <p:cNvGrpSpPr>
            <a:grpSpLocks/>
          </p:cNvGrpSpPr>
          <p:nvPr/>
        </p:nvGrpSpPr>
        <p:grpSpPr bwMode="auto">
          <a:xfrm>
            <a:off x="7643813" y="3078163"/>
            <a:ext cx="403225" cy="407987"/>
            <a:chOff x="0" y="0"/>
            <a:chExt cx="254" cy="257"/>
          </a:xfrm>
        </p:grpSpPr>
        <p:pic>
          <p:nvPicPr>
            <p:cNvPr id="25629" name="五角星 32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4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30" name="Text Box 31"/>
            <p:cNvSpPr txBox="1">
              <a:spLocks noChangeArrowheads="1"/>
            </p:cNvSpPr>
            <p:nvPr/>
          </p:nvSpPr>
          <p:spPr bwMode="auto">
            <a:xfrm rot="1634128">
              <a:off x="86" y="93"/>
              <a:ext cx="74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5631" name="矩形 34"/>
          <p:cNvSpPr>
            <a:spLocks noChangeArrowheads="1"/>
          </p:cNvSpPr>
          <p:nvPr/>
        </p:nvSpPr>
        <p:spPr bwMode="auto">
          <a:xfrm>
            <a:off x="5148263" y="4887913"/>
            <a:ext cx="20335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ea typeface="方正兰亭黑简体" pitchFamily="2" charset="-122"/>
              </a:rPr>
              <a:t>Add your content, </a:t>
            </a: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ea typeface="方正兰亭黑简体" pitchFamily="2" charset="-122"/>
              </a:rPr>
              <a:t>make content is concise,</a:t>
            </a: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ea typeface="方正兰亭黑简体" pitchFamily="2" charset="-122"/>
              </a:rPr>
              <a:t> logical and clear!</a:t>
            </a:r>
            <a:endParaRPr lang="zh-CN" altLang="en-US" sz="1400"/>
          </a:p>
        </p:txBody>
      </p:sp>
      <p:sp>
        <p:nvSpPr>
          <p:cNvPr id="25632" name="矩形 35"/>
          <p:cNvSpPr>
            <a:spLocks noChangeArrowheads="1"/>
          </p:cNvSpPr>
          <p:nvPr/>
        </p:nvSpPr>
        <p:spPr bwMode="auto">
          <a:xfrm>
            <a:off x="8455025" y="4903788"/>
            <a:ext cx="203358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ea typeface="方正兰亭黑简体" pitchFamily="2" charset="-122"/>
              </a:rPr>
              <a:t>Add your content, </a:t>
            </a: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ea typeface="方正兰亭黑简体" pitchFamily="2" charset="-122"/>
              </a:rPr>
              <a:t>make content is concise,</a:t>
            </a: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ea typeface="方正兰亭黑简体" pitchFamily="2" charset="-122"/>
              </a:rPr>
              <a:t> logical and clear!</a:t>
            </a:r>
            <a:endParaRPr lang="zh-CN" altLang="en-US" sz="1400"/>
          </a:p>
        </p:txBody>
      </p:sp>
      <p:pic>
        <p:nvPicPr>
          <p:cNvPr id="25633" name="组合 36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463550"/>
            <a:ext cx="1104900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34" name="矩形 57"/>
          <p:cNvSpPr>
            <a:spLocks noChangeArrowheads="1"/>
          </p:cNvSpPr>
          <p:nvPr/>
        </p:nvSpPr>
        <p:spPr bwMode="auto">
          <a:xfrm>
            <a:off x="2513013" y="1309688"/>
            <a:ext cx="71961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</a:rPr>
              <a:t>This is a piece of the pie chart, if you have to say speech content proportion of information,</a:t>
            </a: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</a:rPr>
              <a:t>You can add the page. Right click on the pie chart. - edit the data.</a:t>
            </a: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3"/>
          <p:cNvGraphicFramePr>
            <a:graphicFrameLocks/>
          </p:cNvGraphicFramePr>
          <p:nvPr/>
        </p:nvGraphicFramePr>
        <p:xfrm>
          <a:off x="2052638" y="949325"/>
          <a:ext cx="8107362" cy="4959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6626" name="五角星 9"/>
          <p:cNvGrpSpPr>
            <a:grpSpLocks/>
          </p:cNvGrpSpPr>
          <p:nvPr/>
        </p:nvGrpSpPr>
        <p:grpSpPr bwMode="auto">
          <a:xfrm>
            <a:off x="615950" y="3932238"/>
            <a:ext cx="401638" cy="414337"/>
            <a:chOff x="0" y="0"/>
            <a:chExt cx="253" cy="261"/>
          </a:xfrm>
        </p:grpSpPr>
        <p:pic>
          <p:nvPicPr>
            <p:cNvPr id="26627" name="五角星 9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3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28" name="Text Box 5"/>
            <p:cNvSpPr txBox="1">
              <a:spLocks noChangeArrowheads="1"/>
            </p:cNvSpPr>
            <p:nvPr/>
          </p:nvSpPr>
          <p:spPr bwMode="auto">
            <a:xfrm rot="1634128">
              <a:off x="84" y="94"/>
              <a:ext cx="74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6629" name="五角星 10"/>
          <p:cNvGrpSpPr>
            <a:grpSpLocks/>
          </p:cNvGrpSpPr>
          <p:nvPr/>
        </p:nvGrpSpPr>
        <p:grpSpPr bwMode="auto">
          <a:xfrm>
            <a:off x="-920750" y="1030288"/>
            <a:ext cx="390525" cy="396875"/>
            <a:chOff x="0" y="0"/>
            <a:chExt cx="246" cy="250"/>
          </a:xfrm>
        </p:grpSpPr>
        <p:pic>
          <p:nvPicPr>
            <p:cNvPr id="26630" name="五角星 10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1" name="Text Box 8"/>
            <p:cNvSpPr txBox="1">
              <a:spLocks noChangeArrowheads="1"/>
            </p:cNvSpPr>
            <p:nvPr/>
          </p:nvSpPr>
          <p:spPr bwMode="auto">
            <a:xfrm rot="1634128">
              <a:off x="84" y="92"/>
              <a:ext cx="68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6632" name="五角星 11"/>
          <p:cNvGrpSpPr>
            <a:grpSpLocks/>
          </p:cNvGrpSpPr>
          <p:nvPr/>
        </p:nvGrpSpPr>
        <p:grpSpPr bwMode="auto">
          <a:xfrm>
            <a:off x="8058150" y="-1487488"/>
            <a:ext cx="452438" cy="457200"/>
            <a:chOff x="0" y="0"/>
            <a:chExt cx="285" cy="288"/>
          </a:xfrm>
        </p:grpSpPr>
        <p:pic>
          <p:nvPicPr>
            <p:cNvPr id="26633" name="五角星 11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4" name="Text Box 11"/>
            <p:cNvSpPr txBox="1">
              <a:spLocks noChangeArrowheads="1"/>
            </p:cNvSpPr>
            <p:nvPr/>
          </p:nvSpPr>
          <p:spPr bwMode="auto">
            <a:xfrm rot="1634128">
              <a:off x="91" y="98"/>
              <a:ext cx="94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6635" name="矩形 8"/>
          <p:cNvSpPr>
            <a:spLocks noChangeArrowheads="1"/>
          </p:cNvSpPr>
          <p:nvPr/>
        </p:nvSpPr>
        <p:spPr bwMode="auto">
          <a:xfrm>
            <a:off x="4787900" y="503238"/>
            <a:ext cx="26463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3200">
              <a:solidFill>
                <a:srgbClr val="FFC0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6636" name="矩形 13"/>
          <p:cNvSpPr>
            <a:spLocks noChangeArrowheads="1"/>
          </p:cNvSpPr>
          <p:nvPr/>
        </p:nvSpPr>
        <p:spPr bwMode="auto">
          <a:xfrm>
            <a:off x="1924050" y="1063625"/>
            <a:ext cx="85947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这是一张柱形图，如果你的演讲内容中有要表示比例的信息，可以在此页添加。点击饼图右键</a:t>
            </a:r>
            <a:r>
              <a:rPr lang="en-US" altLang="zh-CN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.-</a:t>
            </a:r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编辑数据。</a:t>
            </a:r>
            <a:r>
              <a:rPr 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 </a:t>
            </a:r>
          </a:p>
        </p:txBody>
      </p:sp>
      <p:sp>
        <p:nvSpPr>
          <p:cNvPr id="26637" name="矩形 14"/>
          <p:cNvSpPr>
            <a:spLocks noChangeArrowheads="1"/>
          </p:cNvSpPr>
          <p:nvPr/>
        </p:nvSpPr>
        <p:spPr bwMode="auto">
          <a:xfrm>
            <a:off x="2513013" y="1309688"/>
            <a:ext cx="71961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</a:rPr>
              <a:t>This is a piece of the bar chart, if you have to say speech content proportion of information,</a:t>
            </a: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</a:rPr>
              <a:t>You can add the page. Right click on the pie chart. - edit the data.</a:t>
            </a:r>
          </a:p>
        </p:txBody>
      </p:sp>
      <p:pic>
        <p:nvPicPr>
          <p:cNvPr id="26638" name="组合 15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25" y="622300"/>
            <a:ext cx="1036638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9" name="五角星 30"/>
          <p:cNvGrpSpPr>
            <a:grpSpLocks/>
          </p:cNvGrpSpPr>
          <p:nvPr/>
        </p:nvGrpSpPr>
        <p:grpSpPr bwMode="auto">
          <a:xfrm>
            <a:off x="11228388" y="5718175"/>
            <a:ext cx="409575" cy="414338"/>
            <a:chOff x="0" y="0"/>
            <a:chExt cx="258" cy="261"/>
          </a:xfrm>
        </p:grpSpPr>
        <p:pic>
          <p:nvPicPr>
            <p:cNvPr id="26640" name="五角星 3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8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41" name="Text Box 18"/>
            <p:cNvSpPr txBox="1">
              <a:spLocks noChangeArrowheads="1"/>
            </p:cNvSpPr>
            <p:nvPr/>
          </p:nvSpPr>
          <p:spPr bwMode="auto">
            <a:xfrm rot="1634128">
              <a:off x="88" y="94"/>
              <a:ext cx="73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6642" name="五角星 31"/>
          <p:cNvGrpSpPr>
            <a:grpSpLocks/>
          </p:cNvGrpSpPr>
          <p:nvPr/>
        </p:nvGrpSpPr>
        <p:grpSpPr bwMode="auto">
          <a:xfrm>
            <a:off x="4071938" y="2505075"/>
            <a:ext cx="536575" cy="561975"/>
            <a:chOff x="0" y="0"/>
            <a:chExt cx="338" cy="354"/>
          </a:xfrm>
        </p:grpSpPr>
        <p:pic>
          <p:nvPicPr>
            <p:cNvPr id="26643" name="五角星 3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8" cy="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44" name="Text Box 21"/>
            <p:cNvSpPr txBox="1">
              <a:spLocks noChangeArrowheads="1"/>
            </p:cNvSpPr>
            <p:nvPr/>
          </p:nvSpPr>
          <p:spPr bwMode="auto">
            <a:xfrm rot="515656">
              <a:off x="97" y="123"/>
              <a:ext cx="132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6645" name="椭圆形标注 1"/>
          <p:cNvGrpSpPr>
            <a:grpSpLocks/>
          </p:cNvGrpSpPr>
          <p:nvPr/>
        </p:nvGrpSpPr>
        <p:grpSpPr bwMode="auto">
          <a:xfrm>
            <a:off x="4498975" y="2017713"/>
            <a:ext cx="1079500" cy="1023937"/>
            <a:chOff x="0" y="0"/>
            <a:chExt cx="680" cy="645"/>
          </a:xfrm>
        </p:grpSpPr>
        <p:pic>
          <p:nvPicPr>
            <p:cNvPr id="26646" name="椭圆形标注 1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0" cy="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47" name="Text Box 24"/>
            <p:cNvSpPr txBox="1">
              <a:spLocks noChangeArrowheads="1"/>
            </p:cNvSpPr>
            <p:nvPr/>
          </p:nvSpPr>
          <p:spPr bwMode="auto">
            <a:xfrm>
              <a:off x="158" y="130"/>
              <a:ext cx="391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6648" name="文本框 2"/>
          <p:cNvSpPr txBox="1">
            <a:spLocks noChangeArrowheads="1"/>
          </p:cNvSpPr>
          <p:nvPr/>
        </p:nvSpPr>
        <p:spPr bwMode="auto">
          <a:xfrm>
            <a:off x="4635500" y="2268538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242829"/>
                </a:solidFill>
                <a:latin typeface="Impact" panose="020B0806030902050204" pitchFamily="34" charset="0"/>
              </a:rPr>
              <a:t>1324</a:t>
            </a:r>
            <a:endParaRPr lang="zh-CN" altLang="en-US" sz="2800">
              <a:solidFill>
                <a:srgbClr val="242829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8"/>
          <p:cNvGraphicFramePr>
            <a:graphicFrameLocks/>
          </p:cNvGraphicFramePr>
          <p:nvPr/>
        </p:nvGraphicFramePr>
        <p:xfrm>
          <a:off x="1782763" y="2300288"/>
          <a:ext cx="8674100" cy="368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7650" name="椭圆形标注 5"/>
          <p:cNvGrpSpPr>
            <a:grpSpLocks/>
          </p:cNvGrpSpPr>
          <p:nvPr/>
        </p:nvGrpSpPr>
        <p:grpSpPr bwMode="auto">
          <a:xfrm>
            <a:off x="7169150" y="2000250"/>
            <a:ext cx="1036638" cy="1023938"/>
            <a:chOff x="0" y="0"/>
            <a:chExt cx="653" cy="645"/>
          </a:xfrm>
        </p:grpSpPr>
        <p:pic>
          <p:nvPicPr>
            <p:cNvPr id="27651" name="椭圆形标注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53" cy="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2" name="Text Box 5"/>
            <p:cNvSpPr txBox="1">
              <a:spLocks noChangeArrowheads="1"/>
            </p:cNvSpPr>
            <p:nvPr/>
          </p:nvSpPr>
          <p:spPr bwMode="auto">
            <a:xfrm>
              <a:off x="131" y="129"/>
              <a:ext cx="391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7653" name="文本框 6"/>
          <p:cNvSpPr txBox="1">
            <a:spLocks noChangeArrowheads="1"/>
          </p:cNvSpPr>
          <p:nvPr/>
        </p:nvSpPr>
        <p:spPr bwMode="auto">
          <a:xfrm>
            <a:off x="7262813" y="2249488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242829"/>
                </a:solidFill>
                <a:latin typeface="Impact" panose="020B0806030902050204" pitchFamily="34" charset="0"/>
              </a:rPr>
              <a:t>1324</a:t>
            </a:r>
            <a:endParaRPr lang="zh-CN" altLang="en-US" sz="2800">
              <a:solidFill>
                <a:srgbClr val="242829"/>
              </a:solidFill>
              <a:latin typeface="Impact" panose="020B0806030902050204" pitchFamily="34" charset="0"/>
            </a:endParaRPr>
          </a:p>
        </p:txBody>
      </p:sp>
      <p:sp>
        <p:nvSpPr>
          <p:cNvPr id="27654" name="矩形 9"/>
          <p:cNvSpPr>
            <a:spLocks noChangeArrowheads="1"/>
          </p:cNvSpPr>
          <p:nvPr/>
        </p:nvSpPr>
        <p:spPr bwMode="auto">
          <a:xfrm>
            <a:off x="4787900" y="503238"/>
            <a:ext cx="26463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3200">
              <a:solidFill>
                <a:srgbClr val="FFC0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7655" name="矩形 10"/>
          <p:cNvSpPr>
            <a:spLocks noChangeArrowheads="1"/>
          </p:cNvSpPr>
          <p:nvPr/>
        </p:nvSpPr>
        <p:spPr bwMode="auto">
          <a:xfrm>
            <a:off x="1924050" y="1063625"/>
            <a:ext cx="85947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这是一张折线图，如果你的演讲内容中有要表示比例的信息，可以在此页添加。点击饼图右键</a:t>
            </a:r>
            <a:r>
              <a:rPr lang="en-US" altLang="zh-CN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.-</a:t>
            </a:r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编辑数据。</a:t>
            </a:r>
            <a:r>
              <a:rPr 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 </a:t>
            </a:r>
          </a:p>
        </p:txBody>
      </p:sp>
      <p:sp>
        <p:nvSpPr>
          <p:cNvPr id="27656" name="矩形 11"/>
          <p:cNvSpPr>
            <a:spLocks noChangeArrowheads="1"/>
          </p:cNvSpPr>
          <p:nvPr/>
        </p:nvSpPr>
        <p:spPr bwMode="auto">
          <a:xfrm>
            <a:off x="2513013" y="1309688"/>
            <a:ext cx="71961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</a:rPr>
              <a:t>This is a line chart, if you have to say speech content proportion of information,</a:t>
            </a: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</a:rPr>
              <a:t>You can add the page. Right click on the pie chart. - edit the data.</a:t>
            </a:r>
          </a:p>
        </p:txBody>
      </p:sp>
      <p:pic>
        <p:nvPicPr>
          <p:cNvPr id="27657" name="组合 1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25" y="622300"/>
            <a:ext cx="1036638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4"/>
          <p:cNvGraphicFramePr>
            <a:graphicFrameLocks/>
          </p:cNvGraphicFramePr>
          <p:nvPr/>
        </p:nvGraphicFramePr>
        <p:xfrm>
          <a:off x="554038" y="1733550"/>
          <a:ext cx="6726237" cy="3929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674" name="矩形 16"/>
          <p:cNvSpPr>
            <a:spLocks noChangeArrowheads="1"/>
          </p:cNvSpPr>
          <p:nvPr/>
        </p:nvSpPr>
        <p:spPr bwMode="auto">
          <a:xfrm>
            <a:off x="10306050" y="4973638"/>
            <a:ext cx="346075" cy="334962"/>
          </a:xfrm>
          <a:prstGeom prst="rect">
            <a:avLst/>
          </a:prstGeom>
          <a:solidFill>
            <a:srgbClr val="FEBE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5" name="矩形 17"/>
          <p:cNvSpPr>
            <a:spLocks noChangeArrowheads="1"/>
          </p:cNvSpPr>
          <p:nvPr/>
        </p:nvSpPr>
        <p:spPr bwMode="auto">
          <a:xfrm>
            <a:off x="8713788" y="4938713"/>
            <a:ext cx="7953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6AB4E"/>
                </a:solidFill>
                <a:latin typeface="方正兰亭粗黑简体" pitchFamily="2" charset="-122"/>
                <a:ea typeface="方正兰亭粗黑简体" pitchFamily="2" charset="-122"/>
              </a:rPr>
              <a:t>类目</a:t>
            </a:r>
            <a:r>
              <a:rPr lang="en-US" altLang="zh-CN">
                <a:solidFill>
                  <a:srgbClr val="F6AB4E"/>
                </a:solidFill>
                <a:latin typeface="方正兰亭粗黑简体" pitchFamily="2" charset="-122"/>
                <a:ea typeface="方正兰亭粗黑简体" pitchFamily="2" charset="-122"/>
              </a:rPr>
              <a:t>2</a:t>
            </a:r>
            <a:endParaRPr lang="zh-CN" altLang="en-US">
              <a:solidFill>
                <a:srgbClr val="F6AB4E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8676" name="矩形 18"/>
          <p:cNvSpPr>
            <a:spLocks noChangeArrowheads="1"/>
          </p:cNvSpPr>
          <p:nvPr/>
        </p:nvSpPr>
        <p:spPr bwMode="auto">
          <a:xfrm>
            <a:off x="10807700" y="4938713"/>
            <a:ext cx="800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类目</a:t>
            </a:r>
            <a:r>
              <a:rPr lang="en-US" altLang="zh-CN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4</a:t>
            </a:r>
            <a:endParaRPr lang="zh-CN" altLang="en-US">
              <a:solidFill>
                <a:srgbClr val="FFC0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8677" name="矩形 20"/>
          <p:cNvSpPr>
            <a:spLocks noChangeArrowheads="1"/>
          </p:cNvSpPr>
          <p:nvPr/>
        </p:nvSpPr>
        <p:spPr bwMode="auto">
          <a:xfrm>
            <a:off x="7529513" y="2344738"/>
            <a:ext cx="45259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8678" name="矩形 23"/>
          <p:cNvSpPr>
            <a:spLocks noChangeArrowheads="1"/>
          </p:cNvSpPr>
          <p:nvPr/>
        </p:nvSpPr>
        <p:spPr bwMode="auto">
          <a:xfrm>
            <a:off x="10807700" y="4484688"/>
            <a:ext cx="796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粗黑简体" pitchFamily="2" charset="-122"/>
                <a:ea typeface="方正兰亭粗黑简体" pitchFamily="2" charset="-122"/>
              </a:rPr>
              <a:t>类目</a:t>
            </a:r>
            <a:r>
              <a:rPr lang="en-US" altLang="zh-CN">
                <a:solidFill>
                  <a:schemeClr val="bg1"/>
                </a:solidFill>
                <a:latin typeface="方正兰亭粗黑简体" pitchFamily="2" charset="-122"/>
                <a:ea typeface="方正兰亭粗黑简体" pitchFamily="2" charset="-122"/>
              </a:rPr>
              <a:t>3</a:t>
            </a:r>
            <a:endParaRPr lang="zh-CN" altLang="en-US">
              <a:solidFill>
                <a:schemeClr val="bg1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8679" name="矩形 24"/>
          <p:cNvSpPr>
            <a:spLocks noChangeArrowheads="1"/>
          </p:cNvSpPr>
          <p:nvPr/>
        </p:nvSpPr>
        <p:spPr bwMode="auto">
          <a:xfrm>
            <a:off x="8713788" y="4484688"/>
            <a:ext cx="787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C7DD75"/>
                </a:solidFill>
                <a:latin typeface="方正兰亭粗黑简体" pitchFamily="2" charset="-122"/>
                <a:ea typeface="方正兰亭粗黑简体" pitchFamily="2" charset="-122"/>
              </a:rPr>
              <a:t>类目</a:t>
            </a:r>
            <a:r>
              <a:rPr lang="en-US" altLang="zh-CN">
                <a:solidFill>
                  <a:srgbClr val="C7DD75"/>
                </a:solidFill>
                <a:latin typeface="方正兰亭粗黑简体" pitchFamily="2" charset="-122"/>
                <a:ea typeface="方正兰亭粗黑简体" pitchFamily="2" charset="-122"/>
              </a:rPr>
              <a:t>1</a:t>
            </a:r>
            <a:endParaRPr lang="zh-CN" altLang="en-US">
              <a:solidFill>
                <a:srgbClr val="C7DD75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8680" name="矩形 25"/>
          <p:cNvSpPr>
            <a:spLocks noChangeArrowheads="1"/>
          </p:cNvSpPr>
          <p:nvPr/>
        </p:nvSpPr>
        <p:spPr bwMode="auto">
          <a:xfrm>
            <a:off x="10306050" y="4519613"/>
            <a:ext cx="346075" cy="334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81" name="矩形 26"/>
          <p:cNvSpPr>
            <a:spLocks noChangeArrowheads="1"/>
          </p:cNvSpPr>
          <p:nvPr/>
        </p:nvSpPr>
        <p:spPr bwMode="auto">
          <a:xfrm>
            <a:off x="8213725" y="4973638"/>
            <a:ext cx="346075" cy="334962"/>
          </a:xfrm>
          <a:prstGeom prst="rect">
            <a:avLst/>
          </a:prstGeom>
          <a:solidFill>
            <a:srgbClr val="F6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82" name="矩形 27"/>
          <p:cNvSpPr>
            <a:spLocks noChangeArrowheads="1"/>
          </p:cNvSpPr>
          <p:nvPr/>
        </p:nvSpPr>
        <p:spPr bwMode="auto">
          <a:xfrm>
            <a:off x="8212138" y="4519613"/>
            <a:ext cx="346075" cy="334962"/>
          </a:xfrm>
          <a:prstGeom prst="rect">
            <a:avLst/>
          </a:prstGeom>
          <a:solidFill>
            <a:srgbClr val="D7D4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8683" name="五角星 12"/>
          <p:cNvGrpSpPr>
            <a:grpSpLocks/>
          </p:cNvGrpSpPr>
          <p:nvPr/>
        </p:nvGrpSpPr>
        <p:grpSpPr bwMode="auto">
          <a:xfrm>
            <a:off x="2895600" y="5919788"/>
            <a:ext cx="401638" cy="414337"/>
            <a:chOff x="0" y="0"/>
            <a:chExt cx="253" cy="261"/>
          </a:xfrm>
        </p:grpSpPr>
        <p:pic>
          <p:nvPicPr>
            <p:cNvPr id="28684" name="五角星 1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3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5" name="Text Box 14"/>
            <p:cNvSpPr txBox="1">
              <a:spLocks noChangeArrowheads="1"/>
            </p:cNvSpPr>
            <p:nvPr/>
          </p:nvSpPr>
          <p:spPr bwMode="auto">
            <a:xfrm rot="1634128">
              <a:off x="85" y="94"/>
              <a:ext cx="73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8686" name="五角星 13"/>
          <p:cNvGrpSpPr>
            <a:grpSpLocks/>
          </p:cNvGrpSpPr>
          <p:nvPr/>
        </p:nvGrpSpPr>
        <p:grpSpPr bwMode="auto">
          <a:xfrm>
            <a:off x="6192838" y="1225550"/>
            <a:ext cx="384175" cy="390525"/>
            <a:chOff x="0" y="0"/>
            <a:chExt cx="242" cy="246"/>
          </a:xfrm>
        </p:grpSpPr>
        <p:pic>
          <p:nvPicPr>
            <p:cNvPr id="28687" name="五角星 1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2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8" name="Text Box 17"/>
            <p:cNvSpPr txBox="1">
              <a:spLocks noChangeArrowheads="1"/>
            </p:cNvSpPr>
            <p:nvPr/>
          </p:nvSpPr>
          <p:spPr bwMode="auto">
            <a:xfrm rot="1634128">
              <a:off x="84" y="90"/>
              <a:ext cx="67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8689" name="五角星 21"/>
          <p:cNvGrpSpPr>
            <a:grpSpLocks/>
          </p:cNvGrpSpPr>
          <p:nvPr/>
        </p:nvGrpSpPr>
        <p:grpSpPr bwMode="auto">
          <a:xfrm>
            <a:off x="11180763" y="5870575"/>
            <a:ext cx="493712" cy="500063"/>
            <a:chOff x="0" y="0"/>
            <a:chExt cx="311" cy="315"/>
          </a:xfrm>
        </p:grpSpPr>
        <p:pic>
          <p:nvPicPr>
            <p:cNvPr id="28690" name="五角星 21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11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91" name="Text Box 20"/>
            <p:cNvSpPr txBox="1">
              <a:spLocks noChangeArrowheads="1"/>
            </p:cNvSpPr>
            <p:nvPr/>
          </p:nvSpPr>
          <p:spPr bwMode="auto">
            <a:xfrm rot="1634128">
              <a:off x="94" y="103"/>
              <a:ext cx="110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8692" name="矩形 22"/>
          <p:cNvSpPr>
            <a:spLocks noChangeArrowheads="1"/>
          </p:cNvSpPr>
          <p:nvPr/>
        </p:nvSpPr>
        <p:spPr bwMode="auto">
          <a:xfrm>
            <a:off x="7908925" y="1987550"/>
            <a:ext cx="2338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2800">
              <a:solidFill>
                <a:srgbClr val="FFC0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8693" name="矩形 28"/>
          <p:cNvSpPr>
            <a:spLocks noChangeArrowheads="1"/>
          </p:cNvSpPr>
          <p:nvPr/>
        </p:nvSpPr>
        <p:spPr bwMode="auto">
          <a:xfrm>
            <a:off x="7980363" y="2492375"/>
            <a:ext cx="38481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在这一页，你可以添加文本内容中的数据部分</a:t>
            </a:r>
            <a:r>
              <a:rPr lang="en-US" altLang="zh-CN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尤其是含有百分比的内容。旁边的图表，会使你的演讲更吸引人哦。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8694" name="矩形 29"/>
          <p:cNvSpPr>
            <a:spLocks noChangeArrowheads="1"/>
          </p:cNvSpPr>
          <p:nvPr/>
        </p:nvSpPr>
        <p:spPr bwMode="auto">
          <a:xfrm>
            <a:off x="7983538" y="3213100"/>
            <a:ext cx="374808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在这一页，你可以添加文本内容中的数据部分</a:t>
            </a:r>
            <a:r>
              <a:rPr lang="en-US" altLang="zh-CN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尤其是含有百分比的内容。旁边的图表，会使你的演讲更吸引人哦。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28695" name="组合 3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3038" y="633413"/>
            <a:ext cx="1041400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35"/>
          <p:cNvGraphicFramePr>
            <a:graphicFrameLocks/>
          </p:cNvGraphicFramePr>
          <p:nvPr/>
        </p:nvGraphicFramePr>
        <p:xfrm>
          <a:off x="4973638" y="984250"/>
          <a:ext cx="7567612" cy="5046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4"/>
          <p:cNvGraphicFramePr>
            <a:graphicFrameLocks/>
          </p:cNvGraphicFramePr>
          <p:nvPr/>
        </p:nvGraphicFramePr>
        <p:xfrm>
          <a:off x="6081713" y="1611313"/>
          <a:ext cx="5500687" cy="3673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699" name="矩形 49"/>
          <p:cNvSpPr>
            <a:spLocks noChangeArrowheads="1"/>
          </p:cNvSpPr>
          <p:nvPr/>
        </p:nvSpPr>
        <p:spPr bwMode="auto">
          <a:xfrm rot="2971859">
            <a:off x="10186988" y="1743075"/>
            <a:ext cx="13509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Your Text </a:t>
            </a:r>
            <a:endParaRPr lang="zh-CN" alt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9700" name="矩形 50"/>
          <p:cNvSpPr>
            <a:spLocks noChangeArrowheads="1"/>
          </p:cNvSpPr>
          <p:nvPr/>
        </p:nvSpPr>
        <p:spPr bwMode="auto">
          <a:xfrm rot="-1953281">
            <a:off x="6580188" y="1062038"/>
            <a:ext cx="1339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C000"/>
                </a:solidFill>
                <a:latin typeface="方正兰亭黑简体" pitchFamily="2" charset="-122"/>
                <a:ea typeface="方正兰亭黑简体" pitchFamily="2" charset="-122"/>
              </a:rPr>
              <a:t>Your Text </a:t>
            </a:r>
            <a:endParaRPr lang="zh-CN" altLang="en-US">
              <a:solidFill>
                <a:srgbClr val="FFC000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9701" name="矩形 51"/>
          <p:cNvSpPr>
            <a:spLocks noChangeArrowheads="1"/>
          </p:cNvSpPr>
          <p:nvPr/>
        </p:nvSpPr>
        <p:spPr bwMode="auto">
          <a:xfrm rot="672196">
            <a:off x="7621588" y="5892800"/>
            <a:ext cx="1339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C7DD75"/>
                </a:solidFill>
                <a:latin typeface="方正兰亭黑简体" pitchFamily="2" charset="-122"/>
                <a:ea typeface="方正兰亭黑简体" pitchFamily="2" charset="-122"/>
              </a:rPr>
              <a:t>Your Text </a:t>
            </a:r>
            <a:endParaRPr lang="zh-CN" altLang="en-US">
              <a:solidFill>
                <a:srgbClr val="C7DD7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9702" name="矩形 52"/>
          <p:cNvSpPr>
            <a:spLocks noChangeArrowheads="1"/>
          </p:cNvSpPr>
          <p:nvPr/>
        </p:nvSpPr>
        <p:spPr bwMode="auto">
          <a:xfrm rot="-5725349">
            <a:off x="5314950" y="3386138"/>
            <a:ext cx="13382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6AB4E"/>
                </a:solidFill>
                <a:latin typeface="方正兰亭黑简体" pitchFamily="2" charset="-122"/>
                <a:ea typeface="方正兰亭黑简体" pitchFamily="2" charset="-122"/>
              </a:rPr>
              <a:t>Your Text </a:t>
            </a:r>
            <a:endParaRPr lang="zh-CN" altLang="en-US">
              <a:solidFill>
                <a:srgbClr val="F6AB4E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9703" name="文本框 58"/>
          <p:cNvSpPr txBox="1">
            <a:spLocks noChangeArrowheads="1"/>
          </p:cNvSpPr>
          <p:nvPr/>
        </p:nvSpPr>
        <p:spPr bwMode="auto">
          <a:xfrm>
            <a:off x="1038225" y="161131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04" name="文本框 1"/>
          <p:cNvSpPr txBox="1">
            <a:spLocks noChangeArrowheads="1"/>
          </p:cNvSpPr>
          <p:nvPr/>
        </p:nvSpPr>
        <p:spPr bwMode="auto">
          <a:xfrm>
            <a:off x="5067300" y="268288"/>
            <a:ext cx="185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705" name="矩形 26"/>
          <p:cNvSpPr>
            <a:spLocks noChangeArrowheads="1"/>
          </p:cNvSpPr>
          <p:nvPr/>
        </p:nvSpPr>
        <p:spPr bwMode="auto">
          <a:xfrm>
            <a:off x="785813" y="2120900"/>
            <a:ext cx="2646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3200">
              <a:solidFill>
                <a:srgbClr val="FFC0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9706" name="矩形 27"/>
          <p:cNvSpPr>
            <a:spLocks noChangeArrowheads="1"/>
          </p:cNvSpPr>
          <p:nvPr/>
        </p:nvSpPr>
        <p:spPr bwMode="auto">
          <a:xfrm>
            <a:off x="820738" y="2676525"/>
            <a:ext cx="38481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在这一页，你可以添加文本内容中的数据部分</a:t>
            </a:r>
            <a:r>
              <a:rPr lang="en-US" altLang="zh-CN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,</a:t>
            </a:r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尤其是含有百分比的内容。旁边的图表，会使你的演讲更吸引人哦。</a:t>
            </a:r>
            <a:endParaRPr 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29707" name="五角星 28"/>
          <p:cNvGrpSpPr>
            <a:grpSpLocks/>
          </p:cNvGrpSpPr>
          <p:nvPr/>
        </p:nvGrpSpPr>
        <p:grpSpPr bwMode="auto">
          <a:xfrm>
            <a:off x="1584325" y="5357813"/>
            <a:ext cx="403225" cy="414337"/>
            <a:chOff x="0" y="0"/>
            <a:chExt cx="254" cy="261"/>
          </a:xfrm>
        </p:grpSpPr>
        <p:pic>
          <p:nvPicPr>
            <p:cNvPr id="29708" name="五角星 2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4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9" name="Text Box 14"/>
            <p:cNvSpPr txBox="1">
              <a:spLocks noChangeArrowheads="1"/>
            </p:cNvSpPr>
            <p:nvPr/>
          </p:nvSpPr>
          <p:spPr bwMode="auto">
            <a:xfrm rot="1634128">
              <a:off x="87" y="94"/>
              <a:ext cx="73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710" name="五角星 29"/>
          <p:cNvGrpSpPr>
            <a:grpSpLocks/>
          </p:cNvGrpSpPr>
          <p:nvPr/>
        </p:nvGrpSpPr>
        <p:grpSpPr bwMode="auto">
          <a:xfrm>
            <a:off x="49213" y="2457450"/>
            <a:ext cx="388937" cy="395288"/>
            <a:chOff x="0" y="0"/>
            <a:chExt cx="245" cy="249"/>
          </a:xfrm>
        </p:grpSpPr>
        <p:pic>
          <p:nvPicPr>
            <p:cNvPr id="29711" name="五角星 2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5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2" name="Text Box 17"/>
            <p:cNvSpPr txBox="1">
              <a:spLocks noChangeArrowheads="1"/>
            </p:cNvSpPr>
            <p:nvPr/>
          </p:nvSpPr>
          <p:spPr bwMode="auto">
            <a:xfrm rot="1634128">
              <a:off x="86" y="91"/>
              <a:ext cx="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713" name="五角星 30"/>
          <p:cNvGrpSpPr>
            <a:grpSpLocks/>
          </p:cNvGrpSpPr>
          <p:nvPr/>
        </p:nvGrpSpPr>
        <p:grpSpPr bwMode="auto">
          <a:xfrm>
            <a:off x="9034463" y="-60325"/>
            <a:ext cx="450850" cy="457200"/>
            <a:chOff x="0" y="0"/>
            <a:chExt cx="284" cy="288"/>
          </a:xfrm>
        </p:grpSpPr>
        <p:pic>
          <p:nvPicPr>
            <p:cNvPr id="29714" name="五角星 3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5" name="Text Box 20"/>
            <p:cNvSpPr txBox="1">
              <a:spLocks noChangeArrowheads="1"/>
            </p:cNvSpPr>
            <p:nvPr/>
          </p:nvSpPr>
          <p:spPr bwMode="auto">
            <a:xfrm rot="1634128">
              <a:off x="88" y="97"/>
              <a:ext cx="94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716" name="五角星 31"/>
          <p:cNvGrpSpPr>
            <a:grpSpLocks/>
          </p:cNvGrpSpPr>
          <p:nvPr/>
        </p:nvGrpSpPr>
        <p:grpSpPr bwMode="auto">
          <a:xfrm>
            <a:off x="5181600" y="1468438"/>
            <a:ext cx="493713" cy="500062"/>
            <a:chOff x="0" y="0"/>
            <a:chExt cx="311" cy="315"/>
          </a:xfrm>
        </p:grpSpPr>
        <p:pic>
          <p:nvPicPr>
            <p:cNvPr id="29717" name="五角星 31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11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8" name="Text Box 23"/>
            <p:cNvSpPr txBox="1">
              <a:spLocks noChangeArrowheads="1"/>
            </p:cNvSpPr>
            <p:nvPr/>
          </p:nvSpPr>
          <p:spPr bwMode="auto">
            <a:xfrm rot="1634128">
              <a:off x="94" y="104"/>
              <a:ext cx="110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9719" name="矩形 32"/>
          <p:cNvSpPr>
            <a:spLocks noChangeArrowheads="1"/>
          </p:cNvSpPr>
          <p:nvPr/>
        </p:nvSpPr>
        <p:spPr bwMode="auto">
          <a:xfrm>
            <a:off x="823913" y="3536950"/>
            <a:ext cx="384968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图中共含有两个饼图，双击选中可以编辑数据，记得要两个部分都要编辑。在环状图的外侧可以添加每个部分的描述，看起来更加美观。</a:t>
            </a:r>
            <a:endParaRPr 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7"/>
          <p:cNvSpPr txBox="1">
            <a:spLocks noChangeArrowheads="1"/>
          </p:cNvSpPr>
          <p:nvPr/>
        </p:nvSpPr>
        <p:spPr bwMode="auto">
          <a:xfrm>
            <a:off x="4686300" y="1905000"/>
            <a:ext cx="3363913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rgbClr val="232726"/>
                </a:solidFill>
                <a:latin typeface="Impact" panose="020B0806030902050204" pitchFamily="34" charset="0"/>
              </a:rPr>
              <a:t>PART </a:t>
            </a:r>
            <a:r>
              <a:rPr lang="en-US" altLang="zh-CN" sz="11500">
                <a:solidFill>
                  <a:srgbClr val="232726"/>
                </a:solidFill>
                <a:latin typeface="Impact" panose="020B0806030902050204" pitchFamily="34" charset="0"/>
              </a:rPr>
              <a:t>2</a:t>
            </a:r>
            <a:endParaRPr lang="zh-CN" altLang="en-US" sz="8800">
              <a:solidFill>
                <a:srgbClr val="232726"/>
              </a:solidFill>
              <a:latin typeface="Impact" panose="020B0806030902050204" pitchFamily="34" charset="0"/>
            </a:endParaRPr>
          </a:p>
        </p:txBody>
      </p:sp>
      <p:grpSp>
        <p:nvGrpSpPr>
          <p:cNvPr id="30722" name="五角星 9"/>
          <p:cNvGrpSpPr>
            <a:grpSpLocks/>
          </p:cNvGrpSpPr>
          <p:nvPr/>
        </p:nvGrpSpPr>
        <p:grpSpPr bwMode="auto">
          <a:xfrm>
            <a:off x="2335213" y="6424613"/>
            <a:ext cx="328612" cy="336550"/>
            <a:chOff x="0" y="0"/>
            <a:chExt cx="207" cy="212"/>
          </a:xfrm>
        </p:grpSpPr>
        <p:pic>
          <p:nvPicPr>
            <p:cNvPr id="30723" name="五角星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4" name="Text Box 5"/>
            <p:cNvSpPr txBox="1">
              <a:spLocks noChangeArrowheads="1"/>
            </p:cNvSpPr>
            <p:nvPr/>
          </p:nvSpPr>
          <p:spPr bwMode="auto">
            <a:xfrm rot="1634128">
              <a:off x="79" y="85"/>
              <a:ext cx="43" cy="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0725" name="五角星 10"/>
          <p:cNvGrpSpPr>
            <a:grpSpLocks/>
          </p:cNvGrpSpPr>
          <p:nvPr/>
        </p:nvGrpSpPr>
        <p:grpSpPr bwMode="auto">
          <a:xfrm>
            <a:off x="10760075" y="450850"/>
            <a:ext cx="388938" cy="396875"/>
            <a:chOff x="0" y="0"/>
            <a:chExt cx="245" cy="250"/>
          </a:xfrm>
        </p:grpSpPr>
        <p:pic>
          <p:nvPicPr>
            <p:cNvPr id="30726" name="五角星 1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7" name="Text Box 8"/>
            <p:cNvSpPr txBox="1">
              <a:spLocks noChangeArrowheads="1"/>
            </p:cNvSpPr>
            <p:nvPr/>
          </p:nvSpPr>
          <p:spPr bwMode="auto">
            <a:xfrm rot="1634128">
              <a:off x="86" y="91"/>
              <a:ext cx="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0728" name="五角星 11"/>
          <p:cNvGrpSpPr>
            <a:grpSpLocks/>
          </p:cNvGrpSpPr>
          <p:nvPr/>
        </p:nvGrpSpPr>
        <p:grpSpPr bwMode="auto">
          <a:xfrm>
            <a:off x="6924675" y="5095875"/>
            <a:ext cx="450850" cy="457200"/>
            <a:chOff x="0" y="0"/>
            <a:chExt cx="284" cy="288"/>
          </a:xfrm>
        </p:grpSpPr>
        <p:pic>
          <p:nvPicPr>
            <p:cNvPr id="30729" name="五角星 1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0" name="Text Box 11"/>
            <p:cNvSpPr txBox="1">
              <a:spLocks noChangeArrowheads="1"/>
            </p:cNvSpPr>
            <p:nvPr/>
          </p:nvSpPr>
          <p:spPr bwMode="auto">
            <a:xfrm rot="1634128">
              <a:off x="89" y="99"/>
              <a:ext cx="93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0731" name="五角星 12"/>
          <p:cNvGrpSpPr>
            <a:grpSpLocks/>
          </p:cNvGrpSpPr>
          <p:nvPr/>
        </p:nvGrpSpPr>
        <p:grpSpPr bwMode="auto">
          <a:xfrm>
            <a:off x="3584575" y="3694113"/>
            <a:ext cx="493713" cy="500062"/>
            <a:chOff x="0" y="0"/>
            <a:chExt cx="311" cy="315"/>
          </a:xfrm>
        </p:grpSpPr>
        <p:pic>
          <p:nvPicPr>
            <p:cNvPr id="30732" name="五角星 12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11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3" name="Text Box 14"/>
            <p:cNvSpPr txBox="1">
              <a:spLocks noChangeArrowheads="1"/>
            </p:cNvSpPr>
            <p:nvPr/>
          </p:nvSpPr>
          <p:spPr bwMode="auto">
            <a:xfrm rot="1634128">
              <a:off x="95" y="103"/>
              <a:ext cx="110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0734" name="组合 1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13" y="4456113"/>
            <a:ext cx="16637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35" name="组合 35"/>
          <p:cNvGrpSpPr>
            <a:grpSpLocks/>
          </p:cNvGrpSpPr>
          <p:nvPr/>
        </p:nvGrpSpPr>
        <p:grpSpPr bwMode="auto">
          <a:xfrm>
            <a:off x="3702050" y="1257300"/>
            <a:ext cx="5203825" cy="3695700"/>
            <a:chOff x="0" y="0"/>
            <a:chExt cx="5846941" cy="4152900"/>
          </a:xfrm>
        </p:grpSpPr>
        <p:sp>
          <p:nvSpPr>
            <p:cNvPr id="30736" name="椭圆 36"/>
            <p:cNvSpPr>
              <a:spLocks noChangeArrowheads="1"/>
            </p:cNvSpPr>
            <p:nvPr/>
          </p:nvSpPr>
          <p:spPr bwMode="auto">
            <a:xfrm>
              <a:off x="812453" y="0"/>
              <a:ext cx="4152900" cy="4152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37" name="椭圆 37"/>
            <p:cNvSpPr>
              <a:spLocks noChangeArrowheads="1"/>
            </p:cNvSpPr>
            <p:nvPr/>
          </p:nvSpPr>
          <p:spPr bwMode="auto">
            <a:xfrm rot="-5931171">
              <a:off x="1713796" y="-750209"/>
              <a:ext cx="2419350" cy="5846941"/>
            </a:xfrm>
            <a:prstGeom prst="ellipse">
              <a:avLst/>
            </a:prstGeom>
            <a:noFill/>
            <a:ln w="76200">
              <a:solidFill>
                <a:srgbClr val="FFC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38" name="椭圆 38"/>
            <p:cNvSpPr>
              <a:spLocks noChangeArrowheads="1"/>
            </p:cNvSpPr>
            <p:nvPr/>
          </p:nvSpPr>
          <p:spPr bwMode="auto">
            <a:xfrm rot="-1123817">
              <a:off x="859468" y="360902"/>
              <a:ext cx="2994324" cy="223767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39" name="椭圆 39"/>
            <p:cNvSpPr>
              <a:spLocks noChangeArrowheads="1"/>
            </p:cNvSpPr>
            <p:nvPr/>
          </p:nvSpPr>
          <p:spPr bwMode="auto">
            <a:xfrm rot="185161">
              <a:off x="1735767" y="227552"/>
              <a:ext cx="2994324" cy="2237673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0740" name="文本框 40"/>
          <p:cNvSpPr txBox="1">
            <a:spLocks noChangeArrowheads="1"/>
          </p:cNvSpPr>
          <p:nvPr/>
        </p:nvSpPr>
        <p:spPr bwMode="auto">
          <a:xfrm>
            <a:off x="4686300" y="2057400"/>
            <a:ext cx="3405188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rgbClr val="232726"/>
                </a:solidFill>
                <a:latin typeface="Impact" panose="020B0806030902050204" pitchFamily="34" charset="0"/>
              </a:rPr>
              <a:t>PART </a:t>
            </a:r>
            <a:r>
              <a:rPr lang="en-US" altLang="zh-CN" sz="11500">
                <a:solidFill>
                  <a:srgbClr val="232726"/>
                </a:solidFill>
                <a:latin typeface="Impact" panose="020B0806030902050204" pitchFamily="34" charset="0"/>
              </a:rPr>
              <a:t>3</a:t>
            </a:r>
            <a:endParaRPr lang="zh-CN" altLang="en-US" sz="8800">
              <a:solidFill>
                <a:srgbClr val="232726"/>
              </a:solidFill>
              <a:latin typeface="Impact" panose="020B0806030902050204" pitchFamily="34" charset="0"/>
            </a:endParaRPr>
          </a:p>
        </p:txBody>
      </p:sp>
      <p:sp>
        <p:nvSpPr>
          <p:cNvPr id="30741" name="矩形 41"/>
          <p:cNvSpPr>
            <a:spLocks noChangeArrowheads="1"/>
          </p:cNvSpPr>
          <p:nvPr/>
        </p:nvSpPr>
        <p:spPr bwMode="auto">
          <a:xfrm>
            <a:off x="4100513" y="5614988"/>
            <a:ext cx="4133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在此添加你的目录大标题</a:t>
            </a:r>
          </a:p>
        </p:txBody>
      </p:sp>
      <p:sp>
        <p:nvSpPr>
          <p:cNvPr id="30742" name="矩形 42"/>
          <p:cNvSpPr>
            <a:spLocks noChangeArrowheads="1"/>
          </p:cNvSpPr>
          <p:nvPr/>
        </p:nvSpPr>
        <p:spPr bwMode="auto">
          <a:xfrm>
            <a:off x="1704975" y="6088063"/>
            <a:ext cx="9394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第二部分主要是发展历程、地区分布之类的信息图</a:t>
            </a:r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+</a:t>
            </a:r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文字。尽量使内容简练、逻辑分明哦！</a:t>
            </a:r>
          </a:p>
          <a:p>
            <a:pPr eaLnBrk="1" hangingPunct="1"/>
            <a:endParaRPr lang="zh-CN" alt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18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1746" name="任意多边形 15"/>
            <p:cNvSpPr>
              <a:spLocks noChangeArrowheads="1"/>
            </p:cNvSpPr>
            <p:nvPr/>
          </p:nvSpPr>
          <p:spPr bwMode="auto">
            <a:xfrm>
              <a:off x="0" y="0"/>
              <a:ext cx="12192000" cy="6858000"/>
            </a:xfrm>
            <a:custGeom>
              <a:avLst/>
              <a:gdLst>
                <a:gd name="T0" fmla="*/ 7353300 w 12192000"/>
                <a:gd name="T1" fmla="*/ 476250 h 6858000"/>
                <a:gd name="T2" fmla="*/ 4933950 w 12192000"/>
                <a:gd name="T3" fmla="*/ 2895600 h 6858000"/>
                <a:gd name="T4" fmla="*/ 7353300 w 12192000"/>
                <a:gd name="T5" fmla="*/ 5314950 h 6858000"/>
                <a:gd name="T6" fmla="*/ 9772650 w 12192000"/>
                <a:gd name="T7" fmla="*/ 2895600 h 6858000"/>
                <a:gd name="T8" fmla="*/ 7353300 w 12192000"/>
                <a:gd name="T9" fmla="*/ 476250 h 6858000"/>
                <a:gd name="T10" fmla="*/ 0 w 12192000"/>
                <a:gd name="T11" fmla="*/ 0 h 6858000"/>
                <a:gd name="T12" fmla="*/ 12192000 w 12192000"/>
                <a:gd name="T13" fmla="*/ 0 h 6858000"/>
                <a:gd name="T14" fmla="*/ 12192000 w 12192000"/>
                <a:gd name="T15" fmla="*/ 6858000 h 6858000"/>
                <a:gd name="T16" fmla="*/ 0 w 12192000"/>
                <a:gd name="T17" fmla="*/ 6858000 h 6858000"/>
                <a:gd name="T18" fmla="*/ 0 w 12192000"/>
                <a:gd name="T19" fmla="*/ 0 h 6858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92000" h="6858000">
                  <a:moveTo>
                    <a:pt x="7353300" y="476250"/>
                  </a:moveTo>
                  <a:cubicBezTo>
                    <a:pt x="6017130" y="476250"/>
                    <a:pt x="4933950" y="1559430"/>
                    <a:pt x="4933950" y="2895600"/>
                  </a:cubicBezTo>
                  <a:cubicBezTo>
                    <a:pt x="4933950" y="4231770"/>
                    <a:pt x="6017130" y="5314950"/>
                    <a:pt x="7353300" y="5314950"/>
                  </a:cubicBezTo>
                  <a:cubicBezTo>
                    <a:pt x="8689470" y="5314950"/>
                    <a:pt x="9772650" y="4231770"/>
                    <a:pt x="9772650" y="2895600"/>
                  </a:cubicBezTo>
                  <a:cubicBezTo>
                    <a:pt x="9772650" y="1559430"/>
                    <a:pt x="8689470" y="476250"/>
                    <a:pt x="7353300" y="476250"/>
                  </a:cubicBez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392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747" name="椭圆 1"/>
            <p:cNvSpPr>
              <a:spLocks noChangeArrowheads="1"/>
            </p:cNvSpPr>
            <p:nvPr/>
          </p:nvSpPr>
          <p:spPr bwMode="auto">
            <a:xfrm rot="-1640583">
              <a:off x="4319935" y="2345302"/>
              <a:ext cx="6625826" cy="2247531"/>
            </a:xfrm>
            <a:prstGeom prst="ellipse">
              <a:avLst/>
            </a:prstGeom>
            <a:noFill/>
            <a:ln w="76200">
              <a:solidFill>
                <a:srgbClr val="FFC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748" name="椭圆 11"/>
            <p:cNvSpPr>
              <a:spLocks noChangeArrowheads="1"/>
            </p:cNvSpPr>
            <p:nvPr/>
          </p:nvSpPr>
          <p:spPr bwMode="auto">
            <a:xfrm>
              <a:off x="5086350" y="2667000"/>
              <a:ext cx="1714500" cy="1714500"/>
            </a:xfrm>
            <a:prstGeom prst="ellipse">
              <a:avLst/>
            </a:prstGeom>
            <a:solidFill>
              <a:srgbClr val="23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749" name="椭圆 16"/>
            <p:cNvSpPr>
              <a:spLocks noChangeArrowheads="1"/>
            </p:cNvSpPr>
            <p:nvPr/>
          </p:nvSpPr>
          <p:spPr bwMode="auto">
            <a:xfrm>
              <a:off x="7829550" y="1238250"/>
              <a:ext cx="1714500" cy="1714500"/>
            </a:xfrm>
            <a:prstGeom prst="ellipse">
              <a:avLst/>
            </a:prstGeom>
            <a:solidFill>
              <a:srgbClr val="23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750" name="椭圆 17"/>
            <p:cNvSpPr>
              <a:spLocks noChangeArrowheads="1"/>
            </p:cNvSpPr>
            <p:nvPr/>
          </p:nvSpPr>
          <p:spPr bwMode="auto">
            <a:xfrm>
              <a:off x="6000750" y="1695450"/>
              <a:ext cx="2247900" cy="1714500"/>
            </a:xfrm>
            <a:prstGeom prst="ellipse">
              <a:avLst/>
            </a:prstGeom>
            <a:solidFill>
              <a:srgbClr val="23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1751" name="矩形 13"/>
          <p:cNvSpPr>
            <a:spLocks noChangeArrowheads="1"/>
          </p:cNvSpPr>
          <p:nvPr/>
        </p:nvSpPr>
        <p:spPr bwMode="auto">
          <a:xfrm>
            <a:off x="917575" y="2740025"/>
            <a:ext cx="3097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添加你的内容，尽量使内容简练、逻辑分明哦！这页主要可以添加一些有关金钱方面的数据。</a:t>
            </a:r>
          </a:p>
        </p:txBody>
      </p:sp>
      <p:sp>
        <p:nvSpPr>
          <p:cNvPr id="31752" name="标题 1"/>
          <p:cNvSpPr txBox="1">
            <a:spLocks noChangeArrowheads="1"/>
          </p:cNvSpPr>
          <p:nvPr/>
        </p:nvSpPr>
        <p:spPr bwMode="auto">
          <a:xfrm>
            <a:off x="5180013" y="2120900"/>
            <a:ext cx="43640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200">
                <a:solidFill>
                  <a:schemeClr val="bg1"/>
                </a:solidFill>
                <a:latin typeface="方正兰亭粗黑简体" pitchFamily="2" charset="-122"/>
                <a:ea typeface="方正兰亭粗黑简体" pitchFamily="2" charset="-122"/>
              </a:rPr>
              <a:t>在这里添加您的数字</a:t>
            </a:r>
            <a:endParaRPr lang="en-US" sz="3200">
              <a:solidFill>
                <a:schemeClr val="bg1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31753" name="文本框 2"/>
          <p:cNvSpPr txBox="1">
            <a:spLocks noChangeArrowheads="1"/>
          </p:cNvSpPr>
          <p:nvPr/>
        </p:nvSpPr>
        <p:spPr bwMode="auto">
          <a:xfrm>
            <a:off x="5508625" y="2587625"/>
            <a:ext cx="80168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rgbClr val="9DC3E6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$</a:t>
            </a:r>
            <a:endParaRPr lang="zh-CN" altLang="en-US" sz="8000">
              <a:solidFill>
                <a:srgbClr val="9DC3E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54" name="文本框 4"/>
          <p:cNvSpPr txBox="1">
            <a:spLocks noChangeArrowheads="1"/>
          </p:cNvSpPr>
          <p:nvPr/>
        </p:nvSpPr>
        <p:spPr bwMode="auto">
          <a:xfrm>
            <a:off x="6281738" y="2597150"/>
            <a:ext cx="295116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chemeClr val="bg1"/>
                </a:solidFill>
                <a:latin typeface="Impact" panose="020B0806030902050204" pitchFamily="34" charset="0"/>
                <a:ea typeface="方正兰亭黑简体" pitchFamily="2" charset="-122"/>
              </a:rPr>
              <a:t>111,111</a:t>
            </a:r>
            <a:endParaRPr lang="zh-CN" altLang="en-US" sz="8800">
              <a:solidFill>
                <a:schemeClr val="bg1"/>
              </a:solidFill>
              <a:latin typeface="Impact" panose="020B0806030902050204" pitchFamily="34" charset="0"/>
              <a:ea typeface="方正兰亭黑简体" pitchFamily="2" charset="-122"/>
            </a:endParaRPr>
          </a:p>
        </p:txBody>
      </p:sp>
      <p:sp>
        <p:nvSpPr>
          <p:cNvPr id="31755" name="矩形 12"/>
          <p:cNvSpPr>
            <a:spLocks noChangeArrowheads="1"/>
          </p:cNvSpPr>
          <p:nvPr/>
        </p:nvSpPr>
        <p:spPr bwMode="auto">
          <a:xfrm>
            <a:off x="877888" y="2109788"/>
            <a:ext cx="20304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添加描述</a:t>
            </a:r>
            <a:endParaRPr lang="en-US" sz="3600">
              <a:solidFill>
                <a:srgbClr val="FFC0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31756" name="矩形 19"/>
          <p:cNvSpPr>
            <a:spLocks noChangeArrowheads="1"/>
          </p:cNvSpPr>
          <p:nvPr/>
        </p:nvSpPr>
        <p:spPr bwMode="auto">
          <a:xfrm>
            <a:off x="917575" y="3519488"/>
            <a:ext cx="30972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  <a:latin typeface="Calibri Light" panose="020F0302020204030204" pitchFamily="34" charset="0"/>
                <a:ea typeface="方正兰亭黑简体" pitchFamily="2" charset="-122"/>
              </a:rPr>
              <a:t>Add your content, make content is concise, logical and clear! This page is mainly can add some data about money.</a:t>
            </a:r>
            <a:endParaRPr lang="zh-CN" altLang="en-US" sz="1400">
              <a:solidFill>
                <a:schemeClr val="bg1"/>
              </a:solidFill>
              <a:latin typeface="Calibri Light" panose="020F0302020204030204" pitchFamily="34" charset="0"/>
              <a:ea typeface="方正兰亭黑简体" pitchFamily="2" charset="-122"/>
            </a:endParaRPr>
          </a:p>
        </p:txBody>
      </p:sp>
      <p:pic>
        <p:nvPicPr>
          <p:cNvPr id="31757" name="组合 2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3300" y="4578350"/>
            <a:ext cx="1347788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58" name="五角星 36"/>
          <p:cNvGrpSpPr>
            <a:grpSpLocks/>
          </p:cNvGrpSpPr>
          <p:nvPr/>
        </p:nvGrpSpPr>
        <p:grpSpPr bwMode="auto">
          <a:xfrm>
            <a:off x="10869613" y="603250"/>
            <a:ext cx="450850" cy="457200"/>
            <a:chOff x="0" y="0"/>
            <a:chExt cx="284" cy="288"/>
          </a:xfrm>
        </p:grpSpPr>
        <p:pic>
          <p:nvPicPr>
            <p:cNvPr id="31759" name="五角星 3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0" name="Text Box 17"/>
            <p:cNvSpPr txBox="1">
              <a:spLocks noChangeArrowheads="1"/>
            </p:cNvSpPr>
            <p:nvPr/>
          </p:nvSpPr>
          <p:spPr bwMode="auto">
            <a:xfrm rot="1634128">
              <a:off x="90" y="98"/>
              <a:ext cx="94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1761" name="五角星 37"/>
          <p:cNvGrpSpPr>
            <a:grpSpLocks/>
          </p:cNvGrpSpPr>
          <p:nvPr/>
        </p:nvGrpSpPr>
        <p:grpSpPr bwMode="auto">
          <a:xfrm>
            <a:off x="6297613" y="5065713"/>
            <a:ext cx="450850" cy="457200"/>
            <a:chOff x="0" y="0"/>
            <a:chExt cx="284" cy="288"/>
          </a:xfrm>
        </p:grpSpPr>
        <p:pic>
          <p:nvPicPr>
            <p:cNvPr id="31762" name="五角星 3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3" name="Text Box 20"/>
            <p:cNvSpPr txBox="1">
              <a:spLocks noChangeArrowheads="1"/>
            </p:cNvSpPr>
            <p:nvPr/>
          </p:nvSpPr>
          <p:spPr bwMode="auto">
            <a:xfrm rot="1634128">
              <a:off x="90" y="99"/>
              <a:ext cx="94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1764" name="五角星 38"/>
          <p:cNvGrpSpPr>
            <a:grpSpLocks/>
          </p:cNvGrpSpPr>
          <p:nvPr/>
        </p:nvGrpSpPr>
        <p:grpSpPr bwMode="auto">
          <a:xfrm>
            <a:off x="1768475" y="-158750"/>
            <a:ext cx="450850" cy="457200"/>
            <a:chOff x="0" y="0"/>
            <a:chExt cx="284" cy="288"/>
          </a:xfrm>
        </p:grpSpPr>
        <p:pic>
          <p:nvPicPr>
            <p:cNvPr id="31765" name="五角星 3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6" name="Text Box 23"/>
            <p:cNvSpPr txBox="1">
              <a:spLocks noChangeArrowheads="1"/>
            </p:cNvSpPr>
            <p:nvPr/>
          </p:nvSpPr>
          <p:spPr bwMode="auto">
            <a:xfrm rot="1634128">
              <a:off x="88" y="97"/>
              <a:ext cx="94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1"/>
          <p:cNvSpPr>
            <a:spLocks noChangeArrowheads="1"/>
          </p:cNvSpPr>
          <p:nvPr/>
        </p:nvSpPr>
        <p:spPr bwMode="auto">
          <a:xfrm>
            <a:off x="6132513" y="0"/>
            <a:ext cx="6230937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770" name="矩形 2"/>
          <p:cNvSpPr>
            <a:spLocks noChangeArrowheads="1"/>
          </p:cNvSpPr>
          <p:nvPr/>
        </p:nvSpPr>
        <p:spPr bwMode="auto">
          <a:xfrm>
            <a:off x="927100" y="5260975"/>
            <a:ext cx="26463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chemeClr val="bg1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3200">
              <a:solidFill>
                <a:schemeClr val="bg1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32771" name="矩形 3"/>
          <p:cNvSpPr>
            <a:spLocks noChangeArrowheads="1"/>
          </p:cNvSpPr>
          <p:nvPr/>
        </p:nvSpPr>
        <p:spPr bwMode="auto">
          <a:xfrm>
            <a:off x="927100" y="5811838"/>
            <a:ext cx="35702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添加你的内容，</a:t>
            </a:r>
            <a:endParaRPr 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尽量使内容简练、逻辑分明哦！</a:t>
            </a:r>
          </a:p>
        </p:txBody>
      </p:sp>
      <p:sp>
        <p:nvSpPr>
          <p:cNvPr id="32772" name="矩形 4"/>
          <p:cNvSpPr>
            <a:spLocks noChangeArrowheads="1"/>
          </p:cNvSpPr>
          <p:nvPr/>
        </p:nvSpPr>
        <p:spPr bwMode="auto">
          <a:xfrm>
            <a:off x="8115300" y="5326063"/>
            <a:ext cx="2646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3200">
              <a:solidFill>
                <a:srgbClr val="FFC0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32773" name="矩形 5"/>
          <p:cNvSpPr>
            <a:spLocks noChangeArrowheads="1"/>
          </p:cNvSpPr>
          <p:nvPr/>
        </p:nvSpPr>
        <p:spPr bwMode="auto">
          <a:xfrm>
            <a:off x="8115300" y="5851525"/>
            <a:ext cx="35702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C000"/>
                </a:solidFill>
                <a:latin typeface="方正兰亭黑简体" pitchFamily="2" charset="-122"/>
                <a:ea typeface="方正兰亭黑简体" pitchFamily="2" charset="-122"/>
              </a:rPr>
              <a:t>添加你的内容，</a:t>
            </a:r>
            <a:endParaRPr lang="en-US">
              <a:solidFill>
                <a:srgbClr val="FFC000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eaLnBrk="1" hangingPunct="1"/>
            <a:r>
              <a:rPr lang="zh-CN" altLang="en-US">
                <a:solidFill>
                  <a:srgbClr val="FFC000"/>
                </a:solidFill>
                <a:latin typeface="方正兰亭黑简体" pitchFamily="2" charset="-122"/>
                <a:ea typeface="方正兰亭黑简体" pitchFamily="2" charset="-122"/>
              </a:rPr>
              <a:t>尽量使内容简练、逻辑分明哦！</a:t>
            </a:r>
          </a:p>
        </p:txBody>
      </p:sp>
      <p:sp>
        <p:nvSpPr>
          <p:cNvPr id="32774" name="矩形 9"/>
          <p:cNvSpPr>
            <a:spLocks noChangeArrowheads="1"/>
          </p:cNvSpPr>
          <p:nvPr/>
        </p:nvSpPr>
        <p:spPr bwMode="auto">
          <a:xfrm>
            <a:off x="2790825" y="4217988"/>
            <a:ext cx="3341688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5" name="矩形 13"/>
          <p:cNvSpPr>
            <a:spLocks noChangeArrowheads="1"/>
          </p:cNvSpPr>
          <p:nvPr/>
        </p:nvSpPr>
        <p:spPr bwMode="auto">
          <a:xfrm>
            <a:off x="6132513" y="4214813"/>
            <a:ext cx="1982787" cy="307975"/>
          </a:xfrm>
          <a:prstGeom prst="rect">
            <a:avLst/>
          </a:prstGeom>
          <a:solidFill>
            <a:srgbClr val="F6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32776" name="文本框 14"/>
          <p:cNvSpPr txBox="1">
            <a:spLocks noChangeArrowheads="1"/>
          </p:cNvSpPr>
          <p:nvPr/>
        </p:nvSpPr>
        <p:spPr bwMode="auto">
          <a:xfrm>
            <a:off x="3859213" y="587375"/>
            <a:ext cx="22367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bg1"/>
                </a:solidFill>
                <a:latin typeface="方正兰亭粗黑简体" pitchFamily="2" charset="-122"/>
                <a:ea typeface="方正兰亭粗黑简体" pitchFamily="2" charset="-122"/>
              </a:rPr>
              <a:t>茫茫宇宙中</a:t>
            </a:r>
          </a:p>
        </p:txBody>
      </p:sp>
      <p:sp>
        <p:nvSpPr>
          <p:cNvPr id="32777" name="文本框 15"/>
          <p:cNvSpPr txBox="1">
            <a:spLocks noChangeArrowheads="1"/>
          </p:cNvSpPr>
          <p:nvPr/>
        </p:nvSpPr>
        <p:spPr bwMode="auto">
          <a:xfrm>
            <a:off x="6132513" y="587375"/>
            <a:ext cx="26463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6AB4E"/>
                </a:solidFill>
                <a:latin typeface="方正兰亭粗黑简体" pitchFamily="2" charset="-122"/>
                <a:ea typeface="方正兰亭粗黑简体" pitchFamily="2" charset="-122"/>
              </a:rPr>
              <a:t>等待梦想开花</a:t>
            </a:r>
          </a:p>
        </p:txBody>
      </p:sp>
      <p:sp>
        <p:nvSpPr>
          <p:cNvPr id="32778" name="矩形 8"/>
          <p:cNvSpPr>
            <a:spLocks noChangeArrowheads="1"/>
          </p:cNvSpPr>
          <p:nvPr/>
        </p:nvSpPr>
        <p:spPr bwMode="auto">
          <a:xfrm>
            <a:off x="3895725" y="3413125"/>
            <a:ext cx="2236788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9" name="矩形 16"/>
          <p:cNvSpPr>
            <a:spLocks noChangeArrowheads="1"/>
          </p:cNvSpPr>
          <p:nvPr/>
        </p:nvSpPr>
        <p:spPr bwMode="auto">
          <a:xfrm>
            <a:off x="6132513" y="3413125"/>
            <a:ext cx="2613025" cy="307975"/>
          </a:xfrm>
          <a:prstGeom prst="rect">
            <a:avLst/>
          </a:prstGeom>
          <a:solidFill>
            <a:srgbClr val="F6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32780" name="矩形 6"/>
          <p:cNvSpPr>
            <a:spLocks noChangeArrowheads="1"/>
          </p:cNvSpPr>
          <p:nvPr/>
        </p:nvSpPr>
        <p:spPr bwMode="auto">
          <a:xfrm>
            <a:off x="2200275" y="1809750"/>
            <a:ext cx="3932238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1" name="矩形 18"/>
          <p:cNvSpPr>
            <a:spLocks noChangeArrowheads="1"/>
          </p:cNvSpPr>
          <p:nvPr/>
        </p:nvSpPr>
        <p:spPr bwMode="auto">
          <a:xfrm>
            <a:off x="6132513" y="1809750"/>
            <a:ext cx="2386012" cy="307975"/>
          </a:xfrm>
          <a:prstGeom prst="rect">
            <a:avLst/>
          </a:prstGeom>
          <a:solidFill>
            <a:srgbClr val="F6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32782" name="矩形 17"/>
          <p:cNvSpPr>
            <a:spLocks noChangeArrowheads="1"/>
          </p:cNvSpPr>
          <p:nvPr/>
        </p:nvSpPr>
        <p:spPr bwMode="auto">
          <a:xfrm>
            <a:off x="6102350" y="2579688"/>
            <a:ext cx="930275" cy="307975"/>
          </a:xfrm>
          <a:prstGeom prst="rect">
            <a:avLst/>
          </a:prstGeom>
          <a:solidFill>
            <a:srgbClr val="F6AB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32783" name="矩形 7"/>
          <p:cNvSpPr>
            <a:spLocks noChangeArrowheads="1"/>
          </p:cNvSpPr>
          <p:nvPr/>
        </p:nvSpPr>
        <p:spPr bwMode="auto">
          <a:xfrm>
            <a:off x="4981575" y="2579688"/>
            <a:ext cx="1150938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84" name="文本框 23"/>
          <p:cNvSpPr txBox="1">
            <a:spLocks noChangeArrowheads="1"/>
          </p:cNvSpPr>
          <p:nvPr/>
        </p:nvSpPr>
        <p:spPr bwMode="auto">
          <a:xfrm>
            <a:off x="1749425" y="1809750"/>
            <a:ext cx="476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5.5</a:t>
            </a:r>
            <a:endParaRPr lang="zh-CN" alt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785" name="文本框 24"/>
          <p:cNvSpPr txBox="1">
            <a:spLocks noChangeArrowheads="1"/>
          </p:cNvSpPr>
          <p:nvPr/>
        </p:nvSpPr>
        <p:spPr bwMode="auto">
          <a:xfrm>
            <a:off x="2314575" y="4232275"/>
            <a:ext cx="476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4.5</a:t>
            </a:r>
            <a:endParaRPr lang="zh-CN" alt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786" name="文本框 25"/>
          <p:cNvSpPr txBox="1">
            <a:spLocks noChangeArrowheads="1"/>
          </p:cNvSpPr>
          <p:nvPr/>
        </p:nvSpPr>
        <p:spPr bwMode="auto">
          <a:xfrm>
            <a:off x="8775700" y="3382963"/>
            <a:ext cx="476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C000"/>
                </a:solidFill>
                <a:latin typeface="Impact" panose="020B0806030902050204" pitchFamily="34" charset="0"/>
              </a:rPr>
              <a:t>3.5</a:t>
            </a:r>
            <a:endParaRPr lang="zh-CN" altLang="en-US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sp>
        <p:nvSpPr>
          <p:cNvPr id="32787" name="文本框 29"/>
          <p:cNvSpPr txBox="1">
            <a:spLocks noChangeArrowheads="1"/>
          </p:cNvSpPr>
          <p:nvPr/>
        </p:nvSpPr>
        <p:spPr bwMode="auto">
          <a:xfrm>
            <a:off x="3375025" y="3382963"/>
            <a:ext cx="4778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3.0</a:t>
            </a:r>
            <a:endParaRPr lang="zh-CN" alt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788" name="文本框 30"/>
          <p:cNvSpPr txBox="1">
            <a:spLocks noChangeArrowheads="1"/>
          </p:cNvSpPr>
          <p:nvPr/>
        </p:nvSpPr>
        <p:spPr bwMode="auto">
          <a:xfrm>
            <a:off x="4427538" y="2549525"/>
            <a:ext cx="439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1.5</a:t>
            </a:r>
            <a:endParaRPr lang="zh-CN" altLang="en-US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789" name="文本框 31"/>
          <p:cNvSpPr txBox="1">
            <a:spLocks noChangeArrowheads="1"/>
          </p:cNvSpPr>
          <p:nvPr/>
        </p:nvSpPr>
        <p:spPr bwMode="auto">
          <a:xfrm>
            <a:off x="8272463" y="4178300"/>
            <a:ext cx="557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C000"/>
                </a:solidFill>
                <a:latin typeface="Impact" panose="020B0806030902050204" pitchFamily="34" charset="0"/>
              </a:rPr>
              <a:t>2.75</a:t>
            </a:r>
            <a:endParaRPr lang="zh-CN" altLang="en-US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sp>
        <p:nvSpPr>
          <p:cNvPr id="32790" name="文本框 32"/>
          <p:cNvSpPr txBox="1">
            <a:spLocks noChangeArrowheads="1"/>
          </p:cNvSpPr>
          <p:nvPr/>
        </p:nvSpPr>
        <p:spPr bwMode="auto">
          <a:xfrm>
            <a:off x="7108825" y="2574925"/>
            <a:ext cx="555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C000"/>
                </a:solidFill>
                <a:latin typeface="Impact" panose="020B0806030902050204" pitchFamily="34" charset="0"/>
              </a:rPr>
              <a:t>1.25</a:t>
            </a:r>
            <a:endParaRPr lang="zh-CN" altLang="en-US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sp>
        <p:nvSpPr>
          <p:cNvPr id="32791" name="文本框 33"/>
          <p:cNvSpPr txBox="1">
            <a:spLocks noChangeArrowheads="1"/>
          </p:cNvSpPr>
          <p:nvPr/>
        </p:nvSpPr>
        <p:spPr bwMode="auto">
          <a:xfrm>
            <a:off x="8569325" y="1779588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C000"/>
                </a:solidFill>
                <a:latin typeface="Impact" panose="020B0806030902050204" pitchFamily="34" charset="0"/>
              </a:rPr>
              <a:t>3.25</a:t>
            </a:r>
            <a:endParaRPr lang="zh-CN" altLang="en-US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椭圆 1"/>
          <p:cNvSpPr>
            <a:spLocks noChangeArrowheads="1"/>
          </p:cNvSpPr>
          <p:nvPr/>
        </p:nvSpPr>
        <p:spPr bwMode="auto">
          <a:xfrm>
            <a:off x="4173538" y="1911350"/>
            <a:ext cx="3771900" cy="3770313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2" name="椭圆 55"/>
          <p:cNvSpPr>
            <a:spLocks noChangeArrowheads="1"/>
          </p:cNvSpPr>
          <p:nvPr/>
        </p:nvSpPr>
        <p:spPr bwMode="auto">
          <a:xfrm>
            <a:off x="4573588" y="2289175"/>
            <a:ext cx="2944812" cy="2946400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3" name="椭圆 57"/>
          <p:cNvSpPr>
            <a:spLocks noChangeArrowheads="1"/>
          </p:cNvSpPr>
          <p:nvPr/>
        </p:nvSpPr>
        <p:spPr bwMode="auto">
          <a:xfrm>
            <a:off x="5021263" y="2778125"/>
            <a:ext cx="2022475" cy="2020888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4" name="椭圆 59"/>
          <p:cNvSpPr>
            <a:spLocks noChangeArrowheads="1"/>
          </p:cNvSpPr>
          <p:nvPr/>
        </p:nvSpPr>
        <p:spPr bwMode="auto">
          <a:xfrm>
            <a:off x="5545138" y="3219450"/>
            <a:ext cx="1058862" cy="1058863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5" name="任意多边形 27"/>
          <p:cNvSpPr>
            <a:spLocks noChangeArrowheads="1"/>
          </p:cNvSpPr>
          <p:nvPr/>
        </p:nvSpPr>
        <p:spPr bwMode="auto">
          <a:xfrm rot="-662186">
            <a:off x="744538" y="615950"/>
            <a:ext cx="1028700" cy="1152525"/>
          </a:xfrm>
          <a:custGeom>
            <a:avLst/>
            <a:gdLst>
              <a:gd name="T0" fmla="*/ 0 w 1028700"/>
              <a:gd name="T1" fmla="*/ 0 h 1152525"/>
              <a:gd name="T2" fmla="*/ 1028700 w 1028700"/>
              <a:gd name="T3" fmla="*/ 0 h 1152525"/>
              <a:gd name="T4" fmla="*/ 1028700 w 1028700"/>
              <a:gd name="T5" fmla="*/ 1152525 h 1152525"/>
              <a:gd name="T6" fmla="*/ 800100 w 1028700"/>
              <a:gd name="T7" fmla="*/ 1152525 h 1152525"/>
              <a:gd name="T8" fmla="*/ 800100 w 1028700"/>
              <a:gd name="T9" fmla="*/ 1109662 h 1152525"/>
              <a:gd name="T10" fmla="*/ 233362 w 1028700"/>
              <a:gd name="T11" fmla="*/ 1109662 h 1152525"/>
              <a:gd name="T12" fmla="*/ 233362 w 1028700"/>
              <a:gd name="T13" fmla="*/ 1147762 h 1152525"/>
              <a:gd name="T14" fmla="*/ 0 w 1028700"/>
              <a:gd name="T15" fmla="*/ 1147762 h 1152525"/>
              <a:gd name="T16" fmla="*/ 0 w 1028700"/>
              <a:gd name="T17" fmla="*/ 0 h 1152525"/>
              <a:gd name="T18" fmla="*/ 228600 w 1028700"/>
              <a:gd name="T19" fmla="*/ 228600 h 1152525"/>
              <a:gd name="T20" fmla="*/ 228600 w 1028700"/>
              <a:gd name="T21" fmla="*/ 300037 h 1152525"/>
              <a:gd name="T22" fmla="*/ 795337 w 1028700"/>
              <a:gd name="T23" fmla="*/ 300037 h 1152525"/>
              <a:gd name="T24" fmla="*/ 795337 w 1028700"/>
              <a:gd name="T25" fmla="*/ 228600 h 1152525"/>
              <a:gd name="T26" fmla="*/ 228600 w 1028700"/>
              <a:gd name="T27" fmla="*/ 228600 h 1152525"/>
              <a:gd name="T28" fmla="*/ 228600 w 1028700"/>
              <a:gd name="T29" fmla="*/ 519112 h 1152525"/>
              <a:gd name="T30" fmla="*/ 228600 w 1028700"/>
              <a:gd name="T31" fmla="*/ 595312 h 1152525"/>
              <a:gd name="T32" fmla="*/ 795337 w 1028700"/>
              <a:gd name="T33" fmla="*/ 595312 h 1152525"/>
              <a:gd name="T34" fmla="*/ 795337 w 1028700"/>
              <a:gd name="T35" fmla="*/ 519112 h 1152525"/>
              <a:gd name="T36" fmla="*/ 228600 w 1028700"/>
              <a:gd name="T37" fmla="*/ 519112 h 1152525"/>
              <a:gd name="T38" fmla="*/ 228600 w 1028700"/>
              <a:gd name="T39" fmla="*/ 814387 h 1152525"/>
              <a:gd name="T40" fmla="*/ 228600 w 1028700"/>
              <a:gd name="T41" fmla="*/ 890587 h 1152525"/>
              <a:gd name="T42" fmla="*/ 795337 w 1028700"/>
              <a:gd name="T43" fmla="*/ 890587 h 1152525"/>
              <a:gd name="T44" fmla="*/ 795337 w 1028700"/>
              <a:gd name="T45" fmla="*/ 814387 h 1152525"/>
              <a:gd name="T46" fmla="*/ 228600 w 1028700"/>
              <a:gd name="T47" fmla="*/ 814387 h 1152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28700" h="1152525">
                <a:moveTo>
                  <a:pt x="0" y="0"/>
                </a:moveTo>
                <a:lnTo>
                  <a:pt x="1028700" y="0"/>
                </a:lnTo>
                <a:lnTo>
                  <a:pt x="1028700" y="1152525"/>
                </a:lnTo>
                <a:lnTo>
                  <a:pt x="800100" y="1152525"/>
                </a:lnTo>
                <a:lnTo>
                  <a:pt x="800100" y="1109662"/>
                </a:lnTo>
                <a:lnTo>
                  <a:pt x="233362" y="1109662"/>
                </a:lnTo>
                <a:lnTo>
                  <a:pt x="233362" y="1147762"/>
                </a:lnTo>
                <a:lnTo>
                  <a:pt x="0" y="1147762"/>
                </a:lnTo>
                <a:lnTo>
                  <a:pt x="0" y="0"/>
                </a:lnTo>
                <a:close/>
                <a:moveTo>
                  <a:pt x="228600" y="228600"/>
                </a:moveTo>
                <a:lnTo>
                  <a:pt x="228600" y="300037"/>
                </a:lnTo>
                <a:lnTo>
                  <a:pt x="795337" y="300037"/>
                </a:lnTo>
                <a:lnTo>
                  <a:pt x="795337" y="228600"/>
                </a:lnTo>
                <a:lnTo>
                  <a:pt x="228600" y="228600"/>
                </a:lnTo>
                <a:close/>
                <a:moveTo>
                  <a:pt x="228600" y="519112"/>
                </a:moveTo>
                <a:lnTo>
                  <a:pt x="228600" y="595312"/>
                </a:lnTo>
                <a:lnTo>
                  <a:pt x="795337" y="595312"/>
                </a:lnTo>
                <a:lnTo>
                  <a:pt x="795337" y="519112"/>
                </a:lnTo>
                <a:lnTo>
                  <a:pt x="228600" y="519112"/>
                </a:lnTo>
                <a:close/>
                <a:moveTo>
                  <a:pt x="228600" y="814387"/>
                </a:moveTo>
                <a:lnTo>
                  <a:pt x="228600" y="890587"/>
                </a:lnTo>
                <a:lnTo>
                  <a:pt x="795337" y="890587"/>
                </a:lnTo>
                <a:lnTo>
                  <a:pt x="795337" y="814387"/>
                </a:lnTo>
                <a:lnTo>
                  <a:pt x="228600" y="8143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5366" name="组合 54"/>
          <p:cNvGrpSpPr>
            <a:grpSpLocks/>
          </p:cNvGrpSpPr>
          <p:nvPr/>
        </p:nvGrpSpPr>
        <p:grpSpPr bwMode="auto">
          <a:xfrm rot="1009045">
            <a:off x="2219325" y="874713"/>
            <a:ext cx="1204913" cy="1157287"/>
            <a:chOff x="0" y="0"/>
            <a:chExt cx="1204912" cy="1156335"/>
          </a:xfrm>
        </p:grpSpPr>
        <p:sp>
          <p:nvSpPr>
            <p:cNvPr id="15367" name="任意多边形 48"/>
            <p:cNvSpPr>
              <a:spLocks noChangeArrowheads="1"/>
            </p:cNvSpPr>
            <p:nvPr/>
          </p:nvSpPr>
          <p:spPr bwMode="auto">
            <a:xfrm>
              <a:off x="0" y="0"/>
              <a:ext cx="1204912" cy="1156335"/>
            </a:xfrm>
            <a:custGeom>
              <a:avLst/>
              <a:gdLst>
                <a:gd name="T0" fmla="*/ 128587 w 1204912"/>
                <a:gd name="T1" fmla="*/ 0 h 1156335"/>
                <a:gd name="T2" fmla="*/ 1066800 w 1204912"/>
                <a:gd name="T3" fmla="*/ 0 h 1156335"/>
                <a:gd name="T4" fmla="*/ 1066800 w 1204912"/>
                <a:gd name="T5" fmla="*/ 361950 h 1156335"/>
                <a:gd name="T6" fmla="*/ 1204912 w 1204912"/>
                <a:gd name="T7" fmla="*/ 361950 h 1156335"/>
                <a:gd name="T8" fmla="*/ 1204912 w 1204912"/>
                <a:gd name="T9" fmla="*/ 557213 h 1156335"/>
                <a:gd name="T10" fmla="*/ 990600 w 1204912"/>
                <a:gd name="T11" fmla="*/ 557213 h 1156335"/>
                <a:gd name="T12" fmla="*/ 1147762 w 1204912"/>
                <a:gd name="T13" fmla="*/ 671513 h 1156335"/>
                <a:gd name="T14" fmla="*/ 1095375 w 1204912"/>
                <a:gd name="T15" fmla="*/ 719138 h 1156335"/>
                <a:gd name="T16" fmla="*/ 990600 w 1204912"/>
                <a:gd name="T17" fmla="*/ 823913 h 1156335"/>
                <a:gd name="T18" fmla="*/ 1181100 w 1204912"/>
                <a:gd name="T19" fmla="*/ 928688 h 1156335"/>
                <a:gd name="T20" fmla="*/ 1042987 w 1204912"/>
                <a:gd name="T21" fmla="*/ 1123950 h 1156335"/>
                <a:gd name="T22" fmla="*/ 714375 w 1204912"/>
                <a:gd name="T23" fmla="*/ 881063 h 1156335"/>
                <a:gd name="T24" fmla="*/ 714375 w 1204912"/>
                <a:gd name="T25" fmla="*/ 995363 h 1156335"/>
                <a:gd name="T26" fmla="*/ 457200 w 1204912"/>
                <a:gd name="T27" fmla="*/ 1152525 h 1156335"/>
                <a:gd name="T28" fmla="*/ 381000 w 1204912"/>
                <a:gd name="T29" fmla="*/ 947738 h 1156335"/>
                <a:gd name="T30" fmla="*/ 300037 w 1204912"/>
                <a:gd name="T31" fmla="*/ 985838 h 1156335"/>
                <a:gd name="T32" fmla="*/ 100012 w 1204912"/>
                <a:gd name="T33" fmla="*/ 1090613 h 1156335"/>
                <a:gd name="T34" fmla="*/ 0 w 1204912"/>
                <a:gd name="T35" fmla="*/ 871538 h 1156335"/>
                <a:gd name="T36" fmla="*/ 157162 w 1204912"/>
                <a:gd name="T37" fmla="*/ 800100 h 1156335"/>
                <a:gd name="T38" fmla="*/ 152580 w 1204912"/>
                <a:gd name="T39" fmla="*/ 794296 h 1156335"/>
                <a:gd name="T40" fmla="*/ 399733 w 1204912"/>
                <a:gd name="T41" fmla="*/ 794296 h 1156335"/>
                <a:gd name="T42" fmla="*/ 399733 w 1204912"/>
                <a:gd name="T43" fmla="*/ 711529 h 1156335"/>
                <a:gd name="T44" fmla="*/ 433387 w 1204912"/>
                <a:gd name="T45" fmla="*/ 695325 h 1156335"/>
                <a:gd name="T46" fmla="*/ 500062 w 1204912"/>
                <a:gd name="T47" fmla="*/ 890588 h 1156335"/>
                <a:gd name="T48" fmla="*/ 395287 w 1204912"/>
                <a:gd name="T49" fmla="*/ 942975 h 1156335"/>
                <a:gd name="T50" fmla="*/ 504825 w 1204912"/>
                <a:gd name="T51" fmla="*/ 890588 h 1156335"/>
                <a:gd name="T52" fmla="*/ 504825 w 1204912"/>
                <a:gd name="T53" fmla="*/ 557213 h 1156335"/>
                <a:gd name="T54" fmla="*/ 261937 w 1204912"/>
                <a:gd name="T55" fmla="*/ 557213 h 1156335"/>
                <a:gd name="T56" fmla="*/ 266526 w 1204912"/>
                <a:gd name="T57" fmla="*/ 562212 h 1156335"/>
                <a:gd name="T58" fmla="*/ 145901 w 1204912"/>
                <a:gd name="T59" fmla="*/ 562212 h 1156335"/>
                <a:gd name="T60" fmla="*/ 152400 w 1204912"/>
                <a:gd name="T61" fmla="*/ 557213 h 1156335"/>
                <a:gd name="T62" fmla="*/ 23812 w 1204912"/>
                <a:gd name="T63" fmla="*/ 557213 h 1156335"/>
                <a:gd name="T64" fmla="*/ 23812 w 1204912"/>
                <a:gd name="T65" fmla="*/ 361950 h 1156335"/>
                <a:gd name="T66" fmla="*/ 828675 w 1204912"/>
                <a:gd name="T67" fmla="*/ 361950 h 1156335"/>
                <a:gd name="T68" fmla="*/ 828675 w 1204912"/>
                <a:gd name="T69" fmla="*/ 328613 h 1156335"/>
                <a:gd name="T70" fmla="*/ 166687 w 1204912"/>
                <a:gd name="T71" fmla="*/ 328613 h 1156335"/>
                <a:gd name="T72" fmla="*/ 166687 w 1204912"/>
                <a:gd name="T73" fmla="*/ 190500 h 1156335"/>
                <a:gd name="T74" fmla="*/ 828675 w 1204912"/>
                <a:gd name="T75" fmla="*/ 190500 h 1156335"/>
                <a:gd name="T76" fmla="*/ 828675 w 1204912"/>
                <a:gd name="T77" fmla="*/ 152400 h 1156335"/>
                <a:gd name="T78" fmla="*/ 128587 w 1204912"/>
                <a:gd name="T79" fmla="*/ 152400 h 1156335"/>
                <a:gd name="T80" fmla="*/ 128587 w 1204912"/>
                <a:gd name="T81" fmla="*/ 0 h 1156335"/>
                <a:gd name="T82" fmla="*/ 723900 w 1204912"/>
                <a:gd name="T83" fmla="*/ 557213 h 1156335"/>
                <a:gd name="T84" fmla="*/ 723900 w 1204912"/>
                <a:gd name="T85" fmla="*/ 585788 h 1156335"/>
                <a:gd name="T86" fmla="*/ 823912 w 1204912"/>
                <a:gd name="T87" fmla="*/ 681038 h 1156335"/>
                <a:gd name="T88" fmla="*/ 938212 w 1204912"/>
                <a:gd name="T89" fmla="*/ 557213 h 1156335"/>
                <a:gd name="T90" fmla="*/ 723900 w 1204912"/>
                <a:gd name="T91" fmla="*/ 557213 h 1156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4912" h="1156335">
                  <a:moveTo>
                    <a:pt x="128587" y="0"/>
                  </a:moveTo>
                  <a:lnTo>
                    <a:pt x="1066800" y="0"/>
                  </a:lnTo>
                  <a:lnTo>
                    <a:pt x="1066800" y="361950"/>
                  </a:lnTo>
                  <a:lnTo>
                    <a:pt x="1204912" y="361950"/>
                  </a:lnTo>
                  <a:lnTo>
                    <a:pt x="1204912" y="557213"/>
                  </a:lnTo>
                  <a:lnTo>
                    <a:pt x="990600" y="557213"/>
                  </a:lnTo>
                  <a:lnTo>
                    <a:pt x="1147762" y="671513"/>
                  </a:lnTo>
                  <a:cubicBezTo>
                    <a:pt x="1138237" y="681038"/>
                    <a:pt x="1120775" y="696913"/>
                    <a:pt x="1095375" y="719138"/>
                  </a:cubicBezTo>
                  <a:cubicBezTo>
                    <a:pt x="1047750" y="763588"/>
                    <a:pt x="1012825" y="798513"/>
                    <a:pt x="990600" y="823913"/>
                  </a:cubicBezTo>
                  <a:cubicBezTo>
                    <a:pt x="1057275" y="868363"/>
                    <a:pt x="1120775" y="903288"/>
                    <a:pt x="1181100" y="928688"/>
                  </a:cubicBezTo>
                  <a:lnTo>
                    <a:pt x="1042987" y="1123950"/>
                  </a:lnTo>
                  <a:cubicBezTo>
                    <a:pt x="906462" y="1044575"/>
                    <a:pt x="796925" y="963613"/>
                    <a:pt x="714375" y="881063"/>
                  </a:cubicBezTo>
                  <a:lnTo>
                    <a:pt x="714375" y="995363"/>
                  </a:lnTo>
                  <a:cubicBezTo>
                    <a:pt x="736600" y="1119188"/>
                    <a:pt x="650875" y="1171575"/>
                    <a:pt x="457200" y="1152525"/>
                  </a:cubicBezTo>
                  <a:lnTo>
                    <a:pt x="381000" y="947738"/>
                  </a:lnTo>
                  <a:cubicBezTo>
                    <a:pt x="368300" y="954088"/>
                    <a:pt x="341312" y="966788"/>
                    <a:pt x="300037" y="985838"/>
                  </a:cubicBezTo>
                  <a:cubicBezTo>
                    <a:pt x="201612" y="1033463"/>
                    <a:pt x="134937" y="1068387"/>
                    <a:pt x="100012" y="1090613"/>
                  </a:cubicBezTo>
                  <a:lnTo>
                    <a:pt x="0" y="871538"/>
                  </a:lnTo>
                  <a:lnTo>
                    <a:pt x="157162" y="800100"/>
                  </a:lnTo>
                  <a:lnTo>
                    <a:pt x="152580" y="794296"/>
                  </a:lnTo>
                  <a:lnTo>
                    <a:pt x="399733" y="794296"/>
                  </a:lnTo>
                  <a:lnTo>
                    <a:pt x="399733" y="711529"/>
                  </a:lnTo>
                  <a:lnTo>
                    <a:pt x="433387" y="695325"/>
                  </a:lnTo>
                  <a:lnTo>
                    <a:pt x="500062" y="890588"/>
                  </a:lnTo>
                  <a:lnTo>
                    <a:pt x="395287" y="942975"/>
                  </a:lnTo>
                  <a:cubicBezTo>
                    <a:pt x="481012" y="949325"/>
                    <a:pt x="517525" y="931863"/>
                    <a:pt x="504825" y="890588"/>
                  </a:cubicBezTo>
                  <a:lnTo>
                    <a:pt x="504825" y="557213"/>
                  </a:lnTo>
                  <a:lnTo>
                    <a:pt x="261937" y="557213"/>
                  </a:lnTo>
                  <a:lnTo>
                    <a:pt x="266526" y="562212"/>
                  </a:lnTo>
                  <a:lnTo>
                    <a:pt x="145901" y="562212"/>
                  </a:lnTo>
                  <a:lnTo>
                    <a:pt x="152400" y="557213"/>
                  </a:lnTo>
                  <a:lnTo>
                    <a:pt x="23812" y="557213"/>
                  </a:lnTo>
                  <a:lnTo>
                    <a:pt x="23812" y="361950"/>
                  </a:lnTo>
                  <a:lnTo>
                    <a:pt x="828675" y="361950"/>
                  </a:lnTo>
                  <a:lnTo>
                    <a:pt x="828675" y="328613"/>
                  </a:lnTo>
                  <a:lnTo>
                    <a:pt x="166687" y="328613"/>
                  </a:lnTo>
                  <a:lnTo>
                    <a:pt x="166687" y="190500"/>
                  </a:lnTo>
                  <a:lnTo>
                    <a:pt x="828675" y="190500"/>
                  </a:lnTo>
                  <a:lnTo>
                    <a:pt x="828675" y="152400"/>
                  </a:lnTo>
                  <a:lnTo>
                    <a:pt x="128587" y="152400"/>
                  </a:lnTo>
                  <a:lnTo>
                    <a:pt x="128587" y="0"/>
                  </a:lnTo>
                  <a:close/>
                  <a:moveTo>
                    <a:pt x="723900" y="557213"/>
                  </a:moveTo>
                  <a:lnTo>
                    <a:pt x="723900" y="585788"/>
                  </a:lnTo>
                  <a:cubicBezTo>
                    <a:pt x="739775" y="608013"/>
                    <a:pt x="773112" y="639763"/>
                    <a:pt x="823912" y="681038"/>
                  </a:cubicBezTo>
                  <a:cubicBezTo>
                    <a:pt x="862012" y="642938"/>
                    <a:pt x="900112" y="601663"/>
                    <a:pt x="938212" y="557213"/>
                  </a:cubicBezTo>
                  <a:lnTo>
                    <a:pt x="723900" y="5572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5368" name="五角星 52"/>
            <p:cNvGrpSpPr>
              <a:grpSpLocks/>
            </p:cNvGrpSpPr>
            <p:nvPr/>
          </p:nvGrpSpPr>
          <p:grpSpPr bwMode="auto">
            <a:xfrm rot="-1009045">
              <a:off x="27131" y="378544"/>
              <a:ext cx="560832" cy="591312"/>
              <a:chOff x="0" y="0"/>
              <a:chExt cx="560832" cy="591312"/>
            </a:xfrm>
          </p:grpSpPr>
          <p:pic>
            <p:nvPicPr>
              <p:cNvPr id="15369" name="五角星 5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60832" cy="591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70" name="Text Box 11"/>
              <p:cNvSpPr txBox="1">
                <a:spLocks noChangeArrowheads="1"/>
              </p:cNvSpPr>
              <p:nvPr/>
            </p:nvSpPr>
            <p:spPr bwMode="auto">
              <a:xfrm rot="1009045">
                <a:off x="141201" y="194727"/>
                <a:ext cx="230529" cy="2305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5371" name="组合 12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628650"/>
            <a:ext cx="1536700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2" name="五角星 135"/>
          <p:cNvGrpSpPr>
            <a:grpSpLocks/>
          </p:cNvGrpSpPr>
          <p:nvPr/>
        </p:nvGrpSpPr>
        <p:grpSpPr bwMode="auto">
          <a:xfrm>
            <a:off x="3651250" y="1633538"/>
            <a:ext cx="384175" cy="403225"/>
            <a:chOff x="0" y="0"/>
            <a:chExt cx="242" cy="254"/>
          </a:xfrm>
        </p:grpSpPr>
        <p:pic>
          <p:nvPicPr>
            <p:cNvPr id="15373" name="五角星 13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2" cy="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4" name="Text Box 15"/>
            <p:cNvSpPr txBox="1">
              <a:spLocks noChangeArrowheads="1"/>
            </p:cNvSpPr>
            <p:nvPr/>
          </p:nvSpPr>
          <p:spPr bwMode="auto">
            <a:xfrm rot="-1190764">
              <a:off x="93" y="96"/>
              <a:ext cx="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375" name="五角星 134"/>
          <p:cNvGrpSpPr>
            <a:grpSpLocks/>
          </p:cNvGrpSpPr>
          <p:nvPr/>
        </p:nvGrpSpPr>
        <p:grpSpPr bwMode="auto">
          <a:xfrm>
            <a:off x="6467475" y="5449888"/>
            <a:ext cx="330200" cy="334962"/>
            <a:chOff x="0" y="0"/>
            <a:chExt cx="208" cy="211"/>
          </a:xfrm>
        </p:grpSpPr>
        <p:pic>
          <p:nvPicPr>
            <p:cNvPr id="15376" name="五角星 134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8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7" name="Text Box 18"/>
            <p:cNvSpPr txBox="1">
              <a:spLocks noChangeArrowheads="1"/>
            </p:cNvSpPr>
            <p:nvPr/>
          </p:nvSpPr>
          <p:spPr bwMode="auto">
            <a:xfrm rot="1634128">
              <a:off x="81" y="85"/>
              <a:ext cx="42" cy="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378" name="五角星 136"/>
          <p:cNvGrpSpPr>
            <a:grpSpLocks/>
          </p:cNvGrpSpPr>
          <p:nvPr/>
        </p:nvGrpSpPr>
        <p:grpSpPr bwMode="auto">
          <a:xfrm>
            <a:off x="3286125" y="3876675"/>
            <a:ext cx="390525" cy="390525"/>
            <a:chOff x="0" y="0"/>
            <a:chExt cx="246" cy="246"/>
          </a:xfrm>
        </p:grpSpPr>
        <p:pic>
          <p:nvPicPr>
            <p:cNvPr id="15379" name="五角星 13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6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0" name="Text Box 21"/>
            <p:cNvSpPr txBox="1">
              <a:spLocks noChangeArrowheads="1"/>
            </p:cNvSpPr>
            <p:nvPr/>
          </p:nvSpPr>
          <p:spPr bwMode="auto">
            <a:xfrm rot="1634128">
              <a:off x="85" y="89"/>
              <a:ext cx="67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381" name="五角星 137"/>
          <p:cNvGrpSpPr>
            <a:grpSpLocks/>
          </p:cNvGrpSpPr>
          <p:nvPr/>
        </p:nvGrpSpPr>
        <p:grpSpPr bwMode="auto">
          <a:xfrm>
            <a:off x="11075988" y="4127500"/>
            <a:ext cx="450850" cy="457200"/>
            <a:chOff x="0" y="0"/>
            <a:chExt cx="284" cy="288"/>
          </a:xfrm>
        </p:grpSpPr>
        <p:pic>
          <p:nvPicPr>
            <p:cNvPr id="15382" name="五角星 137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3" name="Text Box 24"/>
            <p:cNvSpPr txBox="1">
              <a:spLocks noChangeArrowheads="1"/>
            </p:cNvSpPr>
            <p:nvPr/>
          </p:nvSpPr>
          <p:spPr bwMode="auto">
            <a:xfrm rot="1634128">
              <a:off x="90" y="98"/>
              <a:ext cx="94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384" name="五角星 138"/>
          <p:cNvGrpSpPr>
            <a:grpSpLocks/>
          </p:cNvGrpSpPr>
          <p:nvPr/>
        </p:nvGrpSpPr>
        <p:grpSpPr bwMode="auto">
          <a:xfrm>
            <a:off x="7577138" y="2670175"/>
            <a:ext cx="487362" cy="500063"/>
            <a:chOff x="0" y="0"/>
            <a:chExt cx="307" cy="315"/>
          </a:xfrm>
        </p:grpSpPr>
        <p:pic>
          <p:nvPicPr>
            <p:cNvPr id="15385" name="五角星 138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7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6" name="Text Box 27"/>
            <p:cNvSpPr txBox="1">
              <a:spLocks noChangeArrowheads="1"/>
            </p:cNvSpPr>
            <p:nvPr/>
          </p:nvSpPr>
          <p:spPr bwMode="auto">
            <a:xfrm rot="1634128">
              <a:off x="93" y="103"/>
              <a:ext cx="110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5387" name="椭圆 150"/>
          <p:cNvSpPr>
            <a:spLocks noChangeArrowheads="1"/>
          </p:cNvSpPr>
          <p:nvPr/>
        </p:nvSpPr>
        <p:spPr bwMode="auto">
          <a:xfrm>
            <a:off x="6122988" y="3709988"/>
            <a:ext cx="660400" cy="658812"/>
          </a:xfrm>
          <a:prstGeom prst="ellipse">
            <a:avLst/>
          </a:prstGeom>
          <a:gradFill rotWithShape="0">
            <a:gsLst>
              <a:gs pos="0">
                <a:srgbClr val="92D050"/>
              </a:gs>
              <a:gs pos="100000">
                <a:srgbClr val="D7D47B"/>
              </a:gs>
            </a:gsLst>
            <a:lin ang="18900000" scaled="1"/>
          </a:gradFill>
          <a:ln>
            <a:noFill/>
          </a:ln>
          <a:effectLst>
            <a:outerShdw dist="63500" dir="2700000" algn="ctr" rotWithShape="0">
              <a:srgbClr val="000000">
                <a:alpha val="28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88" name="椭圆 144"/>
          <p:cNvSpPr>
            <a:spLocks noChangeArrowheads="1"/>
          </p:cNvSpPr>
          <p:nvPr/>
        </p:nvSpPr>
        <p:spPr bwMode="auto">
          <a:xfrm>
            <a:off x="6637338" y="2249488"/>
            <a:ext cx="665162" cy="663575"/>
          </a:xfrm>
          <a:prstGeom prst="ellipse">
            <a:avLst/>
          </a:prstGeom>
          <a:gradFill rotWithShape="0">
            <a:gsLst>
              <a:gs pos="0">
                <a:srgbClr val="CC3399"/>
              </a:gs>
              <a:gs pos="100000">
                <a:srgbClr val="EFA2A4"/>
              </a:gs>
            </a:gsLst>
            <a:lin ang="18900000" scaled="1"/>
          </a:gradFill>
          <a:ln>
            <a:noFill/>
          </a:ln>
          <a:effectLst>
            <a:outerShdw dist="63500" dir="2700000" algn="ctr" rotWithShape="0">
              <a:srgbClr val="000000">
                <a:alpha val="28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89" name="椭圆 107"/>
          <p:cNvSpPr>
            <a:spLocks noChangeArrowheads="1"/>
          </p:cNvSpPr>
          <p:nvPr/>
        </p:nvSpPr>
        <p:spPr bwMode="auto">
          <a:xfrm>
            <a:off x="5032375" y="4208463"/>
            <a:ext cx="706438" cy="706437"/>
          </a:xfrm>
          <a:prstGeom prst="ellipse">
            <a:avLst/>
          </a:prstGeom>
          <a:gradFill rotWithShape="0">
            <a:gsLst>
              <a:gs pos="0">
                <a:srgbClr val="9DCDE7"/>
              </a:gs>
              <a:gs pos="100000">
                <a:srgbClr val="01BCFF"/>
              </a:gs>
            </a:gsLst>
            <a:lin ang="18900000" scaled="1"/>
          </a:gradFill>
          <a:ln>
            <a:noFill/>
          </a:ln>
          <a:effectLst>
            <a:outerShdw dist="63500" dir="2700000" algn="ctr" rotWithShape="0">
              <a:srgbClr val="000000">
                <a:alpha val="28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90" name="文本框 42"/>
          <p:cNvSpPr txBox="1">
            <a:spLocks noChangeArrowheads="1"/>
          </p:cNvSpPr>
          <p:nvPr/>
        </p:nvSpPr>
        <p:spPr bwMode="auto">
          <a:xfrm>
            <a:off x="6661150" y="2290763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320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5391" name="矩形 92"/>
          <p:cNvSpPr>
            <a:spLocks noChangeArrowheads="1"/>
          </p:cNvSpPr>
          <p:nvPr/>
        </p:nvSpPr>
        <p:spPr bwMode="auto">
          <a:xfrm>
            <a:off x="7999413" y="2422525"/>
            <a:ext cx="23383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EFA2A4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</a:p>
        </p:txBody>
      </p:sp>
      <p:grpSp>
        <p:nvGrpSpPr>
          <p:cNvPr id="15392" name="五角星 96"/>
          <p:cNvGrpSpPr>
            <a:grpSpLocks/>
          </p:cNvGrpSpPr>
          <p:nvPr/>
        </p:nvGrpSpPr>
        <p:grpSpPr bwMode="auto">
          <a:xfrm>
            <a:off x="560388" y="4475163"/>
            <a:ext cx="384175" cy="382587"/>
            <a:chOff x="0" y="0"/>
            <a:chExt cx="242" cy="241"/>
          </a:xfrm>
        </p:grpSpPr>
        <p:pic>
          <p:nvPicPr>
            <p:cNvPr id="15393" name="五角星 96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2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94" name="Text Box 35"/>
            <p:cNvSpPr txBox="1">
              <a:spLocks noChangeArrowheads="1"/>
            </p:cNvSpPr>
            <p:nvPr/>
          </p:nvSpPr>
          <p:spPr bwMode="auto">
            <a:xfrm rot="1634128">
              <a:off x="85" y="89"/>
              <a:ext cx="65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395" name="五角星 97"/>
          <p:cNvGrpSpPr>
            <a:grpSpLocks/>
          </p:cNvGrpSpPr>
          <p:nvPr/>
        </p:nvGrpSpPr>
        <p:grpSpPr bwMode="auto">
          <a:xfrm>
            <a:off x="9571038" y="2176463"/>
            <a:ext cx="438150" cy="444500"/>
            <a:chOff x="0" y="0"/>
            <a:chExt cx="276" cy="280"/>
          </a:xfrm>
        </p:grpSpPr>
        <p:pic>
          <p:nvPicPr>
            <p:cNvPr id="15396" name="五角星 97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6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97" name="Text Box 38"/>
            <p:cNvSpPr txBox="1">
              <a:spLocks noChangeArrowheads="1"/>
            </p:cNvSpPr>
            <p:nvPr/>
          </p:nvSpPr>
          <p:spPr bwMode="auto">
            <a:xfrm rot="1634128">
              <a:off x="88" y="96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398" name="五角星 98"/>
          <p:cNvGrpSpPr>
            <a:grpSpLocks/>
          </p:cNvGrpSpPr>
          <p:nvPr/>
        </p:nvGrpSpPr>
        <p:grpSpPr bwMode="auto">
          <a:xfrm>
            <a:off x="7656513" y="4791075"/>
            <a:ext cx="476250" cy="487363"/>
            <a:chOff x="0" y="0"/>
            <a:chExt cx="300" cy="307"/>
          </a:xfrm>
        </p:grpSpPr>
        <p:pic>
          <p:nvPicPr>
            <p:cNvPr id="15399" name="五角星 98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0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00" name="Text Box 41"/>
            <p:cNvSpPr txBox="1">
              <a:spLocks noChangeArrowheads="1"/>
            </p:cNvSpPr>
            <p:nvPr/>
          </p:nvSpPr>
          <p:spPr bwMode="auto">
            <a:xfrm rot="1634128">
              <a:off x="92" y="103"/>
              <a:ext cx="10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401" name="组合 2"/>
          <p:cNvGrpSpPr>
            <a:grpSpLocks/>
          </p:cNvGrpSpPr>
          <p:nvPr/>
        </p:nvGrpSpPr>
        <p:grpSpPr bwMode="auto">
          <a:xfrm>
            <a:off x="7254875" y="2454275"/>
            <a:ext cx="3140075" cy="569913"/>
            <a:chOff x="0" y="0"/>
            <a:chExt cx="4064276" cy="531048"/>
          </a:xfrm>
        </p:grpSpPr>
        <p:cxnSp>
          <p:nvCxnSpPr>
            <p:cNvPr id="15402" name="直接连接符 99"/>
            <p:cNvCxnSpPr>
              <a:cxnSpLocks noChangeShapeType="1"/>
            </p:cNvCxnSpPr>
            <p:nvPr/>
          </p:nvCxnSpPr>
          <p:spPr bwMode="auto">
            <a:xfrm>
              <a:off x="0" y="0"/>
              <a:ext cx="597917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403" name="直接连接符 100"/>
            <p:cNvCxnSpPr>
              <a:cxnSpLocks noChangeShapeType="1"/>
            </p:cNvCxnSpPr>
            <p:nvPr/>
          </p:nvCxnSpPr>
          <p:spPr bwMode="auto">
            <a:xfrm>
              <a:off x="597917" y="4760"/>
              <a:ext cx="316162" cy="526288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404" name="直接连接符 101"/>
            <p:cNvCxnSpPr>
              <a:cxnSpLocks noChangeShapeType="1"/>
            </p:cNvCxnSpPr>
            <p:nvPr/>
          </p:nvCxnSpPr>
          <p:spPr bwMode="auto">
            <a:xfrm>
              <a:off x="913864" y="531048"/>
              <a:ext cx="3150412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405" name="组合 3"/>
          <p:cNvGrpSpPr>
            <a:grpSpLocks/>
          </p:cNvGrpSpPr>
          <p:nvPr/>
        </p:nvGrpSpPr>
        <p:grpSpPr bwMode="auto">
          <a:xfrm>
            <a:off x="6753225" y="4165600"/>
            <a:ext cx="4805363" cy="817563"/>
            <a:chOff x="0" y="0"/>
            <a:chExt cx="4805809" cy="817131"/>
          </a:xfrm>
        </p:grpSpPr>
        <p:cxnSp>
          <p:nvCxnSpPr>
            <p:cNvPr id="15406" name="直接连接符 72"/>
            <p:cNvCxnSpPr>
              <a:cxnSpLocks noChangeShapeType="1"/>
            </p:cNvCxnSpPr>
            <p:nvPr/>
          </p:nvCxnSpPr>
          <p:spPr bwMode="auto">
            <a:xfrm>
              <a:off x="0" y="0"/>
              <a:ext cx="134580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407" name="直接连接符 102"/>
            <p:cNvCxnSpPr>
              <a:cxnSpLocks noChangeShapeType="1"/>
            </p:cNvCxnSpPr>
            <p:nvPr/>
          </p:nvCxnSpPr>
          <p:spPr bwMode="auto">
            <a:xfrm>
              <a:off x="1345800" y="4976"/>
              <a:ext cx="316162" cy="81215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408" name="直接连接符 103"/>
            <p:cNvCxnSpPr>
              <a:cxnSpLocks noChangeShapeType="1"/>
            </p:cNvCxnSpPr>
            <p:nvPr/>
          </p:nvCxnSpPr>
          <p:spPr bwMode="auto">
            <a:xfrm flipV="1">
              <a:off x="1661747" y="817130"/>
              <a:ext cx="3144062" cy="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409" name="组合 5"/>
          <p:cNvGrpSpPr>
            <a:grpSpLocks/>
          </p:cNvGrpSpPr>
          <p:nvPr/>
        </p:nvGrpSpPr>
        <p:grpSpPr bwMode="auto">
          <a:xfrm>
            <a:off x="1403350" y="4692650"/>
            <a:ext cx="3681413" cy="536575"/>
            <a:chOff x="0" y="0"/>
            <a:chExt cx="4677850" cy="537114"/>
          </a:xfrm>
        </p:grpSpPr>
        <p:cxnSp>
          <p:nvCxnSpPr>
            <p:cNvPr id="15410" name="直接连接符 74"/>
            <p:cNvCxnSpPr>
              <a:cxnSpLocks noChangeShapeType="1"/>
            </p:cNvCxnSpPr>
            <p:nvPr/>
          </p:nvCxnSpPr>
          <p:spPr bwMode="auto">
            <a:xfrm flipH="1">
              <a:off x="3304777" y="0"/>
              <a:ext cx="1373073" cy="865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411" name="直接连接符 104"/>
            <p:cNvCxnSpPr>
              <a:cxnSpLocks noChangeShapeType="1"/>
            </p:cNvCxnSpPr>
            <p:nvPr/>
          </p:nvCxnSpPr>
          <p:spPr bwMode="auto">
            <a:xfrm flipH="1">
              <a:off x="3129236" y="4980"/>
              <a:ext cx="199955" cy="527154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412" name="直接连接符 105"/>
            <p:cNvCxnSpPr>
              <a:cxnSpLocks noChangeShapeType="1"/>
            </p:cNvCxnSpPr>
            <p:nvPr/>
          </p:nvCxnSpPr>
          <p:spPr bwMode="auto">
            <a:xfrm flipH="1" flipV="1">
              <a:off x="0" y="532027"/>
              <a:ext cx="3129892" cy="5087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413" name="组合 4"/>
          <p:cNvGrpSpPr>
            <a:grpSpLocks/>
          </p:cNvGrpSpPr>
          <p:nvPr/>
        </p:nvGrpSpPr>
        <p:grpSpPr bwMode="auto">
          <a:xfrm>
            <a:off x="798513" y="3260725"/>
            <a:ext cx="3278187" cy="534988"/>
            <a:chOff x="0" y="0"/>
            <a:chExt cx="3279080" cy="535025"/>
          </a:xfrm>
        </p:grpSpPr>
        <p:cxnSp>
          <p:nvCxnSpPr>
            <p:cNvPr id="15414" name="直接连接符 73"/>
            <p:cNvCxnSpPr>
              <a:cxnSpLocks noChangeShapeType="1"/>
            </p:cNvCxnSpPr>
            <p:nvPr/>
          </p:nvCxnSpPr>
          <p:spPr bwMode="auto">
            <a:xfrm flipH="1">
              <a:off x="3079125" y="0"/>
              <a:ext cx="199955" cy="527154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415" name="直接连接符 106"/>
            <p:cNvCxnSpPr>
              <a:cxnSpLocks noChangeShapeType="1"/>
            </p:cNvCxnSpPr>
            <p:nvPr/>
          </p:nvCxnSpPr>
          <p:spPr bwMode="auto">
            <a:xfrm flipH="1">
              <a:off x="0" y="527589"/>
              <a:ext cx="3084326" cy="7436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416" name="文本框 94"/>
          <p:cNvSpPr txBox="1">
            <a:spLocks noChangeArrowheads="1"/>
          </p:cNvSpPr>
          <p:nvPr/>
        </p:nvSpPr>
        <p:spPr bwMode="auto">
          <a:xfrm>
            <a:off x="5059363" y="4270375"/>
            <a:ext cx="622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320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5417" name="文本框 93"/>
          <p:cNvSpPr txBox="1">
            <a:spLocks noChangeArrowheads="1"/>
          </p:cNvSpPr>
          <p:nvPr/>
        </p:nvSpPr>
        <p:spPr bwMode="auto">
          <a:xfrm>
            <a:off x="6143625" y="376237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320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5418" name="矩形 162"/>
          <p:cNvSpPr>
            <a:spLocks noChangeArrowheads="1"/>
          </p:cNvSpPr>
          <p:nvPr/>
        </p:nvSpPr>
        <p:spPr bwMode="auto">
          <a:xfrm>
            <a:off x="8564563" y="4356100"/>
            <a:ext cx="2697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7DD75"/>
                </a:solidFill>
                <a:latin typeface="方正兰亭粗黑简体" pitchFamily="2" charset="-122"/>
                <a:ea typeface="方正兰亭粗黑简体" pitchFamily="2" charset="-122"/>
              </a:rPr>
              <a:t>添加你的大标题</a:t>
            </a:r>
          </a:p>
        </p:txBody>
      </p:sp>
      <p:sp>
        <p:nvSpPr>
          <p:cNvPr id="15419" name="矩形 163"/>
          <p:cNvSpPr>
            <a:spLocks noChangeArrowheads="1"/>
          </p:cNvSpPr>
          <p:nvPr/>
        </p:nvSpPr>
        <p:spPr bwMode="auto">
          <a:xfrm>
            <a:off x="930275" y="3201988"/>
            <a:ext cx="2698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添加你的大标题</a:t>
            </a:r>
          </a:p>
        </p:txBody>
      </p:sp>
      <p:sp>
        <p:nvSpPr>
          <p:cNvPr id="15420" name="矩形 164"/>
          <p:cNvSpPr>
            <a:spLocks noChangeArrowheads="1"/>
          </p:cNvSpPr>
          <p:nvPr/>
        </p:nvSpPr>
        <p:spPr bwMode="auto">
          <a:xfrm>
            <a:off x="1457325" y="4576763"/>
            <a:ext cx="2338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BDD7EE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</a:p>
        </p:txBody>
      </p:sp>
      <p:sp>
        <p:nvSpPr>
          <p:cNvPr id="15421" name="椭圆 140"/>
          <p:cNvSpPr>
            <a:spLocks noChangeArrowheads="1"/>
          </p:cNvSpPr>
          <p:nvPr/>
        </p:nvSpPr>
        <p:spPr bwMode="auto">
          <a:xfrm>
            <a:off x="3938588" y="3024188"/>
            <a:ext cx="706437" cy="706437"/>
          </a:xfrm>
          <a:prstGeom prst="ellipse">
            <a:avLst/>
          </a:prstGeom>
          <a:gradFill rotWithShape="1">
            <a:gsLst>
              <a:gs pos="0">
                <a:srgbClr val="F6AB4E"/>
              </a:gs>
              <a:gs pos="100000">
                <a:srgbClr val="FFC000"/>
              </a:gs>
            </a:gsLst>
            <a:lin ang="18900000" scaled="1"/>
          </a:gradFill>
          <a:ln>
            <a:noFill/>
          </a:ln>
          <a:effectLst>
            <a:outerShdw dist="63500" dir="2700000" algn="ctr" rotWithShape="0">
              <a:srgbClr val="000000">
                <a:alpha val="28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422" name="文本框 38"/>
          <p:cNvSpPr txBox="1">
            <a:spLocks noChangeArrowheads="1"/>
          </p:cNvSpPr>
          <p:nvPr/>
        </p:nvSpPr>
        <p:spPr bwMode="auto">
          <a:xfrm>
            <a:off x="3986213" y="3101975"/>
            <a:ext cx="56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320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50"/>
          <p:cNvSpPr>
            <a:spLocks noChangeArrowheads="1"/>
          </p:cNvSpPr>
          <p:nvPr/>
        </p:nvSpPr>
        <p:spPr bwMode="auto">
          <a:xfrm>
            <a:off x="1371600" y="352425"/>
            <a:ext cx="2646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3200">
              <a:solidFill>
                <a:srgbClr val="FFC0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33794" name="矩形 47"/>
          <p:cNvSpPr>
            <a:spLocks noChangeArrowheads="1"/>
          </p:cNvSpPr>
          <p:nvPr/>
        </p:nvSpPr>
        <p:spPr bwMode="auto">
          <a:xfrm>
            <a:off x="1371600" y="841375"/>
            <a:ext cx="51323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添加你的内容，尽量使内容简练、逻辑分明哦！</a:t>
            </a:r>
          </a:p>
        </p:txBody>
      </p:sp>
      <p:grpSp>
        <p:nvGrpSpPr>
          <p:cNvPr id="33795" name="五角星 48"/>
          <p:cNvGrpSpPr>
            <a:grpSpLocks/>
          </p:cNvGrpSpPr>
          <p:nvPr/>
        </p:nvGrpSpPr>
        <p:grpSpPr bwMode="auto">
          <a:xfrm>
            <a:off x="2560638" y="6546850"/>
            <a:ext cx="401637" cy="407988"/>
            <a:chOff x="0" y="0"/>
            <a:chExt cx="253" cy="257"/>
          </a:xfrm>
        </p:grpSpPr>
        <p:pic>
          <p:nvPicPr>
            <p:cNvPr id="33796" name="五角星 48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3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797" name="Text Box 6"/>
            <p:cNvSpPr txBox="1">
              <a:spLocks noChangeArrowheads="1"/>
            </p:cNvSpPr>
            <p:nvPr/>
          </p:nvSpPr>
          <p:spPr bwMode="auto">
            <a:xfrm rot="1634128">
              <a:off x="85" y="92"/>
              <a:ext cx="73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3798" name="组合 66"/>
          <p:cNvGrpSpPr>
            <a:grpSpLocks/>
          </p:cNvGrpSpPr>
          <p:nvPr/>
        </p:nvGrpSpPr>
        <p:grpSpPr bwMode="auto">
          <a:xfrm rot="5400000">
            <a:off x="614363" y="4618038"/>
            <a:ext cx="4476750" cy="4476750"/>
            <a:chOff x="0" y="0"/>
            <a:chExt cx="4876800" cy="4876800"/>
          </a:xfrm>
        </p:grpSpPr>
        <p:sp>
          <p:nvSpPr>
            <p:cNvPr id="33799" name="饼形 67"/>
            <p:cNvSpPr>
              <a:spLocks noChangeArrowheads="1"/>
            </p:cNvSpPr>
            <p:nvPr/>
          </p:nvSpPr>
          <p:spPr bwMode="auto">
            <a:xfrm>
              <a:off x="0" y="0"/>
              <a:ext cx="4876800" cy="4876800"/>
            </a:xfrm>
            <a:custGeom>
              <a:avLst/>
              <a:gdLst>
                <a:gd name="T0" fmla="*/ 2438400 w 4876800"/>
                <a:gd name="T1" fmla="*/ 4876800 h 4876800"/>
                <a:gd name="T2" fmla="*/ 0 w 4876800"/>
                <a:gd name="T3" fmla="*/ 2438400 h 4876800"/>
                <a:gd name="T4" fmla="*/ 2438400 w 4876800"/>
                <a:gd name="T5" fmla="*/ 0 h 4876800"/>
                <a:gd name="T6" fmla="*/ 2438400 w 4876800"/>
                <a:gd name="T7" fmla="*/ 2438400 h 4876800"/>
                <a:gd name="T8" fmla="*/ 2438400 w 4876800"/>
                <a:gd name="T9" fmla="*/ 4876800 h 4876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6800" h="4876800">
                  <a:moveTo>
                    <a:pt x="2438400" y="4876800"/>
                  </a:moveTo>
                  <a:cubicBezTo>
                    <a:pt x="1091709" y="4876800"/>
                    <a:pt x="0" y="3785091"/>
                    <a:pt x="0" y="2438400"/>
                  </a:cubicBezTo>
                  <a:cubicBezTo>
                    <a:pt x="0" y="1091709"/>
                    <a:pt x="1091709" y="0"/>
                    <a:pt x="2438400" y="0"/>
                  </a:cubicBezTo>
                  <a:lnTo>
                    <a:pt x="2438400" y="2438400"/>
                  </a:lnTo>
                  <a:lnTo>
                    <a:pt x="2438400" y="4876800"/>
                  </a:lnTo>
                  <a:close/>
                </a:path>
              </a:pathLst>
            </a:custGeom>
            <a:solidFill>
              <a:srgbClr val="C7D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00" name="饼形 68"/>
            <p:cNvSpPr>
              <a:spLocks noChangeArrowheads="1"/>
            </p:cNvSpPr>
            <p:nvPr/>
          </p:nvSpPr>
          <p:spPr bwMode="auto">
            <a:xfrm>
              <a:off x="640079" y="1036320"/>
              <a:ext cx="3596640" cy="3596640"/>
            </a:xfrm>
            <a:custGeom>
              <a:avLst/>
              <a:gdLst>
                <a:gd name="T0" fmla="*/ 1798320 w 3596640"/>
                <a:gd name="T1" fmla="*/ 3596640 h 3596640"/>
                <a:gd name="T2" fmla="*/ 0 w 3596640"/>
                <a:gd name="T3" fmla="*/ 1798320 h 3596640"/>
                <a:gd name="T4" fmla="*/ 1798320 w 3596640"/>
                <a:gd name="T5" fmla="*/ 0 h 3596640"/>
                <a:gd name="T6" fmla="*/ 1798320 w 3596640"/>
                <a:gd name="T7" fmla="*/ 1798320 h 3596640"/>
                <a:gd name="T8" fmla="*/ 1798320 w 3596640"/>
                <a:gd name="T9" fmla="*/ 3596640 h 3596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6640" h="3596640">
                  <a:moveTo>
                    <a:pt x="1798320" y="3596640"/>
                  </a:moveTo>
                  <a:cubicBezTo>
                    <a:pt x="805135" y="3596640"/>
                    <a:pt x="0" y="2791505"/>
                    <a:pt x="0" y="1798320"/>
                  </a:cubicBezTo>
                  <a:cubicBezTo>
                    <a:pt x="0" y="805135"/>
                    <a:pt x="805135" y="0"/>
                    <a:pt x="1798320" y="0"/>
                  </a:cubicBezTo>
                  <a:lnTo>
                    <a:pt x="1798320" y="1798320"/>
                  </a:lnTo>
                  <a:lnTo>
                    <a:pt x="1798320" y="3596640"/>
                  </a:lnTo>
                  <a:close/>
                </a:path>
              </a:pathLst>
            </a:custGeom>
            <a:solidFill>
              <a:srgbClr val="FE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01" name="饼形 69"/>
            <p:cNvSpPr>
              <a:spLocks noChangeArrowheads="1"/>
            </p:cNvSpPr>
            <p:nvPr/>
          </p:nvSpPr>
          <p:spPr bwMode="auto">
            <a:xfrm>
              <a:off x="1280160" y="2072640"/>
              <a:ext cx="2316480" cy="2316480"/>
            </a:xfrm>
            <a:custGeom>
              <a:avLst/>
              <a:gdLst>
                <a:gd name="T0" fmla="*/ 1158240 w 2316480"/>
                <a:gd name="T1" fmla="*/ 2316480 h 2316480"/>
                <a:gd name="T2" fmla="*/ 0 w 2316480"/>
                <a:gd name="T3" fmla="*/ 1158240 h 2316480"/>
                <a:gd name="T4" fmla="*/ 1158240 w 2316480"/>
                <a:gd name="T5" fmla="*/ 0 h 2316480"/>
                <a:gd name="T6" fmla="*/ 1158240 w 2316480"/>
                <a:gd name="T7" fmla="*/ 1158240 h 2316480"/>
                <a:gd name="T8" fmla="*/ 1158240 w 2316480"/>
                <a:gd name="T9" fmla="*/ 2316480 h 2316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6480" h="2316480">
                  <a:moveTo>
                    <a:pt x="1158240" y="2316480"/>
                  </a:moveTo>
                  <a:cubicBezTo>
                    <a:pt x="518562" y="2316480"/>
                    <a:pt x="0" y="1797918"/>
                    <a:pt x="0" y="1158240"/>
                  </a:cubicBezTo>
                  <a:cubicBezTo>
                    <a:pt x="0" y="518562"/>
                    <a:pt x="518562" y="0"/>
                    <a:pt x="1158240" y="0"/>
                  </a:cubicBezTo>
                  <a:lnTo>
                    <a:pt x="1158240" y="1158240"/>
                  </a:lnTo>
                  <a:lnTo>
                    <a:pt x="1158240" y="23164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02" name="饼形 70"/>
            <p:cNvSpPr>
              <a:spLocks noChangeArrowheads="1"/>
            </p:cNvSpPr>
            <p:nvPr/>
          </p:nvSpPr>
          <p:spPr bwMode="auto">
            <a:xfrm>
              <a:off x="1920240" y="3108960"/>
              <a:ext cx="1036320" cy="1036320"/>
            </a:xfrm>
            <a:custGeom>
              <a:avLst/>
              <a:gdLst>
                <a:gd name="T0" fmla="*/ 518160 w 1036320"/>
                <a:gd name="T1" fmla="*/ 1036320 h 1036320"/>
                <a:gd name="T2" fmla="*/ 0 w 1036320"/>
                <a:gd name="T3" fmla="*/ 518160 h 1036320"/>
                <a:gd name="T4" fmla="*/ 518160 w 1036320"/>
                <a:gd name="T5" fmla="*/ 0 h 1036320"/>
                <a:gd name="T6" fmla="*/ 518160 w 1036320"/>
                <a:gd name="T7" fmla="*/ 518160 h 1036320"/>
                <a:gd name="T8" fmla="*/ 518160 w 1036320"/>
                <a:gd name="T9" fmla="*/ 1036320 h 1036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6320" h="1036320">
                  <a:moveTo>
                    <a:pt x="518160" y="1036320"/>
                  </a:moveTo>
                  <a:cubicBezTo>
                    <a:pt x="231988" y="1036320"/>
                    <a:pt x="0" y="804332"/>
                    <a:pt x="0" y="518160"/>
                  </a:cubicBezTo>
                  <a:cubicBezTo>
                    <a:pt x="0" y="231988"/>
                    <a:pt x="231988" y="0"/>
                    <a:pt x="518160" y="0"/>
                  </a:cubicBezTo>
                  <a:lnTo>
                    <a:pt x="518160" y="518160"/>
                  </a:lnTo>
                  <a:lnTo>
                    <a:pt x="518160" y="1036320"/>
                  </a:lnTo>
                  <a:close/>
                </a:path>
              </a:pathLst>
            </a:custGeom>
            <a:solidFill>
              <a:srgbClr val="9DC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33803" name="直接连接符 82"/>
          <p:cNvCxnSpPr>
            <a:cxnSpLocks noChangeShapeType="1"/>
          </p:cNvCxnSpPr>
          <p:nvPr/>
        </p:nvCxnSpPr>
        <p:spPr bwMode="auto">
          <a:xfrm flipV="1">
            <a:off x="4589463" y="5707063"/>
            <a:ext cx="3175" cy="11588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4" name="直接连接符 83"/>
          <p:cNvCxnSpPr>
            <a:cxnSpLocks noChangeShapeType="1"/>
          </p:cNvCxnSpPr>
          <p:nvPr/>
        </p:nvCxnSpPr>
        <p:spPr bwMode="auto">
          <a:xfrm flipV="1">
            <a:off x="4587875" y="5492750"/>
            <a:ext cx="587375" cy="22066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5" name="矩形 91"/>
          <p:cNvSpPr>
            <a:spLocks noChangeArrowheads="1"/>
          </p:cNvSpPr>
          <p:nvPr/>
        </p:nvSpPr>
        <p:spPr bwMode="auto">
          <a:xfrm>
            <a:off x="5221288" y="5259388"/>
            <a:ext cx="2030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C7DD75"/>
                </a:solidFill>
                <a:latin typeface="方正兰亭粗黑简体" pitchFamily="2" charset="-122"/>
                <a:ea typeface="方正兰亭粗黑简体" pitchFamily="2" charset="-122"/>
              </a:rPr>
              <a:t>在这添加标题</a:t>
            </a:r>
            <a:endParaRPr lang="zh-CN" altLang="en-US" sz="2400">
              <a:solidFill>
                <a:srgbClr val="C7DD7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33806" name="矩形 92"/>
          <p:cNvSpPr>
            <a:spLocks noChangeArrowheads="1"/>
          </p:cNvSpPr>
          <p:nvPr/>
        </p:nvSpPr>
        <p:spPr bwMode="auto">
          <a:xfrm>
            <a:off x="7146925" y="5241925"/>
            <a:ext cx="4591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  <a:ea typeface="方正兰亭黑简体" pitchFamily="2" charset="-122"/>
              </a:rPr>
              <a:t>Add your content, make content is concise, logical and clear!</a:t>
            </a:r>
          </a:p>
          <a:p>
            <a:pPr eaLnBrk="1" hangingPunct="1"/>
            <a:r>
              <a:rPr lang="en-US" altLang="zh-CN" sz="1400">
                <a:solidFill>
                  <a:schemeClr val="bg1"/>
                </a:solidFill>
                <a:ea typeface="方正兰亭黑简体" pitchFamily="2" charset="-122"/>
              </a:rPr>
              <a:t> This page is mainly can add some data about money.</a:t>
            </a:r>
            <a:endParaRPr lang="zh-CN" altLang="en-US" sz="1400">
              <a:solidFill>
                <a:schemeClr val="bg1"/>
              </a:solidFill>
              <a:ea typeface="方正兰亭黑简体" pitchFamily="2" charset="-122"/>
            </a:endParaRPr>
          </a:p>
        </p:txBody>
      </p:sp>
      <p:cxnSp>
        <p:nvCxnSpPr>
          <p:cNvPr id="33807" name="直接连接符 2059"/>
          <p:cNvCxnSpPr>
            <a:cxnSpLocks noChangeShapeType="1"/>
          </p:cNvCxnSpPr>
          <p:nvPr/>
        </p:nvCxnSpPr>
        <p:spPr bwMode="auto">
          <a:xfrm>
            <a:off x="5170488" y="5332413"/>
            <a:ext cx="0" cy="34131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8" name="直接连接符 80"/>
          <p:cNvCxnSpPr>
            <a:cxnSpLocks noChangeShapeType="1"/>
          </p:cNvCxnSpPr>
          <p:nvPr/>
        </p:nvCxnSpPr>
        <p:spPr bwMode="auto">
          <a:xfrm flipV="1">
            <a:off x="3744913" y="4664075"/>
            <a:ext cx="22225" cy="21907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9" name="直接连接符 81"/>
          <p:cNvCxnSpPr>
            <a:cxnSpLocks noChangeShapeType="1"/>
          </p:cNvCxnSpPr>
          <p:nvPr/>
        </p:nvCxnSpPr>
        <p:spPr bwMode="auto">
          <a:xfrm flipV="1">
            <a:off x="3763963" y="4346575"/>
            <a:ext cx="793750" cy="3254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0" name="矩形 98"/>
          <p:cNvSpPr>
            <a:spLocks noChangeArrowheads="1"/>
          </p:cNvSpPr>
          <p:nvPr/>
        </p:nvSpPr>
        <p:spPr bwMode="auto">
          <a:xfrm>
            <a:off x="4578350" y="4152900"/>
            <a:ext cx="200342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EBE24"/>
                </a:solidFill>
                <a:latin typeface="方正兰亭粗黑简体" pitchFamily="2" charset="-122"/>
                <a:ea typeface="方正兰亭粗黑简体" pitchFamily="2" charset="-122"/>
              </a:rPr>
              <a:t>在这添加标题</a:t>
            </a:r>
            <a:endParaRPr lang="zh-CN" altLang="en-US" sz="2400">
              <a:solidFill>
                <a:srgbClr val="FEBE24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33811" name="矩形 99"/>
          <p:cNvSpPr>
            <a:spLocks noChangeArrowheads="1"/>
          </p:cNvSpPr>
          <p:nvPr/>
        </p:nvSpPr>
        <p:spPr bwMode="auto">
          <a:xfrm>
            <a:off x="6519863" y="4178300"/>
            <a:ext cx="390366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添加你的内容，尽量使内容简练、逻辑分明哦！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这页主要可以添加一些有关金钱方面的数据。</a:t>
            </a:r>
          </a:p>
        </p:txBody>
      </p:sp>
      <p:cxnSp>
        <p:nvCxnSpPr>
          <p:cNvPr id="33812" name="直接连接符 100"/>
          <p:cNvCxnSpPr>
            <a:cxnSpLocks noChangeShapeType="1"/>
          </p:cNvCxnSpPr>
          <p:nvPr/>
        </p:nvCxnSpPr>
        <p:spPr bwMode="auto">
          <a:xfrm>
            <a:off x="4554538" y="4208463"/>
            <a:ext cx="0" cy="3222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3" name="直接连接符 71"/>
          <p:cNvCxnSpPr>
            <a:cxnSpLocks noChangeShapeType="1"/>
          </p:cNvCxnSpPr>
          <p:nvPr/>
        </p:nvCxnSpPr>
        <p:spPr bwMode="auto">
          <a:xfrm flipV="1">
            <a:off x="2714625" y="3905250"/>
            <a:ext cx="0" cy="29114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4" name="直接连接符 42"/>
          <p:cNvCxnSpPr>
            <a:cxnSpLocks noChangeShapeType="1"/>
          </p:cNvCxnSpPr>
          <p:nvPr/>
        </p:nvCxnSpPr>
        <p:spPr bwMode="auto">
          <a:xfrm flipV="1">
            <a:off x="2701925" y="3432175"/>
            <a:ext cx="847725" cy="4730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5" name="矩形 101"/>
          <p:cNvSpPr>
            <a:spLocks noChangeArrowheads="1"/>
          </p:cNvSpPr>
          <p:nvPr/>
        </p:nvSpPr>
        <p:spPr bwMode="auto">
          <a:xfrm>
            <a:off x="3549650" y="3197225"/>
            <a:ext cx="2032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方正兰亭粗黑简体" pitchFamily="2" charset="-122"/>
                <a:ea typeface="方正兰亭粗黑简体" pitchFamily="2" charset="-122"/>
              </a:rPr>
              <a:t>在这添加标题</a:t>
            </a:r>
            <a:endParaRPr lang="zh-CN" altLang="en-US" sz="2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33816" name="矩形 102"/>
          <p:cNvSpPr>
            <a:spLocks noChangeArrowheads="1"/>
          </p:cNvSpPr>
          <p:nvPr/>
        </p:nvSpPr>
        <p:spPr bwMode="auto">
          <a:xfrm>
            <a:off x="5514975" y="3205163"/>
            <a:ext cx="47021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  <a:ea typeface="方正兰亭黑简体" pitchFamily="2" charset="-122"/>
              </a:rPr>
              <a:t>Add your content, make content is concise, logical and clear!</a:t>
            </a:r>
          </a:p>
          <a:p>
            <a:pPr eaLnBrk="1" hangingPunct="1"/>
            <a:r>
              <a:rPr lang="en-US" altLang="zh-CN" sz="1400">
                <a:solidFill>
                  <a:schemeClr val="bg1"/>
                </a:solidFill>
                <a:ea typeface="方正兰亭黑简体" pitchFamily="2" charset="-122"/>
              </a:rPr>
              <a:t> This page is mainly can add some data about money.</a:t>
            </a:r>
            <a:endParaRPr lang="zh-CN" altLang="en-US" sz="1400">
              <a:solidFill>
                <a:schemeClr val="bg1"/>
              </a:solidFill>
              <a:ea typeface="方正兰亭黑简体" pitchFamily="2" charset="-122"/>
            </a:endParaRPr>
          </a:p>
        </p:txBody>
      </p:sp>
      <p:cxnSp>
        <p:nvCxnSpPr>
          <p:cNvPr id="33817" name="直接连接符 103"/>
          <p:cNvCxnSpPr>
            <a:cxnSpLocks noChangeShapeType="1"/>
          </p:cNvCxnSpPr>
          <p:nvPr/>
        </p:nvCxnSpPr>
        <p:spPr bwMode="auto">
          <a:xfrm>
            <a:off x="3556000" y="3257550"/>
            <a:ext cx="0" cy="3413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8" name="矩形 107"/>
          <p:cNvSpPr>
            <a:spLocks noChangeArrowheads="1"/>
          </p:cNvSpPr>
          <p:nvPr/>
        </p:nvSpPr>
        <p:spPr bwMode="auto">
          <a:xfrm>
            <a:off x="2532063" y="240823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9DCDE7"/>
                </a:solidFill>
                <a:latin typeface="方正兰亭粗黑简体" pitchFamily="2" charset="-122"/>
                <a:ea typeface="方正兰亭粗黑简体" pitchFamily="2" charset="-122"/>
              </a:rPr>
              <a:t>在这添加标题</a:t>
            </a:r>
            <a:endParaRPr lang="zh-CN" altLang="en-US" sz="2400">
              <a:solidFill>
                <a:srgbClr val="9DCDE7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33819" name="组合 1"/>
          <p:cNvGrpSpPr>
            <a:grpSpLocks/>
          </p:cNvGrpSpPr>
          <p:nvPr/>
        </p:nvGrpSpPr>
        <p:grpSpPr bwMode="auto">
          <a:xfrm>
            <a:off x="1658938" y="2470150"/>
            <a:ext cx="814387" cy="4384675"/>
            <a:chOff x="0" y="0"/>
            <a:chExt cx="847115" cy="4565148"/>
          </a:xfrm>
        </p:grpSpPr>
        <p:cxnSp>
          <p:nvCxnSpPr>
            <p:cNvPr id="33820" name="直接连接符 4"/>
            <p:cNvCxnSpPr>
              <a:cxnSpLocks noChangeShapeType="1"/>
            </p:cNvCxnSpPr>
            <p:nvPr/>
          </p:nvCxnSpPr>
          <p:spPr bwMode="auto">
            <a:xfrm flipH="1" flipV="1">
              <a:off x="3433" y="578433"/>
              <a:ext cx="10303" cy="3986715"/>
            </a:xfrm>
            <a:prstGeom prst="line">
              <a:avLst/>
            </a:prstGeom>
            <a:noFill/>
            <a:ln w="19050">
              <a:solidFill>
                <a:srgbClr val="9DCDE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821" name="直接连接符 45"/>
            <p:cNvCxnSpPr>
              <a:cxnSpLocks noChangeShapeType="1"/>
            </p:cNvCxnSpPr>
            <p:nvPr/>
          </p:nvCxnSpPr>
          <p:spPr bwMode="auto">
            <a:xfrm flipV="1">
              <a:off x="0" y="178963"/>
              <a:ext cx="840723" cy="406435"/>
            </a:xfrm>
            <a:prstGeom prst="line">
              <a:avLst/>
            </a:prstGeom>
            <a:noFill/>
            <a:ln w="19050">
              <a:solidFill>
                <a:srgbClr val="9DCDE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822" name="直接连接符 109"/>
            <p:cNvCxnSpPr>
              <a:cxnSpLocks noChangeShapeType="1"/>
            </p:cNvCxnSpPr>
            <p:nvPr/>
          </p:nvCxnSpPr>
          <p:spPr bwMode="auto">
            <a:xfrm>
              <a:off x="847115" y="0"/>
              <a:ext cx="0" cy="341947"/>
            </a:xfrm>
            <a:prstGeom prst="line">
              <a:avLst/>
            </a:prstGeom>
            <a:noFill/>
            <a:ln w="19050">
              <a:solidFill>
                <a:srgbClr val="9DCDE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33823" name="组合 3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165100"/>
            <a:ext cx="1169988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24" name="矩形 59"/>
          <p:cNvSpPr>
            <a:spLocks noChangeArrowheads="1"/>
          </p:cNvSpPr>
          <p:nvPr/>
        </p:nvSpPr>
        <p:spPr bwMode="auto">
          <a:xfrm>
            <a:off x="4451350" y="2430463"/>
            <a:ext cx="4656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添加你的内容，尽量使内容简练、逻辑分明哦！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这页主要可以添加一些有关金钱方面的数据。</a:t>
            </a: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1"/>
          <p:cNvSpPr txBox="1">
            <a:spLocks noChangeArrowheads="1"/>
          </p:cNvSpPr>
          <p:nvPr/>
        </p:nvSpPr>
        <p:spPr bwMode="auto">
          <a:xfrm>
            <a:off x="847725" y="1258888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9DCDE7"/>
                </a:solidFill>
                <a:latin typeface="方正兰亭粗黑简体" pitchFamily="2" charset="-122"/>
                <a:ea typeface="方正兰亭粗黑简体" pitchFamily="2" charset="-122"/>
              </a:rPr>
              <a:t>新疆</a:t>
            </a:r>
          </a:p>
        </p:txBody>
      </p:sp>
      <p:sp>
        <p:nvSpPr>
          <p:cNvPr id="34818" name="文本框 2"/>
          <p:cNvSpPr txBox="1">
            <a:spLocks noChangeArrowheads="1"/>
          </p:cNvSpPr>
          <p:nvPr/>
        </p:nvSpPr>
        <p:spPr bwMode="auto">
          <a:xfrm>
            <a:off x="1619250" y="1346200"/>
            <a:ext cx="10429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9DCDE7"/>
                </a:solidFill>
                <a:latin typeface="Impact" panose="020B0806030902050204" pitchFamily="34" charset="0"/>
                <a:ea typeface="Adobe Gothic Std B" pitchFamily="34" charset="-128"/>
              </a:rPr>
              <a:t>Xinjiang</a:t>
            </a:r>
          </a:p>
        </p:txBody>
      </p:sp>
      <p:sp>
        <p:nvSpPr>
          <p:cNvPr id="34819" name="文本框 3"/>
          <p:cNvSpPr txBox="1">
            <a:spLocks noChangeArrowheads="1"/>
          </p:cNvSpPr>
          <p:nvPr/>
        </p:nvSpPr>
        <p:spPr bwMode="auto">
          <a:xfrm>
            <a:off x="868363" y="1731963"/>
            <a:ext cx="1892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茫茫宇宙中</a:t>
            </a:r>
            <a:endParaRPr 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等待梦想开花。</a:t>
            </a:r>
          </a:p>
        </p:txBody>
      </p:sp>
      <p:sp>
        <p:nvSpPr>
          <p:cNvPr id="34820" name="文本框 4"/>
          <p:cNvSpPr txBox="1">
            <a:spLocks noChangeArrowheads="1"/>
          </p:cNvSpPr>
          <p:nvPr/>
        </p:nvSpPr>
        <p:spPr bwMode="auto">
          <a:xfrm>
            <a:off x="7954963" y="2514600"/>
            <a:ext cx="903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EFA2A4"/>
                </a:solidFill>
                <a:latin typeface="方正兰亭粗黑简体" pitchFamily="2" charset="-122"/>
                <a:ea typeface="方正兰亭粗黑简体" pitchFamily="2" charset="-122"/>
              </a:rPr>
              <a:t>北京</a:t>
            </a:r>
          </a:p>
        </p:txBody>
      </p:sp>
      <p:sp>
        <p:nvSpPr>
          <p:cNvPr id="34821" name="文本框 5"/>
          <p:cNvSpPr txBox="1">
            <a:spLocks noChangeArrowheads="1"/>
          </p:cNvSpPr>
          <p:nvPr/>
        </p:nvSpPr>
        <p:spPr bwMode="auto">
          <a:xfrm>
            <a:off x="8726488" y="2603500"/>
            <a:ext cx="8588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EFA2A4"/>
                </a:solidFill>
                <a:latin typeface="Impact" panose="020B0806030902050204" pitchFamily="34" charset="0"/>
                <a:ea typeface="Adobe Gothic Std B" pitchFamily="34" charset="-128"/>
              </a:rPr>
              <a:t>Bejing</a:t>
            </a:r>
          </a:p>
        </p:txBody>
      </p:sp>
      <p:sp>
        <p:nvSpPr>
          <p:cNvPr id="34822" name="文本框 6"/>
          <p:cNvSpPr txBox="1">
            <a:spLocks noChangeArrowheads="1"/>
          </p:cNvSpPr>
          <p:nvPr/>
        </p:nvSpPr>
        <p:spPr bwMode="auto">
          <a:xfrm>
            <a:off x="7974013" y="2987675"/>
            <a:ext cx="1893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茫茫宇宙中</a:t>
            </a:r>
            <a:endParaRPr 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等待梦想开花。</a:t>
            </a:r>
          </a:p>
        </p:txBody>
      </p:sp>
      <p:sp>
        <p:nvSpPr>
          <p:cNvPr id="34823" name="文本框 7"/>
          <p:cNvSpPr txBox="1">
            <a:spLocks noChangeArrowheads="1"/>
          </p:cNvSpPr>
          <p:nvPr/>
        </p:nvSpPr>
        <p:spPr bwMode="auto">
          <a:xfrm>
            <a:off x="8275638" y="4202113"/>
            <a:ext cx="727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FEBE24"/>
                </a:solidFill>
                <a:latin typeface="Impact" panose="020B0806030902050204" pitchFamily="34" charset="0"/>
                <a:ea typeface="Adobe Gothic Std B" pitchFamily="34" charset="-128"/>
              </a:rPr>
              <a:t>Hefei</a:t>
            </a:r>
          </a:p>
        </p:txBody>
      </p:sp>
      <p:sp>
        <p:nvSpPr>
          <p:cNvPr id="34824" name="文本框 8"/>
          <p:cNvSpPr txBox="1">
            <a:spLocks noChangeArrowheads="1"/>
          </p:cNvSpPr>
          <p:nvPr/>
        </p:nvSpPr>
        <p:spPr bwMode="auto">
          <a:xfrm>
            <a:off x="7523163" y="4586288"/>
            <a:ext cx="1892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茫茫宇宙中</a:t>
            </a:r>
            <a:endParaRPr 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等待梦想开花。</a:t>
            </a:r>
          </a:p>
        </p:txBody>
      </p:sp>
      <p:sp>
        <p:nvSpPr>
          <p:cNvPr id="34825" name="文本框 9"/>
          <p:cNvSpPr txBox="1">
            <a:spLocks noChangeArrowheads="1"/>
          </p:cNvSpPr>
          <p:nvPr/>
        </p:nvSpPr>
        <p:spPr bwMode="auto">
          <a:xfrm>
            <a:off x="2268538" y="5154613"/>
            <a:ext cx="1892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茫茫宇宙中</a:t>
            </a:r>
            <a:endParaRPr 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等待梦想开花。</a:t>
            </a:r>
          </a:p>
        </p:txBody>
      </p:sp>
      <p:sp>
        <p:nvSpPr>
          <p:cNvPr id="34826" name="文本框 10"/>
          <p:cNvSpPr txBox="1">
            <a:spLocks noChangeArrowheads="1"/>
          </p:cNvSpPr>
          <p:nvPr/>
        </p:nvSpPr>
        <p:spPr bwMode="auto">
          <a:xfrm>
            <a:off x="7504113" y="4113213"/>
            <a:ext cx="90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EBE24"/>
                </a:solidFill>
                <a:latin typeface="方正兰亭粗黑简体" pitchFamily="2" charset="-122"/>
                <a:ea typeface="方正兰亭粗黑简体" pitchFamily="2" charset="-122"/>
              </a:rPr>
              <a:t>合肥</a:t>
            </a:r>
          </a:p>
        </p:txBody>
      </p:sp>
      <p:sp>
        <p:nvSpPr>
          <p:cNvPr id="34827" name="文本框 11"/>
          <p:cNvSpPr txBox="1">
            <a:spLocks noChangeArrowheads="1"/>
          </p:cNvSpPr>
          <p:nvPr/>
        </p:nvSpPr>
        <p:spPr bwMode="auto">
          <a:xfrm>
            <a:off x="2249488" y="4681538"/>
            <a:ext cx="90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7DD75"/>
                </a:solidFill>
                <a:latin typeface="方正兰亭粗黑简体" pitchFamily="2" charset="-122"/>
                <a:ea typeface="方正兰亭粗黑简体" pitchFamily="2" charset="-122"/>
              </a:rPr>
              <a:t>成都</a:t>
            </a:r>
          </a:p>
        </p:txBody>
      </p:sp>
      <p:sp>
        <p:nvSpPr>
          <p:cNvPr id="34828" name="文本框 12"/>
          <p:cNvSpPr txBox="1">
            <a:spLocks noChangeArrowheads="1"/>
          </p:cNvSpPr>
          <p:nvPr/>
        </p:nvSpPr>
        <p:spPr bwMode="auto">
          <a:xfrm>
            <a:off x="3021013" y="4770438"/>
            <a:ext cx="1117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C7DD75"/>
                </a:solidFill>
                <a:latin typeface="Impact" panose="020B0806030902050204" pitchFamily="34" charset="0"/>
              </a:rPr>
              <a:t>Chengdu</a:t>
            </a:r>
          </a:p>
        </p:txBody>
      </p:sp>
      <p:grpSp>
        <p:nvGrpSpPr>
          <p:cNvPr id="34829" name="组合 13"/>
          <p:cNvGrpSpPr>
            <a:grpSpLocks/>
          </p:cNvGrpSpPr>
          <p:nvPr/>
        </p:nvGrpSpPr>
        <p:grpSpPr bwMode="auto">
          <a:xfrm>
            <a:off x="2714625" y="1300163"/>
            <a:ext cx="4965700" cy="4029075"/>
            <a:chOff x="0" y="0"/>
            <a:chExt cx="5777451" cy="4688085"/>
          </a:xfrm>
        </p:grpSpPr>
        <p:sp>
          <p:nvSpPr>
            <p:cNvPr id="34830" name="Freeform 5"/>
            <p:cNvSpPr>
              <a:spLocks noChangeArrowheads="1"/>
            </p:cNvSpPr>
            <p:nvPr/>
          </p:nvSpPr>
          <p:spPr bwMode="auto">
            <a:xfrm rot="175386">
              <a:off x="2420341" y="0"/>
              <a:ext cx="2513593" cy="2144820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31" name="Freeform 6"/>
            <p:cNvSpPr>
              <a:spLocks noChangeArrowheads="1"/>
            </p:cNvSpPr>
            <p:nvPr/>
          </p:nvSpPr>
          <p:spPr bwMode="auto">
            <a:xfrm rot="175386">
              <a:off x="2420341" y="0"/>
              <a:ext cx="2513593" cy="2144820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32" name="Freeform 7"/>
            <p:cNvSpPr>
              <a:spLocks noChangeArrowheads="1"/>
            </p:cNvSpPr>
            <p:nvPr/>
          </p:nvSpPr>
          <p:spPr bwMode="auto">
            <a:xfrm rot="175386">
              <a:off x="1884842" y="1403035"/>
              <a:ext cx="1606496" cy="1359234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33" name="Freeform 8"/>
            <p:cNvSpPr>
              <a:spLocks noChangeArrowheads="1"/>
            </p:cNvSpPr>
            <p:nvPr/>
          </p:nvSpPr>
          <p:spPr bwMode="auto">
            <a:xfrm rot="175386">
              <a:off x="3022247" y="1900385"/>
              <a:ext cx="323559" cy="534086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34" name="Freeform 9"/>
            <p:cNvSpPr>
              <a:spLocks noChangeArrowheads="1"/>
            </p:cNvSpPr>
            <p:nvPr/>
          </p:nvSpPr>
          <p:spPr bwMode="auto">
            <a:xfrm rot="175386">
              <a:off x="0" y="385729"/>
              <a:ext cx="2296004" cy="1736484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solidFill>
              <a:srgbClr val="9DC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35" name="Freeform 10"/>
            <p:cNvSpPr>
              <a:spLocks noChangeArrowheads="1"/>
            </p:cNvSpPr>
            <p:nvPr/>
          </p:nvSpPr>
          <p:spPr bwMode="auto">
            <a:xfrm rot="175386">
              <a:off x="1436945" y="1801480"/>
              <a:ext cx="1428467" cy="1025784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36" name="Freeform 11"/>
            <p:cNvSpPr>
              <a:spLocks noChangeArrowheads="1"/>
            </p:cNvSpPr>
            <p:nvPr/>
          </p:nvSpPr>
          <p:spPr bwMode="auto">
            <a:xfrm rot="175386">
              <a:off x="2218292" y="2555982"/>
              <a:ext cx="1234896" cy="1085126"/>
            </a:xfrm>
            <a:custGeom>
              <a:avLst/>
              <a:gdLst>
                <a:gd name="T0" fmla="*/ 10 w 351"/>
                <a:gd name="T1" fmla="*/ 14 h 308"/>
                <a:gd name="T2" fmla="*/ 9 w 351"/>
                <a:gd name="T3" fmla="*/ 35 h 308"/>
                <a:gd name="T4" fmla="*/ 5 w 351"/>
                <a:gd name="T5" fmla="*/ 57 h 308"/>
                <a:gd name="T6" fmla="*/ 19 w 351"/>
                <a:gd name="T7" fmla="*/ 69 h 308"/>
                <a:gd name="T8" fmla="*/ 35 w 351"/>
                <a:gd name="T9" fmla="*/ 97 h 308"/>
                <a:gd name="T10" fmla="*/ 37 w 351"/>
                <a:gd name="T11" fmla="*/ 122 h 308"/>
                <a:gd name="T12" fmla="*/ 45 w 351"/>
                <a:gd name="T13" fmla="*/ 143 h 308"/>
                <a:gd name="T14" fmla="*/ 50 w 351"/>
                <a:gd name="T15" fmla="*/ 175 h 308"/>
                <a:gd name="T16" fmla="*/ 47 w 351"/>
                <a:gd name="T17" fmla="*/ 218 h 308"/>
                <a:gd name="T18" fmla="*/ 55 w 351"/>
                <a:gd name="T19" fmla="*/ 231 h 308"/>
                <a:gd name="T20" fmla="*/ 62 w 351"/>
                <a:gd name="T21" fmla="*/ 213 h 308"/>
                <a:gd name="T22" fmla="*/ 78 w 351"/>
                <a:gd name="T23" fmla="*/ 220 h 308"/>
                <a:gd name="T24" fmla="*/ 85 w 351"/>
                <a:gd name="T25" fmla="*/ 237 h 308"/>
                <a:gd name="T26" fmla="*/ 102 w 351"/>
                <a:gd name="T27" fmla="*/ 239 h 308"/>
                <a:gd name="T28" fmla="*/ 119 w 351"/>
                <a:gd name="T29" fmla="*/ 279 h 308"/>
                <a:gd name="T30" fmla="*/ 123 w 351"/>
                <a:gd name="T31" fmla="*/ 299 h 308"/>
                <a:gd name="T32" fmla="*/ 131 w 351"/>
                <a:gd name="T33" fmla="*/ 308 h 308"/>
                <a:gd name="T34" fmla="*/ 153 w 351"/>
                <a:gd name="T35" fmla="*/ 293 h 308"/>
                <a:gd name="T36" fmla="*/ 164 w 351"/>
                <a:gd name="T37" fmla="*/ 268 h 308"/>
                <a:gd name="T38" fmla="*/ 173 w 351"/>
                <a:gd name="T39" fmla="*/ 255 h 308"/>
                <a:gd name="T40" fmla="*/ 187 w 351"/>
                <a:gd name="T41" fmla="*/ 235 h 308"/>
                <a:gd name="T42" fmla="*/ 195 w 351"/>
                <a:gd name="T43" fmla="*/ 218 h 308"/>
                <a:gd name="T44" fmla="*/ 221 w 351"/>
                <a:gd name="T45" fmla="*/ 225 h 308"/>
                <a:gd name="T46" fmla="*/ 229 w 351"/>
                <a:gd name="T47" fmla="*/ 236 h 308"/>
                <a:gd name="T48" fmla="*/ 240 w 351"/>
                <a:gd name="T49" fmla="*/ 233 h 308"/>
                <a:gd name="T50" fmla="*/ 255 w 351"/>
                <a:gd name="T51" fmla="*/ 249 h 308"/>
                <a:gd name="T52" fmla="*/ 275 w 351"/>
                <a:gd name="T53" fmla="*/ 233 h 308"/>
                <a:gd name="T54" fmla="*/ 264 w 351"/>
                <a:gd name="T55" fmla="*/ 229 h 308"/>
                <a:gd name="T56" fmla="*/ 259 w 351"/>
                <a:gd name="T57" fmla="*/ 210 h 308"/>
                <a:gd name="T58" fmla="*/ 275 w 351"/>
                <a:gd name="T59" fmla="*/ 209 h 308"/>
                <a:gd name="T60" fmla="*/ 259 w 351"/>
                <a:gd name="T61" fmla="*/ 187 h 308"/>
                <a:gd name="T62" fmla="*/ 255 w 351"/>
                <a:gd name="T63" fmla="*/ 163 h 308"/>
                <a:gd name="T64" fmla="*/ 303 w 351"/>
                <a:gd name="T65" fmla="*/ 143 h 308"/>
                <a:gd name="T66" fmla="*/ 327 w 351"/>
                <a:gd name="T67" fmla="*/ 121 h 308"/>
                <a:gd name="T68" fmla="*/ 333 w 351"/>
                <a:gd name="T69" fmla="*/ 111 h 308"/>
                <a:gd name="T70" fmla="*/ 343 w 351"/>
                <a:gd name="T71" fmla="*/ 85 h 308"/>
                <a:gd name="T72" fmla="*/ 325 w 351"/>
                <a:gd name="T73" fmla="*/ 78 h 308"/>
                <a:gd name="T74" fmla="*/ 315 w 351"/>
                <a:gd name="T75" fmla="*/ 68 h 308"/>
                <a:gd name="T76" fmla="*/ 304 w 351"/>
                <a:gd name="T77" fmla="*/ 73 h 308"/>
                <a:gd name="T78" fmla="*/ 298 w 351"/>
                <a:gd name="T79" fmla="*/ 63 h 308"/>
                <a:gd name="T80" fmla="*/ 287 w 351"/>
                <a:gd name="T81" fmla="*/ 62 h 308"/>
                <a:gd name="T82" fmla="*/ 263 w 351"/>
                <a:gd name="T83" fmla="*/ 58 h 308"/>
                <a:gd name="T84" fmla="*/ 253 w 351"/>
                <a:gd name="T85" fmla="*/ 59 h 308"/>
                <a:gd name="T86" fmla="*/ 219 w 351"/>
                <a:gd name="T87" fmla="*/ 55 h 308"/>
                <a:gd name="T88" fmla="*/ 217 w 351"/>
                <a:gd name="T89" fmla="*/ 39 h 308"/>
                <a:gd name="T90" fmla="*/ 180 w 351"/>
                <a:gd name="T91" fmla="*/ 16 h 308"/>
                <a:gd name="T92" fmla="*/ 163 w 351"/>
                <a:gd name="T93" fmla="*/ 5 h 308"/>
                <a:gd name="T94" fmla="*/ 160 w 351"/>
                <a:gd name="T95" fmla="*/ 31 h 308"/>
                <a:gd name="T96" fmla="*/ 140 w 351"/>
                <a:gd name="T97" fmla="*/ 33 h 308"/>
                <a:gd name="T98" fmla="*/ 131 w 351"/>
                <a:gd name="T99" fmla="*/ 41 h 308"/>
                <a:gd name="T100" fmla="*/ 122 w 351"/>
                <a:gd name="T101" fmla="*/ 55 h 308"/>
                <a:gd name="T102" fmla="*/ 95 w 351"/>
                <a:gd name="T103" fmla="*/ 67 h 308"/>
                <a:gd name="T104" fmla="*/ 77 w 351"/>
                <a:gd name="T105" fmla="*/ 50 h 308"/>
                <a:gd name="T106" fmla="*/ 63 w 351"/>
                <a:gd name="T107" fmla="*/ 47 h 308"/>
                <a:gd name="T108" fmla="*/ 49 w 351"/>
                <a:gd name="T109" fmla="*/ 31 h 308"/>
                <a:gd name="T110" fmla="*/ 34 w 351"/>
                <a:gd name="T111" fmla="*/ 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8">
                  <a:moveTo>
                    <a:pt x="33" y="7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3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9"/>
                    <a:pt x="37" y="115"/>
                    <a:pt x="37" y="122"/>
                  </a:cubicBezTo>
                  <a:cubicBezTo>
                    <a:pt x="41" y="127"/>
                    <a:pt x="42" y="131"/>
                    <a:pt x="42" y="133"/>
                  </a:cubicBezTo>
                  <a:cubicBezTo>
                    <a:pt x="42" y="135"/>
                    <a:pt x="43" y="138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3"/>
                    <a:pt x="45" y="157"/>
                  </a:cubicBezTo>
                  <a:cubicBezTo>
                    <a:pt x="43" y="160"/>
                    <a:pt x="45" y="165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5" y="192"/>
                    <a:pt x="45" y="194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13"/>
                    <a:pt x="43" y="216"/>
                    <a:pt x="45" y="21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51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29"/>
                    <a:pt x="57" y="228"/>
                    <a:pt x="58" y="226"/>
                  </a:cubicBezTo>
                  <a:cubicBezTo>
                    <a:pt x="59" y="225"/>
                    <a:pt x="59" y="225"/>
                    <a:pt x="59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1" y="223"/>
                    <a:pt x="61" y="222"/>
                    <a:pt x="63" y="220"/>
                  </a:cubicBezTo>
                  <a:cubicBezTo>
                    <a:pt x="63" y="218"/>
                    <a:pt x="63" y="215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70" y="209"/>
                    <a:pt x="73" y="209"/>
                    <a:pt x="75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7" y="233"/>
                    <a:pt x="97" y="233"/>
                    <a:pt x="97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3" y="299"/>
                    <a:pt x="123" y="299"/>
                    <a:pt x="123" y="299"/>
                  </a:cubicBezTo>
                  <a:cubicBezTo>
                    <a:pt x="125" y="295"/>
                    <a:pt x="128" y="293"/>
                    <a:pt x="129" y="293"/>
                  </a:cubicBezTo>
                  <a:cubicBezTo>
                    <a:pt x="131" y="294"/>
                    <a:pt x="131" y="295"/>
                    <a:pt x="131" y="296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8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7" y="295"/>
                    <a:pt x="149" y="293"/>
                    <a:pt x="153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67" y="279"/>
                    <a:pt x="167" y="279"/>
                    <a:pt x="167" y="279"/>
                  </a:cubicBezTo>
                  <a:cubicBezTo>
                    <a:pt x="165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79" y="218"/>
                    <a:pt x="179" y="218"/>
                    <a:pt x="179" y="218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1" y="236"/>
                    <a:pt x="221" y="236"/>
                    <a:pt x="221" y="236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9" y="236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6"/>
                    <a:pt x="278" y="236"/>
                    <a:pt x="278" y="23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5" y="173"/>
                    <a:pt x="255" y="173"/>
                    <a:pt x="255" y="17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1" y="157"/>
                    <a:pt x="271" y="157"/>
                    <a:pt x="271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3" y="139"/>
                    <a:pt x="313" y="139"/>
                    <a:pt x="313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29"/>
                    <a:pt x="317" y="129"/>
                    <a:pt x="317" y="129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7" y="107"/>
                    <a:pt x="337" y="107"/>
                    <a:pt x="337" y="107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5"/>
                    <a:pt x="343" y="85"/>
                    <a:pt x="343" y="85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79"/>
                    <a:pt x="351" y="79"/>
                    <a:pt x="351" y="79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7" y="72"/>
                    <a:pt x="307" y="72"/>
                    <a:pt x="307" y="72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1"/>
                    <a:pt x="302" y="69"/>
                  </a:cubicBezTo>
                  <a:cubicBezTo>
                    <a:pt x="302" y="67"/>
                    <a:pt x="301" y="65"/>
                    <a:pt x="299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4" y="57"/>
                    <a:pt x="294" y="57"/>
                    <a:pt x="294" y="57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4"/>
                    <a:pt x="272" y="64"/>
                    <a:pt x="272" y="64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3" y="60"/>
                    <a:pt x="233" y="60"/>
                    <a:pt x="233" y="60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4"/>
                    <a:pt x="156" y="35"/>
                    <a:pt x="153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3" y="51"/>
                    <a:pt x="123" y="53"/>
                    <a:pt x="122" y="55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19" y="59"/>
                    <a:pt x="116" y="60"/>
                    <a:pt x="111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6" y="38"/>
                    <a:pt x="54" y="35"/>
                    <a:pt x="53" y="33"/>
                  </a:cubicBezTo>
                  <a:cubicBezTo>
                    <a:pt x="53" y="32"/>
                    <a:pt x="53" y="31"/>
                    <a:pt x="51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29"/>
                    <a:pt x="44" y="27"/>
                    <a:pt x="43" y="2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solidFill>
              <a:srgbClr val="C7D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37" name="Freeform 12"/>
            <p:cNvSpPr>
              <a:spLocks noChangeArrowheads="1"/>
            </p:cNvSpPr>
            <p:nvPr/>
          </p:nvSpPr>
          <p:spPr bwMode="auto">
            <a:xfrm rot="175386">
              <a:off x="179442" y="2036025"/>
              <a:ext cx="2215466" cy="1345105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38" name="Freeform 13"/>
            <p:cNvSpPr>
              <a:spLocks noChangeArrowheads="1"/>
            </p:cNvSpPr>
            <p:nvPr/>
          </p:nvSpPr>
          <p:spPr bwMode="auto">
            <a:xfrm rot="175386">
              <a:off x="2146234" y="3227121"/>
              <a:ext cx="998938" cy="1042739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39" name="Freeform 14"/>
            <p:cNvSpPr>
              <a:spLocks noChangeArrowheads="1"/>
            </p:cNvSpPr>
            <p:nvPr/>
          </p:nvSpPr>
          <p:spPr bwMode="auto">
            <a:xfrm rot="175386">
              <a:off x="2875303" y="3241250"/>
              <a:ext cx="676791" cy="584951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40" name="Freeform 15"/>
            <p:cNvSpPr>
              <a:spLocks noChangeArrowheads="1"/>
            </p:cNvSpPr>
            <p:nvPr/>
          </p:nvSpPr>
          <p:spPr bwMode="auto">
            <a:xfrm rot="175386">
              <a:off x="2964317" y="3611436"/>
              <a:ext cx="883079" cy="672552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41" name="Freeform 16"/>
            <p:cNvSpPr>
              <a:spLocks noChangeArrowheads="1"/>
            </p:cNvSpPr>
            <p:nvPr/>
          </p:nvSpPr>
          <p:spPr bwMode="auto">
            <a:xfrm rot="175386">
              <a:off x="3129629" y="2869651"/>
              <a:ext cx="498762" cy="507240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42" name="Freeform 17"/>
            <p:cNvSpPr>
              <a:spLocks noChangeArrowheads="1"/>
            </p:cNvSpPr>
            <p:nvPr/>
          </p:nvSpPr>
          <p:spPr bwMode="auto">
            <a:xfrm rot="175386">
              <a:off x="3166365" y="1886255"/>
              <a:ext cx="569408" cy="1017306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43" name="Freeform 18"/>
            <p:cNvSpPr>
              <a:spLocks noChangeArrowheads="1"/>
            </p:cNvSpPr>
            <p:nvPr/>
          </p:nvSpPr>
          <p:spPr bwMode="auto">
            <a:xfrm rot="175386">
              <a:off x="3673605" y="1716704"/>
              <a:ext cx="380077" cy="833626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44" name="Freeform 19"/>
            <p:cNvSpPr>
              <a:spLocks noChangeArrowheads="1"/>
            </p:cNvSpPr>
            <p:nvPr/>
          </p:nvSpPr>
          <p:spPr bwMode="auto">
            <a:xfrm rot="175386">
              <a:off x="3505468" y="3138107"/>
              <a:ext cx="608970" cy="703637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45" name="Freeform 20"/>
            <p:cNvSpPr>
              <a:spLocks noChangeArrowheads="1"/>
            </p:cNvSpPr>
            <p:nvPr/>
          </p:nvSpPr>
          <p:spPr bwMode="auto">
            <a:xfrm rot="175386">
              <a:off x="3458841" y="2735423"/>
              <a:ext cx="860472" cy="539737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46" name="Freeform 21"/>
            <p:cNvSpPr>
              <a:spLocks noChangeArrowheads="1"/>
            </p:cNvSpPr>
            <p:nvPr/>
          </p:nvSpPr>
          <p:spPr bwMode="auto">
            <a:xfrm rot="175386">
              <a:off x="3594481" y="3735774"/>
              <a:ext cx="894382" cy="707876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47" name="Freeform 22"/>
            <p:cNvSpPr>
              <a:spLocks noChangeArrowheads="1"/>
            </p:cNvSpPr>
            <p:nvPr/>
          </p:nvSpPr>
          <p:spPr bwMode="auto">
            <a:xfrm rot="175386">
              <a:off x="4048031" y="3136693"/>
              <a:ext cx="534086" cy="727657"/>
            </a:xfrm>
            <a:custGeom>
              <a:avLst/>
              <a:gdLst>
                <a:gd name="T0" fmla="*/ 119 w 152"/>
                <a:gd name="T1" fmla="*/ 8 h 207"/>
                <a:gd name="T2" fmla="*/ 106 w 152"/>
                <a:gd name="T3" fmla="*/ 3 h 207"/>
                <a:gd name="T4" fmla="*/ 88 w 152"/>
                <a:gd name="T5" fmla="*/ 16 h 207"/>
                <a:gd name="T6" fmla="*/ 76 w 152"/>
                <a:gd name="T7" fmla="*/ 11 h 207"/>
                <a:gd name="T8" fmla="*/ 76 w 152"/>
                <a:gd name="T9" fmla="*/ 12 h 207"/>
                <a:gd name="T10" fmla="*/ 54 w 152"/>
                <a:gd name="T11" fmla="*/ 17 h 207"/>
                <a:gd name="T12" fmla="*/ 42 w 152"/>
                <a:gd name="T13" fmla="*/ 18 h 207"/>
                <a:gd name="T14" fmla="*/ 34 w 152"/>
                <a:gd name="T15" fmla="*/ 27 h 207"/>
                <a:gd name="T16" fmla="*/ 20 w 152"/>
                <a:gd name="T17" fmla="*/ 28 h 207"/>
                <a:gd name="T18" fmla="*/ 10 w 152"/>
                <a:gd name="T19" fmla="*/ 44 h 207"/>
                <a:gd name="T20" fmla="*/ 11 w 152"/>
                <a:gd name="T21" fmla="*/ 46 h 207"/>
                <a:gd name="T22" fmla="*/ 17 w 152"/>
                <a:gd name="T23" fmla="*/ 69 h 207"/>
                <a:gd name="T24" fmla="*/ 17 w 152"/>
                <a:gd name="T25" fmla="*/ 72 h 207"/>
                <a:gd name="T26" fmla="*/ 16 w 152"/>
                <a:gd name="T27" fmla="*/ 72 h 207"/>
                <a:gd name="T28" fmla="*/ 0 w 152"/>
                <a:gd name="T29" fmla="*/ 94 h 207"/>
                <a:gd name="T30" fmla="*/ 6 w 152"/>
                <a:gd name="T31" fmla="*/ 98 h 207"/>
                <a:gd name="T32" fmla="*/ 12 w 152"/>
                <a:gd name="T33" fmla="*/ 131 h 207"/>
                <a:gd name="T34" fmla="*/ 20 w 152"/>
                <a:gd name="T35" fmla="*/ 143 h 207"/>
                <a:gd name="T36" fmla="*/ 21 w 152"/>
                <a:gd name="T37" fmla="*/ 152 h 207"/>
                <a:gd name="T38" fmla="*/ 22 w 152"/>
                <a:gd name="T39" fmla="*/ 181 h 207"/>
                <a:gd name="T40" fmla="*/ 26 w 152"/>
                <a:gd name="T41" fmla="*/ 181 h 207"/>
                <a:gd name="T42" fmla="*/ 43 w 152"/>
                <a:gd name="T43" fmla="*/ 181 h 207"/>
                <a:gd name="T44" fmla="*/ 28 w 152"/>
                <a:gd name="T45" fmla="*/ 203 h 207"/>
                <a:gd name="T46" fmla="*/ 40 w 152"/>
                <a:gd name="T47" fmla="*/ 203 h 207"/>
                <a:gd name="T48" fmla="*/ 75 w 152"/>
                <a:gd name="T49" fmla="*/ 201 h 207"/>
                <a:gd name="T50" fmla="*/ 77 w 152"/>
                <a:gd name="T51" fmla="*/ 195 h 207"/>
                <a:gd name="T52" fmla="*/ 77 w 152"/>
                <a:gd name="T53" fmla="*/ 190 h 207"/>
                <a:gd name="T54" fmla="*/ 75 w 152"/>
                <a:gd name="T55" fmla="*/ 179 h 207"/>
                <a:gd name="T56" fmla="*/ 83 w 152"/>
                <a:gd name="T57" fmla="*/ 173 h 207"/>
                <a:gd name="T58" fmla="*/ 81 w 152"/>
                <a:gd name="T59" fmla="*/ 168 h 207"/>
                <a:gd name="T60" fmla="*/ 81 w 152"/>
                <a:gd name="T61" fmla="*/ 167 h 207"/>
                <a:gd name="T62" fmla="*/ 85 w 152"/>
                <a:gd name="T63" fmla="*/ 154 h 207"/>
                <a:gd name="T64" fmla="*/ 89 w 152"/>
                <a:gd name="T65" fmla="*/ 149 h 207"/>
                <a:gd name="T66" fmla="*/ 93 w 152"/>
                <a:gd name="T67" fmla="*/ 146 h 207"/>
                <a:gd name="T68" fmla="*/ 100 w 152"/>
                <a:gd name="T69" fmla="*/ 130 h 207"/>
                <a:gd name="T70" fmla="*/ 103 w 152"/>
                <a:gd name="T71" fmla="*/ 128 h 207"/>
                <a:gd name="T72" fmla="*/ 99 w 152"/>
                <a:gd name="T73" fmla="*/ 111 h 207"/>
                <a:gd name="T74" fmla="*/ 112 w 152"/>
                <a:gd name="T75" fmla="*/ 100 h 207"/>
                <a:gd name="T76" fmla="*/ 110 w 152"/>
                <a:gd name="T77" fmla="*/ 85 h 207"/>
                <a:gd name="T78" fmla="*/ 125 w 152"/>
                <a:gd name="T79" fmla="*/ 68 h 207"/>
                <a:gd name="T80" fmla="*/ 131 w 152"/>
                <a:gd name="T81" fmla="*/ 70 h 207"/>
                <a:gd name="T82" fmla="*/ 142 w 152"/>
                <a:gd name="T83" fmla="*/ 64 h 207"/>
                <a:gd name="T84" fmla="*/ 142 w 152"/>
                <a:gd name="T85" fmla="*/ 64 h 207"/>
                <a:gd name="T86" fmla="*/ 148 w 152"/>
                <a:gd name="T87" fmla="*/ 60 h 207"/>
                <a:gd name="T88" fmla="*/ 148 w 152"/>
                <a:gd name="T89" fmla="*/ 53 h 207"/>
                <a:gd name="T90" fmla="*/ 150 w 152"/>
                <a:gd name="T91" fmla="*/ 51 h 207"/>
                <a:gd name="T92" fmla="*/ 152 w 152"/>
                <a:gd name="T93" fmla="*/ 48 h 207"/>
                <a:gd name="T94" fmla="*/ 138 w 152"/>
                <a:gd name="T95" fmla="*/ 26 h 207"/>
                <a:gd name="T96" fmla="*/ 132 w 152"/>
                <a:gd name="T97" fmla="*/ 1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207">
                  <a:moveTo>
                    <a:pt x="120" y="8"/>
                  </a:moveTo>
                  <a:cubicBezTo>
                    <a:pt x="119" y="8"/>
                    <a:pt x="119" y="8"/>
                    <a:pt x="119" y="8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10"/>
                    <a:pt x="98" y="14"/>
                    <a:pt x="92" y="16"/>
                  </a:cubicBezTo>
                  <a:cubicBezTo>
                    <a:pt x="91" y="17"/>
                    <a:pt x="89" y="17"/>
                    <a:pt x="88" y="16"/>
                  </a:cubicBezTo>
                  <a:cubicBezTo>
                    <a:pt x="86" y="14"/>
                    <a:pt x="87" y="9"/>
                    <a:pt x="90" y="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7" y="28"/>
                    <a:pt x="12" y="32"/>
                    <a:pt x="4" y="40"/>
                  </a:cubicBezTo>
                  <a:cubicBezTo>
                    <a:pt x="8" y="42"/>
                    <a:pt x="10" y="43"/>
                    <a:pt x="10" y="4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98"/>
                    <a:pt x="5" y="97"/>
                    <a:pt x="6" y="98"/>
                  </a:cubicBezTo>
                  <a:cubicBezTo>
                    <a:pt x="8" y="99"/>
                    <a:pt x="9" y="102"/>
                    <a:pt x="8" y="107"/>
                  </a:cubicBezTo>
                  <a:cubicBezTo>
                    <a:pt x="8" y="114"/>
                    <a:pt x="9" y="123"/>
                    <a:pt x="12" y="13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0" y="139"/>
                    <a:pt x="21" y="141"/>
                    <a:pt x="20" y="14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3" y="156"/>
                    <a:pt x="22" y="162"/>
                    <a:pt x="17" y="172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1" y="176"/>
                    <a:pt x="36" y="175"/>
                    <a:pt x="39" y="176"/>
                  </a:cubicBezTo>
                  <a:cubicBezTo>
                    <a:pt x="42" y="177"/>
                    <a:pt x="43" y="179"/>
                    <a:pt x="43" y="181"/>
                  </a:cubicBezTo>
                  <a:cubicBezTo>
                    <a:pt x="44" y="184"/>
                    <a:pt x="40" y="188"/>
                    <a:pt x="33" y="196"/>
                  </a:cubicBezTo>
                  <a:cubicBezTo>
                    <a:pt x="28" y="203"/>
                    <a:pt x="28" y="203"/>
                    <a:pt x="28" y="203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4" y="204"/>
                    <a:pt x="38" y="202"/>
                    <a:pt x="40" y="203"/>
                  </a:cubicBezTo>
                  <a:cubicBezTo>
                    <a:pt x="42" y="203"/>
                    <a:pt x="49" y="201"/>
                    <a:pt x="60" y="195"/>
                  </a:cubicBezTo>
                  <a:cubicBezTo>
                    <a:pt x="64" y="193"/>
                    <a:pt x="69" y="195"/>
                    <a:pt x="75" y="201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5" y="193"/>
                    <a:pt x="76" y="192"/>
                    <a:pt x="77" y="190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2"/>
                    <a:pt x="74" y="180"/>
                    <a:pt x="75" y="179"/>
                  </a:cubicBezTo>
                  <a:cubicBezTo>
                    <a:pt x="76" y="178"/>
                    <a:pt x="78" y="177"/>
                    <a:pt x="79" y="176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3" y="165"/>
                    <a:pt x="83" y="163"/>
                    <a:pt x="82" y="162"/>
                  </a:cubicBezTo>
                  <a:cubicBezTo>
                    <a:pt x="81" y="159"/>
                    <a:pt x="82" y="157"/>
                    <a:pt x="85" y="154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9" y="149"/>
                    <a:pt x="89" y="149"/>
                    <a:pt x="89" y="149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37"/>
                    <a:pt x="95" y="134"/>
                    <a:pt x="100" y="130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5" y="118"/>
                    <a:pt x="96" y="114"/>
                    <a:pt x="99" y="111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96"/>
                    <a:pt x="109" y="92"/>
                    <a:pt x="110" y="85"/>
                  </a:cubicBezTo>
                  <a:cubicBezTo>
                    <a:pt x="112" y="74"/>
                    <a:pt x="116" y="69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4" y="36"/>
                    <a:pt x="141" y="32"/>
                    <a:pt x="138" y="26"/>
                  </a:cubicBezTo>
                  <a:cubicBezTo>
                    <a:pt x="136" y="22"/>
                    <a:pt x="137" y="18"/>
                    <a:pt x="140" y="14"/>
                  </a:cubicBezTo>
                  <a:cubicBezTo>
                    <a:pt x="132" y="10"/>
                    <a:pt x="132" y="10"/>
                    <a:pt x="132" y="1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48" name="Freeform 23"/>
            <p:cNvSpPr>
              <a:spLocks noChangeArrowheads="1"/>
            </p:cNvSpPr>
            <p:nvPr/>
          </p:nvSpPr>
          <p:spPr bwMode="auto">
            <a:xfrm rot="175386">
              <a:off x="4317899" y="3338742"/>
              <a:ext cx="497350" cy="608970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49" name="Freeform 24"/>
            <p:cNvSpPr>
              <a:spLocks noChangeArrowheads="1"/>
            </p:cNvSpPr>
            <p:nvPr/>
          </p:nvSpPr>
          <p:spPr bwMode="auto">
            <a:xfrm rot="175386">
              <a:off x="4559510" y="2968556"/>
              <a:ext cx="429529" cy="493110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50" name="Freeform 25"/>
            <p:cNvSpPr>
              <a:spLocks noChangeArrowheads="1"/>
            </p:cNvSpPr>
            <p:nvPr/>
          </p:nvSpPr>
          <p:spPr bwMode="auto">
            <a:xfrm rot="175386">
              <a:off x="4165303" y="2524897"/>
              <a:ext cx="538325" cy="658423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solidFill>
              <a:srgbClr val="FEB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51" name="Freeform 26"/>
            <p:cNvSpPr>
              <a:spLocks noChangeArrowheads="1"/>
            </p:cNvSpPr>
            <p:nvPr/>
          </p:nvSpPr>
          <p:spPr bwMode="auto">
            <a:xfrm rot="175386">
              <a:off x="4317899" y="1760504"/>
              <a:ext cx="144118" cy="203461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52" name="Freeform 27"/>
            <p:cNvSpPr>
              <a:spLocks noChangeArrowheads="1"/>
            </p:cNvSpPr>
            <p:nvPr/>
          </p:nvSpPr>
          <p:spPr bwMode="auto">
            <a:xfrm rot="175386">
              <a:off x="4185084" y="1663013"/>
              <a:ext cx="187919" cy="200635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solidFill>
              <a:srgbClr val="EFA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53" name="Freeform 28"/>
            <p:cNvSpPr>
              <a:spLocks noChangeArrowheads="1"/>
            </p:cNvSpPr>
            <p:nvPr/>
          </p:nvSpPr>
          <p:spPr bwMode="auto">
            <a:xfrm rot="175386">
              <a:off x="4510057" y="1294239"/>
              <a:ext cx="662662" cy="630165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54" name="Freeform 29"/>
            <p:cNvSpPr>
              <a:spLocks noChangeArrowheads="1"/>
            </p:cNvSpPr>
            <p:nvPr/>
          </p:nvSpPr>
          <p:spPr bwMode="auto">
            <a:xfrm rot="175386">
              <a:off x="4676782" y="928292"/>
              <a:ext cx="945247" cy="641468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55" name="Freeform 30"/>
            <p:cNvSpPr>
              <a:spLocks noChangeArrowheads="1"/>
            </p:cNvSpPr>
            <p:nvPr/>
          </p:nvSpPr>
          <p:spPr bwMode="auto">
            <a:xfrm rot="175386">
              <a:off x="4510057" y="15543"/>
              <a:ext cx="1267394" cy="1154359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56" name="Freeform 31"/>
            <p:cNvSpPr>
              <a:spLocks noChangeArrowheads="1"/>
            </p:cNvSpPr>
            <p:nvPr/>
          </p:nvSpPr>
          <p:spPr bwMode="auto">
            <a:xfrm rot="175386">
              <a:off x="4172368" y="2054393"/>
              <a:ext cx="764392" cy="478982"/>
            </a:xfrm>
            <a:custGeom>
              <a:avLst/>
              <a:gdLst>
                <a:gd name="T0" fmla="*/ 198 w 217"/>
                <a:gd name="T1" fmla="*/ 4 h 136"/>
                <a:gd name="T2" fmla="*/ 179 w 217"/>
                <a:gd name="T3" fmla="*/ 6 h 136"/>
                <a:gd name="T4" fmla="*/ 135 w 217"/>
                <a:gd name="T5" fmla="*/ 21 h 136"/>
                <a:gd name="T6" fmla="*/ 136 w 217"/>
                <a:gd name="T7" fmla="*/ 30 h 136"/>
                <a:gd name="T8" fmla="*/ 106 w 217"/>
                <a:gd name="T9" fmla="*/ 26 h 136"/>
                <a:gd name="T10" fmla="*/ 84 w 217"/>
                <a:gd name="T11" fmla="*/ 0 h 136"/>
                <a:gd name="T12" fmla="*/ 75 w 217"/>
                <a:gd name="T13" fmla="*/ 10 h 136"/>
                <a:gd name="T14" fmla="*/ 64 w 217"/>
                <a:gd name="T15" fmla="*/ 4 h 136"/>
                <a:gd name="T16" fmla="*/ 59 w 217"/>
                <a:gd name="T17" fmla="*/ 10 h 136"/>
                <a:gd name="T18" fmla="*/ 51 w 217"/>
                <a:gd name="T19" fmla="*/ 12 h 136"/>
                <a:gd name="T20" fmla="*/ 6 w 217"/>
                <a:gd name="T21" fmla="*/ 64 h 136"/>
                <a:gd name="T22" fmla="*/ 11 w 217"/>
                <a:gd name="T23" fmla="*/ 76 h 136"/>
                <a:gd name="T24" fmla="*/ 10 w 217"/>
                <a:gd name="T25" fmla="*/ 76 h 136"/>
                <a:gd name="T26" fmla="*/ 17 w 217"/>
                <a:gd name="T27" fmla="*/ 103 h 136"/>
                <a:gd name="T28" fmla="*/ 0 w 217"/>
                <a:gd name="T29" fmla="*/ 114 h 136"/>
                <a:gd name="T30" fmla="*/ 8 w 217"/>
                <a:gd name="T31" fmla="*/ 122 h 136"/>
                <a:gd name="T32" fmla="*/ 9 w 217"/>
                <a:gd name="T33" fmla="*/ 124 h 136"/>
                <a:gd name="T34" fmla="*/ 32 w 217"/>
                <a:gd name="T35" fmla="*/ 136 h 136"/>
                <a:gd name="T36" fmla="*/ 42 w 217"/>
                <a:gd name="T37" fmla="*/ 126 h 136"/>
                <a:gd name="T38" fmla="*/ 57 w 217"/>
                <a:gd name="T39" fmla="*/ 119 h 136"/>
                <a:gd name="T40" fmla="*/ 59 w 217"/>
                <a:gd name="T41" fmla="*/ 121 h 136"/>
                <a:gd name="T42" fmla="*/ 59 w 217"/>
                <a:gd name="T43" fmla="*/ 122 h 136"/>
                <a:gd name="T44" fmla="*/ 74 w 217"/>
                <a:gd name="T45" fmla="*/ 132 h 136"/>
                <a:gd name="T46" fmla="*/ 92 w 217"/>
                <a:gd name="T47" fmla="*/ 126 h 136"/>
                <a:gd name="T48" fmla="*/ 106 w 217"/>
                <a:gd name="T49" fmla="*/ 125 h 136"/>
                <a:gd name="T50" fmla="*/ 108 w 217"/>
                <a:gd name="T51" fmla="*/ 124 h 136"/>
                <a:gd name="T52" fmla="*/ 119 w 217"/>
                <a:gd name="T53" fmla="*/ 110 h 136"/>
                <a:gd name="T54" fmla="*/ 125 w 217"/>
                <a:gd name="T55" fmla="*/ 106 h 136"/>
                <a:gd name="T56" fmla="*/ 126 w 217"/>
                <a:gd name="T57" fmla="*/ 107 h 136"/>
                <a:gd name="T58" fmla="*/ 129 w 217"/>
                <a:gd name="T59" fmla="*/ 108 h 136"/>
                <a:gd name="T60" fmla="*/ 134 w 217"/>
                <a:gd name="T61" fmla="*/ 88 h 136"/>
                <a:gd name="T62" fmla="*/ 140 w 217"/>
                <a:gd name="T63" fmla="*/ 86 h 136"/>
                <a:gd name="T64" fmla="*/ 148 w 217"/>
                <a:gd name="T65" fmla="*/ 69 h 136"/>
                <a:gd name="T66" fmla="*/ 151 w 217"/>
                <a:gd name="T67" fmla="*/ 60 h 136"/>
                <a:gd name="T68" fmla="*/ 161 w 217"/>
                <a:gd name="T69" fmla="*/ 56 h 136"/>
                <a:gd name="T70" fmla="*/ 161 w 217"/>
                <a:gd name="T71" fmla="*/ 54 h 136"/>
                <a:gd name="T72" fmla="*/ 169 w 217"/>
                <a:gd name="T73" fmla="*/ 48 h 136"/>
                <a:gd name="T74" fmla="*/ 164 w 217"/>
                <a:gd name="T75" fmla="*/ 47 h 136"/>
                <a:gd name="T76" fmla="*/ 164 w 217"/>
                <a:gd name="T77" fmla="*/ 44 h 136"/>
                <a:gd name="T78" fmla="*/ 166 w 217"/>
                <a:gd name="T79" fmla="*/ 43 h 136"/>
                <a:gd name="T80" fmla="*/ 176 w 217"/>
                <a:gd name="T81" fmla="*/ 38 h 136"/>
                <a:gd name="T82" fmla="*/ 202 w 217"/>
                <a:gd name="T83" fmla="*/ 20 h 136"/>
                <a:gd name="T84" fmla="*/ 214 w 217"/>
                <a:gd name="T85" fmla="*/ 24 h 136"/>
                <a:gd name="T86" fmla="*/ 212 w 217"/>
                <a:gd name="T87" fmla="*/ 14 h 136"/>
                <a:gd name="T88" fmla="*/ 212 w 217"/>
                <a:gd name="T89" fmla="*/ 14 h 136"/>
                <a:gd name="T90" fmla="*/ 216 w 217"/>
                <a:gd name="T91" fmla="*/ 6 h 136"/>
                <a:gd name="T92" fmla="*/ 213 w 217"/>
                <a:gd name="T93" fmla="*/ 7 h 136"/>
                <a:gd name="T94" fmla="*/ 204 w 217"/>
                <a:gd name="T95" fmla="*/ 8 h 136"/>
                <a:gd name="T96" fmla="*/ 202 w 217"/>
                <a:gd name="T97" fmla="*/ 8 h 136"/>
                <a:gd name="T98" fmla="*/ 202 w 217"/>
                <a:gd name="T99" fmla="*/ 6 h 136"/>
                <a:gd name="T100" fmla="*/ 198 w 217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" h="136">
                  <a:moveTo>
                    <a:pt x="198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6" y="7"/>
                    <a:pt x="194" y="7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68" y="4"/>
                    <a:pt x="161" y="2"/>
                    <a:pt x="157" y="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17" y="33"/>
                    <a:pt x="108" y="32"/>
                    <a:pt x="106" y="2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4"/>
                    <a:pt x="74" y="0"/>
                    <a:pt x="72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2" y="20"/>
                    <a:pt x="34" y="27"/>
                    <a:pt x="28" y="35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8"/>
                    <a:pt x="10" y="82"/>
                    <a:pt x="12" y="86"/>
                  </a:cubicBezTo>
                  <a:cubicBezTo>
                    <a:pt x="15" y="91"/>
                    <a:pt x="17" y="97"/>
                    <a:pt x="17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9" y="123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6"/>
                    <a:pt x="12" y="129"/>
                    <a:pt x="18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7" y="126"/>
                    <a:pt x="58" y="130"/>
                    <a:pt x="62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9" y="131"/>
                    <a:pt x="82" y="130"/>
                    <a:pt x="85" y="128"/>
                  </a:cubicBezTo>
                  <a:cubicBezTo>
                    <a:pt x="86" y="126"/>
                    <a:pt x="89" y="125"/>
                    <a:pt x="92" y="126"/>
                  </a:cubicBezTo>
                  <a:cubicBezTo>
                    <a:pt x="97" y="126"/>
                    <a:pt x="101" y="128"/>
                    <a:pt x="104" y="132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1" y="120"/>
                    <a:pt x="112" y="118"/>
                  </a:cubicBezTo>
                  <a:cubicBezTo>
                    <a:pt x="114" y="115"/>
                    <a:pt x="116" y="112"/>
                    <a:pt x="119" y="110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7" y="82"/>
                    <a:pt x="150" y="78"/>
                    <a:pt x="150" y="75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7" y="65"/>
                    <a:pt x="147" y="62"/>
                    <a:pt x="148" y="61"/>
                  </a:cubicBezTo>
                  <a:cubicBezTo>
                    <a:pt x="149" y="60"/>
                    <a:pt x="150" y="60"/>
                    <a:pt x="151" y="60"/>
                  </a:cubicBezTo>
                  <a:cubicBezTo>
                    <a:pt x="154" y="60"/>
                    <a:pt x="157" y="60"/>
                    <a:pt x="160" y="62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5"/>
                    <a:pt x="164" y="45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70" y="43"/>
                    <a:pt x="173" y="42"/>
                    <a:pt x="176" y="38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3" y="6"/>
                    <a:pt x="213" y="6"/>
                    <a:pt x="213" y="6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4"/>
                    <a:pt x="200" y="4"/>
                    <a:pt x="200" y="4"/>
                  </a:cubicBezTo>
                  <a:lnTo>
                    <a:pt x="198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57" name="Freeform 32"/>
            <p:cNvSpPr>
              <a:spLocks noChangeArrowheads="1"/>
            </p:cNvSpPr>
            <p:nvPr/>
          </p:nvSpPr>
          <p:spPr bwMode="auto">
            <a:xfrm rot="175386">
              <a:off x="4856224" y="2866825"/>
              <a:ext cx="118686" cy="108795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58" name="Freeform 33"/>
            <p:cNvSpPr>
              <a:spLocks noChangeArrowheads="1"/>
            </p:cNvSpPr>
            <p:nvPr/>
          </p:nvSpPr>
          <p:spPr bwMode="auto">
            <a:xfrm rot="175386">
              <a:off x="4306596" y="2450012"/>
              <a:ext cx="665488" cy="514305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59" name="Freeform 34"/>
            <p:cNvSpPr>
              <a:spLocks noChangeArrowheads="1"/>
            </p:cNvSpPr>
            <p:nvPr/>
          </p:nvSpPr>
          <p:spPr bwMode="auto">
            <a:xfrm rot="175386">
              <a:off x="3999991" y="1449661"/>
              <a:ext cx="618861" cy="884491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60" name="Freeform 35"/>
            <p:cNvSpPr>
              <a:spLocks noChangeArrowheads="1"/>
            </p:cNvSpPr>
            <p:nvPr/>
          </p:nvSpPr>
          <p:spPr bwMode="auto">
            <a:xfrm rot="175386">
              <a:off x="3677844" y="2284700"/>
              <a:ext cx="654184" cy="644294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61" name="Freeform 36"/>
            <p:cNvSpPr>
              <a:spLocks noChangeArrowheads="1"/>
            </p:cNvSpPr>
            <p:nvPr/>
          </p:nvSpPr>
          <p:spPr bwMode="auto">
            <a:xfrm rot="175386">
              <a:off x="4839269" y="3710341"/>
              <a:ext cx="186506" cy="450724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62" name="Freeform 37"/>
            <p:cNvSpPr>
              <a:spLocks noChangeArrowheads="1"/>
            </p:cNvSpPr>
            <p:nvPr/>
          </p:nvSpPr>
          <p:spPr bwMode="auto">
            <a:xfrm rot="175386">
              <a:off x="3429170" y="4440824"/>
              <a:ext cx="289649" cy="247261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34863" name="五角星 47"/>
            <p:cNvGrpSpPr>
              <a:grpSpLocks/>
            </p:cNvGrpSpPr>
            <p:nvPr/>
          </p:nvGrpSpPr>
          <p:grpSpPr bwMode="auto">
            <a:xfrm>
              <a:off x="962889" y="1105035"/>
              <a:ext cx="545999" cy="553090"/>
              <a:chOff x="0" y="0"/>
              <a:chExt cx="469392" cy="475488"/>
            </a:xfrm>
          </p:grpSpPr>
          <p:pic>
            <p:nvPicPr>
              <p:cNvPr id="34864" name="五角星 47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69392" cy="4754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65" name="Text Box 50"/>
              <p:cNvSpPr txBox="1">
                <a:spLocks noChangeArrowheads="1"/>
              </p:cNvSpPr>
              <p:nvPr/>
            </p:nvSpPr>
            <p:spPr bwMode="auto">
              <a:xfrm rot="1634128">
                <a:off x="145770" y="160915"/>
                <a:ext cx="158968" cy="1589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4866" name="五角星 48"/>
            <p:cNvGrpSpPr>
              <a:grpSpLocks/>
            </p:cNvGrpSpPr>
            <p:nvPr/>
          </p:nvGrpSpPr>
          <p:grpSpPr bwMode="auto">
            <a:xfrm>
              <a:off x="4146702" y="1594307"/>
              <a:ext cx="446727" cy="453818"/>
              <a:chOff x="0" y="0"/>
              <a:chExt cx="384048" cy="390144"/>
            </a:xfrm>
          </p:grpSpPr>
          <p:pic>
            <p:nvPicPr>
              <p:cNvPr id="34867" name="五角星 48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84048" cy="390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68" name="Text Box 53"/>
              <p:cNvSpPr txBox="1">
                <a:spLocks noChangeArrowheads="1"/>
              </p:cNvSpPr>
              <p:nvPr/>
            </p:nvSpPr>
            <p:spPr bwMode="auto">
              <a:xfrm rot="1634128">
                <a:off x="132790" y="141459"/>
                <a:ext cx="105710" cy="1057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4869" name="五角星 49"/>
            <p:cNvGrpSpPr>
              <a:grpSpLocks/>
            </p:cNvGrpSpPr>
            <p:nvPr/>
          </p:nvGrpSpPr>
          <p:grpSpPr bwMode="auto">
            <a:xfrm>
              <a:off x="2494523" y="2750123"/>
              <a:ext cx="538908" cy="545999"/>
              <a:chOff x="0" y="0"/>
              <a:chExt cx="463296" cy="469392"/>
            </a:xfrm>
          </p:grpSpPr>
          <p:pic>
            <p:nvPicPr>
              <p:cNvPr id="34870" name="五角星 49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63296" cy="469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71" name="Text Box 56"/>
              <p:cNvSpPr txBox="1">
                <a:spLocks noChangeArrowheads="1"/>
              </p:cNvSpPr>
              <p:nvPr/>
            </p:nvSpPr>
            <p:spPr bwMode="auto">
              <a:xfrm rot="1634128">
                <a:off x="144059" y="156007"/>
                <a:ext cx="158968" cy="1589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4872" name="五角星 50"/>
            <p:cNvGrpSpPr>
              <a:grpSpLocks/>
            </p:cNvGrpSpPr>
            <p:nvPr/>
          </p:nvGrpSpPr>
          <p:grpSpPr bwMode="auto">
            <a:xfrm>
              <a:off x="4203430" y="2636669"/>
              <a:ext cx="418363" cy="425454"/>
              <a:chOff x="0" y="0"/>
              <a:chExt cx="359664" cy="365760"/>
            </a:xfrm>
          </p:grpSpPr>
          <p:pic>
            <p:nvPicPr>
              <p:cNvPr id="34873" name="五角星 50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59664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74" name="Text Box 59"/>
              <p:cNvSpPr txBox="1">
                <a:spLocks noChangeArrowheads="1"/>
              </p:cNvSpPr>
              <p:nvPr/>
            </p:nvSpPr>
            <p:spPr bwMode="auto">
              <a:xfrm rot="1634128">
                <a:off x="131912" y="138908"/>
                <a:ext cx="89114" cy="891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34875" name="组合 5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6163" y="573088"/>
            <a:ext cx="1665287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76" name="组合 67"/>
          <p:cNvGrpSpPr>
            <a:grpSpLocks/>
          </p:cNvGrpSpPr>
          <p:nvPr/>
        </p:nvGrpSpPr>
        <p:grpSpPr bwMode="auto">
          <a:xfrm>
            <a:off x="9329738" y="4073525"/>
            <a:ext cx="6021387" cy="6021388"/>
            <a:chOff x="0" y="0"/>
            <a:chExt cx="6020501" cy="6020501"/>
          </a:xfrm>
        </p:grpSpPr>
        <p:grpSp>
          <p:nvGrpSpPr>
            <p:cNvPr id="34877" name="饼形 68"/>
            <p:cNvGrpSpPr>
              <a:grpSpLocks/>
            </p:cNvGrpSpPr>
            <p:nvPr/>
          </p:nvGrpSpPr>
          <p:grpSpPr bwMode="auto">
            <a:xfrm>
              <a:off x="374811" y="321268"/>
              <a:ext cx="2596896" cy="2590800"/>
              <a:chOff x="0" y="0"/>
              <a:chExt cx="2596896" cy="2590800"/>
            </a:xfrm>
          </p:grpSpPr>
          <p:pic>
            <p:nvPicPr>
              <p:cNvPr id="34878" name="饼形 68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96896" cy="2590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79" name="Text Box 64"/>
              <p:cNvSpPr txBox="1">
                <a:spLocks noChangeArrowheads="1"/>
              </p:cNvSpPr>
              <p:nvPr/>
            </p:nvSpPr>
            <p:spPr bwMode="auto">
              <a:xfrm rot="10800000">
                <a:off x="801094" y="800637"/>
                <a:ext cx="3372148" cy="337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/>
              </a:p>
            </p:txBody>
          </p:sp>
        </p:grpSp>
        <p:sp>
          <p:nvSpPr>
            <p:cNvPr id="34880" name="文本框 69"/>
            <p:cNvSpPr txBox="1">
              <a:spLocks noChangeArrowheads="1"/>
            </p:cNvSpPr>
            <p:nvPr/>
          </p:nvSpPr>
          <p:spPr bwMode="auto">
            <a:xfrm>
              <a:off x="1232957" y="1243710"/>
              <a:ext cx="139333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292D2E"/>
                  </a:solidFill>
                  <a:latin typeface="Adobe Gothic Std B" pitchFamily="34" charset="-128"/>
                  <a:ea typeface="Adobe Gothic Std B" pitchFamily="34" charset="-128"/>
                </a:rPr>
                <a:t>Chinese</a:t>
              </a:r>
              <a:endParaRPr lang="zh-CN" altLang="en-US" sz="2800">
                <a:solidFill>
                  <a:srgbClr val="292D2E"/>
                </a:solidFill>
                <a:latin typeface="Adobe Gothic Std B" pitchFamily="34" charset="-128"/>
              </a:endParaRPr>
            </a:p>
          </p:txBody>
        </p:sp>
        <p:sp>
          <p:nvSpPr>
            <p:cNvPr id="34881" name="文本框 70"/>
            <p:cNvSpPr txBox="1">
              <a:spLocks noChangeArrowheads="1"/>
            </p:cNvSpPr>
            <p:nvPr/>
          </p:nvSpPr>
          <p:spPr bwMode="auto">
            <a:xfrm>
              <a:off x="1232957" y="1635109"/>
              <a:ext cx="1390124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400">
                  <a:solidFill>
                    <a:srgbClr val="292D2E"/>
                  </a:solidFill>
                  <a:latin typeface="Adobe Gothic Std B" pitchFamily="34" charset="-128"/>
                  <a:ea typeface="Adobe Gothic Std B" pitchFamily="34" charset="-128"/>
                </a:rPr>
                <a:t>Map</a:t>
              </a:r>
              <a:endParaRPr lang="zh-CN" altLang="en-US" sz="5400">
                <a:solidFill>
                  <a:srgbClr val="292D2E"/>
                </a:solidFill>
                <a:latin typeface="Adobe Gothic Std B" pitchFamily="34" charset="-128"/>
              </a:endParaRPr>
            </a:p>
          </p:txBody>
        </p:sp>
        <p:grpSp>
          <p:nvGrpSpPr>
            <p:cNvPr id="34882" name="饼形 71"/>
            <p:cNvGrpSpPr>
              <a:grpSpLocks/>
            </p:cNvGrpSpPr>
            <p:nvPr/>
          </p:nvGrpSpPr>
          <p:grpSpPr bwMode="auto">
            <a:xfrm>
              <a:off x="-106773" y="-111548"/>
              <a:ext cx="3230880" cy="3230880"/>
              <a:chOff x="0" y="0"/>
              <a:chExt cx="3230880" cy="3230880"/>
            </a:xfrm>
          </p:grpSpPr>
          <p:pic>
            <p:nvPicPr>
              <p:cNvPr id="34883" name="饼形 71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30880" cy="3230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84" name="Text Box 69"/>
              <p:cNvSpPr txBox="1">
                <a:spLocks noChangeArrowheads="1"/>
              </p:cNvSpPr>
              <p:nvPr/>
            </p:nvSpPr>
            <p:spPr bwMode="auto">
              <a:xfrm rot="10800000">
                <a:off x="988455" y="993230"/>
                <a:ext cx="4257137" cy="4257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/>
              </a:p>
            </p:txBody>
          </p:sp>
        </p:grpSp>
      </p:grpSp>
      <p:grpSp>
        <p:nvGrpSpPr>
          <p:cNvPr id="34885" name="五角星 72"/>
          <p:cNvGrpSpPr>
            <a:grpSpLocks/>
          </p:cNvGrpSpPr>
          <p:nvPr/>
        </p:nvGrpSpPr>
        <p:grpSpPr bwMode="auto">
          <a:xfrm>
            <a:off x="10869613" y="3829050"/>
            <a:ext cx="450850" cy="457200"/>
            <a:chOff x="0" y="0"/>
            <a:chExt cx="284" cy="288"/>
          </a:xfrm>
        </p:grpSpPr>
        <p:pic>
          <p:nvPicPr>
            <p:cNvPr id="34886" name="五角星 72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87" name="Text Box 72"/>
            <p:cNvSpPr txBox="1">
              <a:spLocks noChangeArrowheads="1"/>
            </p:cNvSpPr>
            <p:nvPr/>
          </p:nvSpPr>
          <p:spPr bwMode="auto">
            <a:xfrm rot="1634128">
              <a:off x="91" y="98"/>
              <a:ext cx="94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4888" name="五角星 73"/>
          <p:cNvGrpSpPr>
            <a:grpSpLocks/>
          </p:cNvGrpSpPr>
          <p:nvPr/>
        </p:nvGrpSpPr>
        <p:grpSpPr bwMode="auto">
          <a:xfrm>
            <a:off x="304800" y="3413125"/>
            <a:ext cx="549275" cy="555625"/>
            <a:chOff x="0" y="0"/>
            <a:chExt cx="346" cy="350"/>
          </a:xfrm>
        </p:grpSpPr>
        <p:pic>
          <p:nvPicPr>
            <p:cNvPr id="34889" name="五角星 73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46" cy="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90" name="Text Box 75"/>
            <p:cNvSpPr txBox="1">
              <a:spLocks noChangeArrowheads="1"/>
            </p:cNvSpPr>
            <p:nvPr/>
          </p:nvSpPr>
          <p:spPr bwMode="auto">
            <a:xfrm rot="1634128">
              <a:off x="98" y="109"/>
              <a:ext cx="13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4891" name="五角星 74"/>
          <p:cNvGrpSpPr>
            <a:grpSpLocks/>
          </p:cNvGrpSpPr>
          <p:nvPr/>
        </p:nvGrpSpPr>
        <p:grpSpPr bwMode="auto">
          <a:xfrm>
            <a:off x="5499100" y="712788"/>
            <a:ext cx="365125" cy="366712"/>
            <a:chOff x="0" y="0"/>
            <a:chExt cx="230" cy="231"/>
          </a:xfrm>
        </p:grpSpPr>
        <p:pic>
          <p:nvPicPr>
            <p:cNvPr id="34892" name="五角星 74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93" name="Text Box 78"/>
            <p:cNvSpPr txBox="1">
              <a:spLocks noChangeArrowheads="1"/>
            </p:cNvSpPr>
            <p:nvPr/>
          </p:nvSpPr>
          <p:spPr bwMode="auto">
            <a:xfrm rot="1634128">
              <a:off x="84" y="86"/>
              <a:ext cx="56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4894" name="五角星 75"/>
          <p:cNvGrpSpPr>
            <a:grpSpLocks/>
          </p:cNvGrpSpPr>
          <p:nvPr/>
        </p:nvGrpSpPr>
        <p:grpSpPr bwMode="auto">
          <a:xfrm>
            <a:off x="3444875" y="-49213"/>
            <a:ext cx="358775" cy="366713"/>
            <a:chOff x="0" y="0"/>
            <a:chExt cx="226" cy="231"/>
          </a:xfrm>
        </p:grpSpPr>
        <p:pic>
          <p:nvPicPr>
            <p:cNvPr id="34895" name="五角星 75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96" name="Text Box 81"/>
            <p:cNvSpPr txBox="1">
              <a:spLocks noChangeArrowheads="1"/>
            </p:cNvSpPr>
            <p:nvPr/>
          </p:nvSpPr>
          <p:spPr bwMode="auto">
            <a:xfrm rot="1634128">
              <a:off x="83" y="88"/>
              <a:ext cx="56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4897" name="五角星 76"/>
          <p:cNvGrpSpPr>
            <a:grpSpLocks/>
          </p:cNvGrpSpPr>
          <p:nvPr/>
        </p:nvGrpSpPr>
        <p:grpSpPr bwMode="auto">
          <a:xfrm>
            <a:off x="4078288" y="6083300"/>
            <a:ext cx="360362" cy="366713"/>
            <a:chOff x="0" y="0"/>
            <a:chExt cx="227" cy="231"/>
          </a:xfrm>
        </p:grpSpPr>
        <p:pic>
          <p:nvPicPr>
            <p:cNvPr id="34898" name="五角星 76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99" name="Text Box 84"/>
            <p:cNvSpPr txBox="1">
              <a:spLocks noChangeArrowheads="1"/>
            </p:cNvSpPr>
            <p:nvPr/>
          </p:nvSpPr>
          <p:spPr bwMode="auto">
            <a:xfrm rot="1634128">
              <a:off x="81" y="89"/>
              <a:ext cx="56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17"/>
          <p:cNvSpPr txBox="1">
            <a:spLocks noChangeArrowheads="1"/>
          </p:cNvSpPr>
          <p:nvPr/>
        </p:nvSpPr>
        <p:spPr bwMode="auto">
          <a:xfrm>
            <a:off x="4686300" y="2057400"/>
            <a:ext cx="3405188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rgbClr val="232726"/>
                </a:solidFill>
                <a:latin typeface="Impact" panose="020B0806030902050204" pitchFamily="34" charset="0"/>
              </a:rPr>
              <a:t>PART </a:t>
            </a:r>
            <a:r>
              <a:rPr lang="en-US" altLang="zh-CN" sz="11500">
                <a:solidFill>
                  <a:srgbClr val="232726"/>
                </a:solidFill>
                <a:latin typeface="Impact" panose="020B0806030902050204" pitchFamily="34" charset="0"/>
              </a:rPr>
              <a:t>3</a:t>
            </a:r>
            <a:endParaRPr lang="zh-CN" altLang="en-US" sz="8800">
              <a:solidFill>
                <a:srgbClr val="232726"/>
              </a:solidFill>
              <a:latin typeface="Impact" panose="020B0806030902050204" pitchFamily="34" charset="0"/>
            </a:endParaRPr>
          </a:p>
        </p:txBody>
      </p:sp>
      <p:grpSp>
        <p:nvGrpSpPr>
          <p:cNvPr id="35842" name="五角星 57"/>
          <p:cNvGrpSpPr>
            <a:grpSpLocks/>
          </p:cNvGrpSpPr>
          <p:nvPr/>
        </p:nvGrpSpPr>
        <p:grpSpPr bwMode="auto">
          <a:xfrm>
            <a:off x="10496550" y="4614863"/>
            <a:ext cx="403225" cy="414337"/>
            <a:chOff x="0" y="0"/>
            <a:chExt cx="254" cy="261"/>
          </a:xfrm>
        </p:grpSpPr>
        <p:pic>
          <p:nvPicPr>
            <p:cNvPr id="35843" name="五角星 5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4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44" name="Text Box 5"/>
            <p:cNvSpPr txBox="1">
              <a:spLocks noChangeArrowheads="1"/>
            </p:cNvSpPr>
            <p:nvPr/>
          </p:nvSpPr>
          <p:spPr bwMode="auto">
            <a:xfrm rot="1634128">
              <a:off x="87" y="93"/>
              <a:ext cx="73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845" name="五角星 58"/>
          <p:cNvGrpSpPr>
            <a:grpSpLocks/>
          </p:cNvGrpSpPr>
          <p:nvPr/>
        </p:nvGrpSpPr>
        <p:grpSpPr bwMode="auto">
          <a:xfrm>
            <a:off x="993775" y="1304925"/>
            <a:ext cx="390525" cy="395288"/>
            <a:chOff x="0" y="0"/>
            <a:chExt cx="246" cy="249"/>
          </a:xfrm>
        </p:grpSpPr>
        <p:pic>
          <p:nvPicPr>
            <p:cNvPr id="35846" name="五角星 58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6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47" name="Text Box 8"/>
            <p:cNvSpPr txBox="1">
              <a:spLocks noChangeArrowheads="1"/>
            </p:cNvSpPr>
            <p:nvPr/>
          </p:nvSpPr>
          <p:spPr bwMode="auto">
            <a:xfrm rot="1634128">
              <a:off x="85" y="92"/>
              <a:ext cx="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848" name="五角星 59"/>
          <p:cNvGrpSpPr>
            <a:grpSpLocks/>
          </p:cNvGrpSpPr>
          <p:nvPr/>
        </p:nvGrpSpPr>
        <p:grpSpPr bwMode="auto">
          <a:xfrm>
            <a:off x="9972675" y="-1212850"/>
            <a:ext cx="457200" cy="457200"/>
            <a:chOff x="0" y="0"/>
            <a:chExt cx="288" cy="288"/>
          </a:xfrm>
        </p:grpSpPr>
        <p:pic>
          <p:nvPicPr>
            <p:cNvPr id="35849" name="五角星 5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0" name="Text Box 11"/>
            <p:cNvSpPr txBox="1">
              <a:spLocks noChangeArrowheads="1"/>
            </p:cNvSpPr>
            <p:nvPr/>
          </p:nvSpPr>
          <p:spPr bwMode="auto">
            <a:xfrm rot="1634128">
              <a:off x="92" y="98"/>
              <a:ext cx="94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851" name="五角星 60"/>
          <p:cNvGrpSpPr>
            <a:grpSpLocks/>
          </p:cNvGrpSpPr>
          <p:nvPr/>
        </p:nvGrpSpPr>
        <p:grpSpPr bwMode="auto">
          <a:xfrm>
            <a:off x="10880725" y="2505075"/>
            <a:ext cx="493713" cy="500063"/>
            <a:chOff x="0" y="0"/>
            <a:chExt cx="311" cy="315"/>
          </a:xfrm>
        </p:grpSpPr>
        <p:pic>
          <p:nvPicPr>
            <p:cNvPr id="35852" name="五角星 6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11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3" name="Text Box 14"/>
            <p:cNvSpPr txBox="1">
              <a:spLocks noChangeArrowheads="1"/>
            </p:cNvSpPr>
            <p:nvPr/>
          </p:nvSpPr>
          <p:spPr bwMode="auto">
            <a:xfrm rot="1634128">
              <a:off x="94" y="105"/>
              <a:ext cx="110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854" name="组合 36"/>
          <p:cNvGrpSpPr>
            <a:grpSpLocks/>
          </p:cNvGrpSpPr>
          <p:nvPr/>
        </p:nvGrpSpPr>
        <p:grpSpPr bwMode="auto">
          <a:xfrm>
            <a:off x="3751263" y="1079500"/>
            <a:ext cx="4519612" cy="3246438"/>
            <a:chOff x="0" y="0"/>
            <a:chExt cx="5203241" cy="3735696"/>
          </a:xfrm>
        </p:grpSpPr>
        <p:sp>
          <p:nvSpPr>
            <p:cNvPr id="35855" name="文本框 37"/>
            <p:cNvSpPr txBox="1">
              <a:spLocks noChangeArrowheads="1"/>
            </p:cNvSpPr>
            <p:nvPr/>
          </p:nvSpPr>
          <p:spPr bwMode="auto">
            <a:xfrm>
              <a:off x="983903" y="687696"/>
              <a:ext cx="3184654" cy="1862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800">
                  <a:solidFill>
                    <a:srgbClr val="232726"/>
                  </a:solidFill>
                  <a:latin typeface="Impact" panose="020B0806030902050204" pitchFamily="34" charset="0"/>
                </a:rPr>
                <a:t>PART </a:t>
              </a:r>
              <a:r>
                <a:rPr lang="en-US" altLang="zh-CN" sz="11500">
                  <a:solidFill>
                    <a:srgbClr val="232726"/>
                  </a:solidFill>
                  <a:latin typeface="Impact" panose="020B0806030902050204" pitchFamily="34" charset="0"/>
                </a:rPr>
                <a:t>1</a:t>
              </a:r>
              <a:endParaRPr lang="zh-CN" altLang="en-US" sz="8800">
                <a:solidFill>
                  <a:srgbClr val="232726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5856" name="五角星 38"/>
            <p:cNvGrpSpPr>
              <a:grpSpLocks/>
            </p:cNvGrpSpPr>
            <p:nvPr/>
          </p:nvGrpSpPr>
          <p:grpSpPr bwMode="auto">
            <a:xfrm>
              <a:off x="4067492" y="-113404"/>
              <a:ext cx="526301" cy="533318"/>
              <a:chOff x="0" y="0"/>
              <a:chExt cx="457200" cy="463296"/>
            </a:xfrm>
          </p:grpSpPr>
          <p:pic>
            <p:nvPicPr>
              <p:cNvPr id="35857" name="五角星 3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57200" cy="463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58" name="Text Box 19"/>
              <p:cNvSpPr txBox="1">
                <a:spLocks noChangeArrowheads="1"/>
              </p:cNvSpPr>
              <p:nvPr/>
            </p:nvSpPr>
            <p:spPr bwMode="auto">
              <a:xfrm rot="1634128">
                <a:off x="145147" y="154392"/>
                <a:ext cx="151733" cy="151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5859" name="组合 39"/>
            <p:cNvGrpSpPr>
              <a:grpSpLocks/>
            </p:cNvGrpSpPr>
            <p:nvPr/>
          </p:nvGrpSpPr>
          <p:grpSpPr bwMode="auto">
            <a:xfrm>
              <a:off x="0" y="39996"/>
              <a:ext cx="5203241" cy="3695700"/>
              <a:chOff x="0" y="0"/>
              <a:chExt cx="5846940" cy="4152900"/>
            </a:xfrm>
          </p:grpSpPr>
          <p:sp>
            <p:nvSpPr>
              <p:cNvPr id="35860" name="椭圆 41"/>
              <p:cNvSpPr>
                <a:spLocks noChangeArrowheads="1"/>
              </p:cNvSpPr>
              <p:nvPr/>
            </p:nvSpPr>
            <p:spPr bwMode="auto">
              <a:xfrm>
                <a:off x="812453" y="0"/>
                <a:ext cx="4152899" cy="4152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861" name="椭圆 42"/>
              <p:cNvSpPr>
                <a:spLocks noChangeArrowheads="1"/>
              </p:cNvSpPr>
              <p:nvPr/>
            </p:nvSpPr>
            <p:spPr bwMode="auto">
              <a:xfrm rot="-5931171">
                <a:off x="1713795" y="-750208"/>
                <a:ext cx="2419350" cy="5846940"/>
              </a:xfrm>
              <a:prstGeom prst="ellipse">
                <a:avLst/>
              </a:prstGeom>
              <a:noFill/>
              <a:ln w="76200">
                <a:solidFill>
                  <a:srgbClr val="FFC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862" name="椭圆 43"/>
              <p:cNvSpPr>
                <a:spLocks noChangeArrowheads="1"/>
              </p:cNvSpPr>
              <p:nvPr/>
            </p:nvSpPr>
            <p:spPr bwMode="auto">
              <a:xfrm rot="-1123817">
                <a:off x="859468" y="360903"/>
                <a:ext cx="2994324" cy="2237673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863" name="椭圆 44"/>
              <p:cNvSpPr>
                <a:spLocks noChangeArrowheads="1"/>
              </p:cNvSpPr>
              <p:nvPr/>
            </p:nvSpPr>
            <p:spPr bwMode="auto">
              <a:xfrm rot="185161">
                <a:off x="1735768" y="227553"/>
                <a:ext cx="2994324" cy="2237673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5864" name="文本框 40"/>
            <p:cNvSpPr txBox="1">
              <a:spLocks noChangeArrowheads="1"/>
            </p:cNvSpPr>
            <p:nvPr/>
          </p:nvSpPr>
          <p:spPr bwMode="auto">
            <a:xfrm>
              <a:off x="955606" y="1005549"/>
              <a:ext cx="3515774" cy="1806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000">
                  <a:solidFill>
                    <a:srgbClr val="232726"/>
                  </a:solidFill>
                  <a:latin typeface="Impact" panose="020B0806030902050204" pitchFamily="34" charset="0"/>
                </a:rPr>
                <a:t>PART </a:t>
              </a:r>
              <a:r>
                <a:rPr lang="en-US" altLang="zh-CN" sz="9600">
                  <a:solidFill>
                    <a:srgbClr val="232726"/>
                  </a:solidFill>
                  <a:latin typeface="Impact" panose="020B0806030902050204" pitchFamily="34" charset="0"/>
                </a:rPr>
                <a:t>4</a:t>
              </a:r>
              <a:endParaRPr lang="zh-CN" altLang="en-US" sz="8000">
                <a:solidFill>
                  <a:srgbClr val="232726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5865" name="矩形 45"/>
          <p:cNvSpPr>
            <a:spLocks noChangeArrowheads="1"/>
          </p:cNvSpPr>
          <p:nvPr/>
        </p:nvSpPr>
        <p:spPr bwMode="auto">
          <a:xfrm>
            <a:off x="2447925" y="5603875"/>
            <a:ext cx="72866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这一部分为图片部分。</a:t>
            </a:r>
            <a:endParaRPr 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我知道图片处理一定是你很头疼的部分，因为你总觉得怎么摆放都不合适。</a:t>
            </a:r>
            <a:endParaRPr lang="en-US" sz="16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这不我们来帮你了。</a:t>
            </a:r>
          </a:p>
        </p:txBody>
      </p:sp>
      <p:sp>
        <p:nvSpPr>
          <p:cNvPr id="35866" name="矩形 46"/>
          <p:cNvSpPr>
            <a:spLocks noChangeArrowheads="1"/>
          </p:cNvSpPr>
          <p:nvPr/>
        </p:nvSpPr>
        <p:spPr bwMode="auto">
          <a:xfrm>
            <a:off x="3709988" y="4733925"/>
            <a:ext cx="4699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在此添加你的目录大标题</a:t>
            </a:r>
          </a:p>
        </p:txBody>
      </p:sp>
      <p:grpSp>
        <p:nvGrpSpPr>
          <p:cNvPr id="35867" name="五角星 47"/>
          <p:cNvGrpSpPr>
            <a:grpSpLocks/>
          </p:cNvGrpSpPr>
          <p:nvPr/>
        </p:nvGrpSpPr>
        <p:grpSpPr bwMode="auto">
          <a:xfrm>
            <a:off x="8132763" y="4645025"/>
            <a:ext cx="388937" cy="390525"/>
            <a:chOff x="0" y="0"/>
            <a:chExt cx="245" cy="246"/>
          </a:xfrm>
        </p:grpSpPr>
        <p:pic>
          <p:nvPicPr>
            <p:cNvPr id="35868" name="五角星 47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5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69" name="Text Box 30"/>
            <p:cNvSpPr txBox="1">
              <a:spLocks noChangeArrowheads="1"/>
            </p:cNvSpPr>
            <p:nvPr/>
          </p:nvSpPr>
          <p:spPr bwMode="auto">
            <a:xfrm rot="1634128">
              <a:off x="85" y="90"/>
              <a:ext cx="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870" name="五角星 48"/>
          <p:cNvGrpSpPr>
            <a:grpSpLocks/>
          </p:cNvGrpSpPr>
          <p:nvPr/>
        </p:nvGrpSpPr>
        <p:grpSpPr bwMode="auto">
          <a:xfrm>
            <a:off x="1828800" y="5089525"/>
            <a:ext cx="360363" cy="360363"/>
            <a:chOff x="0" y="0"/>
            <a:chExt cx="227" cy="227"/>
          </a:xfrm>
        </p:grpSpPr>
        <p:pic>
          <p:nvPicPr>
            <p:cNvPr id="35871" name="五角星 48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7" cy="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72" name="Text Box 33"/>
            <p:cNvSpPr txBox="1">
              <a:spLocks noChangeArrowheads="1"/>
            </p:cNvSpPr>
            <p:nvPr/>
          </p:nvSpPr>
          <p:spPr bwMode="auto">
            <a:xfrm rot="1634128">
              <a:off x="81" y="86"/>
              <a:ext cx="56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5873" name="组合 49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3763" y="768350"/>
            <a:ext cx="1322387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74" name="组合 69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125" y="3981450"/>
            <a:ext cx="140335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>
            <a:spLocks noChangeArrowheads="1"/>
          </p:cNvSpPr>
          <p:nvPr/>
        </p:nvSpPr>
        <p:spPr bwMode="auto">
          <a:xfrm>
            <a:off x="2305050" y="1085850"/>
            <a:ext cx="6629400" cy="390525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50800">
            <a:solidFill>
              <a:srgbClr val="FFFFFF"/>
            </a:solidFill>
            <a:miter lim="800000"/>
            <a:headEnd/>
            <a:tailEnd/>
          </a:ln>
          <a:effectLst>
            <a:outerShdw dist="38100" sx="102000" sy="102000" algn="ctr" rotWithShape="0">
              <a:schemeClr val="bg1">
                <a:alpha val="28998"/>
              </a:scheme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66" name="矩形 3"/>
          <p:cNvSpPr>
            <a:spLocks noChangeArrowheads="1"/>
          </p:cNvSpPr>
          <p:nvPr/>
        </p:nvSpPr>
        <p:spPr bwMode="auto">
          <a:xfrm>
            <a:off x="8191500" y="1085850"/>
            <a:ext cx="3100388" cy="3200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50800">
            <a:solidFill>
              <a:srgbClr val="FFFFFF"/>
            </a:solidFill>
            <a:miter lim="800000"/>
            <a:headEnd/>
            <a:tailEnd/>
          </a:ln>
          <a:effectLst>
            <a:outerShdw dist="38100" sx="102000" sy="102000" algn="ctr" rotWithShape="0">
              <a:schemeClr val="bg1">
                <a:alpha val="28998"/>
              </a:scheme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67" name="矩形 4"/>
          <p:cNvSpPr>
            <a:spLocks noChangeArrowheads="1"/>
          </p:cNvSpPr>
          <p:nvPr/>
        </p:nvSpPr>
        <p:spPr bwMode="auto">
          <a:xfrm>
            <a:off x="1524000" y="3448050"/>
            <a:ext cx="2266950" cy="154305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50800">
            <a:solidFill>
              <a:srgbClr val="FFFFFF"/>
            </a:solidFill>
            <a:miter lim="800000"/>
            <a:headEnd/>
            <a:tailEnd/>
          </a:ln>
          <a:effectLst>
            <a:outerShdw dist="38100" sx="102000" sy="102000" algn="ctr" rotWithShape="0">
              <a:schemeClr val="bg1">
                <a:alpha val="28998"/>
              </a:scheme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68" name="矩形 5"/>
          <p:cNvSpPr>
            <a:spLocks noChangeArrowheads="1"/>
          </p:cNvSpPr>
          <p:nvPr/>
        </p:nvSpPr>
        <p:spPr bwMode="auto">
          <a:xfrm>
            <a:off x="4792663" y="5476875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添加你的图片</a:t>
            </a:r>
            <a:endParaRPr lang="en-US" sz="3200">
              <a:solidFill>
                <a:srgbClr val="FFC0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36869" name="矩形 6"/>
          <p:cNvSpPr>
            <a:spLocks noChangeArrowheads="1"/>
          </p:cNvSpPr>
          <p:nvPr/>
        </p:nvSpPr>
        <p:spPr bwMode="auto">
          <a:xfrm>
            <a:off x="2012950" y="6115050"/>
            <a:ext cx="84947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如果你的演讲中，需要增加图片证明演讲的真实性时，可以在这张插入你的图片。</a:t>
            </a:r>
          </a:p>
        </p:txBody>
      </p:sp>
      <p:grpSp>
        <p:nvGrpSpPr>
          <p:cNvPr id="36870" name="五角星 7"/>
          <p:cNvGrpSpPr>
            <a:grpSpLocks/>
          </p:cNvGrpSpPr>
          <p:nvPr/>
        </p:nvGrpSpPr>
        <p:grpSpPr bwMode="auto">
          <a:xfrm>
            <a:off x="188913" y="2895600"/>
            <a:ext cx="390525" cy="390525"/>
            <a:chOff x="0" y="0"/>
            <a:chExt cx="246" cy="246"/>
          </a:xfrm>
        </p:grpSpPr>
        <p:pic>
          <p:nvPicPr>
            <p:cNvPr id="36871" name="五角星 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6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2" name="Text Box 9"/>
            <p:cNvSpPr txBox="1">
              <a:spLocks noChangeArrowheads="1"/>
            </p:cNvSpPr>
            <p:nvPr/>
          </p:nvSpPr>
          <p:spPr bwMode="auto">
            <a:xfrm rot="1634128">
              <a:off x="84" y="90"/>
              <a:ext cx="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6873" name="五角星 8"/>
          <p:cNvGrpSpPr>
            <a:grpSpLocks/>
          </p:cNvGrpSpPr>
          <p:nvPr/>
        </p:nvGrpSpPr>
        <p:grpSpPr bwMode="auto">
          <a:xfrm>
            <a:off x="9167813" y="371475"/>
            <a:ext cx="452437" cy="463550"/>
            <a:chOff x="0" y="0"/>
            <a:chExt cx="285" cy="292"/>
          </a:xfrm>
        </p:grpSpPr>
        <p:pic>
          <p:nvPicPr>
            <p:cNvPr id="36874" name="五角星 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5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5" name="Text Box 12"/>
            <p:cNvSpPr txBox="1">
              <a:spLocks noChangeArrowheads="1"/>
            </p:cNvSpPr>
            <p:nvPr/>
          </p:nvSpPr>
          <p:spPr bwMode="auto">
            <a:xfrm rot="1634128">
              <a:off x="91" y="100"/>
              <a:ext cx="94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6876" name="五角星 9"/>
          <p:cNvGrpSpPr>
            <a:grpSpLocks/>
          </p:cNvGrpSpPr>
          <p:nvPr/>
        </p:nvGrpSpPr>
        <p:grpSpPr bwMode="auto">
          <a:xfrm>
            <a:off x="9369425" y="4870450"/>
            <a:ext cx="493713" cy="493713"/>
            <a:chOff x="0" y="0"/>
            <a:chExt cx="311" cy="311"/>
          </a:xfrm>
        </p:grpSpPr>
        <p:pic>
          <p:nvPicPr>
            <p:cNvPr id="36877" name="五角星 9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11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8" name="Text Box 15"/>
            <p:cNvSpPr txBox="1">
              <a:spLocks noChangeArrowheads="1"/>
            </p:cNvSpPr>
            <p:nvPr/>
          </p:nvSpPr>
          <p:spPr bwMode="auto">
            <a:xfrm rot="1634128">
              <a:off x="94" y="102"/>
              <a:ext cx="110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3" y="1779588"/>
            <a:ext cx="2079625" cy="174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标题 1"/>
          <p:cNvSpPr txBox="1">
            <a:spLocks noChangeArrowheads="1"/>
          </p:cNvSpPr>
          <p:nvPr/>
        </p:nvSpPr>
        <p:spPr bwMode="auto">
          <a:xfrm>
            <a:off x="1476375" y="4048125"/>
            <a:ext cx="16446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b="1">
                <a:solidFill>
                  <a:srgbClr val="FEBE24"/>
                </a:solidFill>
                <a:ea typeface="方正兰亭黑简体" pitchFamily="2" charset="-122"/>
              </a:rPr>
              <a:t>Add</a:t>
            </a:r>
            <a:r>
              <a:rPr lang="zh-CN" altLang="en-US" b="1">
                <a:solidFill>
                  <a:srgbClr val="FEBE24"/>
                </a:solidFill>
                <a:ea typeface="方正兰亭黑简体" pitchFamily="2" charset="-122"/>
              </a:rPr>
              <a:t> </a:t>
            </a:r>
            <a:r>
              <a:rPr lang="en-US" altLang="zh-CN" b="1">
                <a:solidFill>
                  <a:srgbClr val="FEBE24"/>
                </a:solidFill>
                <a:ea typeface="方正兰亭黑简体" pitchFamily="2" charset="-122"/>
              </a:rPr>
              <a:t>your name</a:t>
            </a:r>
          </a:p>
        </p:txBody>
      </p:sp>
      <p:pic>
        <p:nvPicPr>
          <p:cNvPr id="37891" name="图片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1779588"/>
            <a:ext cx="208597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标题 1"/>
          <p:cNvSpPr txBox="1">
            <a:spLocks noChangeArrowheads="1"/>
          </p:cNvSpPr>
          <p:nvPr/>
        </p:nvSpPr>
        <p:spPr bwMode="auto">
          <a:xfrm>
            <a:off x="3959225" y="4048125"/>
            <a:ext cx="16446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b="1">
                <a:solidFill>
                  <a:srgbClr val="C7DD75"/>
                </a:solidFill>
                <a:ea typeface="方正兰亭黑简体" pitchFamily="2" charset="-122"/>
              </a:rPr>
              <a:t>Add</a:t>
            </a:r>
            <a:r>
              <a:rPr lang="zh-CN" altLang="en-US" b="1">
                <a:solidFill>
                  <a:srgbClr val="C7DD75"/>
                </a:solidFill>
                <a:ea typeface="方正兰亭黑简体" pitchFamily="2" charset="-122"/>
              </a:rPr>
              <a:t> </a:t>
            </a:r>
            <a:r>
              <a:rPr lang="en-US" altLang="zh-CN" b="1">
                <a:solidFill>
                  <a:srgbClr val="C7DD75"/>
                </a:solidFill>
                <a:ea typeface="方正兰亭黑简体" pitchFamily="2" charset="-122"/>
              </a:rPr>
              <a:t>your name</a:t>
            </a:r>
          </a:p>
        </p:txBody>
      </p:sp>
      <p:pic>
        <p:nvPicPr>
          <p:cNvPr id="37893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5" y="1779588"/>
            <a:ext cx="2079625" cy="174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标题 1"/>
          <p:cNvSpPr txBox="1">
            <a:spLocks noChangeArrowheads="1"/>
          </p:cNvSpPr>
          <p:nvPr/>
        </p:nvSpPr>
        <p:spPr bwMode="auto">
          <a:xfrm>
            <a:off x="6556375" y="4048125"/>
            <a:ext cx="16446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b="1">
                <a:solidFill>
                  <a:srgbClr val="9DCDE7"/>
                </a:solidFill>
                <a:ea typeface="方正兰亭黑简体" pitchFamily="2" charset="-122"/>
              </a:rPr>
              <a:t>Add</a:t>
            </a:r>
            <a:r>
              <a:rPr lang="zh-CN" altLang="en-US" b="1">
                <a:solidFill>
                  <a:srgbClr val="9DCDE7"/>
                </a:solidFill>
                <a:ea typeface="方正兰亭黑简体" pitchFamily="2" charset="-122"/>
              </a:rPr>
              <a:t> </a:t>
            </a:r>
            <a:r>
              <a:rPr lang="en-US" altLang="zh-CN" b="1">
                <a:solidFill>
                  <a:srgbClr val="9DCDE7"/>
                </a:solidFill>
                <a:ea typeface="方正兰亭黑简体" pitchFamily="2" charset="-122"/>
              </a:rPr>
              <a:t>your name</a:t>
            </a:r>
          </a:p>
        </p:txBody>
      </p:sp>
      <p:pic>
        <p:nvPicPr>
          <p:cNvPr id="37895" name="图片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7588" y="1779588"/>
            <a:ext cx="2116137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标题 1"/>
          <p:cNvSpPr txBox="1">
            <a:spLocks noChangeArrowheads="1"/>
          </p:cNvSpPr>
          <p:nvPr/>
        </p:nvSpPr>
        <p:spPr bwMode="auto">
          <a:xfrm>
            <a:off x="9140825" y="4048125"/>
            <a:ext cx="16446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b="1">
                <a:solidFill>
                  <a:srgbClr val="EFA2A4"/>
                </a:solidFill>
                <a:ea typeface="方正兰亭黑简体" pitchFamily="2" charset="-122"/>
              </a:rPr>
              <a:t>Add</a:t>
            </a:r>
            <a:r>
              <a:rPr lang="zh-CN" altLang="en-US" b="1">
                <a:solidFill>
                  <a:srgbClr val="EFA2A4"/>
                </a:solidFill>
                <a:ea typeface="方正兰亭黑简体" pitchFamily="2" charset="-122"/>
              </a:rPr>
              <a:t> </a:t>
            </a:r>
            <a:r>
              <a:rPr lang="en-US" altLang="zh-CN" b="1">
                <a:solidFill>
                  <a:srgbClr val="EFA2A4"/>
                </a:solidFill>
                <a:ea typeface="方正兰亭黑简体" pitchFamily="2" charset="-122"/>
              </a:rPr>
              <a:t>your name</a:t>
            </a:r>
          </a:p>
        </p:txBody>
      </p:sp>
      <p:grpSp>
        <p:nvGrpSpPr>
          <p:cNvPr id="37897" name="五角星 9"/>
          <p:cNvGrpSpPr>
            <a:grpSpLocks/>
          </p:cNvGrpSpPr>
          <p:nvPr/>
        </p:nvGrpSpPr>
        <p:grpSpPr bwMode="auto">
          <a:xfrm>
            <a:off x="2041525" y="3651250"/>
            <a:ext cx="390525" cy="396875"/>
            <a:chOff x="0" y="0"/>
            <a:chExt cx="246" cy="250"/>
          </a:xfrm>
        </p:grpSpPr>
        <p:pic>
          <p:nvPicPr>
            <p:cNvPr id="37898" name="五角星 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99" name="Text Box 12"/>
            <p:cNvSpPr txBox="1">
              <a:spLocks noChangeArrowheads="1"/>
            </p:cNvSpPr>
            <p:nvPr/>
          </p:nvSpPr>
          <p:spPr bwMode="auto">
            <a:xfrm rot="1634128">
              <a:off x="85" y="92"/>
              <a:ext cx="67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7900" name="五角星 10"/>
          <p:cNvGrpSpPr>
            <a:grpSpLocks/>
          </p:cNvGrpSpPr>
          <p:nvPr/>
        </p:nvGrpSpPr>
        <p:grpSpPr bwMode="auto">
          <a:xfrm>
            <a:off x="4651375" y="3651250"/>
            <a:ext cx="390525" cy="396875"/>
            <a:chOff x="0" y="0"/>
            <a:chExt cx="246" cy="250"/>
          </a:xfrm>
        </p:grpSpPr>
        <p:pic>
          <p:nvPicPr>
            <p:cNvPr id="37901" name="五角星 1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2" name="Text Box 15"/>
            <p:cNvSpPr txBox="1">
              <a:spLocks noChangeArrowheads="1"/>
            </p:cNvSpPr>
            <p:nvPr/>
          </p:nvSpPr>
          <p:spPr bwMode="auto">
            <a:xfrm rot="1634128">
              <a:off x="85" y="92"/>
              <a:ext cx="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7903" name="五角星 11"/>
          <p:cNvGrpSpPr>
            <a:grpSpLocks/>
          </p:cNvGrpSpPr>
          <p:nvPr/>
        </p:nvGrpSpPr>
        <p:grpSpPr bwMode="auto">
          <a:xfrm>
            <a:off x="7186613" y="3644900"/>
            <a:ext cx="384175" cy="396875"/>
            <a:chOff x="0" y="0"/>
            <a:chExt cx="242" cy="250"/>
          </a:xfrm>
        </p:grpSpPr>
        <p:pic>
          <p:nvPicPr>
            <p:cNvPr id="37904" name="五角星 1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5" name="Text Box 18"/>
            <p:cNvSpPr txBox="1">
              <a:spLocks noChangeArrowheads="1"/>
            </p:cNvSpPr>
            <p:nvPr/>
          </p:nvSpPr>
          <p:spPr bwMode="auto">
            <a:xfrm rot="1634128">
              <a:off x="83" y="92"/>
              <a:ext cx="68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7906" name="五角星 12"/>
          <p:cNvGrpSpPr>
            <a:grpSpLocks/>
          </p:cNvGrpSpPr>
          <p:nvPr/>
        </p:nvGrpSpPr>
        <p:grpSpPr bwMode="auto">
          <a:xfrm>
            <a:off x="9772650" y="3651250"/>
            <a:ext cx="382588" cy="390525"/>
            <a:chOff x="0" y="0"/>
            <a:chExt cx="241" cy="246"/>
          </a:xfrm>
        </p:grpSpPr>
        <p:pic>
          <p:nvPicPr>
            <p:cNvPr id="37907" name="五角星 12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1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8" name="Text Box 21"/>
            <p:cNvSpPr txBox="1">
              <a:spLocks noChangeArrowheads="1"/>
            </p:cNvSpPr>
            <p:nvPr/>
          </p:nvSpPr>
          <p:spPr bwMode="auto">
            <a:xfrm rot="1634128">
              <a:off x="82" y="89"/>
              <a:ext cx="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7909" name="弧形 13"/>
          <p:cNvGrpSpPr>
            <a:grpSpLocks/>
          </p:cNvGrpSpPr>
          <p:nvPr/>
        </p:nvGrpSpPr>
        <p:grpSpPr bwMode="auto">
          <a:xfrm>
            <a:off x="1225550" y="1639888"/>
            <a:ext cx="1657350" cy="1243012"/>
            <a:chOff x="0" y="0"/>
            <a:chExt cx="1044" cy="783"/>
          </a:xfrm>
        </p:grpSpPr>
        <p:pic>
          <p:nvPicPr>
            <p:cNvPr id="37910" name="弧形 13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4" cy="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1" name="Text Box 24"/>
            <p:cNvSpPr txBox="1">
              <a:spLocks noChangeArrowheads="1"/>
            </p:cNvSpPr>
            <p:nvPr/>
          </p:nvSpPr>
          <p:spPr bwMode="auto">
            <a:xfrm>
              <a:off x="105" y="66"/>
              <a:ext cx="873" cy="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/>
            </a:p>
          </p:txBody>
        </p:sp>
      </p:grpSp>
      <p:grpSp>
        <p:nvGrpSpPr>
          <p:cNvPr id="37912" name="弧形 14"/>
          <p:cNvGrpSpPr>
            <a:grpSpLocks/>
          </p:cNvGrpSpPr>
          <p:nvPr/>
        </p:nvGrpSpPr>
        <p:grpSpPr bwMode="auto">
          <a:xfrm>
            <a:off x="3713163" y="1657350"/>
            <a:ext cx="1657350" cy="1244600"/>
            <a:chOff x="0" y="0"/>
            <a:chExt cx="1044" cy="784"/>
          </a:xfrm>
        </p:grpSpPr>
        <p:pic>
          <p:nvPicPr>
            <p:cNvPr id="37913" name="弧形 14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4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4" name="Text Box 27"/>
            <p:cNvSpPr txBox="1">
              <a:spLocks noChangeArrowheads="1"/>
            </p:cNvSpPr>
            <p:nvPr/>
          </p:nvSpPr>
          <p:spPr bwMode="auto">
            <a:xfrm>
              <a:off x="103" y="66"/>
              <a:ext cx="873" cy="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/>
            </a:p>
          </p:txBody>
        </p:sp>
      </p:grpSp>
      <p:grpSp>
        <p:nvGrpSpPr>
          <p:cNvPr id="37915" name="弧形 15"/>
          <p:cNvGrpSpPr>
            <a:grpSpLocks/>
          </p:cNvGrpSpPr>
          <p:nvPr/>
        </p:nvGrpSpPr>
        <p:grpSpPr bwMode="auto">
          <a:xfrm>
            <a:off x="6291263" y="1620838"/>
            <a:ext cx="1657350" cy="1244600"/>
            <a:chOff x="0" y="0"/>
            <a:chExt cx="1044" cy="784"/>
          </a:xfrm>
        </p:grpSpPr>
        <p:pic>
          <p:nvPicPr>
            <p:cNvPr id="37916" name="弧形 15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4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7" name="Text Box 30"/>
            <p:cNvSpPr txBox="1">
              <a:spLocks noChangeArrowheads="1"/>
            </p:cNvSpPr>
            <p:nvPr/>
          </p:nvSpPr>
          <p:spPr bwMode="auto">
            <a:xfrm>
              <a:off x="104" y="67"/>
              <a:ext cx="872" cy="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/>
            </a:p>
          </p:txBody>
        </p:sp>
      </p:grpSp>
      <p:grpSp>
        <p:nvGrpSpPr>
          <p:cNvPr id="37918" name="弧形 16"/>
          <p:cNvGrpSpPr>
            <a:grpSpLocks/>
          </p:cNvGrpSpPr>
          <p:nvPr/>
        </p:nvGrpSpPr>
        <p:grpSpPr bwMode="auto">
          <a:xfrm>
            <a:off x="8778875" y="1639888"/>
            <a:ext cx="1657350" cy="1243012"/>
            <a:chOff x="0" y="0"/>
            <a:chExt cx="1044" cy="783"/>
          </a:xfrm>
        </p:grpSpPr>
        <p:pic>
          <p:nvPicPr>
            <p:cNvPr id="37919" name="弧形 16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4" cy="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20" name="Text Box 33"/>
            <p:cNvSpPr txBox="1">
              <a:spLocks noChangeArrowheads="1"/>
            </p:cNvSpPr>
            <p:nvPr/>
          </p:nvSpPr>
          <p:spPr bwMode="auto">
            <a:xfrm>
              <a:off x="102" y="66"/>
              <a:ext cx="872" cy="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/>
            </a:p>
          </p:txBody>
        </p:sp>
      </p:grpSp>
      <p:sp>
        <p:nvSpPr>
          <p:cNvPr id="37921" name="标题 1"/>
          <p:cNvSpPr txBox="1">
            <a:spLocks noChangeArrowheads="1"/>
          </p:cNvSpPr>
          <p:nvPr/>
        </p:nvSpPr>
        <p:spPr bwMode="auto">
          <a:xfrm>
            <a:off x="1566863" y="6294438"/>
            <a:ext cx="898525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1600">
                <a:solidFill>
                  <a:schemeClr val="bg1"/>
                </a:solidFill>
                <a:ea typeface="方正兰亭黑简体" pitchFamily="2" charset="-122"/>
              </a:rPr>
              <a:t>Add</a:t>
            </a:r>
            <a:r>
              <a:rPr lang="zh-CN" altLang="en-US" sz="1600">
                <a:solidFill>
                  <a:schemeClr val="bg1"/>
                </a:solidFill>
                <a:ea typeface="方正兰亭黑简体" pitchFamily="2" charset="-122"/>
              </a:rPr>
              <a:t> </a:t>
            </a:r>
            <a:r>
              <a:rPr lang="en-US" altLang="zh-CN" sz="1600">
                <a:solidFill>
                  <a:schemeClr val="bg1"/>
                </a:solidFill>
                <a:ea typeface="方正兰亭黑简体" pitchFamily="2" charset="-122"/>
              </a:rPr>
              <a:t>your text here , and all of the text is editable. Sharpoint enables your speech to be more powerful.</a:t>
            </a:r>
          </a:p>
        </p:txBody>
      </p:sp>
      <p:sp>
        <p:nvSpPr>
          <p:cNvPr id="37922" name="标题 1"/>
          <p:cNvSpPr txBox="1">
            <a:spLocks noChangeArrowheads="1"/>
          </p:cNvSpPr>
          <p:nvPr/>
        </p:nvSpPr>
        <p:spPr bwMode="auto">
          <a:xfrm>
            <a:off x="3890963" y="5953125"/>
            <a:ext cx="4310062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1600">
                <a:solidFill>
                  <a:schemeClr val="bg1"/>
                </a:solidFill>
                <a:ea typeface="方正兰亭黑简体" pitchFamily="2" charset="-122"/>
              </a:rPr>
              <a:t>Add</a:t>
            </a:r>
            <a:r>
              <a:rPr lang="zh-CN" altLang="en-US" sz="1600">
                <a:solidFill>
                  <a:schemeClr val="bg1"/>
                </a:solidFill>
                <a:ea typeface="方正兰亭黑简体" pitchFamily="2" charset="-122"/>
              </a:rPr>
              <a:t> </a:t>
            </a:r>
            <a:r>
              <a:rPr lang="en-US" altLang="zh-CN" sz="1600">
                <a:solidFill>
                  <a:schemeClr val="bg1"/>
                </a:solidFill>
                <a:ea typeface="方正兰亭黑简体" pitchFamily="2" charset="-122"/>
              </a:rPr>
              <a:t>your text here , and all of the text is editable. </a:t>
            </a:r>
          </a:p>
        </p:txBody>
      </p:sp>
      <p:sp>
        <p:nvSpPr>
          <p:cNvPr id="37923" name="标题 1"/>
          <p:cNvSpPr txBox="1">
            <a:spLocks noChangeArrowheads="1"/>
          </p:cNvSpPr>
          <p:nvPr/>
        </p:nvSpPr>
        <p:spPr bwMode="auto">
          <a:xfrm>
            <a:off x="1352550" y="4440238"/>
            <a:ext cx="179070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1600">
                <a:solidFill>
                  <a:schemeClr val="bg1"/>
                </a:solidFill>
                <a:ea typeface="方正兰亭黑简体" pitchFamily="2" charset="-122"/>
              </a:rPr>
              <a:t>Add</a:t>
            </a:r>
            <a:r>
              <a:rPr lang="zh-CN" altLang="en-US" sz="1600">
                <a:solidFill>
                  <a:schemeClr val="bg1"/>
                </a:solidFill>
                <a:ea typeface="方正兰亭黑简体" pitchFamily="2" charset="-122"/>
              </a:rPr>
              <a:t> </a:t>
            </a:r>
            <a:r>
              <a:rPr lang="en-US" altLang="zh-CN" sz="1600">
                <a:solidFill>
                  <a:schemeClr val="bg1"/>
                </a:solidFill>
                <a:ea typeface="方正兰亭黑简体" pitchFamily="2" charset="-122"/>
              </a:rPr>
              <a:t>your text here , and all of the text is editable. </a:t>
            </a:r>
          </a:p>
        </p:txBody>
      </p:sp>
      <p:sp>
        <p:nvSpPr>
          <p:cNvPr id="37924" name="标题 1"/>
          <p:cNvSpPr txBox="1">
            <a:spLocks noChangeArrowheads="1"/>
          </p:cNvSpPr>
          <p:nvPr/>
        </p:nvSpPr>
        <p:spPr bwMode="auto">
          <a:xfrm>
            <a:off x="3894138" y="4440238"/>
            <a:ext cx="1792287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1600">
                <a:solidFill>
                  <a:schemeClr val="bg1"/>
                </a:solidFill>
                <a:ea typeface="方正兰亭黑简体" pitchFamily="2" charset="-122"/>
              </a:rPr>
              <a:t>Add</a:t>
            </a:r>
            <a:r>
              <a:rPr lang="zh-CN" altLang="en-US" sz="1600">
                <a:solidFill>
                  <a:schemeClr val="bg1"/>
                </a:solidFill>
                <a:ea typeface="方正兰亭黑简体" pitchFamily="2" charset="-122"/>
              </a:rPr>
              <a:t> </a:t>
            </a:r>
            <a:r>
              <a:rPr lang="en-US" altLang="zh-CN" sz="1600">
                <a:solidFill>
                  <a:schemeClr val="bg1"/>
                </a:solidFill>
                <a:ea typeface="方正兰亭黑简体" pitchFamily="2" charset="-122"/>
              </a:rPr>
              <a:t>your text here , and all of the text is editable. </a:t>
            </a:r>
          </a:p>
        </p:txBody>
      </p:sp>
      <p:sp>
        <p:nvSpPr>
          <p:cNvPr id="37925" name="标题 1"/>
          <p:cNvSpPr txBox="1">
            <a:spLocks noChangeArrowheads="1"/>
          </p:cNvSpPr>
          <p:nvPr/>
        </p:nvSpPr>
        <p:spPr bwMode="auto">
          <a:xfrm>
            <a:off x="6483350" y="4451350"/>
            <a:ext cx="1792288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1600">
                <a:solidFill>
                  <a:schemeClr val="bg1"/>
                </a:solidFill>
                <a:ea typeface="方正兰亭黑简体" pitchFamily="2" charset="-122"/>
              </a:rPr>
              <a:t>Add</a:t>
            </a:r>
            <a:r>
              <a:rPr lang="zh-CN" altLang="en-US" sz="1600">
                <a:solidFill>
                  <a:schemeClr val="bg1"/>
                </a:solidFill>
                <a:ea typeface="方正兰亭黑简体" pitchFamily="2" charset="-122"/>
              </a:rPr>
              <a:t> </a:t>
            </a:r>
            <a:r>
              <a:rPr lang="en-US" altLang="zh-CN" sz="1600">
                <a:solidFill>
                  <a:schemeClr val="bg1"/>
                </a:solidFill>
                <a:ea typeface="方正兰亭黑简体" pitchFamily="2" charset="-122"/>
              </a:rPr>
              <a:t>your text here , and all of the text is editable. </a:t>
            </a:r>
          </a:p>
        </p:txBody>
      </p:sp>
      <p:sp>
        <p:nvSpPr>
          <p:cNvPr id="37926" name="标题 1"/>
          <p:cNvSpPr txBox="1">
            <a:spLocks noChangeArrowheads="1"/>
          </p:cNvSpPr>
          <p:nvPr/>
        </p:nvSpPr>
        <p:spPr bwMode="auto">
          <a:xfrm>
            <a:off x="9026525" y="4435475"/>
            <a:ext cx="1790700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1600">
                <a:solidFill>
                  <a:schemeClr val="bg1"/>
                </a:solidFill>
                <a:ea typeface="方正兰亭黑简体" pitchFamily="2" charset="-122"/>
              </a:rPr>
              <a:t>Add</a:t>
            </a:r>
            <a:r>
              <a:rPr lang="zh-CN" altLang="en-US" sz="1600">
                <a:solidFill>
                  <a:schemeClr val="bg1"/>
                </a:solidFill>
                <a:ea typeface="方正兰亭黑简体" pitchFamily="2" charset="-122"/>
              </a:rPr>
              <a:t> </a:t>
            </a:r>
            <a:r>
              <a:rPr lang="en-US" altLang="zh-CN" sz="1600">
                <a:solidFill>
                  <a:schemeClr val="bg1"/>
                </a:solidFill>
                <a:ea typeface="方正兰亭黑简体" pitchFamily="2" charset="-122"/>
              </a:rPr>
              <a:t>your text here , and all of the text is editable. </a:t>
            </a:r>
          </a:p>
        </p:txBody>
      </p:sp>
      <p:sp>
        <p:nvSpPr>
          <p:cNvPr id="37927" name="矩形 23"/>
          <p:cNvSpPr>
            <a:spLocks noChangeArrowheads="1"/>
          </p:cNvSpPr>
          <p:nvPr/>
        </p:nvSpPr>
        <p:spPr bwMode="auto">
          <a:xfrm>
            <a:off x="1371600" y="392113"/>
            <a:ext cx="38687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EBE24"/>
                </a:solidFill>
              </a:rPr>
              <a:t>Add</a:t>
            </a:r>
            <a:r>
              <a:rPr lang="zh-CN" altLang="en-US" sz="3200" b="1">
                <a:solidFill>
                  <a:srgbClr val="FEBE24"/>
                </a:solidFill>
              </a:rPr>
              <a:t> </a:t>
            </a:r>
            <a:r>
              <a:rPr lang="en-US" altLang="zh-CN" sz="3200" b="1">
                <a:solidFill>
                  <a:srgbClr val="FEBE24"/>
                </a:solidFill>
              </a:rPr>
              <a:t>your Information</a:t>
            </a:r>
          </a:p>
        </p:txBody>
      </p:sp>
      <p:pic>
        <p:nvPicPr>
          <p:cNvPr id="37928" name="组合 24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165100"/>
            <a:ext cx="1169988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6"/>
          <p:cNvSpPr>
            <a:spLocks noChangeArrowheads="1"/>
          </p:cNvSpPr>
          <p:nvPr/>
        </p:nvSpPr>
        <p:spPr bwMode="auto">
          <a:xfrm>
            <a:off x="-1144588" y="217488"/>
            <a:ext cx="428625" cy="428625"/>
          </a:xfrm>
          <a:prstGeom prst="rect">
            <a:avLst/>
          </a:prstGeom>
          <a:solidFill>
            <a:srgbClr val="F575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14" name="矩形 7"/>
          <p:cNvSpPr>
            <a:spLocks noChangeArrowheads="1"/>
          </p:cNvSpPr>
          <p:nvPr/>
        </p:nvSpPr>
        <p:spPr bwMode="auto">
          <a:xfrm>
            <a:off x="-431800" y="217488"/>
            <a:ext cx="427037" cy="428625"/>
          </a:xfrm>
          <a:prstGeom prst="rect">
            <a:avLst/>
          </a:prstGeom>
          <a:solidFill>
            <a:srgbClr val="EC9D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15" name="矩形 10"/>
          <p:cNvSpPr>
            <a:spLocks noChangeArrowheads="1"/>
          </p:cNvSpPr>
          <p:nvPr/>
        </p:nvSpPr>
        <p:spPr bwMode="auto">
          <a:xfrm>
            <a:off x="-1144588" y="1343025"/>
            <a:ext cx="428625" cy="428625"/>
          </a:xfrm>
          <a:prstGeom prst="rect">
            <a:avLst/>
          </a:prstGeom>
          <a:solidFill>
            <a:srgbClr val="EFA2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16" name="矩形 11"/>
          <p:cNvSpPr>
            <a:spLocks noChangeArrowheads="1"/>
          </p:cNvSpPr>
          <p:nvPr/>
        </p:nvSpPr>
        <p:spPr bwMode="auto">
          <a:xfrm>
            <a:off x="-431800" y="1343025"/>
            <a:ext cx="427037" cy="428625"/>
          </a:xfrm>
          <a:prstGeom prst="rect">
            <a:avLst/>
          </a:prstGeom>
          <a:solidFill>
            <a:srgbClr val="EFCE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17" name="矩形 12"/>
          <p:cNvSpPr>
            <a:spLocks noChangeArrowheads="1"/>
          </p:cNvSpPr>
          <p:nvPr/>
        </p:nvSpPr>
        <p:spPr bwMode="auto">
          <a:xfrm>
            <a:off x="-1144588" y="2468563"/>
            <a:ext cx="428625" cy="428625"/>
          </a:xfrm>
          <a:prstGeom prst="rect">
            <a:avLst/>
          </a:prstGeom>
          <a:solidFill>
            <a:srgbClr val="D7D4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18" name="矩形 13"/>
          <p:cNvSpPr>
            <a:spLocks noChangeArrowheads="1"/>
          </p:cNvSpPr>
          <p:nvPr/>
        </p:nvSpPr>
        <p:spPr bwMode="auto">
          <a:xfrm>
            <a:off x="-428625" y="2468563"/>
            <a:ext cx="428625" cy="428625"/>
          </a:xfrm>
          <a:prstGeom prst="rect">
            <a:avLst/>
          </a:prstGeom>
          <a:solidFill>
            <a:srgbClr val="9FB8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8919" name="组合 2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0" y="957263"/>
            <a:ext cx="1401763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20" name="五角星 29"/>
          <p:cNvGrpSpPr>
            <a:grpSpLocks/>
          </p:cNvGrpSpPr>
          <p:nvPr/>
        </p:nvGrpSpPr>
        <p:grpSpPr bwMode="auto">
          <a:xfrm>
            <a:off x="3651250" y="1633538"/>
            <a:ext cx="384175" cy="403225"/>
            <a:chOff x="0" y="0"/>
            <a:chExt cx="242" cy="254"/>
          </a:xfrm>
        </p:grpSpPr>
        <p:pic>
          <p:nvPicPr>
            <p:cNvPr id="38921" name="五角星 29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2" cy="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22" name="Text Box 11"/>
            <p:cNvSpPr txBox="1">
              <a:spLocks noChangeArrowheads="1"/>
            </p:cNvSpPr>
            <p:nvPr/>
          </p:nvSpPr>
          <p:spPr bwMode="auto">
            <a:xfrm rot="-1190764">
              <a:off x="93" y="96"/>
              <a:ext cx="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8923" name="组合 5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0" y="4664075"/>
            <a:ext cx="143351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24" name="五角星 61"/>
          <p:cNvGrpSpPr>
            <a:grpSpLocks/>
          </p:cNvGrpSpPr>
          <p:nvPr/>
        </p:nvGrpSpPr>
        <p:grpSpPr bwMode="auto">
          <a:xfrm>
            <a:off x="3236913" y="4071938"/>
            <a:ext cx="390525" cy="396875"/>
            <a:chOff x="0" y="0"/>
            <a:chExt cx="246" cy="250"/>
          </a:xfrm>
        </p:grpSpPr>
        <p:pic>
          <p:nvPicPr>
            <p:cNvPr id="38925" name="五角星 61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26" name="Text Box 15"/>
            <p:cNvSpPr txBox="1">
              <a:spLocks noChangeArrowheads="1"/>
            </p:cNvSpPr>
            <p:nvPr/>
          </p:nvSpPr>
          <p:spPr bwMode="auto">
            <a:xfrm rot="1634128">
              <a:off x="85" y="91"/>
              <a:ext cx="67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8927" name="组合 10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213" y="2335213"/>
            <a:ext cx="1560512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28" name="五角星 102"/>
          <p:cNvGrpSpPr>
            <a:grpSpLocks/>
          </p:cNvGrpSpPr>
          <p:nvPr/>
        </p:nvGrpSpPr>
        <p:grpSpPr bwMode="auto">
          <a:xfrm>
            <a:off x="5200650" y="5546725"/>
            <a:ext cx="328613" cy="330200"/>
            <a:chOff x="0" y="0"/>
            <a:chExt cx="207" cy="208"/>
          </a:xfrm>
        </p:grpSpPr>
        <p:pic>
          <p:nvPicPr>
            <p:cNvPr id="38929" name="五角星 10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7" cy="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30" name="Text Box 19"/>
            <p:cNvSpPr txBox="1">
              <a:spLocks noChangeArrowheads="1"/>
            </p:cNvSpPr>
            <p:nvPr/>
          </p:nvSpPr>
          <p:spPr bwMode="auto">
            <a:xfrm rot="1634128">
              <a:off x="80" y="84"/>
              <a:ext cx="42" cy="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8931" name="组合 136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8975" y="3035300"/>
            <a:ext cx="107315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2" name="组合 163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788" y="4754563"/>
            <a:ext cx="865187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33" name="五角星 164"/>
          <p:cNvGrpSpPr>
            <a:grpSpLocks/>
          </p:cNvGrpSpPr>
          <p:nvPr/>
        </p:nvGrpSpPr>
        <p:grpSpPr bwMode="auto">
          <a:xfrm>
            <a:off x="7748588" y="4340225"/>
            <a:ext cx="450850" cy="457200"/>
            <a:chOff x="0" y="0"/>
            <a:chExt cx="284" cy="288"/>
          </a:xfrm>
        </p:grpSpPr>
        <p:pic>
          <p:nvPicPr>
            <p:cNvPr id="38934" name="五角星 164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35" name="Text Box 24"/>
            <p:cNvSpPr txBox="1">
              <a:spLocks noChangeArrowheads="1"/>
            </p:cNvSpPr>
            <p:nvPr/>
          </p:nvSpPr>
          <p:spPr bwMode="auto">
            <a:xfrm rot="1634128">
              <a:off x="89" y="98"/>
              <a:ext cx="94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936" name="五角星 181"/>
          <p:cNvGrpSpPr>
            <a:grpSpLocks/>
          </p:cNvGrpSpPr>
          <p:nvPr/>
        </p:nvGrpSpPr>
        <p:grpSpPr bwMode="auto">
          <a:xfrm>
            <a:off x="7132638" y="5145088"/>
            <a:ext cx="304800" cy="298450"/>
            <a:chOff x="0" y="0"/>
            <a:chExt cx="192" cy="188"/>
          </a:xfrm>
        </p:grpSpPr>
        <p:pic>
          <p:nvPicPr>
            <p:cNvPr id="38937" name="五角星 181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92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38" name="Text Box 27"/>
            <p:cNvSpPr txBox="1">
              <a:spLocks noChangeArrowheads="1"/>
            </p:cNvSpPr>
            <p:nvPr/>
          </p:nvSpPr>
          <p:spPr bwMode="auto">
            <a:xfrm rot="1634128">
              <a:off x="79" y="78"/>
              <a:ext cx="30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939" name="五角星 182"/>
          <p:cNvGrpSpPr>
            <a:grpSpLocks/>
          </p:cNvGrpSpPr>
          <p:nvPr/>
        </p:nvGrpSpPr>
        <p:grpSpPr bwMode="auto">
          <a:xfrm>
            <a:off x="5614988" y="1047750"/>
            <a:ext cx="487362" cy="495300"/>
            <a:chOff x="0" y="0"/>
            <a:chExt cx="307" cy="312"/>
          </a:xfrm>
        </p:grpSpPr>
        <p:pic>
          <p:nvPicPr>
            <p:cNvPr id="38940" name="五角星 182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7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41" name="Text Box 30"/>
            <p:cNvSpPr txBox="1">
              <a:spLocks noChangeArrowheads="1"/>
            </p:cNvSpPr>
            <p:nvPr/>
          </p:nvSpPr>
          <p:spPr bwMode="auto">
            <a:xfrm rot="1634128">
              <a:off x="91" y="102"/>
              <a:ext cx="110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8942" name="组合 207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363" y="463550"/>
            <a:ext cx="9398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43" name="组合 210"/>
          <p:cNvGrpSpPr>
            <a:grpSpLocks/>
          </p:cNvGrpSpPr>
          <p:nvPr/>
        </p:nvGrpSpPr>
        <p:grpSpPr bwMode="auto">
          <a:xfrm rot="853439">
            <a:off x="8299450" y="-682625"/>
            <a:ext cx="1477963" cy="3848100"/>
            <a:chOff x="0" y="0"/>
            <a:chExt cx="1437354" cy="3741511"/>
          </a:xfrm>
        </p:grpSpPr>
        <p:grpSp>
          <p:nvGrpSpPr>
            <p:cNvPr id="38944" name="矩形 208"/>
            <p:cNvGrpSpPr>
              <a:grpSpLocks/>
            </p:cNvGrpSpPr>
            <p:nvPr/>
          </p:nvGrpSpPr>
          <p:grpSpPr bwMode="auto">
            <a:xfrm rot="-853439">
              <a:off x="-270250" y="833799"/>
              <a:ext cx="3343183" cy="2086526"/>
              <a:chOff x="0" y="0"/>
              <a:chExt cx="3438144" cy="2145792"/>
            </a:xfrm>
          </p:grpSpPr>
          <p:pic>
            <p:nvPicPr>
              <p:cNvPr id="38945" name="矩形 208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38144" cy="21457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46" name="Text Box 35"/>
              <p:cNvSpPr txBox="1">
                <a:spLocks noChangeArrowheads="1"/>
              </p:cNvSpPr>
              <p:nvPr/>
            </p:nvSpPr>
            <p:spPr bwMode="auto">
              <a:xfrm rot="3546031">
                <a:off x="1706461" y="-854435"/>
                <a:ext cx="50884" cy="38477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8947" name="五角星 209"/>
            <p:cNvGrpSpPr>
              <a:grpSpLocks/>
            </p:cNvGrpSpPr>
            <p:nvPr/>
          </p:nvGrpSpPr>
          <p:grpSpPr bwMode="auto">
            <a:xfrm rot="-853439">
              <a:off x="-119849" y="3031256"/>
              <a:ext cx="403079" cy="403079"/>
              <a:chOff x="0" y="0"/>
              <a:chExt cx="414528" cy="414528"/>
            </a:xfrm>
          </p:grpSpPr>
          <p:pic>
            <p:nvPicPr>
              <p:cNvPr id="38948" name="五角星 209"/>
              <p:cNvPicPr>
                <a:picLocks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4528" cy="4145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49" name="Text Box 38"/>
              <p:cNvSpPr txBox="1">
                <a:spLocks noChangeArrowheads="1"/>
              </p:cNvSpPr>
              <p:nvPr/>
            </p:nvSpPr>
            <p:spPr bwMode="auto">
              <a:xfrm rot="2487567">
                <a:off x="147178" y="143711"/>
                <a:ext cx="122484" cy="1224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8950" name="组合 218"/>
          <p:cNvGrpSpPr>
            <a:grpSpLocks/>
          </p:cNvGrpSpPr>
          <p:nvPr/>
        </p:nvGrpSpPr>
        <p:grpSpPr bwMode="auto">
          <a:xfrm>
            <a:off x="7067550" y="5468938"/>
            <a:ext cx="2740025" cy="631825"/>
            <a:chOff x="0" y="0"/>
            <a:chExt cx="3448065" cy="794288"/>
          </a:xfrm>
        </p:grpSpPr>
        <p:grpSp>
          <p:nvGrpSpPr>
            <p:cNvPr id="38951" name="五角星 180"/>
            <p:cNvGrpSpPr>
              <a:grpSpLocks/>
            </p:cNvGrpSpPr>
            <p:nvPr/>
          </p:nvGrpSpPr>
          <p:grpSpPr bwMode="auto">
            <a:xfrm>
              <a:off x="2504861" y="-101596"/>
              <a:ext cx="1089182" cy="1104524"/>
              <a:chOff x="0" y="0"/>
              <a:chExt cx="865632" cy="877824"/>
            </a:xfrm>
          </p:grpSpPr>
          <p:pic>
            <p:nvPicPr>
              <p:cNvPr id="38952" name="五角星 180"/>
              <p:cNvPicPr>
                <a:picLocks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65632" cy="877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53" name="Text Box 42"/>
              <p:cNvSpPr txBox="1">
                <a:spLocks noChangeArrowheads="1"/>
              </p:cNvSpPr>
              <p:nvPr/>
            </p:nvSpPr>
            <p:spPr bwMode="auto">
              <a:xfrm rot="1634128">
                <a:off x="198394" y="235548"/>
                <a:ext cx="420369" cy="420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8954" name="椭圆 211"/>
            <p:cNvSpPr>
              <a:spLocks noChangeArrowheads="1"/>
            </p:cNvSpPr>
            <p:nvPr/>
          </p:nvSpPr>
          <p:spPr bwMode="auto">
            <a:xfrm>
              <a:off x="0" y="374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955" name="椭圆 212"/>
            <p:cNvSpPr>
              <a:spLocks noChangeArrowheads="1"/>
            </p:cNvSpPr>
            <p:nvPr/>
          </p:nvSpPr>
          <p:spPr bwMode="auto">
            <a:xfrm>
              <a:off x="361950" y="374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956" name="椭圆 213"/>
            <p:cNvSpPr>
              <a:spLocks noChangeArrowheads="1"/>
            </p:cNvSpPr>
            <p:nvPr/>
          </p:nvSpPr>
          <p:spPr bwMode="auto">
            <a:xfrm>
              <a:off x="714375" y="3650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957" name="椭圆 214"/>
            <p:cNvSpPr>
              <a:spLocks noChangeArrowheads="1"/>
            </p:cNvSpPr>
            <p:nvPr/>
          </p:nvSpPr>
          <p:spPr bwMode="auto">
            <a:xfrm>
              <a:off x="1104900" y="374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958" name="椭圆 215"/>
            <p:cNvSpPr>
              <a:spLocks noChangeArrowheads="1"/>
            </p:cNvSpPr>
            <p:nvPr/>
          </p:nvSpPr>
          <p:spPr bwMode="auto">
            <a:xfrm>
              <a:off x="1438275" y="374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959" name="椭圆 216"/>
            <p:cNvSpPr>
              <a:spLocks noChangeArrowheads="1"/>
            </p:cNvSpPr>
            <p:nvPr/>
          </p:nvSpPr>
          <p:spPr bwMode="auto">
            <a:xfrm>
              <a:off x="1790700" y="374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960" name="椭圆 217"/>
            <p:cNvSpPr>
              <a:spLocks noChangeArrowheads="1"/>
            </p:cNvSpPr>
            <p:nvPr/>
          </p:nvSpPr>
          <p:spPr bwMode="auto">
            <a:xfrm>
              <a:off x="2152650" y="374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8961" name="组合 3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850" y="2328863"/>
            <a:ext cx="3395663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7466013" y="6181725"/>
            <a:ext cx="30956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正黑简体" pitchFamily="2" charset="-122"/>
              <a:ea typeface="方正正黑简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组合 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4988" y="3498850"/>
            <a:ext cx="1584325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6" name="五角星 30"/>
          <p:cNvGrpSpPr>
            <a:grpSpLocks/>
          </p:cNvGrpSpPr>
          <p:nvPr/>
        </p:nvGrpSpPr>
        <p:grpSpPr bwMode="auto">
          <a:xfrm>
            <a:off x="1322388" y="5718175"/>
            <a:ext cx="330200" cy="334963"/>
            <a:chOff x="0" y="0"/>
            <a:chExt cx="208" cy="211"/>
          </a:xfrm>
        </p:grpSpPr>
        <p:pic>
          <p:nvPicPr>
            <p:cNvPr id="16387" name="五角星 3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8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8" name="Text Box 5"/>
            <p:cNvSpPr txBox="1">
              <a:spLocks noChangeArrowheads="1"/>
            </p:cNvSpPr>
            <p:nvPr/>
          </p:nvSpPr>
          <p:spPr bwMode="auto">
            <a:xfrm rot="1634128">
              <a:off x="82" y="84"/>
              <a:ext cx="42" cy="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6389" name="五角星 31"/>
          <p:cNvGrpSpPr>
            <a:grpSpLocks/>
          </p:cNvGrpSpPr>
          <p:nvPr/>
        </p:nvGrpSpPr>
        <p:grpSpPr bwMode="auto">
          <a:xfrm>
            <a:off x="1262063" y="2852738"/>
            <a:ext cx="390525" cy="396875"/>
            <a:chOff x="0" y="0"/>
            <a:chExt cx="246" cy="250"/>
          </a:xfrm>
        </p:grpSpPr>
        <p:pic>
          <p:nvPicPr>
            <p:cNvPr id="16390" name="五角星 3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1" name="Text Box 8"/>
            <p:cNvSpPr txBox="1">
              <a:spLocks noChangeArrowheads="1"/>
            </p:cNvSpPr>
            <p:nvPr/>
          </p:nvSpPr>
          <p:spPr bwMode="auto">
            <a:xfrm rot="1634128">
              <a:off x="85" y="91"/>
              <a:ext cx="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6392" name="五角星 32"/>
          <p:cNvGrpSpPr>
            <a:grpSpLocks/>
          </p:cNvGrpSpPr>
          <p:nvPr/>
        </p:nvGrpSpPr>
        <p:grpSpPr bwMode="auto">
          <a:xfrm>
            <a:off x="10333038" y="3176588"/>
            <a:ext cx="450850" cy="461962"/>
            <a:chOff x="0" y="0"/>
            <a:chExt cx="284" cy="291"/>
          </a:xfrm>
        </p:grpSpPr>
        <p:pic>
          <p:nvPicPr>
            <p:cNvPr id="16393" name="五角星 32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4" name="Text Box 11"/>
            <p:cNvSpPr txBox="1">
              <a:spLocks noChangeArrowheads="1"/>
            </p:cNvSpPr>
            <p:nvPr/>
          </p:nvSpPr>
          <p:spPr bwMode="auto">
            <a:xfrm rot="1634128">
              <a:off x="89" y="99"/>
              <a:ext cx="94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6395" name="组合 1"/>
          <p:cNvGrpSpPr>
            <a:grpSpLocks/>
          </p:cNvGrpSpPr>
          <p:nvPr/>
        </p:nvGrpSpPr>
        <p:grpSpPr bwMode="auto">
          <a:xfrm>
            <a:off x="3751263" y="1079500"/>
            <a:ext cx="4519612" cy="3246438"/>
            <a:chOff x="0" y="0"/>
            <a:chExt cx="5203241" cy="3735696"/>
          </a:xfrm>
        </p:grpSpPr>
        <p:sp>
          <p:nvSpPr>
            <p:cNvPr id="16396" name="文本框 17"/>
            <p:cNvSpPr txBox="1">
              <a:spLocks noChangeArrowheads="1"/>
            </p:cNvSpPr>
            <p:nvPr/>
          </p:nvSpPr>
          <p:spPr bwMode="auto">
            <a:xfrm>
              <a:off x="983903" y="687696"/>
              <a:ext cx="3184654" cy="1862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800">
                  <a:solidFill>
                    <a:srgbClr val="232726"/>
                  </a:solidFill>
                  <a:latin typeface="Impact" panose="020B0806030902050204" pitchFamily="34" charset="0"/>
                </a:rPr>
                <a:t>PART </a:t>
              </a:r>
              <a:r>
                <a:rPr lang="en-US" altLang="zh-CN" sz="11500">
                  <a:solidFill>
                    <a:srgbClr val="232726"/>
                  </a:solidFill>
                  <a:latin typeface="Impact" panose="020B0806030902050204" pitchFamily="34" charset="0"/>
                </a:rPr>
                <a:t>1</a:t>
              </a:r>
              <a:endParaRPr lang="zh-CN" altLang="en-US" sz="8800">
                <a:solidFill>
                  <a:srgbClr val="232726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6397" name="五角星 33"/>
            <p:cNvGrpSpPr>
              <a:grpSpLocks/>
            </p:cNvGrpSpPr>
            <p:nvPr/>
          </p:nvGrpSpPr>
          <p:grpSpPr bwMode="auto">
            <a:xfrm>
              <a:off x="4067492" y="-113404"/>
              <a:ext cx="526301" cy="533318"/>
              <a:chOff x="0" y="0"/>
              <a:chExt cx="457200" cy="463296"/>
            </a:xfrm>
          </p:grpSpPr>
          <p:pic>
            <p:nvPicPr>
              <p:cNvPr id="16398" name="五角星 3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57200" cy="463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399" name="Text Box 16"/>
              <p:cNvSpPr txBox="1">
                <a:spLocks noChangeArrowheads="1"/>
              </p:cNvSpPr>
              <p:nvPr/>
            </p:nvSpPr>
            <p:spPr bwMode="auto">
              <a:xfrm rot="1634128">
                <a:off x="145147" y="154392"/>
                <a:ext cx="151733" cy="151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00" name="组合 34"/>
            <p:cNvGrpSpPr>
              <a:grpSpLocks/>
            </p:cNvGrpSpPr>
            <p:nvPr/>
          </p:nvGrpSpPr>
          <p:grpSpPr bwMode="auto">
            <a:xfrm>
              <a:off x="0" y="39996"/>
              <a:ext cx="5203241" cy="3695700"/>
              <a:chOff x="0" y="0"/>
              <a:chExt cx="5846940" cy="4152900"/>
            </a:xfrm>
          </p:grpSpPr>
          <p:sp>
            <p:nvSpPr>
              <p:cNvPr id="16401" name="椭圆 35"/>
              <p:cNvSpPr>
                <a:spLocks noChangeArrowheads="1"/>
              </p:cNvSpPr>
              <p:nvPr/>
            </p:nvSpPr>
            <p:spPr bwMode="auto">
              <a:xfrm>
                <a:off x="812453" y="0"/>
                <a:ext cx="4152899" cy="4152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02" name="椭圆 36"/>
              <p:cNvSpPr>
                <a:spLocks noChangeArrowheads="1"/>
              </p:cNvSpPr>
              <p:nvPr/>
            </p:nvSpPr>
            <p:spPr bwMode="auto">
              <a:xfrm rot="-5931171">
                <a:off x="1713795" y="-750208"/>
                <a:ext cx="2419350" cy="5846940"/>
              </a:xfrm>
              <a:prstGeom prst="ellipse">
                <a:avLst/>
              </a:prstGeom>
              <a:noFill/>
              <a:ln w="76200">
                <a:solidFill>
                  <a:srgbClr val="FFC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03" name="椭圆 37"/>
              <p:cNvSpPr>
                <a:spLocks noChangeArrowheads="1"/>
              </p:cNvSpPr>
              <p:nvPr/>
            </p:nvSpPr>
            <p:spPr bwMode="auto">
              <a:xfrm rot="-1123817">
                <a:off x="859468" y="360903"/>
                <a:ext cx="2994324" cy="2237673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04" name="椭圆 38"/>
              <p:cNvSpPr>
                <a:spLocks noChangeArrowheads="1"/>
              </p:cNvSpPr>
              <p:nvPr/>
            </p:nvSpPr>
            <p:spPr bwMode="auto">
              <a:xfrm rot="185161">
                <a:off x="1735768" y="227553"/>
                <a:ext cx="2994324" cy="2237673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6405" name="文本框 39"/>
            <p:cNvSpPr txBox="1">
              <a:spLocks noChangeArrowheads="1"/>
            </p:cNvSpPr>
            <p:nvPr/>
          </p:nvSpPr>
          <p:spPr bwMode="auto">
            <a:xfrm>
              <a:off x="955606" y="1005549"/>
              <a:ext cx="3305413" cy="1806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000">
                  <a:solidFill>
                    <a:srgbClr val="232726"/>
                  </a:solidFill>
                  <a:latin typeface="Impact" panose="020B0806030902050204" pitchFamily="34" charset="0"/>
                </a:rPr>
                <a:t>PART </a:t>
              </a:r>
              <a:r>
                <a:rPr lang="en-US" altLang="zh-CN" sz="9600">
                  <a:solidFill>
                    <a:srgbClr val="232726"/>
                  </a:solidFill>
                  <a:latin typeface="Impact" panose="020B0806030902050204" pitchFamily="34" charset="0"/>
                </a:rPr>
                <a:t>1</a:t>
              </a:r>
              <a:endParaRPr lang="zh-CN" altLang="en-US" sz="8000">
                <a:solidFill>
                  <a:srgbClr val="232726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6406" name="矩形 40"/>
          <p:cNvSpPr>
            <a:spLocks noChangeArrowheads="1"/>
          </p:cNvSpPr>
          <p:nvPr/>
        </p:nvSpPr>
        <p:spPr bwMode="auto">
          <a:xfrm>
            <a:off x="2971800" y="5621338"/>
            <a:ext cx="6024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这一部分主要为图标</a:t>
            </a:r>
            <a:r>
              <a:rPr lang="en-US" altLang="zh-CN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+</a:t>
            </a:r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文字。图标可以使你的</a:t>
            </a:r>
            <a:r>
              <a:rPr lang="en-US" altLang="zh-CN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可视化程度更高，更有利于大家理解</a:t>
            </a:r>
            <a:r>
              <a:rPr lang="en-US" altLang="zh-CN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.</a:t>
            </a:r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这一部分主要为图标</a:t>
            </a:r>
            <a:r>
              <a:rPr lang="en-US" altLang="zh-CN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+</a:t>
            </a:r>
            <a:r>
              <a:rPr lang="zh-CN" altLang="en-US" sz="16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文字。</a:t>
            </a:r>
          </a:p>
        </p:txBody>
      </p:sp>
      <p:sp>
        <p:nvSpPr>
          <p:cNvPr id="16407" name="矩形 19"/>
          <p:cNvSpPr>
            <a:spLocks noChangeArrowheads="1"/>
          </p:cNvSpPr>
          <p:nvPr/>
        </p:nvSpPr>
        <p:spPr bwMode="auto">
          <a:xfrm>
            <a:off x="3709988" y="4733925"/>
            <a:ext cx="4699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在此添加你的目录大标题</a:t>
            </a:r>
          </a:p>
        </p:txBody>
      </p:sp>
      <p:grpSp>
        <p:nvGrpSpPr>
          <p:cNvPr id="16408" name="五角星 41"/>
          <p:cNvGrpSpPr>
            <a:grpSpLocks/>
          </p:cNvGrpSpPr>
          <p:nvPr/>
        </p:nvGrpSpPr>
        <p:grpSpPr bwMode="auto">
          <a:xfrm>
            <a:off x="8132763" y="4645025"/>
            <a:ext cx="388937" cy="390525"/>
            <a:chOff x="0" y="0"/>
            <a:chExt cx="245" cy="246"/>
          </a:xfrm>
        </p:grpSpPr>
        <p:pic>
          <p:nvPicPr>
            <p:cNvPr id="16409" name="五角星 41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5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0" name="Text Box 27"/>
            <p:cNvSpPr txBox="1">
              <a:spLocks noChangeArrowheads="1"/>
            </p:cNvSpPr>
            <p:nvPr/>
          </p:nvSpPr>
          <p:spPr bwMode="auto">
            <a:xfrm rot="1634128">
              <a:off x="85" y="90"/>
              <a:ext cx="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1"/>
          <p:cNvSpPr>
            <a:spLocks noChangeArrowheads="1"/>
          </p:cNvSpPr>
          <p:nvPr/>
        </p:nvSpPr>
        <p:spPr bwMode="auto">
          <a:xfrm>
            <a:off x="1260475" y="479425"/>
            <a:ext cx="26463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3200">
              <a:solidFill>
                <a:srgbClr val="FFC0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7410" name="矩形 2"/>
          <p:cNvSpPr>
            <a:spLocks noChangeArrowheads="1"/>
          </p:cNvSpPr>
          <p:nvPr/>
        </p:nvSpPr>
        <p:spPr bwMode="auto">
          <a:xfrm>
            <a:off x="1276350" y="1016000"/>
            <a:ext cx="5032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添加你的内容，尽量使内容简练、逻辑分明哦！</a:t>
            </a:r>
          </a:p>
        </p:txBody>
      </p:sp>
      <p:sp>
        <p:nvSpPr>
          <p:cNvPr id="17411" name="矩形 77"/>
          <p:cNvSpPr>
            <a:spLocks noChangeArrowheads="1"/>
          </p:cNvSpPr>
          <p:nvPr/>
        </p:nvSpPr>
        <p:spPr bwMode="auto">
          <a:xfrm>
            <a:off x="1858963" y="3986213"/>
            <a:ext cx="1689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Subtitle 1</a:t>
            </a:r>
          </a:p>
        </p:txBody>
      </p:sp>
      <p:sp>
        <p:nvSpPr>
          <p:cNvPr id="17412" name="矩形 80"/>
          <p:cNvSpPr>
            <a:spLocks noChangeArrowheads="1"/>
          </p:cNvSpPr>
          <p:nvPr/>
        </p:nvSpPr>
        <p:spPr bwMode="auto">
          <a:xfrm>
            <a:off x="1409700" y="4498975"/>
            <a:ext cx="271303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在这输入你想要说的话，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言简意赅就好，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这样别人注意你说什么，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让别人更喜欢演说。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在这输入你想要说的话，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言简意赅就好</a:t>
            </a:r>
            <a:r>
              <a:rPr lang="en-US" altLang="zh-CN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.</a:t>
            </a:r>
            <a:endParaRPr lang="zh-CN" alt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17413" name="五角星 84"/>
          <p:cNvGrpSpPr>
            <a:grpSpLocks/>
          </p:cNvGrpSpPr>
          <p:nvPr/>
        </p:nvGrpSpPr>
        <p:grpSpPr bwMode="auto">
          <a:xfrm>
            <a:off x="6572250" y="5688013"/>
            <a:ext cx="328613" cy="328612"/>
            <a:chOff x="0" y="0"/>
            <a:chExt cx="207" cy="207"/>
          </a:xfrm>
        </p:grpSpPr>
        <p:pic>
          <p:nvPicPr>
            <p:cNvPr id="17414" name="五角星 8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7" cy="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5" name="Text Box 8"/>
            <p:cNvSpPr txBox="1">
              <a:spLocks noChangeArrowheads="1"/>
            </p:cNvSpPr>
            <p:nvPr/>
          </p:nvSpPr>
          <p:spPr bwMode="auto">
            <a:xfrm rot="1634128">
              <a:off x="80" y="83"/>
              <a:ext cx="42" cy="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416" name="五角星 92"/>
          <p:cNvGrpSpPr>
            <a:grpSpLocks/>
          </p:cNvGrpSpPr>
          <p:nvPr/>
        </p:nvGrpSpPr>
        <p:grpSpPr bwMode="auto">
          <a:xfrm>
            <a:off x="3432175" y="3578225"/>
            <a:ext cx="390525" cy="390525"/>
            <a:chOff x="0" y="0"/>
            <a:chExt cx="246" cy="246"/>
          </a:xfrm>
        </p:grpSpPr>
        <p:pic>
          <p:nvPicPr>
            <p:cNvPr id="17417" name="五角星 9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6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8" name="Text Box 11"/>
            <p:cNvSpPr txBox="1">
              <a:spLocks noChangeArrowheads="1"/>
            </p:cNvSpPr>
            <p:nvPr/>
          </p:nvSpPr>
          <p:spPr bwMode="auto">
            <a:xfrm rot="1634128">
              <a:off x="84" y="90"/>
              <a:ext cx="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419" name="五角星 93"/>
          <p:cNvGrpSpPr>
            <a:grpSpLocks/>
          </p:cNvGrpSpPr>
          <p:nvPr/>
        </p:nvGrpSpPr>
        <p:grpSpPr bwMode="auto">
          <a:xfrm>
            <a:off x="11180763" y="4475163"/>
            <a:ext cx="450850" cy="461962"/>
            <a:chOff x="0" y="0"/>
            <a:chExt cx="284" cy="291"/>
          </a:xfrm>
        </p:grpSpPr>
        <p:pic>
          <p:nvPicPr>
            <p:cNvPr id="17420" name="五角星 9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1" name="Text Box 14"/>
            <p:cNvSpPr txBox="1">
              <a:spLocks noChangeArrowheads="1"/>
            </p:cNvSpPr>
            <p:nvPr/>
          </p:nvSpPr>
          <p:spPr bwMode="auto">
            <a:xfrm rot="1634128">
              <a:off x="90" y="99"/>
              <a:ext cx="93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422" name="五角星 94"/>
          <p:cNvGrpSpPr>
            <a:grpSpLocks/>
          </p:cNvGrpSpPr>
          <p:nvPr/>
        </p:nvGrpSpPr>
        <p:grpSpPr bwMode="auto">
          <a:xfrm>
            <a:off x="7875588" y="3219450"/>
            <a:ext cx="487362" cy="498475"/>
            <a:chOff x="0" y="0"/>
            <a:chExt cx="307" cy="314"/>
          </a:xfrm>
        </p:grpSpPr>
        <p:pic>
          <p:nvPicPr>
            <p:cNvPr id="17423" name="五角星 94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7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4" name="Text Box 17"/>
            <p:cNvSpPr txBox="1">
              <a:spLocks noChangeArrowheads="1"/>
            </p:cNvSpPr>
            <p:nvPr/>
          </p:nvSpPr>
          <p:spPr bwMode="auto">
            <a:xfrm rot="1634128">
              <a:off x="92" y="104"/>
              <a:ext cx="110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7425" name="组合 8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-12700"/>
            <a:ext cx="1230313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6" name="椭圆 3"/>
          <p:cNvSpPr>
            <a:spLocks noChangeArrowheads="1"/>
          </p:cNvSpPr>
          <p:nvPr/>
        </p:nvSpPr>
        <p:spPr bwMode="auto">
          <a:xfrm>
            <a:off x="1958975" y="2273300"/>
            <a:ext cx="1489075" cy="14890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7" name="弧形 4"/>
          <p:cNvSpPr>
            <a:spLocks noChangeArrowheads="1"/>
          </p:cNvSpPr>
          <p:nvPr/>
        </p:nvSpPr>
        <p:spPr bwMode="auto">
          <a:xfrm rot="10800000">
            <a:off x="1631950" y="2519363"/>
            <a:ext cx="2081213" cy="998537"/>
          </a:xfrm>
          <a:custGeom>
            <a:avLst/>
            <a:gdLst>
              <a:gd name="T0" fmla="*/ 359816 w 2081542"/>
              <a:gd name="T1" fmla="*/ 877817 h 999648"/>
              <a:gd name="T2" fmla="*/ 673826 w 2081542"/>
              <a:gd name="T3" fmla="*/ 32096 h 999648"/>
              <a:gd name="T4" fmla="*/ 1463731 w 2081542"/>
              <a:gd name="T5" fmla="*/ 43135 h 999648"/>
              <a:gd name="T6" fmla="*/ 1648597 w 2081542"/>
              <a:gd name="T7" fmla="*/ 905552 h 999648"/>
              <a:gd name="T8" fmla="*/ 1040771 w 2081542"/>
              <a:gd name="T9" fmla="*/ 499824 h 999648"/>
              <a:gd name="T10" fmla="*/ 359816 w 2081542"/>
              <a:gd name="T11" fmla="*/ 877817 h 999648"/>
              <a:gd name="T12" fmla="*/ 359816 w 2081542"/>
              <a:gd name="T13" fmla="*/ 877817 h 999648"/>
              <a:gd name="T14" fmla="*/ 673826 w 2081542"/>
              <a:gd name="T15" fmla="*/ 32096 h 999648"/>
              <a:gd name="T16" fmla="*/ 1463731 w 2081542"/>
              <a:gd name="T17" fmla="*/ 43135 h 999648"/>
              <a:gd name="T18" fmla="*/ 1648597 w 2081542"/>
              <a:gd name="T19" fmla="*/ 905552 h 999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1542" h="999648" stroke="0">
                <a:moveTo>
                  <a:pt x="359816" y="877817"/>
                </a:moveTo>
                <a:cubicBezTo>
                  <a:pt x="-236901" y="629889"/>
                  <a:pt x="-64550" y="165696"/>
                  <a:pt x="673826" y="32096"/>
                </a:cubicBezTo>
                <a:cubicBezTo>
                  <a:pt x="929910" y="-14240"/>
                  <a:pt x="1213691" y="-10274"/>
                  <a:pt x="1463731" y="43135"/>
                </a:cubicBezTo>
                <a:cubicBezTo>
                  <a:pt x="2197902" y="199954"/>
                  <a:pt x="2300844" y="680191"/>
                  <a:pt x="1648597" y="905552"/>
                </a:cubicBezTo>
                <a:lnTo>
                  <a:pt x="1040771" y="499824"/>
                </a:lnTo>
                <a:lnTo>
                  <a:pt x="359816" y="877817"/>
                </a:lnTo>
                <a:close/>
              </a:path>
              <a:path w="2081542" h="999648" fill="none">
                <a:moveTo>
                  <a:pt x="359816" y="877817"/>
                </a:moveTo>
                <a:cubicBezTo>
                  <a:pt x="-236901" y="629889"/>
                  <a:pt x="-64550" y="165696"/>
                  <a:pt x="673826" y="32096"/>
                </a:cubicBezTo>
                <a:cubicBezTo>
                  <a:pt x="929910" y="-14240"/>
                  <a:pt x="1213691" y="-10274"/>
                  <a:pt x="1463731" y="43135"/>
                </a:cubicBezTo>
                <a:cubicBezTo>
                  <a:pt x="2197902" y="199954"/>
                  <a:pt x="2300844" y="680191"/>
                  <a:pt x="1648597" y="905552"/>
                </a:cubicBezTo>
              </a:path>
            </a:pathLst>
          </a:custGeom>
          <a:noFill/>
          <a:ln w="22225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7428" name="组合 5"/>
          <p:cNvGrpSpPr>
            <a:grpSpLocks/>
          </p:cNvGrpSpPr>
          <p:nvPr/>
        </p:nvGrpSpPr>
        <p:grpSpPr bwMode="auto">
          <a:xfrm>
            <a:off x="1487488" y="2986088"/>
            <a:ext cx="436562" cy="514350"/>
            <a:chOff x="0" y="0"/>
            <a:chExt cx="435802" cy="513589"/>
          </a:xfrm>
        </p:grpSpPr>
        <p:sp>
          <p:nvSpPr>
            <p:cNvPr id="17429" name="椭圆 7"/>
            <p:cNvSpPr>
              <a:spLocks noChangeArrowheads="1"/>
            </p:cNvSpPr>
            <p:nvPr/>
          </p:nvSpPr>
          <p:spPr bwMode="auto">
            <a:xfrm>
              <a:off x="0" y="70021"/>
              <a:ext cx="435802" cy="43580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30" name="文本框 38"/>
            <p:cNvSpPr txBox="1">
              <a:spLocks noChangeArrowheads="1"/>
            </p:cNvSpPr>
            <p:nvPr/>
          </p:nvSpPr>
          <p:spPr bwMode="auto">
            <a:xfrm>
              <a:off x="28197" y="0"/>
              <a:ext cx="300157" cy="513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1</a:t>
              </a:r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</p:grpSp>
      <p:sp>
        <p:nvSpPr>
          <p:cNvPr id="17431" name="Freeform 41"/>
          <p:cNvSpPr>
            <a:spLocks noEditPoints="1" noChangeArrowheads="1"/>
          </p:cNvSpPr>
          <p:nvPr/>
        </p:nvSpPr>
        <p:spPr bwMode="auto">
          <a:xfrm>
            <a:off x="2417763" y="2779713"/>
            <a:ext cx="571500" cy="554037"/>
          </a:xfrm>
          <a:custGeom>
            <a:avLst/>
            <a:gdLst>
              <a:gd name="T0" fmla="*/ 179 w 207"/>
              <a:gd name="T1" fmla="*/ 0 h 201"/>
              <a:gd name="T2" fmla="*/ 28 w 207"/>
              <a:gd name="T3" fmla="*/ 0 h 201"/>
              <a:gd name="T4" fmla="*/ 0 w 207"/>
              <a:gd name="T5" fmla="*/ 28 h 201"/>
              <a:gd name="T6" fmla="*/ 0 w 207"/>
              <a:gd name="T7" fmla="*/ 131 h 201"/>
              <a:gd name="T8" fmla="*/ 28 w 207"/>
              <a:gd name="T9" fmla="*/ 159 h 201"/>
              <a:gd name="T10" fmla="*/ 31 w 207"/>
              <a:gd name="T11" fmla="*/ 159 h 201"/>
              <a:gd name="T12" fmla="*/ 30 w 207"/>
              <a:gd name="T13" fmla="*/ 201 h 201"/>
              <a:gd name="T14" fmla="*/ 92 w 207"/>
              <a:gd name="T15" fmla="*/ 159 h 201"/>
              <a:gd name="T16" fmla="*/ 179 w 207"/>
              <a:gd name="T17" fmla="*/ 159 h 201"/>
              <a:gd name="T18" fmla="*/ 207 w 207"/>
              <a:gd name="T19" fmla="*/ 131 h 201"/>
              <a:gd name="T20" fmla="*/ 207 w 207"/>
              <a:gd name="T21" fmla="*/ 28 h 201"/>
              <a:gd name="T22" fmla="*/ 179 w 207"/>
              <a:gd name="T23" fmla="*/ 0 h 201"/>
              <a:gd name="T24" fmla="*/ 199 w 207"/>
              <a:gd name="T25" fmla="*/ 131 h 201"/>
              <a:gd name="T26" fmla="*/ 179 w 207"/>
              <a:gd name="T27" fmla="*/ 151 h 201"/>
              <a:gd name="T28" fmla="*/ 89 w 207"/>
              <a:gd name="T29" fmla="*/ 151 h 201"/>
              <a:gd name="T30" fmla="*/ 39 w 207"/>
              <a:gd name="T31" fmla="*/ 186 h 201"/>
              <a:gd name="T32" fmla="*/ 39 w 207"/>
              <a:gd name="T33" fmla="*/ 151 h 201"/>
              <a:gd name="T34" fmla="*/ 28 w 207"/>
              <a:gd name="T35" fmla="*/ 151 h 201"/>
              <a:gd name="T36" fmla="*/ 8 w 207"/>
              <a:gd name="T37" fmla="*/ 131 h 201"/>
              <a:gd name="T38" fmla="*/ 8 w 207"/>
              <a:gd name="T39" fmla="*/ 28 h 201"/>
              <a:gd name="T40" fmla="*/ 28 w 207"/>
              <a:gd name="T41" fmla="*/ 8 h 201"/>
              <a:gd name="T42" fmla="*/ 179 w 207"/>
              <a:gd name="T43" fmla="*/ 8 h 201"/>
              <a:gd name="T44" fmla="*/ 199 w 207"/>
              <a:gd name="T45" fmla="*/ 28 h 201"/>
              <a:gd name="T46" fmla="*/ 199 w 207"/>
              <a:gd name="T47" fmla="*/ 131 h 201"/>
              <a:gd name="T48" fmla="*/ 42 w 207"/>
              <a:gd name="T49" fmla="*/ 42 h 201"/>
              <a:gd name="T50" fmla="*/ 165 w 207"/>
              <a:gd name="T51" fmla="*/ 42 h 201"/>
              <a:gd name="T52" fmla="*/ 165 w 207"/>
              <a:gd name="T53" fmla="*/ 50 h 201"/>
              <a:gd name="T54" fmla="*/ 42 w 207"/>
              <a:gd name="T55" fmla="*/ 50 h 201"/>
              <a:gd name="T56" fmla="*/ 42 w 207"/>
              <a:gd name="T57" fmla="*/ 42 h 201"/>
              <a:gd name="T58" fmla="*/ 42 w 207"/>
              <a:gd name="T59" fmla="*/ 76 h 201"/>
              <a:gd name="T60" fmla="*/ 165 w 207"/>
              <a:gd name="T61" fmla="*/ 76 h 201"/>
              <a:gd name="T62" fmla="*/ 165 w 207"/>
              <a:gd name="T63" fmla="*/ 84 h 201"/>
              <a:gd name="T64" fmla="*/ 42 w 207"/>
              <a:gd name="T65" fmla="*/ 84 h 201"/>
              <a:gd name="T66" fmla="*/ 42 w 207"/>
              <a:gd name="T67" fmla="*/ 76 h 201"/>
              <a:gd name="T68" fmla="*/ 42 w 207"/>
              <a:gd name="T69" fmla="*/ 110 h 201"/>
              <a:gd name="T70" fmla="*/ 133 w 207"/>
              <a:gd name="T71" fmla="*/ 110 h 201"/>
              <a:gd name="T72" fmla="*/ 133 w 207"/>
              <a:gd name="T73" fmla="*/ 118 h 201"/>
              <a:gd name="T74" fmla="*/ 42 w 207"/>
              <a:gd name="T75" fmla="*/ 118 h 201"/>
              <a:gd name="T76" fmla="*/ 42 w 207"/>
              <a:gd name="T77" fmla="*/ 11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7" h="201">
                <a:moveTo>
                  <a:pt x="179" y="0"/>
                </a:moveTo>
                <a:cubicBezTo>
                  <a:pt x="28" y="0"/>
                  <a:pt x="28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6"/>
                  <a:pt x="12" y="159"/>
                  <a:pt x="28" y="159"/>
                </a:cubicBezTo>
                <a:cubicBezTo>
                  <a:pt x="31" y="159"/>
                  <a:pt x="31" y="159"/>
                  <a:pt x="31" y="159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179" y="159"/>
                  <a:pt x="179" y="159"/>
                  <a:pt x="179" y="159"/>
                </a:cubicBezTo>
                <a:cubicBezTo>
                  <a:pt x="195" y="159"/>
                  <a:pt x="207" y="146"/>
                  <a:pt x="207" y="131"/>
                </a:cubicBezTo>
                <a:cubicBezTo>
                  <a:pt x="207" y="28"/>
                  <a:pt x="207" y="28"/>
                  <a:pt x="207" y="28"/>
                </a:cubicBezTo>
                <a:cubicBezTo>
                  <a:pt x="207" y="13"/>
                  <a:pt x="195" y="0"/>
                  <a:pt x="179" y="0"/>
                </a:cubicBezTo>
                <a:close/>
                <a:moveTo>
                  <a:pt x="199" y="131"/>
                </a:moveTo>
                <a:cubicBezTo>
                  <a:pt x="199" y="142"/>
                  <a:pt x="190" y="151"/>
                  <a:pt x="179" y="151"/>
                </a:cubicBezTo>
                <a:cubicBezTo>
                  <a:pt x="89" y="151"/>
                  <a:pt x="89" y="151"/>
                  <a:pt x="89" y="151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9" y="151"/>
                  <a:pt x="39" y="151"/>
                  <a:pt x="39" y="151"/>
                </a:cubicBezTo>
                <a:cubicBezTo>
                  <a:pt x="28" y="151"/>
                  <a:pt x="28" y="151"/>
                  <a:pt x="28" y="151"/>
                </a:cubicBezTo>
                <a:cubicBezTo>
                  <a:pt x="17" y="151"/>
                  <a:pt x="8" y="142"/>
                  <a:pt x="8" y="131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17"/>
                  <a:pt x="17" y="8"/>
                  <a:pt x="28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90" y="8"/>
                  <a:pt x="199" y="17"/>
                  <a:pt x="199" y="28"/>
                </a:cubicBezTo>
                <a:lnTo>
                  <a:pt x="199" y="131"/>
                </a:lnTo>
                <a:close/>
                <a:moveTo>
                  <a:pt x="42" y="42"/>
                </a:moveTo>
                <a:cubicBezTo>
                  <a:pt x="165" y="42"/>
                  <a:pt x="165" y="42"/>
                  <a:pt x="165" y="42"/>
                </a:cubicBezTo>
                <a:cubicBezTo>
                  <a:pt x="165" y="50"/>
                  <a:pt x="165" y="50"/>
                  <a:pt x="165" y="50"/>
                </a:cubicBezTo>
                <a:cubicBezTo>
                  <a:pt x="42" y="50"/>
                  <a:pt x="42" y="50"/>
                  <a:pt x="42" y="50"/>
                </a:cubicBezTo>
                <a:lnTo>
                  <a:pt x="42" y="42"/>
                </a:lnTo>
                <a:close/>
                <a:moveTo>
                  <a:pt x="42" y="76"/>
                </a:moveTo>
                <a:cubicBezTo>
                  <a:pt x="165" y="76"/>
                  <a:pt x="165" y="76"/>
                  <a:pt x="165" y="76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42" y="84"/>
                  <a:pt x="42" y="84"/>
                  <a:pt x="42" y="84"/>
                </a:cubicBezTo>
                <a:lnTo>
                  <a:pt x="42" y="76"/>
                </a:lnTo>
                <a:close/>
                <a:moveTo>
                  <a:pt x="42" y="110"/>
                </a:moveTo>
                <a:cubicBezTo>
                  <a:pt x="133" y="110"/>
                  <a:pt x="133" y="110"/>
                  <a:pt x="133" y="110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42" y="118"/>
                  <a:pt x="42" y="118"/>
                  <a:pt x="42" y="118"/>
                </a:cubicBezTo>
                <a:lnTo>
                  <a:pt x="42" y="110"/>
                </a:lnTo>
                <a:close/>
              </a:path>
            </a:pathLst>
          </a:custGeom>
          <a:solidFill>
            <a:srgbClr val="232726"/>
          </a:solidFill>
          <a:ln w="9525">
            <a:solidFill>
              <a:srgbClr val="242829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432" name="矩形 25"/>
          <p:cNvSpPr>
            <a:spLocks noChangeArrowheads="1"/>
          </p:cNvSpPr>
          <p:nvPr/>
        </p:nvSpPr>
        <p:spPr bwMode="auto">
          <a:xfrm>
            <a:off x="5184775" y="3986213"/>
            <a:ext cx="1701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Subtitle 2</a:t>
            </a:r>
          </a:p>
        </p:txBody>
      </p:sp>
      <p:sp>
        <p:nvSpPr>
          <p:cNvPr id="17433" name="矩形 26"/>
          <p:cNvSpPr>
            <a:spLocks noChangeArrowheads="1"/>
          </p:cNvSpPr>
          <p:nvPr/>
        </p:nvSpPr>
        <p:spPr bwMode="auto">
          <a:xfrm>
            <a:off x="4741863" y="4498975"/>
            <a:ext cx="2713037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在这输入你想要说的话，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言简意赅就好，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这样别人注意你说什么，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让别人更喜欢演说。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在这输入你想要说的话，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言简意赅就好</a:t>
            </a:r>
            <a:r>
              <a:rPr lang="en-US" altLang="zh-CN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.</a:t>
            </a:r>
            <a:endParaRPr lang="zh-CN" alt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17434" name="五角星 27"/>
          <p:cNvGrpSpPr>
            <a:grpSpLocks/>
          </p:cNvGrpSpPr>
          <p:nvPr/>
        </p:nvGrpSpPr>
        <p:grpSpPr bwMode="auto">
          <a:xfrm>
            <a:off x="3816350" y="6083300"/>
            <a:ext cx="390525" cy="396875"/>
            <a:chOff x="0" y="0"/>
            <a:chExt cx="246" cy="250"/>
          </a:xfrm>
        </p:grpSpPr>
        <p:pic>
          <p:nvPicPr>
            <p:cNvPr id="17435" name="五角星 27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36" name="Text Box 29"/>
            <p:cNvSpPr txBox="1">
              <a:spLocks noChangeArrowheads="1"/>
            </p:cNvSpPr>
            <p:nvPr/>
          </p:nvSpPr>
          <p:spPr bwMode="auto">
            <a:xfrm rot="1634128">
              <a:off x="86" y="92"/>
              <a:ext cx="68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7437" name="椭圆 28"/>
          <p:cNvSpPr>
            <a:spLocks noChangeArrowheads="1"/>
          </p:cNvSpPr>
          <p:nvPr/>
        </p:nvSpPr>
        <p:spPr bwMode="auto">
          <a:xfrm>
            <a:off x="5291138" y="2273300"/>
            <a:ext cx="1489075" cy="14890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38" name="弧形 29"/>
          <p:cNvSpPr>
            <a:spLocks noChangeArrowheads="1"/>
          </p:cNvSpPr>
          <p:nvPr/>
        </p:nvSpPr>
        <p:spPr bwMode="auto">
          <a:xfrm rot="10800000">
            <a:off x="4964113" y="2519363"/>
            <a:ext cx="2081212" cy="998537"/>
          </a:xfrm>
          <a:custGeom>
            <a:avLst/>
            <a:gdLst>
              <a:gd name="T0" fmla="*/ 359816 w 2081542"/>
              <a:gd name="T1" fmla="*/ 877817 h 999648"/>
              <a:gd name="T2" fmla="*/ 673826 w 2081542"/>
              <a:gd name="T3" fmla="*/ 32096 h 999648"/>
              <a:gd name="T4" fmla="*/ 1463731 w 2081542"/>
              <a:gd name="T5" fmla="*/ 43135 h 999648"/>
              <a:gd name="T6" fmla="*/ 1648597 w 2081542"/>
              <a:gd name="T7" fmla="*/ 905552 h 999648"/>
              <a:gd name="T8" fmla="*/ 1040771 w 2081542"/>
              <a:gd name="T9" fmla="*/ 499824 h 999648"/>
              <a:gd name="T10" fmla="*/ 359816 w 2081542"/>
              <a:gd name="T11" fmla="*/ 877817 h 999648"/>
              <a:gd name="T12" fmla="*/ 359816 w 2081542"/>
              <a:gd name="T13" fmla="*/ 877817 h 999648"/>
              <a:gd name="T14" fmla="*/ 673826 w 2081542"/>
              <a:gd name="T15" fmla="*/ 32096 h 999648"/>
              <a:gd name="T16" fmla="*/ 1463731 w 2081542"/>
              <a:gd name="T17" fmla="*/ 43135 h 999648"/>
              <a:gd name="T18" fmla="*/ 1648597 w 2081542"/>
              <a:gd name="T19" fmla="*/ 905552 h 999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1542" h="999648" stroke="0">
                <a:moveTo>
                  <a:pt x="359816" y="877817"/>
                </a:moveTo>
                <a:cubicBezTo>
                  <a:pt x="-236901" y="629889"/>
                  <a:pt x="-64550" y="165696"/>
                  <a:pt x="673826" y="32096"/>
                </a:cubicBezTo>
                <a:cubicBezTo>
                  <a:pt x="929910" y="-14240"/>
                  <a:pt x="1213691" y="-10274"/>
                  <a:pt x="1463731" y="43135"/>
                </a:cubicBezTo>
                <a:cubicBezTo>
                  <a:pt x="2197902" y="199954"/>
                  <a:pt x="2300844" y="680191"/>
                  <a:pt x="1648597" y="905552"/>
                </a:cubicBezTo>
                <a:lnTo>
                  <a:pt x="1040771" y="499824"/>
                </a:lnTo>
                <a:lnTo>
                  <a:pt x="359816" y="877817"/>
                </a:lnTo>
                <a:close/>
              </a:path>
              <a:path w="2081542" h="999648" fill="none">
                <a:moveTo>
                  <a:pt x="359816" y="877817"/>
                </a:moveTo>
                <a:cubicBezTo>
                  <a:pt x="-236901" y="629889"/>
                  <a:pt x="-64550" y="165696"/>
                  <a:pt x="673826" y="32096"/>
                </a:cubicBezTo>
                <a:cubicBezTo>
                  <a:pt x="929910" y="-14240"/>
                  <a:pt x="1213691" y="-10274"/>
                  <a:pt x="1463731" y="43135"/>
                </a:cubicBezTo>
                <a:cubicBezTo>
                  <a:pt x="2197902" y="199954"/>
                  <a:pt x="2300844" y="680191"/>
                  <a:pt x="1648597" y="905552"/>
                </a:cubicBezTo>
              </a:path>
            </a:pathLst>
          </a:custGeom>
          <a:noFill/>
          <a:ln w="22225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7439" name="组合 30"/>
          <p:cNvGrpSpPr>
            <a:grpSpLocks/>
          </p:cNvGrpSpPr>
          <p:nvPr/>
        </p:nvGrpSpPr>
        <p:grpSpPr bwMode="auto">
          <a:xfrm>
            <a:off x="4819650" y="2986088"/>
            <a:ext cx="436563" cy="584200"/>
            <a:chOff x="0" y="0"/>
            <a:chExt cx="435802" cy="584775"/>
          </a:xfrm>
        </p:grpSpPr>
        <p:sp>
          <p:nvSpPr>
            <p:cNvPr id="17440" name="椭圆 31"/>
            <p:cNvSpPr>
              <a:spLocks noChangeArrowheads="1"/>
            </p:cNvSpPr>
            <p:nvPr/>
          </p:nvSpPr>
          <p:spPr bwMode="auto">
            <a:xfrm>
              <a:off x="0" y="70021"/>
              <a:ext cx="435802" cy="43580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41" name="文本框 38"/>
            <p:cNvSpPr txBox="1">
              <a:spLocks noChangeArrowheads="1"/>
            </p:cNvSpPr>
            <p:nvPr/>
          </p:nvSpPr>
          <p:spPr bwMode="auto">
            <a:xfrm>
              <a:off x="28197" y="0"/>
              <a:ext cx="39145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2</a:t>
              </a:r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</p:grpSp>
      <p:sp>
        <p:nvSpPr>
          <p:cNvPr id="17442" name="矩形 34"/>
          <p:cNvSpPr>
            <a:spLocks noChangeArrowheads="1"/>
          </p:cNvSpPr>
          <p:nvPr/>
        </p:nvSpPr>
        <p:spPr bwMode="auto">
          <a:xfrm>
            <a:off x="8716963" y="3986213"/>
            <a:ext cx="1701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Subtitle 3</a:t>
            </a:r>
          </a:p>
        </p:txBody>
      </p:sp>
      <p:sp>
        <p:nvSpPr>
          <p:cNvPr id="17443" name="矩形 35"/>
          <p:cNvSpPr>
            <a:spLocks noChangeArrowheads="1"/>
          </p:cNvSpPr>
          <p:nvPr/>
        </p:nvSpPr>
        <p:spPr bwMode="auto">
          <a:xfrm>
            <a:off x="8275638" y="4498975"/>
            <a:ext cx="271145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在这输入你想要说的话，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言简意赅就好，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这样别人注意你说什么，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让别人更喜欢演说。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在这输入你想要说的话，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言简意赅就好</a:t>
            </a:r>
            <a:r>
              <a:rPr lang="en-US" altLang="zh-CN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.</a:t>
            </a:r>
            <a:endParaRPr lang="zh-CN" alt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17444" name="五角星 36"/>
          <p:cNvGrpSpPr>
            <a:grpSpLocks/>
          </p:cNvGrpSpPr>
          <p:nvPr/>
        </p:nvGrpSpPr>
        <p:grpSpPr bwMode="auto">
          <a:xfrm>
            <a:off x="10266363" y="1268413"/>
            <a:ext cx="388937" cy="395287"/>
            <a:chOff x="0" y="0"/>
            <a:chExt cx="245" cy="249"/>
          </a:xfrm>
        </p:grpSpPr>
        <p:pic>
          <p:nvPicPr>
            <p:cNvPr id="17445" name="五角星 36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5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46" name="Text Box 39"/>
            <p:cNvSpPr txBox="1">
              <a:spLocks noChangeArrowheads="1"/>
            </p:cNvSpPr>
            <p:nvPr/>
          </p:nvSpPr>
          <p:spPr bwMode="auto">
            <a:xfrm rot="1634128">
              <a:off x="84" y="92"/>
              <a:ext cx="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7447" name="椭圆 37"/>
          <p:cNvSpPr>
            <a:spLocks noChangeArrowheads="1"/>
          </p:cNvSpPr>
          <p:nvPr/>
        </p:nvSpPr>
        <p:spPr bwMode="auto">
          <a:xfrm>
            <a:off x="8823325" y="2273300"/>
            <a:ext cx="1489075" cy="14890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48" name="弧形 38"/>
          <p:cNvSpPr>
            <a:spLocks noChangeArrowheads="1"/>
          </p:cNvSpPr>
          <p:nvPr/>
        </p:nvSpPr>
        <p:spPr bwMode="auto">
          <a:xfrm rot="10800000">
            <a:off x="8496300" y="2519363"/>
            <a:ext cx="2082800" cy="998537"/>
          </a:xfrm>
          <a:custGeom>
            <a:avLst/>
            <a:gdLst>
              <a:gd name="T0" fmla="*/ 359816 w 2081542"/>
              <a:gd name="T1" fmla="*/ 877817 h 999648"/>
              <a:gd name="T2" fmla="*/ 673826 w 2081542"/>
              <a:gd name="T3" fmla="*/ 32096 h 999648"/>
              <a:gd name="T4" fmla="*/ 1463731 w 2081542"/>
              <a:gd name="T5" fmla="*/ 43135 h 999648"/>
              <a:gd name="T6" fmla="*/ 1648597 w 2081542"/>
              <a:gd name="T7" fmla="*/ 905552 h 999648"/>
              <a:gd name="T8" fmla="*/ 1040771 w 2081542"/>
              <a:gd name="T9" fmla="*/ 499824 h 999648"/>
              <a:gd name="T10" fmla="*/ 359816 w 2081542"/>
              <a:gd name="T11" fmla="*/ 877817 h 999648"/>
              <a:gd name="T12" fmla="*/ 359816 w 2081542"/>
              <a:gd name="T13" fmla="*/ 877817 h 999648"/>
              <a:gd name="T14" fmla="*/ 673826 w 2081542"/>
              <a:gd name="T15" fmla="*/ 32096 h 999648"/>
              <a:gd name="T16" fmla="*/ 1463731 w 2081542"/>
              <a:gd name="T17" fmla="*/ 43135 h 999648"/>
              <a:gd name="T18" fmla="*/ 1648597 w 2081542"/>
              <a:gd name="T19" fmla="*/ 905552 h 999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1542" h="999648" stroke="0">
                <a:moveTo>
                  <a:pt x="359816" y="877817"/>
                </a:moveTo>
                <a:cubicBezTo>
                  <a:pt x="-236901" y="629889"/>
                  <a:pt x="-64550" y="165696"/>
                  <a:pt x="673826" y="32096"/>
                </a:cubicBezTo>
                <a:cubicBezTo>
                  <a:pt x="929910" y="-14240"/>
                  <a:pt x="1213691" y="-10274"/>
                  <a:pt x="1463731" y="43135"/>
                </a:cubicBezTo>
                <a:cubicBezTo>
                  <a:pt x="2197902" y="199954"/>
                  <a:pt x="2300844" y="680191"/>
                  <a:pt x="1648597" y="905552"/>
                </a:cubicBezTo>
                <a:lnTo>
                  <a:pt x="1040771" y="499824"/>
                </a:lnTo>
                <a:lnTo>
                  <a:pt x="359816" y="877817"/>
                </a:lnTo>
                <a:close/>
              </a:path>
              <a:path w="2081542" h="999648" fill="none">
                <a:moveTo>
                  <a:pt x="359816" y="877817"/>
                </a:moveTo>
                <a:cubicBezTo>
                  <a:pt x="-236901" y="629889"/>
                  <a:pt x="-64550" y="165696"/>
                  <a:pt x="673826" y="32096"/>
                </a:cubicBezTo>
                <a:cubicBezTo>
                  <a:pt x="929910" y="-14240"/>
                  <a:pt x="1213691" y="-10274"/>
                  <a:pt x="1463731" y="43135"/>
                </a:cubicBezTo>
                <a:cubicBezTo>
                  <a:pt x="2197902" y="199954"/>
                  <a:pt x="2300844" y="680191"/>
                  <a:pt x="1648597" y="905552"/>
                </a:cubicBezTo>
              </a:path>
            </a:pathLst>
          </a:custGeom>
          <a:noFill/>
          <a:ln w="22225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7449" name="组合 39"/>
          <p:cNvGrpSpPr>
            <a:grpSpLocks/>
          </p:cNvGrpSpPr>
          <p:nvPr/>
        </p:nvGrpSpPr>
        <p:grpSpPr bwMode="auto">
          <a:xfrm>
            <a:off x="8351838" y="2986088"/>
            <a:ext cx="436562" cy="584200"/>
            <a:chOff x="0" y="0"/>
            <a:chExt cx="435802" cy="584775"/>
          </a:xfrm>
        </p:grpSpPr>
        <p:sp>
          <p:nvSpPr>
            <p:cNvPr id="17450" name="椭圆 40"/>
            <p:cNvSpPr>
              <a:spLocks noChangeArrowheads="1"/>
            </p:cNvSpPr>
            <p:nvPr/>
          </p:nvSpPr>
          <p:spPr bwMode="auto">
            <a:xfrm>
              <a:off x="0" y="70021"/>
              <a:ext cx="435802" cy="43580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51" name="文本框 38"/>
            <p:cNvSpPr txBox="1">
              <a:spLocks noChangeArrowheads="1"/>
            </p:cNvSpPr>
            <p:nvPr/>
          </p:nvSpPr>
          <p:spPr bwMode="auto">
            <a:xfrm>
              <a:off x="28197" y="0"/>
              <a:ext cx="40267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3</a:t>
              </a:r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</p:grpSp>
      <p:sp>
        <p:nvSpPr>
          <p:cNvPr id="17452" name="Freeform 35"/>
          <p:cNvSpPr>
            <a:spLocks noEditPoints="1" noChangeArrowheads="1"/>
          </p:cNvSpPr>
          <p:nvPr/>
        </p:nvSpPr>
        <p:spPr bwMode="auto">
          <a:xfrm>
            <a:off x="5732463" y="2716213"/>
            <a:ext cx="604837" cy="584200"/>
          </a:xfrm>
          <a:custGeom>
            <a:avLst/>
            <a:gdLst>
              <a:gd name="T0" fmla="*/ 327 w 374"/>
              <a:gd name="T1" fmla="*/ 361 h 361"/>
              <a:gd name="T2" fmla="*/ 210 w 374"/>
              <a:gd name="T3" fmla="*/ 361 h 361"/>
              <a:gd name="T4" fmla="*/ 210 w 374"/>
              <a:gd name="T5" fmla="*/ 237 h 361"/>
              <a:gd name="T6" fmla="*/ 166 w 374"/>
              <a:gd name="T7" fmla="*/ 237 h 361"/>
              <a:gd name="T8" fmla="*/ 166 w 374"/>
              <a:gd name="T9" fmla="*/ 361 h 361"/>
              <a:gd name="T10" fmla="*/ 49 w 374"/>
              <a:gd name="T11" fmla="*/ 361 h 361"/>
              <a:gd name="T12" fmla="*/ 49 w 374"/>
              <a:gd name="T13" fmla="*/ 215 h 361"/>
              <a:gd name="T14" fmla="*/ 0 w 374"/>
              <a:gd name="T15" fmla="*/ 215 h 361"/>
              <a:gd name="T16" fmla="*/ 73 w 374"/>
              <a:gd name="T17" fmla="*/ 130 h 361"/>
              <a:gd name="T18" fmla="*/ 73 w 374"/>
              <a:gd name="T19" fmla="*/ 31 h 361"/>
              <a:gd name="T20" fmla="*/ 136 w 374"/>
              <a:gd name="T21" fmla="*/ 31 h 361"/>
              <a:gd name="T22" fmla="*/ 136 w 374"/>
              <a:gd name="T23" fmla="*/ 58 h 361"/>
              <a:gd name="T24" fmla="*/ 188 w 374"/>
              <a:gd name="T25" fmla="*/ 0 h 361"/>
              <a:gd name="T26" fmla="*/ 374 w 374"/>
              <a:gd name="T27" fmla="*/ 215 h 361"/>
              <a:gd name="T28" fmla="*/ 327 w 374"/>
              <a:gd name="T29" fmla="*/ 215 h 361"/>
              <a:gd name="T30" fmla="*/ 327 w 374"/>
              <a:gd name="T31" fmla="*/ 361 h 361"/>
              <a:gd name="T32" fmla="*/ 224 w 374"/>
              <a:gd name="T33" fmla="*/ 347 h 361"/>
              <a:gd name="T34" fmla="*/ 314 w 374"/>
              <a:gd name="T35" fmla="*/ 347 h 361"/>
              <a:gd name="T36" fmla="*/ 314 w 374"/>
              <a:gd name="T37" fmla="*/ 201 h 361"/>
              <a:gd name="T38" fmla="*/ 345 w 374"/>
              <a:gd name="T39" fmla="*/ 201 h 361"/>
              <a:gd name="T40" fmla="*/ 188 w 374"/>
              <a:gd name="T41" fmla="*/ 20 h 361"/>
              <a:gd name="T42" fmla="*/ 123 w 374"/>
              <a:gd name="T43" fmla="*/ 96 h 361"/>
              <a:gd name="T44" fmla="*/ 123 w 374"/>
              <a:gd name="T45" fmla="*/ 44 h 361"/>
              <a:gd name="T46" fmla="*/ 87 w 374"/>
              <a:gd name="T47" fmla="*/ 44 h 361"/>
              <a:gd name="T48" fmla="*/ 87 w 374"/>
              <a:gd name="T49" fmla="*/ 136 h 361"/>
              <a:gd name="T50" fmla="*/ 30 w 374"/>
              <a:gd name="T51" fmla="*/ 201 h 361"/>
              <a:gd name="T52" fmla="*/ 62 w 374"/>
              <a:gd name="T53" fmla="*/ 201 h 361"/>
              <a:gd name="T54" fmla="*/ 62 w 374"/>
              <a:gd name="T55" fmla="*/ 347 h 361"/>
              <a:gd name="T56" fmla="*/ 152 w 374"/>
              <a:gd name="T57" fmla="*/ 347 h 361"/>
              <a:gd name="T58" fmla="*/ 152 w 374"/>
              <a:gd name="T59" fmla="*/ 223 h 361"/>
              <a:gd name="T60" fmla="*/ 224 w 374"/>
              <a:gd name="T61" fmla="*/ 223 h 361"/>
              <a:gd name="T62" fmla="*/ 224 w 374"/>
              <a:gd name="T63" fmla="*/ 347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74" h="361">
                <a:moveTo>
                  <a:pt x="327" y="361"/>
                </a:moveTo>
                <a:lnTo>
                  <a:pt x="210" y="361"/>
                </a:lnTo>
                <a:lnTo>
                  <a:pt x="210" y="237"/>
                </a:lnTo>
                <a:lnTo>
                  <a:pt x="166" y="237"/>
                </a:lnTo>
                <a:lnTo>
                  <a:pt x="166" y="361"/>
                </a:lnTo>
                <a:lnTo>
                  <a:pt x="49" y="361"/>
                </a:lnTo>
                <a:lnTo>
                  <a:pt x="49" y="215"/>
                </a:lnTo>
                <a:lnTo>
                  <a:pt x="0" y="215"/>
                </a:lnTo>
                <a:lnTo>
                  <a:pt x="73" y="130"/>
                </a:lnTo>
                <a:lnTo>
                  <a:pt x="73" y="31"/>
                </a:lnTo>
                <a:lnTo>
                  <a:pt x="136" y="31"/>
                </a:lnTo>
                <a:lnTo>
                  <a:pt x="136" y="58"/>
                </a:lnTo>
                <a:lnTo>
                  <a:pt x="188" y="0"/>
                </a:lnTo>
                <a:lnTo>
                  <a:pt x="374" y="215"/>
                </a:lnTo>
                <a:lnTo>
                  <a:pt x="327" y="215"/>
                </a:lnTo>
                <a:lnTo>
                  <a:pt x="327" y="361"/>
                </a:lnTo>
                <a:close/>
                <a:moveTo>
                  <a:pt x="224" y="347"/>
                </a:moveTo>
                <a:lnTo>
                  <a:pt x="314" y="347"/>
                </a:lnTo>
                <a:lnTo>
                  <a:pt x="314" y="201"/>
                </a:lnTo>
                <a:lnTo>
                  <a:pt x="345" y="201"/>
                </a:lnTo>
                <a:lnTo>
                  <a:pt x="188" y="20"/>
                </a:lnTo>
                <a:lnTo>
                  <a:pt x="123" y="96"/>
                </a:lnTo>
                <a:lnTo>
                  <a:pt x="123" y="44"/>
                </a:lnTo>
                <a:lnTo>
                  <a:pt x="87" y="44"/>
                </a:lnTo>
                <a:lnTo>
                  <a:pt x="87" y="136"/>
                </a:lnTo>
                <a:lnTo>
                  <a:pt x="30" y="201"/>
                </a:lnTo>
                <a:lnTo>
                  <a:pt x="62" y="201"/>
                </a:lnTo>
                <a:lnTo>
                  <a:pt x="62" y="347"/>
                </a:lnTo>
                <a:lnTo>
                  <a:pt x="152" y="347"/>
                </a:lnTo>
                <a:lnTo>
                  <a:pt x="152" y="223"/>
                </a:lnTo>
                <a:lnTo>
                  <a:pt x="224" y="223"/>
                </a:lnTo>
                <a:lnTo>
                  <a:pt x="224" y="347"/>
                </a:lnTo>
                <a:close/>
              </a:path>
            </a:pathLst>
          </a:custGeom>
          <a:solidFill>
            <a:srgbClr val="242829"/>
          </a:solidFill>
          <a:ln w="9525">
            <a:solidFill>
              <a:srgbClr val="242829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453" name="Freeform 57"/>
          <p:cNvSpPr>
            <a:spLocks noEditPoints="1" noChangeArrowheads="1"/>
          </p:cNvSpPr>
          <p:nvPr/>
        </p:nvSpPr>
        <p:spPr bwMode="auto">
          <a:xfrm>
            <a:off x="9274175" y="2724150"/>
            <a:ext cx="587375" cy="587375"/>
          </a:xfrm>
          <a:custGeom>
            <a:avLst/>
            <a:gdLst>
              <a:gd name="T0" fmla="*/ 182 w 208"/>
              <a:gd name="T1" fmla="*/ 83 h 208"/>
              <a:gd name="T2" fmla="*/ 187 w 208"/>
              <a:gd name="T3" fmla="*/ 51 h 208"/>
              <a:gd name="T4" fmla="*/ 169 w 208"/>
              <a:gd name="T5" fmla="*/ 22 h 208"/>
              <a:gd name="T6" fmla="*/ 145 w 208"/>
              <a:gd name="T7" fmla="*/ 35 h 208"/>
              <a:gd name="T8" fmla="*/ 125 w 208"/>
              <a:gd name="T9" fmla="*/ 8 h 208"/>
              <a:gd name="T10" fmla="*/ 92 w 208"/>
              <a:gd name="T11" fmla="*/ 0 h 208"/>
              <a:gd name="T12" fmla="*/ 84 w 208"/>
              <a:gd name="T13" fmla="*/ 27 h 208"/>
              <a:gd name="T14" fmla="*/ 51 w 208"/>
              <a:gd name="T15" fmla="*/ 22 h 208"/>
              <a:gd name="T16" fmla="*/ 22 w 208"/>
              <a:gd name="T17" fmla="*/ 39 h 208"/>
              <a:gd name="T18" fmla="*/ 35 w 208"/>
              <a:gd name="T19" fmla="*/ 64 h 208"/>
              <a:gd name="T20" fmla="*/ 8 w 208"/>
              <a:gd name="T21" fmla="*/ 83 h 208"/>
              <a:gd name="T22" fmla="*/ 0 w 208"/>
              <a:gd name="T23" fmla="*/ 116 h 208"/>
              <a:gd name="T24" fmla="*/ 28 w 208"/>
              <a:gd name="T25" fmla="*/ 124 h 208"/>
              <a:gd name="T26" fmla="*/ 22 w 208"/>
              <a:gd name="T27" fmla="*/ 158 h 208"/>
              <a:gd name="T28" fmla="*/ 22 w 208"/>
              <a:gd name="T29" fmla="*/ 169 h 208"/>
              <a:gd name="T30" fmla="*/ 51 w 208"/>
              <a:gd name="T31" fmla="*/ 187 h 208"/>
              <a:gd name="T32" fmla="*/ 84 w 208"/>
              <a:gd name="T33" fmla="*/ 181 h 208"/>
              <a:gd name="T34" fmla="*/ 92 w 208"/>
              <a:gd name="T35" fmla="*/ 208 h 208"/>
              <a:gd name="T36" fmla="*/ 125 w 208"/>
              <a:gd name="T37" fmla="*/ 200 h 208"/>
              <a:gd name="T38" fmla="*/ 144 w 208"/>
              <a:gd name="T39" fmla="*/ 173 h 208"/>
              <a:gd name="T40" fmla="*/ 169 w 208"/>
              <a:gd name="T41" fmla="*/ 186 h 208"/>
              <a:gd name="T42" fmla="*/ 186 w 208"/>
              <a:gd name="T43" fmla="*/ 157 h 208"/>
              <a:gd name="T44" fmla="*/ 182 w 208"/>
              <a:gd name="T45" fmla="*/ 124 h 208"/>
              <a:gd name="T46" fmla="*/ 208 w 208"/>
              <a:gd name="T47" fmla="*/ 116 h 208"/>
              <a:gd name="T48" fmla="*/ 200 w 208"/>
              <a:gd name="T49" fmla="*/ 83 h 208"/>
              <a:gd name="T50" fmla="*/ 176 w 208"/>
              <a:gd name="T51" fmla="*/ 116 h 208"/>
              <a:gd name="T52" fmla="*/ 165 w 208"/>
              <a:gd name="T53" fmla="*/ 143 h 208"/>
              <a:gd name="T54" fmla="*/ 181 w 208"/>
              <a:gd name="T55" fmla="*/ 163 h 208"/>
              <a:gd name="T56" fmla="*/ 146 w 208"/>
              <a:gd name="T57" fmla="*/ 163 h 208"/>
              <a:gd name="T58" fmla="*/ 120 w 208"/>
              <a:gd name="T59" fmla="*/ 174 h 208"/>
              <a:gd name="T60" fmla="*/ 117 w 208"/>
              <a:gd name="T61" fmla="*/ 200 h 208"/>
              <a:gd name="T62" fmla="*/ 92 w 208"/>
              <a:gd name="T63" fmla="*/ 175 h 208"/>
              <a:gd name="T64" fmla="*/ 66 w 208"/>
              <a:gd name="T65" fmla="*/ 165 h 208"/>
              <a:gd name="T66" fmla="*/ 46 w 208"/>
              <a:gd name="T67" fmla="*/ 181 h 208"/>
              <a:gd name="T68" fmla="*/ 46 w 208"/>
              <a:gd name="T69" fmla="*/ 145 h 208"/>
              <a:gd name="T70" fmla="*/ 35 w 208"/>
              <a:gd name="T71" fmla="*/ 120 h 208"/>
              <a:gd name="T72" fmla="*/ 8 w 208"/>
              <a:gd name="T73" fmla="*/ 116 h 208"/>
              <a:gd name="T74" fmla="*/ 34 w 208"/>
              <a:gd name="T75" fmla="*/ 91 h 208"/>
              <a:gd name="T76" fmla="*/ 44 w 208"/>
              <a:gd name="T77" fmla="*/ 66 h 208"/>
              <a:gd name="T78" fmla="*/ 28 w 208"/>
              <a:gd name="T79" fmla="*/ 45 h 208"/>
              <a:gd name="T80" fmla="*/ 63 w 208"/>
              <a:gd name="T81" fmla="*/ 45 h 208"/>
              <a:gd name="T82" fmla="*/ 89 w 208"/>
              <a:gd name="T83" fmla="*/ 34 h 208"/>
              <a:gd name="T84" fmla="*/ 92 w 208"/>
              <a:gd name="T85" fmla="*/ 8 h 208"/>
              <a:gd name="T86" fmla="*/ 117 w 208"/>
              <a:gd name="T87" fmla="*/ 33 h 208"/>
              <a:gd name="T88" fmla="*/ 144 w 208"/>
              <a:gd name="T89" fmla="*/ 43 h 208"/>
              <a:gd name="T90" fmla="*/ 163 w 208"/>
              <a:gd name="T91" fmla="*/ 28 h 208"/>
              <a:gd name="T92" fmla="*/ 164 w 208"/>
              <a:gd name="T93" fmla="*/ 63 h 208"/>
              <a:gd name="T94" fmla="*/ 175 w 208"/>
              <a:gd name="T95" fmla="*/ 88 h 208"/>
              <a:gd name="T96" fmla="*/ 200 w 208"/>
              <a:gd name="T97" fmla="*/ 91 h 208"/>
              <a:gd name="T98" fmla="*/ 105 w 208"/>
              <a:gd name="T99" fmla="*/ 63 h 208"/>
              <a:gd name="T100" fmla="*/ 105 w 208"/>
              <a:gd name="T101" fmla="*/ 145 h 208"/>
              <a:gd name="T102" fmla="*/ 105 w 208"/>
              <a:gd name="T103" fmla="*/ 63 h 208"/>
              <a:gd name="T104" fmla="*/ 72 w 208"/>
              <a:gd name="T105" fmla="*/ 104 h 208"/>
              <a:gd name="T106" fmla="*/ 138 w 208"/>
              <a:gd name="T107" fmla="*/ 10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8" h="208">
                <a:moveTo>
                  <a:pt x="200" y="83"/>
                </a:moveTo>
                <a:cubicBezTo>
                  <a:pt x="182" y="83"/>
                  <a:pt x="182" y="83"/>
                  <a:pt x="182" y="83"/>
                </a:cubicBezTo>
                <a:cubicBezTo>
                  <a:pt x="180" y="77"/>
                  <a:pt x="178" y="70"/>
                  <a:pt x="174" y="64"/>
                </a:cubicBezTo>
                <a:cubicBezTo>
                  <a:pt x="187" y="51"/>
                  <a:pt x="187" y="51"/>
                  <a:pt x="187" y="51"/>
                </a:cubicBezTo>
                <a:cubicBezTo>
                  <a:pt x="190" y="48"/>
                  <a:pt x="190" y="43"/>
                  <a:pt x="187" y="40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6" y="19"/>
                  <a:pt x="161" y="19"/>
                  <a:pt x="158" y="22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39" y="31"/>
                  <a:pt x="132" y="28"/>
                  <a:pt x="125" y="27"/>
                </a:cubicBezTo>
                <a:cubicBezTo>
                  <a:pt x="125" y="8"/>
                  <a:pt x="125" y="8"/>
                  <a:pt x="125" y="8"/>
                </a:cubicBezTo>
                <a:cubicBezTo>
                  <a:pt x="125" y="4"/>
                  <a:pt x="122" y="0"/>
                  <a:pt x="117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88" y="0"/>
                  <a:pt x="84" y="4"/>
                  <a:pt x="84" y="8"/>
                </a:cubicBezTo>
                <a:cubicBezTo>
                  <a:pt x="84" y="27"/>
                  <a:pt x="84" y="27"/>
                  <a:pt x="84" y="27"/>
                </a:cubicBezTo>
                <a:cubicBezTo>
                  <a:pt x="77" y="28"/>
                  <a:pt x="71" y="31"/>
                  <a:pt x="64" y="35"/>
                </a:cubicBezTo>
                <a:cubicBezTo>
                  <a:pt x="51" y="22"/>
                  <a:pt x="51" y="22"/>
                  <a:pt x="51" y="22"/>
                </a:cubicBezTo>
                <a:cubicBezTo>
                  <a:pt x="48" y="19"/>
                  <a:pt x="43" y="19"/>
                  <a:pt x="40" y="22"/>
                </a:cubicBezTo>
                <a:cubicBezTo>
                  <a:pt x="22" y="39"/>
                  <a:pt x="22" y="39"/>
                  <a:pt x="22" y="39"/>
                </a:cubicBezTo>
                <a:cubicBezTo>
                  <a:pt x="19" y="43"/>
                  <a:pt x="19" y="48"/>
                  <a:pt x="22" y="51"/>
                </a:cubicBezTo>
                <a:cubicBezTo>
                  <a:pt x="35" y="64"/>
                  <a:pt x="35" y="64"/>
                  <a:pt x="35" y="64"/>
                </a:cubicBezTo>
                <a:cubicBezTo>
                  <a:pt x="32" y="70"/>
                  <a:pt x="29" y="77"/>
                  <a:pt x="28" y="83"/>
                </a:cubicBezTo>
                <a:cubicBezTo>
                  <a:pt x="8" y="83"/>
                  <a:pt x="8" y="83"/>
                  <a:pt x="8" y="83"/>
                </a:cubicBezTo>
                <a:cubicBezTo>
                  <a:pt x="4" y="83"/>
                  <a:pt x="0" y="87"/>
                  <a:pt x="0" y="91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1"/>
                  <a:pt x="4" y="124"/>
                  <a:pt x="8" y="124"/>
                </a:cubicBezTo>
                <a:cubicBezTo>
                  <a:pt x="28" y="124"/>
                  <a:pt x="28" y="124"/>
                  <a:pt x="28" y="124"/>
                </a:cubicBezTo>
                <a:cubicBezTo>
                  <a:pt x="29" y="131"/>
                  <a:pt x="32" y="138"/>
                  <a:pt x="36" y="144"/>
                </a:cubicBezTo>
                <a:cubicBezTo>
                  <a:pt x="22" y="158"/>
                  <a:pt x="22" y="158"/>
                  <a:pt x="22" y="158"/>
                </a:cubicBezTo>
                <a:cubicBezTo>
                  <a:pt x="21" y="159"/>
                  <a:pt x="20" y="161"/>
                  <a:pt x="20" y="163"/>
                </a:cubicBezTo>
                <a:cubicBezTo>
                  <a:pt x="20" y="165"/>
                  <a:pt x="21" y="167"/>
                  <a:pt x="22" y="169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3" y="190"/>
                  <a:pt x="48" y="190"/>
                  <a:pt x="51" y="187"/>
                </a:cubicBezTo>
                <a:cubicBezTo>
                  <a:pt x="65" y="173"/>
                  <a:pt x="65" y="173"/>
                  <a:pt x="65" y="173"/>
                </a:cubicBezTo>
                <a:cubicBezTo>
                  <a:pt x="71" y="177"/>
                  <a:pt x="78" y="179"/>
                  <a:pt x="84" y="181"/>
                </a:cubicBezTo>
                <a:cubicBezTo>
                  <a:pt x="84" y="200"/>
                  <a:pt x="84" y="200"/>
                  <a:pt x="84" y="200"/>
                </a:cubicBezTo>
                <a:cubicBezTo>
                  <a:pt x="84" y="204"/>
                  <a:pt x="88" y="208"/>
                  <a:pt x="92" y="208"/>
                </a:cubicBezTo>
                <a:cubicBezTo>
                  <a:pt x="117" y="208"/>
                  <a:pt x="117" y="208"/>
                  <a:pt x="117" y="208"/>
                </a:cubicBezTo>
                <a:cubicBezTo>
                  <a:pt x="122" y="208"/>
                  <a:pt x="125" y="204"/>
                  <a:pt x="125" y="200"/>
                </a:cubicBezTo>
                <a:cubicBezTo>
                  <a:pt x="125" y="181"/>
                  <a:pt x="125" y="181"/>
                  <a:pt x="125" y="181"/>
                </a:cubicBezTo>
                <a:cubicBezTo>
                  <a:pt x="132" y="179"/>
                  <a:pt x="138" y="177"/>
                  <a:pt x="144" y="173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60" y="189"/>
                  <a:pt x="166" y="189"/>
                  <a:pt x="169" y="186"/>
                </a:cubicBezTo>
                <a:cubicBezTo>
                  <a:pt x="186" y="168"/>
                  <a:pt x="186" y="168"/>
                  <a:pt x="186" y="168"/>
                </a:cubicBezTo>
                <a:cubicBezTo>
                  <a:pt x="189" y="165"/>
                  <a:pt x="189" y="160"/>
                  <a:pt x="186" y="157"/>
                </a:cubicBezTo>
                <a:cubicBezTo>
                  <a:pt x="174" y="144"/>
                  <a:pt x="174" y="144"/>
                  <a:pt x="174" y="144"/>
                </a:cubicBezTo>
                <a:cubicBezTo>
                  <a:pt x="177" y="138"/>
                  <a:pt x="180" y="131"/>
                  <a:pt x="182" y="124"/>
                </a:cubicBezTo>
                <a:cubicBezTo>
                  <a:pt x="200" y="124"/>
                  <a:pt x="200" y="124"/>
                  <a:pt x="200" y="124"/>
                </a:cubicBezTo>
                <a:cubicBezTo>
                  <a:pt x="204" y="124"/>
                  <a:pt x="208" y="121"/>
                  <a:pt x="208" y="116"/>
                </a:cubicBezTo>
                <a:cubicBezTo>
                  <a:pt x="208" y="91"/>
                  <a:pt x="208" y="91"/>
                  <a:pt x="208" y="91"/>
                </a:cubicBezTo>
                <a:cubicBezTo>
                  <a:pt x="208" y="87"/>
                  <a:pt x="204" y="83"/>
                  <a:pt x="200" y="83"/>
                </a:cubicBezTo>
                <a:close/>
                <a:moveTo>
                  <a:pt x="200" y="116"/>
                </a:moveTo>
                <a:cubicBezTo>
                  <a:pt x="176" y="116"/>
                  <a:pt x="176" y="116"/>
                  <a:pt x="176" y="116"/>
                </a:cubicBezTo>
                <a:cubicBezTo>
                  <a:pt x="175" y="120"/>
                  <a:pt x="175" y="120"/>
                  <a:pt x="175" y="120"/>
                </a:cubicBezTo>
                <a:cubicBezTo>
                  <a:pt x="173" y="128"/>
                  <a:pt x="170" y="136"/>
                  <a:pt x="165" y="143"/>
                </a:cubicBezTo>
                <a:cubicBezTo>
                  <a:pt x="164" y="146"/>
                  <a:pt x="164" y="146"/>
                  <a:pt x="164" y="146"/>
                </a:cubicBezTo>
                <a:cubicBezTo>
                  <a:pt x="181" y="163"/>
                  <a:pt x="181" y="163"/>
                  <a:pt x="181" y="163"/>
                </a:cubicBezTo>
                <a:cubicBezTo>
                  <a:pt x="163" y="180"/>
                  <a:pt x="163" y="180"/>
                  <a:pt x="163" y="180"/>
                </a:cubicBezTo>
                <a:cubicBezTo>
                  <a:pt x="146" y="163"/>
                  <a:pt x="146" y="163"/>
                  <a:pt x="146" y="163"/>
                </a:cubicBezTo>
                <a:cubicBezTo>
                  <a:pt x="143" y="165"/>
                  <a:pt x="143" y="165"/>
                  <a:pt x="143" y="165"/>
                </a:cubicBezTo>
                <a:cubicBezTo>
                  <a:pt x="136" y="169"/>
                  <a:pt x="128" y="172"/>
                  <a:pt x="120" y="174"/>
                </a:cubicBezTo>
                <a:cubicBezTo>
                  <a:pt x="117" y="175"/>
                  <a:pt x="117" y="175"/>
                  <a:pt x="117" y="175"/>
                </a:cubicBezTo>
                <a:cubicBezTo>
                  <a:pt x="117" y="200"/>
                  <a:pt x="117" y="200"/>
                  <a:pt x="117" y="200"/>
                </a:cubicBezTo>
                <a:cubicBezTo>
                  <a:pt x="92" y="200"/>
                  <a:pt x="92" y="200"/>
                  <a:pt x="92" y="200"/>
                </a:cubicBezTo>
                <a:cubicBezTo>
                  <a:pt x="92" y="175"/>
                  <a:pt x="92" y="175"/>
                  <a:pt x="92" y="175"/>
                </a:cubicBezTo>
                <a:cubicBezTo>
                  <a:pt x="89" y="174"/>
                  <a:pt x="89" y="174"/>
                  <a:pt x="89" y="174"/>
                </a:cubicBezTo>
                <a:cubicBezTo>
                  <a:pt x="81" y="172"/>
                  <a:pt x="73" y="169"/>
                  <a:pt x="66" y="165"/>
                </a:cubicBezTo>
                <a:cubicBezTo>
                  <a:pt x="64" y="163"/>
                  <a:pt x="64" y="163"/>
                  <a:pt x="64" y="163"/>
                </a:cubicBezTo>
                <a:cubicBezTo>
                  <a:pt x="46" y="181"/>
                  <a:pt x="46" y="181"/>
                  <a:pt x="46" y="181"/>
                </a:cubicBezTo>
                <a:cubicBezTo>
                  <a:pt x="28" y="163"/>
                  <a:pt x="28" y="163"/>
                  <a:pt x="28" y="163"/>
                </a:cubicBezTo>
                <a:cubicBezTo>
                  <a:pt x="46" y="145"/>
                  <a:pt x="46" y="145"/>
                  <a:pt x="46" y="145"/>
                </a:cubicBezTo>
                <a:cubicBezTo>
                  <a:pt x="44" y="143"/>
                  <a:pt x="44" y="143"/>
                  <a:pt x="44" y="143"/>
                </a:cubicBezTo>
                <a:cubicBezTo>
                  <a:pt x="40" y="136"/>
                  <a:pt x="36" y="128"/>
                  <a:pt x="35" y="120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8" y="116"/>
                  <a:pt x="8" y="116"/>
                  <a:pt x="8" y="116"/>
                </a:cubicBezTo>
                <a:cubicBezTo>
                  <a:pt x="8" y="91"/>
                  <a:pt x="8" y="91"/>
                  <a:pt x="8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5" y="88"/>
                  <a:pt x="35" y="88"/>
                  <a:pt x="35" y="88"/>
                </a:cubicBezTo>
                <a:cubicBezTo>
                  <a:pt x="36" y="80"/>
                  <a:pt x="39" y="73"/>
                  <a:pt x="44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28" y="45"/>
                  <a:pt x="28" y="45"/>
                  <a:pt x="28" y="45"/>
                </a:cubicBezTo>
                <a:cubicBezTo>
                  <a:pt x="45" y="27"/>
                  <a:pt x="45" y="27"/>
                  <a:pt x="45" y="27"/>
                </a:cubicBezTo>
                <a:cubicBezTo>
                  <a:pt x="63" y="45"/>
                  <a:pt x="63" y="45"/>
                  <a:pt x="63" y="45"/>
                </a:cubicBezTo>
                <a:cubicBezTo>
                  <a:pt x="66" y="43"/>
                  <a:pt x="66" y="43"/>
                  <a:pt x="66" y="43"/>
                </a:cubicBezTo>
                <a:cubicBezTo>
                  <a:pt x="73" y="39"/>
                  <a:pt x="81" y="35"/>
                  <a:pt x="89" y="34"/>
                </a:cubicBezTo>
                <a:cubicBezTo>
                  <a:pt x="92" y="33"/>
                  <a:pt x="92" y="33"/>
                  <a:pt x="92" y="33"/>
                </a:cubicBezTo>
                <a:cubicBezTo>
                  <a:pt x="92" y="8"/>
                  <a:pt x="92" y="8"/>
                  <a:pt x="92" y="8"/>
                </a:cubicBezTo>
                <a:cubicBezTo>
                  <a:pt x="117" y="8"/>
                  <a:pt x="117" y="8"/>
                  <a:pt x="117" y="8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20" y="34"/>
                  <a:pt x="120" y="34"/>
                  <a:pt x="120" y="34"/>
                </a:cubicBezTo>
                <a:cubicBezTo>
                  <a:pt x="129" y="35"/>
                  <a:pt x="136" y="39"/>
                  <a:pt x="144" y="43"/>
                </a:cubicBezTo>
                <a:cubicBezTo>
                  <a:pt x="146" y="45"/>
                  <a:pt x="146" y="45"/>
                  <a:pt x="146" y="45"/>
                </a:cubicBezTo>
                <a:cubicBezTo>
                  <a:pt x="163" y="28"/>
                  <a:pt x="163" y="28"/>
                  <a:pt x="163" y="28"/>
                </a:cubicBezTo>
                <a:cubicBezTo>
                  <a:pt x="181" y="46"/>
                  <a:pt x="181" y="46"/>
                  <a:pt x="181" y="46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70" y="73"/>
                  <a:pt x="173" y="80"/>
                  <a:pt x="175" y="88"/>
                </a:cubicBezTo>
                <a:cubicBezTo>
                  <a:pt x="176" y="91"/>
                  <a:pt x="176" y="91"/>
                  <a:pt x="176" y="91"/>
                </a:cubicBezTo>
                <a:cubicBezTo>
                  <a:pt x="200" y="91"/>
                  <a:pt x="200" y="91"/>
                  <a:pt x="200" y="91"/>
                </a:cubicBezTo>
                <a:lnTo>
                  <a:pt x="200" y="116"/>
                </a:lnTo>
                <a:close/>
                <a:moveTo>
                  <a:pt x="105" y="63"/>
                </a:moveTo>
                <a:cubicBezTo>
                  <a:pt x="82" y="63"/>
                  <a:pt x="64" y="81"/>
                  <a:pt x="64" y="104"/>
                </a:cubicBezTo>
                <a:cubicBezTo>
                  <a:pt x="64" y="127"/>
                  <a:pt x="82" y="145"/>
                  <a:pt x="105" y="145"/>
                </a:cubicBezTo>
                <a:cubicBezTo>
                  <a:pt x="128" y="145"/>
                  <a:pt x="146" y="127"/>
                  <a:pt x="146" y="104"/>
                </a:cubicBezTo>
                <a:cubicBezTo>
                  <a:pt x="146" y="81"/>
                  <a:pt x="128" y="63"/>
                  <a:pt x="105" y="63"/>
                </a:cubicBezTo>
                <a:close/>
                <a:moveTo>
                  <a:pt x="105" y="137"/>
                </a:moveTo>
                <a:cubicBezTo>
                  <a:pt x="87" y="137"/>
                  <a:pt x="72" y="122"/>
                  <a:pt x="72" y="104"/>
                </a:cubicBezTo>
                <a:cubicBezTo>
                  <a:pt x="72" y="86"/>
                  <a:pt x="87" y="71"/>
                  <a:pt x="105" y="71"/>
                </a:cubicBezTo>
                <a:cubicBezTo>
                  <a:pt x="123" y="71"/>
                  <a:pt x="138" y="86"/>
                  <a:pt x="138" y="104"/>
                </a:cubicBezTo>
                <a:cubicBezTo>
                  <a:pt x="138" y="122"/>
                  <a:pt x="123" y="137"/>
                  <a:pt x="105" y="137"/>
                </a:cubicBezTo>
                <a:close/>
              </a:path>
            </a:pathLst>
          </a:custGeom>
          <a:solidFill>
            <a:srgbClr val="242829"/>
          </a:solidFill>
          <a:ln w="9525">
            <a:solidFill>
              <a:srgbClr val="242829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57"/>
          <p:cNvGrpSpPr>
            <a:grpSpLocks/>
          </p:cNvGrpSpPr>
          <p:nvPr/>
        </p:nvGrpSpPr>
        <p:grpSpPr bwMode="auto">
          <a:xfrm>
            <a:off x="3798888" y="4167188"/>
            <a:ext cx="4533900" cy="4683125"/>
            <a:chOff x="0" y="0"/>
            <a:chExt cx="4932464" cy="5096041"/>
          </a:xfrm>
        </p:grpSpPr>
        <p:grpSp>
          <p:nvGrpSpPr>
            <p:cNvPr id="18434" name="组合 56"/>
            <p:cNvGrpSpPr>
              <a:grpSpLocks/>
            </p:cNvGrpSpPr>
            <p:nvPr/>
          </p:nvGrpSpPr>
          <p:grpSpPr bwMode="auto">
            <a:xfrm>
              <a:off x="0" y="0"/>
              <a:ext cx="4932464" cy="5096041"/>
              <a:chOff x="0" y="0"/>
              <a:chExt cx="4932464" cy="5096041"/>
            </a:xfrm>
          </p:grpSpPr>
          <p:grpSp>
            <p:nvGrpSpPr>
              <p:cNvPr id="18435" name="弧形 10"/>
              <p:cNvGrpSpPr>
                <a:grpSpLocks/>
              </p:cNvGrpSpPr>
              <p:nvPr/>
            </p:nvGrpSpPr>
            <p:grpSpPr bwMode="auto">
              <a:xfrm>
                <a:off x="-360137" y="-189320"/>
                <a:ext cx="5478558" cy="3382645"/>
                <a:chOff x="0" y="0"/>
                <a:chExt cx="5035296" cy="3108960"/>
              </a:xfrm>
            </p:grpSpPr>
            <p:pic>
              <p:nvPicPr>
                <p:cNvPr id="18436" name="弧形 10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5035296" cy="3108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37" name="Text Box 6"/>
                <p:cNvSpPr txBox="1">
                  <a:spLocks noChangeArrowheads="1"/>
                </p:cNvSpPr>
                <p:nvPr/>
              </p:nvSpPr>
              <p:spPr bwMode="auto">
                <a:xfrm rot="-264818">
                  <a:off x="264482" y="176565"/>
                  <a:ext cx="4533386" cy="29550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anose="020F05020202040A0204" pitchFamily="34" charset="0"/>
                      <a:ea typeface="宋体" panose="02010600030101010101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Calibri" panose="020F05020202040A0204" pitchFamily="34" charset="0"/>
                      <a:ea typeface="宋体" panose="02010600030101010101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Calibri" panose="020F05020202040A0204" pitchFamily="34" charset="0"/>
                      <a:ea typeface="宋体" panose="02010600030101010101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Calibri" panose="020F05020202040A0204" pitchFamily="34" charset="0"/>
                      <a:ea typeface="宋体" panose="02010600030101010101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Calibri" panose="020F05020202040A0204" pitchFamily="34" charset="0"/>
                      <a:ea typeface="宋体" panose="02010600030101010101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A0204" pitchFamily="34" charset="0"/>
                      <a:ea typeface="宋体" panose="02010600030101010101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A0204" pitchFamily="34" charset="0"/>
                      <a:ea typeface="宋体" panose="02010600030101010101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A0204" pitchFamily="34" charset="0"/>
                      <a:ea typeface="宋体" panose="02010600030101010101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A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/>
                </a:p>
              </p:txBody>
            </p:sp>
          </p:grpSp>
          <p:sp>
            <p:nvSpPr>
              <p:cNvPr id="18438" name="椭圆 1"/>
              <p:cNvSpPr>
                <a:spLocks noChangeArrowheads="1"/>
              </p:cNvSpPr>
              <p:nvPr/>
            </p:nvSpPr>
            <p:spPr bwMode="auto">
              <a:xfrm>
                <a:off x="382203" y="350222"/>
                <a:ext cx="4150231" cy="41502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18439" name="组合 5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554" y="361189"/>
              <a:ext cx="3866827" cy="415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40" name="矩形 63"/>
          <p:cNvSpPr>
            <a:spLocks noChangeArrowheads="1"/>
          </p:cNvSpPr>
          <p:nvPr/>
        </p:nvSpPr>
        <p:spPr bwMode="auto">
          <a:xfrm>
            <a:off x="1238250" y="4813300"/>
            <a:ext cx="18716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>
                <a:solidFill>
                  <a:srgbClr val="FEBE24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</a:p>
        </p:txBody>
      </p:sp>
      <p:grpSp>
        <p:nvGrpSpPr>
          <p:cNvPr id="18441" name="组合 6"/>
          <p:cNvGrpSpPr>
            <a:grpSpLocks/>
          </p:cNvGrpSpPr>
          <p:nvPr/>
        </p:nvGrpSpPr>
        <p:grpSpPr bwMode="auto">
          <a:xfrm>
            <a:off x="7702550" y="3633788"/>
            <a:ext cx="946150" cy="946150"/>
            <a:chOff x="0" y="0"/>
            <a:chExt cx="1069539" cy="1069539"/>
          </a:xfrm>
        </p:grpSpPr>
        <p:pic>
          <p:nvPicPr>
            <p:cNvPr id="18442" name="组合 1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196" y="-516"/>
              <a:ext cx="1116583" cy="1144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3" name="组合 31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396" y="282077"/>
              <a:ext cx="613432" cy="475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44" name="组合 7"/>
          <p:cNvGrpSpPr>
            <a:grpSpLocks/>
          </p:cNvGrpSpPr>
          <p:nvPr/>
        </p:nvGrpSpPr>
        <p:grpSpPr bwMode="auto">
          <a:xfrm>
            <a:off x="3454400" y="3719513"/>
            <a:ext cx="946150" cy="946150"/>
            <a:chOff x="0" y="0"/>
            <a:chExt cx="1069539" cy="1069539"/>
          </a:xfrm>
        </p:grpSpPr>
        <p:pic>
          <p:nvPicPr>
            <p:cNvPr id="18445" name="组合 2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320" y="-560"/>
              <a:ext cx="1213078" cy="1075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6" name="Freeform 45"/>
            <p:cNvSpPr>
              <a:spLocks noEditPoints="1" noChangeArrowheads="1"/>
            </p:cNvSpPr>
            <p:nvPr/>
          </p:nvSpPr>
          <p:spPr bwMode="auto">
            <a:xfrm>
              <a:off x="208448" y="292512"/>
              <a:ext cx="616579" cy="445529"/>
            </a:xfrm>
            <a:custGeom>
              <a:avLst/>
              <a:gdLst>
                <a:gd name="T0" fmla="*/ 76 w 98"/>
                <a:gd name="T1" fmla="*/ 26 h 71"/>
                <a:gd name="T2" fmla="*/ 61 w 98"/>
                <a:gd name="T3" fmla="*/ 31 h 71"/>
                <a:gd name="T4" fmla="*/ 55 w 98"/>
                <a:gd name="T5" fmla="*/ 25 h 71"/>
                <a:gd name="T6" fmla="*/ 58 w 98"/>
                <a:gd name="T7" fmla="*/ 15 h 71"/>
                <a:gd name="T8" fmla="*/ 43 w 98"/>
                <a:gd name="T9" fmla="*/ 0 h 71"/>
                <a:gd name="T10" fmla="*/ 28 w 98"/>
                <a:gd name="T11" fmla="*/ 15 h 71"/>
                <a:gd name="T12" fmla="*/ 31 w 98"/>
                <a:gd name="T13" fmla="*/ 25 h 71"/>
                <a:gd name="T14" fmla="*/ 25 w 98"/>
                <a:gd name="T15" fmla="*/ 32 h 71"/>
                <a:gd name="T16" fmla="*/ 15 w 98"/>
                <a:gd name="T17" fmla="*/ 28 h 71"/>
                <a:gd name="T18" fmla="*/ 0 w 98"/>
                <a:gd name="T19" fmla="*/ 43 h 71"/>
                <a:gd name="T20" fmla="*/ 15 w 98"/>
                <a:gd name="T21" fmla="*/ 58 h 71"/>
                <a:gd name="T22" fmla="*/ 30 w 98"/>
                <a:gd name="T23" fmla="*/ 43 h 71"/>
                <a:gd name="T24" fmla="*/ 27 w 98"/>
                <a:gd name="T25" fmla="*/ 33 h 71"/>
                <a:gd name="T26" fmla="*/ 33 w 98"/>
                <a:gd name="T27" fmla="*/ 27 h 71"/>
                <a:gd name="T28" fmla="*/ 43 w 98"/>
                <a:gd name="T29" fmla="*/ 31 h 71"/>
                <a:gd name="T30" fmla="*/ 53 w 98"/>
                <a:gd name="T31" fmla="*/ 27 h 71"/>
                <a:gd name="T32" fmla="*/ 59 w 98"/>
                <a:gd name="T33" fmla="*/ 33 h 71"/>
                <a:gd name="T34" fmla="*/ 53 w 98"/>
                <a:gd name="T35" fmla="*/ 48 h 71"/>
                <a:gd name="T36" fmla="*/ 76 w 98"/>
                <a:gd name="T37" fmla="*/ 71 h 71"/>
                <a:gd name="T38" fmla="*/ 98 w 98"/>
                <a:gd name="T39" fmla="*/ 48 h 71"/>
                <a:gd name="T40" fmla="*/ 76 w 98"/>
                <a:gd name="T41" fmla="*/ 26 h 71"/>
                <a:gd name="T42" fmla="*/ 15 w 98"/>
                <a:gd name="T43" fmla="*/ 53 h 71"/>
                <a:gd name="T44" fmla="*/ 5 w 98"/>
                <a:gd name="T45" fmla="*/ 43 h 71"/>
                <a:gd name="T46" fmla="*/ 15 w 98"/>
                <a:gd name="T47" fmla="*/ 33 h 71"/>
                <a:gd name="T48" fmla="*/ 25 w 98"/>
                <a:gd name="T49" fmla="*/ 43 h 71"/>
                <a:gd name="T50" fmla="*/ 15 w 98"/>
                <a:gd name="T51" fmla="*/ 53 h 71"/>
                <a:gd name="T52" fmla="*/ 43 w 98"/>
                <a:gd name="T53" fmla="*/ 26 h 71"/>
                <a:gd name="T54" fmla="*/ 33 w 98"/>
                <a:gd name="T55" fmla="*/ 15 h 71"/>
                <a:gd name="T56" fmla="*/ 43 w 98"/>
                <a:gd name="T57" fmla="*/ 5 h 71"/>
                <a:gd name="T58" fmla="*/ 53 w 98"/>
                <a:gd name="T59" fmla="*/ 15 h 71"/>
                <a:gd name="T60" fmla="*/ 43 w 98"/>
                <a:gd name="T61" fmla="*/ 26 h 71"/>
                <a:gd name="T62" fmla="*/ 76 w 98"/>
                <a:gd name="T63" fmla="*/ 66 h 71"/>
                <a:gd name="T64" fmla="*/ 58 w 98"/>
                <a:gd name="T65" fmla="*/ 48 h 71"/>
                <a:gd name="T66" fmla="*/ 76 w 98"/>
                <a:gd name="T67" fmla="*/ 31 h 71"/>
                <a:gd name="T68" fmla="*/ 93 w 98"/>
                <a:gd name="T69" fmla="*/ 48 h 71"/>
                <a:gd name="T70" fmla="*/ 76 w 98"/>
                <a:gd name="T71" fmla="*/ 6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8" h="71">
                  <a:moveTo>
                    <a:pt x="76" y="26"/>
                  </a:moveTo>
                  <a:cubicBezTo>
                    <a:pt x="70" y="26"/>
                    <a:pt x="65" y="28"/>
                    <a:pt x="61" y="31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7" y="23"/>
                    <a:pt x="58" y="19"/>
                    <a:pt x="58" y="15"/>
                  </a:cubicBezTo>
                  <a:cubicBezTo>
                    <a:pt x="58" y="7"/>
                    <a:pt x="51" y="0"/>
                    <a:pt x="43" y="0"/>
                  </a:cubicBezTo>
                  <a:cubicBezTo>
                    <a:pt x="35" y="0"/>
                    <a:pt x="28" y="7"/>
                    <a:pt x="28" y="15"/>
                  </a:cubicBezTo>
                  <a:cubicBezTo>
                    <a:pt x="28" y="19"/>
                    <a:pt x="29" y="23"/>
                    <a:pt x="31" y="25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2" y="29"/>
                    <a:pt x="19" y="28"/>
                    <a:pt x="15" y="28"/>
                  </a:cubicBezTo>
                  <a:cubicBezTo>
                    <a:pt x="7" y="28"/>
                    <a:pt x="0" y="35"/>
                    <a:pt x="0" y="43"/>
                  </a:cubicBezTo>
                  <a:cubicBezTo>
                    <a:pt x="0" y="52"/>
                    <a:pt x="7" y="58"/>
                    <a:pt x="15" y="58"/>
                  </a:cubicBezTo>
                  <a:cubicBezTo>
                    <a:pt x="23" y="58"/>
                    <a:pt x="30" y="52"/>
                    <a:pt x="30" y="43"/>
                  </a:cubicBezTo>
                  <a:cubicBezTo>
                    <a:pt x="30" y="39"/>
                    <a:pt x="29" y="36"/>
                    <a:pt x="27" y="3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6" y="29"/>
                    <a:pt x="39" y="31"/>
                    <a:pt x="43" y="31"/>
                  </a:cubicBezTo>
                  <a:cubicBezTo>
                    <a:pt x="47" y="31"/>
                    <a:pt x="50" y="29"/>
                    <a:pt x="53" y="27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5" y="37"/>
                    <a:pt x="53" y="42"/>
                    <a:pt x="53" y="48"/>
                  </a:cubicBezTo>
                  <a:cubicBezTo>
                    <a:pt x="53" y="60"/>
                    <a:pt x="63" y="71"/>
                    <a:pt x="76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6" y="26"/>
                  </a:cubicBezTo>
                  <a:close/>
                  <a:moveTo>
                    <a:pt x="15" y="53"/>
                  </a:moveTo>
                  <a:cubicBezTo>
                    <a:pt x="9" y="53"/>
                    <a:pt x="5" y="49"/>
                    <a:pt x="5" y="43"/>
                  </a:cubicBezTo>
                  <a:cubicBezTo>
                    <a:pt x="5" y="38"/>
                    <a:pt x="9" y="33"/>
                    <a:pt x="15" y="33"/>
                  </a:cubicBezTo>
                  <a:cubicBezTo>
                    <a:pt x="21" y="33"/>
                    <a:pt x="25" y="38"/>
                    <a:pt x="25" y="43"/>
                  </a:cubicBezTo>
                  <a:cubicBezTo>
                    <a:pt x="25" y="49"/>
                    <a:pt x="21" y="53"/>
                    <a:pt x="15" y="53"/>
                  </a:cubicBezTo>
                  <a:close/>
                  <a:moveTo>
                    <a:pt x="43" y="26"/>
                  </a:moveTo>
                  <a:cubicBezTo>
                    <a:pt x="37" y="26"/>
                    <a:pt x="33" y="21"/>
                    <a:pt x="33" y="15"/>
                  </a:cubicBezTo>
                  <a:cubicBezTo>
                    <a:pt x="33" y="10"/>
                    <a:pt x="37" y="5"/>
                    <a:pt x="43" y="5"/>
                  </a:cubicBezTo>
                  <a:cubicBezTo>
                    <a:pt x="49" y="5"/>
                    <a:pt x="53" y="10"/>
                    <a:pt x="53" y="15"/>
                  </a:cubicBezTo>
                  <a:cubicBezTo>
                    <a:pt x="53" y="21"/>
                    <a:pt x="49" y="26"/>
                    <a:pt x="43" y="26"/>
                  </a:cubicBezTo>
                  <a:close/>
                  <a:moveTo>
                    <a:pt x="76" y="66"/>
                  </a:moveTo>
                  <a:cubicBezTo>
                    <a:pt x="66" y="66"/>
                    <a:pt x="58" y="58"/>
                    <a:pt x="58" y="48"/>
                  </a:cubicBezTo>
                  <a:cubicBezTo>
                    <a:pt x="58" y="38"/>
                    <a:pt x="66" y="31"/>
                    <a:pt x="76" y="31"/>
                  </a:cubicBezTo>
                  <a:cubicBezTo>
                    <a:pt x="85" y="31"/>
                    <a:pt x="93" y="38"/>
                    <a:pt x="93" y="48"/>
                  </a:cubicBezTo>
                  <a:cubicBezTo>
                    <a:pt x="93" y="58"/>
                    <a:pt x="85" y="66"/>
                    <a:pt x="76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18447" name="组合 4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0" y="2767013"/>
            <a:ext cx="957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48" name="组合 9"/>
          <p:cNvGrpSpPr>
            <a:grpSpLocks/>
          </p:cNvGrpSpPr>
          <p:nvPr/>
        </p:nvGrpSpPr>
        <p:grpSpPr bwMode="auto">
          <a:xfrm>
            <a:off x="2516188" y="5440363"/>
            <a:ext cx="946150" cy="946150"/>
            <a:chOff x="0" y="0"/>
            <a:chExt cx="1069539" cy="1069539"/>
          </a:xfrm>
        </p:grpSpPr>
        <p:pic>
          <p:nvPicPr>
            <p:cNvPr id="18449" name="组合 23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870" y="-3204"/>
              <a:ext cx="1344036" cy="1075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0" name="组合 46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367" y="396560"/>
              <a:ext cx="572077" cy="255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1" name="组合 5"/>
          <p:cNvGrpSpPr>
            <a:grpSpLocks/>
          </p:cNvGrpSpPr>
          <p:nvPr/>
        </p:nvGrpSpPr>
        <p:grpSpPr bwMode="auto">
          <a:xfrm>
            <a:off x="8756650" y="5449888"/>
            <a:ext cx="946150" cy="946150"/>
            <a:chOff x="0" y="0"/>
            <a:chExt cx="1069539" cy="1069539"/>
          </a:xfrm>
        </p:grpSpPr>
        <p:pic>
          <p:nvPicPr>
            <p:cNvPr id="18452" name="组合 17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6079" y="-250"/>
              <a:ext cx="1357821" cy="1075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3" name="组合 54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783" y="254772"/>
              <a:ext cx="503152" cy="489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54" name="矩形 73"/>
          <p:cNvSpPr>
            <a:spLocks noChangeArrowheads="1"/>
          </p:cNvSpPr>
          <p:nvPr/>
        </p:nvSpPr>
        <p:spPr bwMode="auto">
          <a:xfrm>
            <a:off x="2505075" y="3027363"/>
            <a:ext cx="23383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>
                <a:solidFill>
                  <a:srgbClr val="C7DD75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</a:p>
        </p:txBody>
      </p:sp>
      <p:sp>
        <p:nvSpPr>
          <p:cNvPr id="18455" name="矩形 74"/>
          <p:cNvSpPr>
            <a:spLocks noChangeArrowheads="1"/>
          </p:cNvSpPr>
          <p:nvPr/>
        </p:nvSpPr>
        <p:spPr bwMode="auto">
          <a:xfrm>
            <a:off x="5143500" y="2011363"/>
            <a:ext cx="23383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</a:p>
        </p:txBody>
      </p:sp>
      <p:sp>
        <p:nvSpPr>
          <p:cNvPr id="18456" name="矩形 75"/>
          <p:cNvSpPr>
            <a:spLocks noChangeArrowheads="1"/>
          </p:cNvSpPr>
          <p:nvPr/>
        </p:nvSpPr>
        <p:spPr bwMode="auto">
          <a:xfrm>
            <a:off x="7872413" y="2933700"/>
            <a:ext cx="233838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>
                <a:solidFill>
                  <a:srgbClr val="C7DD75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</a:p>
        </p:txBody>
      </p:sp>
      <p:sp>
        <p:nvSpPr>
          <p:cNvPr id="18457" name="矩形 76"/>
          <p:cNvSpPr>
            <a:spLocks noChangeArrowheads="1"/>
          </p:cNvSpPr>
          <p:nvPr/>
        </p:nvSpPr>
        <p:spPr bwMode="auto">
          <a:xfrm>
            <a:off x="9050338" y="4764088"/>
            <a:ext cx="23383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>
                <a:solidFill>
                  <a:srgbClr val="FEBE24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</a:p>
        </p:txBody>
      </p:sp>
      <p:sp>
        <p:nvSpPr>
          <p:cNvPr id="18458" name="矩形 67"/>
          <p:cNvSpPr>
            <a:spLocks noChangeArrowheads="1"/>
          </p:cNvSpPr>
          <p:nvPr/>
        </p:nvSpPr>
        <p:spPr bwMode="auto">
          <a:xfrm>
            <a:off x="4622800" y="425450"/>
            <a:ext cx="2954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3600">
              <a:solidFill>
                <a:srgbClr val="FFC0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8459" name="矩形 68"/>
          <p:cNvSpPr>
            <a:spLocks noChangeArrowheads="1"/>
          </p:cNvSpPr>
          <p:nvPr/>
        </p:nvSpPr>
        <p:spPr bwMode="auto">
          <a:xfrm>
            <a:off x="5022850" y="1008063"/>
            <a:ext cx="3062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Add your title here.</a:t>
            </a:r>
            <a:endParaRPr lang="zh-CN" alt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18460" name="五角星 69"/>
          <p:cNvGrpSpPr>
            <a:grpSpLocks/>
          </p:cNvGrpSpPr>
          <p:nvPr/>
        </p:nvGrpSpPr>
        <p:grpSpPr bwMode="auto">
          <a:xfrm>
            <a:off x="2146300" y="8143875"/>
            <a:ext cx="401638" cy="414338"/>
            <a:chOff x="0" y="0"/>
            <a:chExt cx="253" cy="261"/>
          </a:xfrm>
        </p:grpSpPr>
        <p:pic>
          <p:nvPicPr>
            <p:cNvPr id="18461" name="五角星 69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3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2" name="Text Box 31"/>
            <p:cNvSpPr txBox="1">
              <a:spLocks noChangeArrowheads="1"/>
            </p:cNvSpPr>
            <p:nvPr/>
          </p:nvSpPr>
          <p:spPr bwMode="auto">
            <a:xfrm rot="1634128">
              <a:off x="85" y="95"/>
              <a:ext cx="73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463" name="五角星 70"/>
          <p:cNvGrpSpPr>
            <a:grpSpLocks/>
          </p:cNvGrpSpPr>
          <p:nvPr/>
        </p:nvGrpSpPr>
        <p:grpSpPr bwMode="auto">
          <a:xfrm>
            <a:off x="609600" y="5241925"/>
            <a:ext cx="390525" cy="396875"/>
            <a:chOff x="0" y="0"/>
            <a:chExt cx="246" cy="250"/>
          </a:xfrm>
        </p:grpSpPr>
        <p:pic>
          <p:nvPicPr>
            <p:cNvPr id="18464" name="五角星 70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5" name="Text Box 34"/>
            <p:cNvSpPr txBox="1">
              <a:spLocks noChangeArrowheads="1"/>
            </p:cNvSpPr>
            <p:nvPr/>
          </p:nvSpPr>
          <p:spPr bwMode="auto">
            <a:xfrm rot="1634128">
              <a:off x="85" y="93"/>
              <a:ext cx="67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466" name="五角星 71"/>
          <p:cNvGrpSpPr>
            <a:grpSpLocks/>
          </p:cNvGrpSpPr>
          <p:nvPr/>
        </p:nvGrpSpPr>
        <p:grpSpPr bwMode="auto">
          <a:xfrm>
            <a:off x="9436100" y="2693988"/>
            <a:ext cx="457200" cy="457200"/>
            <a:chOff x="0" y="0"/>
            <a:chExt cx="288" cy="288"/>
          </a:xfrm>
        </p:grpSpPr>
        <p:pic>
          <p:nvPicPr>
            <p:cNvPr id="18467" name="五角星 71"/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8" name="Text Box 37"/>
            <p:cNvSpPr txBox="1">
              <a:spLocks noChangeArrowheads="1"/>
            </p:cNvSpPr>
            <p:nvPr/>
          </p:nvSpPr>
          <p:spPr bwMode="auto">
            <a:xfrm rot="1634128">
              <a:off x="92" y="97"/>
              <a:ext cx="94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469" name="五角星 72"/>
          <p:cNvGrpSpPr>
            <a:grpSpLocks/>
          </p:cNvGrpSpPr>
          <p:nvPr/>
        </p:nvGrpSpPr>
        <p:grpSpPr bwMode="auto">
          <a:xfrm>
            <a:off x="7583488" y="5467350"/>
            <a:ext cx="493712" cy="500063"/>
            <a:chOff x="0" y="0"/>
            <a:chExt cx="311" cy="315"/>
          </a:xfrm>
        </p:grpSpPr>
        <p:pic>
          <p:nvPicPr>
            <p:cNvPr id="18470" name="五角星 72"/>
            <p:cNvPicPr>
              <a:picLocks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11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71" name="Text Box 40"/>
            <p:cNvSpPr txBox="1">
              <a:spLocks noChangeArrowheads="1"/>
            </p:cNvSpPr>
            <p:nvPr/>
          </p:nvSpPr>
          <p:spPr bwMode="auto">
            <a:xfrm rot="1634128">
              <a:off x="94" y="105"/>
              <a:ext cx="110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72" name="矩形 66"/>
          <p:cNvSpPr>
            <a:spLocks noChangeArrowheads="1"/>
          </p:cNvSpPr>
          <p:nvPr/>
        </p:nvSpPr>
        <p:spPr bwMode="auto">
          <a:xfrm>
            <a:off x="4859338" y="2343150"/>
            <a:ext cx="2608262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C000"/>
                </a:solidFill>
                <a:latin typeface="方正兰亭黑简体" pitchFamily="2" charset="-122"/>
                <a:ea typeface="方正兰亭黑简体" pitchFamily="2" charset="-122"/>
              </a:rPr>
              <a:t>Add your description here.</a:t>
            </a:r>
            <a:endParaRPr lang="zh-CN" altLang="en-US" sz="1400">
              <a:solidFill>
                <a:srgbClr val="FFC000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8473" name="矩形 77"/>
          <p:cNvSpPr>
            <a:spLocks noChangeArrowheads="1"/>
          </p:cNvSpPr>
          <p:nvPr/>
        </p:nvSpPr>
        <p:spPr bwMode="auto">
          <a:xfrm>
            <a:off x="1725613" y="3340100"/>
            <a:ext cx="3062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C7DD75"/>
                </a:solidFill>
                <a:latin typeface="方正兰亭黑简体" pitchFamily="2" charset="-122"/>
                <a:ea typeface="方正兰亭黑简体" pitchFamily="2" charset="-122"/>
              </a:rPr>
              <a:t>Add your description here.</a:t>
            </a:r>
            <a:endParaRPr lang="zh-CN" altLang="en-US" sz="1400">
              <a:solidFill>
                <a:srgbClr val="C7DD7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8474" name="矩形 78"/>
          <p:cNvSpPr>
            <a:spLocks noChangeArrowheads="1"/>
          </p:cNvSpPr>
          <p:nvPr/>
        </p:nvSpPr>
        <p:spPr bwMode="auto">
          <a:xfrm>
            <a:off x="8134350" y="3257550"/>
            <a:ext cx="3062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C7DD75"/>
                </a:solidFill>
                <a:latin typeface="方正兰亭黑简体" pitchFamily="2" charset="-122"/>
                <a:ea typeface="方正兰亭黑简体" pitchFamily="2" charset="-122"/>
              </a:rPr>
              <a:t>Add your description here.</a:t>
            </a:r>
            <a:endParaRPr lang="zh-CN" altLang="en-US" sz="1400">
              <a:solidFill>
                <a:srgbClr val="C7DD7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8475" name="矩形 79"/>
          <p:cNvSpPr>
            <a:spLocks noChangeArrowheads="1"/>
          </p:cNvSpPr>
          <p:nvPr/>
        </p:nvSpPr>
        <p:spPr bwMode="auto">
          <a:xfrm>
            <a:off x="530225" y="5130800"/>
            <a:ext cx="3062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EBE24"/>
                </a:solidFill>
                <a:latin typeface="方正兰亭黑简体" pitchFamily="2" charset="-122"/>
                <a:ea typeface="方正兰亭黑简体" pitchFamily="2" charset="-122"/>
              </a:rPr>
              <a:t>Add your description here.</a:t>
            </a:r>
            <a:endParaRPr lang="zh-CN" altLang="en-US" sz="1400">
              <a:solidFill>
                <a:srgbClr val="FEBE24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8476" name="矩形 80"/>
          <p:cNvSpPr>
            <a:spLocks noChangeArrowheads="1"/>
          </p:cNvSpPr>
          <p:nvPr/>
        </p:nvSpPr>
        <p:spPr bwMode="auto">
          <a:xfrm>
            <a:off x="9234488" y="5084763"/>
            <a:ext cx="260826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EBE24"/>
                </a:solidFill>
                <a:latin typeface="方正兰亭黑简体" pitchFamily="2" charset="-122"/>
                <a:ea typeface="方正兰亭黑简体" pitchFamily="2" charset="-122"/>
              </a:rPr>
              <a:t>Add your description here.</a:t>
            </a:r>
            <a:endParaRPr lang="zh-CN" altLang="en-US" sz="1400">
              <a:solidFill>
                <a:srgbClr val="FEBE24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18477" name="组合 81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890588"/>
            <a:ext cx="103505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78" name="五角星 96"/>
          <p:cNvGrpSpPr>
            <a:grpSpLocks/>
          </p:cNvGrpSpPr>
          <p:nvPr/>
        </p:nvGrpSpPr>
        <p:grpSpPr bwMode="auto">
          <a:xfrm>
            <a:off x="1262063" y="890588"/>
            <a:ext cx="450850" cy="457200"/>
            <a:chOff x="0" y="0"/>
            <a:chExt cx="284" cy="288"/>
          </a:xfrm>
        </p:grpSpPr>
        <p:pic>
          <p:nvPicPr>
            <p:cNvPr id="18479" name="五角星 96"/>
            <p:cNvPicPr>
              <a:picLocks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80" name="Text Box 49"/>
            <p:cNvSpPr txBox="1">
              <a:spLocks noChangeArrowheads="1"/>
            </p:cNvSpPr>
            <p:nvPr/>
          </p:nvSpPr>
          <p:spPr bwMode="auto">
            <a:xfrm rot="1634128">
              <a:off x="90" y="96"/>
              <a:ext cx="94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弧形 5"/>
          <p:cNvGrpSpPr>
            <a:grpSpLocks/>
          </p:cNvGrpSpPr>
          <p:nvPr/>
        </p:nvGrpSpPr>
        <p:grpSpPr bwMode="auto">
          <a:xfrm>
            <a:off x="560388" y="-73025"/>
            <a:ext cx="2798762" cy="6980238"/>
            <a:chOff x="0" y="0"/>
            <a:chExt cx="1763" cy="4397"/>
          </a:xfrm>
        </p:grpSpPr>
        <p:pic>
          <p:nvPicPr>
            <p:cNvPr id="19458" name="弧形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63" cy="4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59" name="Text Box 4"/>
            <p:cNvSpPr txBox="1">
              <a:spLocks noChangeArrowheads="1"/>
            </p:cNvSpPr>
            <p:nvPr/>
          </p:nvSpPr>
          <p:spPr bwMode="auto">
            <a:xfrm>
              <a:off x="42" y="40"/>
              <a:ext cx="1676" cy="4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/>
            </a:p>
          </p:txBody>
        </p:sp>
      </p:grpSp>
      <p:grpSp>
        <p:nvGrpSpPr>
          <p:cNvPr id="19460" name="五角星 54"/>
          <p:cNvGrpSpPr>
            <a:grpSpLocks/>
          </p:cNvGrpSpPr>
          <p:nvPr/>
        </p:nvGrpSpPr>
        <p:grpSpPr bwMode="auto">
          <a:xfrm>
            <a:off x="5324475" y="4098925"/>
            <a:ext cx="328613" cy="328613"/>
            <a:chOff x="0" y="0"/>
            <a:chExt cx="207" cy="207"/>
          </a:xfrm>
        </p:grpSpPr>
        <p:pic>
          <p:nvPicPr>
            <p:cNvPr id="19461" name="五角星 5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7" cy="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2" name="Text Box 7"/>
            <p:cNvSpPr txBox="1">
              <a:spLocks noChangeArrowheads="1"/>
            </p:cNvSpPr>
            <p:nvPr/>
          </p:nvSpPr>
          <p:spPr bwMode="auto">
            <a:xfrm rot="1634128">
              <a:off x="78" y="82"/>
              <a:ext cx="43" cy="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463" name="矩形 25"/>
          <p:cNvSpPr>
            <a:spLocks noChangeArrowheads="1"/>
          </p:cNvSpPr>
          <p:nvPr/>
        </p:nvSpPr>
        <p:spPr bwMode="auto">
          <a:xfrm>
            <a:off x="3017838" y="636588"/>
            <a:ext cx="2636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C000"/>
                </a:solidFill>
                <a:ea typeface="方正兰亭粗黑简体" pitchFamily="2" charset="-122"/>
              </a:rPr>
              <a:t>Add your Title here</a:t>
            </a:r>
            <a:endParaRPr lang="zh-CN" altLang="en-US" sz="2400" b="1">
              <a:solidFill>
                <a:srgbClr val="FFC000"/>
              </a:solidFill>
              <a:ea typeface="方正兰亭粗黑简体" pitchFamily="2" charset="-122"/>
            </a:endParaRPr>
          </a:p>
        </p:txBody>
      </p:sp>
      <p:grpSp>
        <p:nvGrpSpPr>
          <p:cNvPr id="19464" name="五角星 57"/>
          <p:cNvGrpSpPr>
            <a:grpSpLocks/>
          </p:cNvGrpSpPr>
          <p:nvPr/>
        </p:nvGrpSpPr>
        <p:grpSpPr bwMode="auto">
          <a:xfrm>
            <a:off x="6126163" y="1401763"/>
            <a:ext cx="493712" cy="493712"/>
            <a:chOff x="0" y="0"/>
            <a:chExt cx="311" cy="311"/>
          </a:xfrm>
        </p:grpSpPr>
        <p:pic>
          <p:nvPicPr>
            <p:cNvPr id="19465" name="五角星 5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11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6" name="Text Box 11"/>
            <p:cNvSpPr txBox="1">
              <a:spLocks noChangeArrowheads="1"/>
            </p:cNvSpPr>
            <p:nvPr/>
          </p:nvSpPr>
          <p:spPr bwMode="auto">
            <a:xfrm rot="1634128">
              <a:off x="94" y="102"/>
              <a:ext cx="110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9467" name="五角星 55"/>
          <p:cNvGrpSpPr>
            <a:grpSpLocks/>
          </p:cNvGrpSpPr>
          <p:nvPr/>
        </p:nvGrpSpPr>
        <p:grpSpPr bwMode="auto">
          <a:xfrm>
            <a:off x="10502900" y="4065588"/>
            <a:ext cx="390525" cy="390525"/>
            <a:chOff x="0" y="0"/>
            <a:chExt cx="246" cy="246"/>
          </a:xfrm>
        </p:grpSpPr>
        <p:pic>
          <p:nvPicPr>
            <p:cNvPr id="19468" name="五角星 5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6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9" name="Text Box 14"/>
            <p:cNvSpPr txBox="1">
              <a:spLocks noChangeArrowheads="1"/>
            </p:cNvSpPr>
            <p:nvPr/>
          </p:nvSpPr>
          <p:spPr bwMode="auto">
            <a:xfrm rot="1634128">
              <a:off x="86" y="90"/>
              <a:ext cx="67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9470" name="五角星 56"/>
          <p:cNvGrpSpPr>
            <a:grpSpLocks/>
          </p:cNvGrpSpPr>
          <p:nvPr/>
        </p:nvGrpSpPr>
        <p:grpSpPr bwMode="auto">
          <a:xfrm>
            <a:off x="1822450" y="3584575"/>
            <a:ext cx="450850" cy="457200"/>
            <a:chOff x="0" y="0"/>
            <a:chExt cx="284" cy="288"/>
          </a:xfrm>
        </p:grpSpPr>
        <p:pic>
          <p:nvPicPr>
            <p:cNvPr id="19471" name="五角星 5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2" name="Text Box 17"/>
            <p:cNvSpPr txBox="1">
              <a:spLocks noChangeArrowheads="1"/>
            </p:cNvSpPr>
            <p:nvPr/>
          </p:nvSpPr>
          <p:spPr bwMode="auto">
            <a:xfrm rot="-9165872">
              <a:off x="102" y="97"/>
              <a:ext cx="94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473" name="矩形 7"/>
          <p:cNvSpPr>
            <a:spLocks noChangeArrowheads="1"/>
          </p:cNvSpPr>
          <p:nvPr/>
        </p:nvSpPr>
        <p:spPr bwMode="auto">
          <a:xfrm>
            <a:off x="3017838" y="969963"/>
            <a:ext cx="76676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Add</a:t>
            </a:r>
            <a:r>
              <a:rPr lang="zh-CN" altLang="en-US" sz="1400">
                <a:solidFill>
                  <a:schemeClr val="bg1"/>
                </a:solidFill>
              </a:rPr>
              <a:t> </a:t>
            </a:r>
            <a:r>
              <a:rPr lang="en-US" altLang="zh-CN" sz="1400">
                <a:solidFill>
                  <a:schemeClr val="bg1"/>
                </a:solidFill>
              </a:rPr>
              <a:t>your text here , and all of the text is editable. Sharpoint enables your speech to be more powerful.</a:t>
            </a:r>
          </a:p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Add</a:t>
            </a:r>
            <a:r>
              <a:rPr lang="zh-CN" altLang="en-US" sz="1400">
                <a:solidFill>
                  <a:schemeClr val="bg1"/>
                </a:solidFill>
              </a:rPr>
              <a:t> </a:t>
            </a:r>
            <a:r>
              <a:rPr lang="en-US" altLang="zh-CN" sz="1400">
                <a:solidFill>
                  <a:schemeClr val="bg1"/>
                </a:solidFill>
              </a:rPr>
              <a:t>your text here . Sharpoint enables your speech to be more powerful.</a:t>
            </a:r>
          </a:p>
        </p:txBody>
      </p:sp>
      <p:sp>
        <p:nvSpPr>
          <p:cNvPr id="19474" name="矩形 58"/>
          <p:cNvSpPr>
            <a:spLocks noChangeArrowheads="1"/>
          </p:cNvSpPr>
          <p:nvPr/>
        </p:nvSpPr>
        <p:spPr bwMode="auto">
          <a:xfrm>
            <a:off x="3797300" y="2147888"/>
            <a:ext cx="26368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9DCDE7"/>
                </a:solidFill>
                <a:ea typeface="方正兰亭粗黑简体" pitchFamily="2" charset="-122"/>
              </a:rPr>
              <a:t>Add your Title here</a:t>
            </a:r>
          </a:p>
        </p:txBody>
      </p:sp>
      <p:sp>
        <p:nvSpPr>
          <p:cNvPr id="19475" name="矩形 59"/>
          <p:cNvSpPr>
            <a:spLocks noChangeArrowheads="1"/>
          </p:cNvSpPr>
          <p:nvPr/>
        </p:nvSpPr>
        <p:spPr bwMode="auto">
          <a:xfrm>
            <a:off x="3792538" y="2544763"/>
            <a:ext cx="38354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FFFF"/>
                </a:solidFill>
              </a:rPr>
              <a:t>Add</a:t>
            </a:r>
            <a:r>
              <a:rPr lang="zh-CN" altLang="en-US" sz="1400">
                <a:solidFill>
                  <a:srgbClr val="FFFFFF"/>
                </a:solidFill>
              </a:rPr>
              <a:t> </a:t>
            </a:r>
            <a:r>
              <a:rPr lang="en-US" altLang="zh-CN" sz="1400">
                <a:solidFill>
                  <a:srgbClr val="FFFFFF"/>
                </a:solidFill>
              </a:rPr>
              <a:t>your text.</a:t>
            </a:r>
          </a:p>
          <a:p>
            <a:pPr eaLnBrk="1" hangingPunct="1"/>
            <a:r>
              <a:rPr lang="en-US" altLang="zh-CN" sz="1400">
                <a:solidFill>
                  <a:srgbClr val="FFFFFF"/>
                </a:solidFill>
              </a:rPr>
              <a:t>Add</a:t>
            </a:r>
            <a:r>
              <a:rPr lang="zh-CN" altLang="en-US" sz="1400">
                <a:solidFill>
                  <a:srgbClr val="FFFFFF"/>
                </a:solidFill>
              </a:rPr>
              <a:t> </a:t>
            </a:r>
            <a:r>
              <a:rPr lang="en-US" altLang="zh-CN" sz="1400">
                <a:solidFill>
                  <a:srgbClr val="FFFFFF"/>
                </a:solidFill>
              </a:rPr>
              <a:t>your text here , and all of the text is editable. </a:t>
            </a:r>
          </a:p>
        </p:txBody>
      </p:sp>
      <p:sp>
        <p:nvSpPr>
          <p:cNvPr id="19476" name="矩形 60"/>
          <p:cNvSpPr>
            <a:spLocks noChangeArrowheads="1"/>
          </p:cNvSpPr>
          <p:nvPr/>
        </p:nvSpPr>
        <p:spPr bwMode="auto">
          <a:xfrm>
            <a:off x="3852863" y="3813175"/>
            <a:ext cx="2636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C7DD75"/>
                </a:solidFill>
                <a:ea typeface="方正兰亭粗黑简体" pitchFamily="2" charset="-122"/>
              </a:rPr>
              <a:t>Add your Title here</a:t>
            </a:r>
          </a:p>
        </p:txBody>
      </p:sp>
      <p:sp>
        <p:nvSpPr>
          <p:cNvPr id="19477" name="矩形 62"/>
          <p:cNvSpPr>
            <a:spLocks noChangeArrowheads="1"/>
          </p:cNvSpPr>
          <p:nvPr/>
        </p:nvSpPr>
        <p:spPr bwMode="auto">
          <a:xfrm>
            <a:off x="3287713" y="5426075"/>
            <a:ext cx="2636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EFA2A4"/>
                </a:solidFill>
                <a:ea typeface="方正兰亭粗黑简体" pitchFamily="2" charset="-122"/>
              </a:rPr>
              <a:t>Add your Title here</a:t>
            </a:r>
          </a:p>
        </p:txBody>
      </p:sp>
      <p:grpSp>
        <p:nvGrpSpPr>
          <p:cNvPr id="19478" name="组合 1"/>
          <p:cNvGrpSpPr>
            <a:grpSpLocks/>
          </p:cNvGrpSpPr>
          <p:nvPr/>
        </p:nvGrpSpPr>
        <p:grpSpPr bwMode="auto">
          <a:xfrm>
            <a:off x="-2371725" y="1176338"/>
            <a:ext cx="4743450" cy="4802187"/>
            <a:chOff x="0" y="0"/>
            <a:chExt cx="4212678" cy="4263311"/>
          </a:xfrm>
        </p:grpSpPr>
        <p:grpSp>
          <p:nvGrpSpPr>
            <p:cNvPr id="19479" name="Oval 44"/>
            <p:cNvGrpSpPr>
              <a:grpSpLocks/>
            </p:cNvGrpSpPr>
            <p:nvPr/>
          </p:nvGrpSpPr>
          <p:grpSpPr bwMode="auto">
            <a:xfrm>
              <a:off x="958775" y="935958"/>
              <a:ext cx="2343846" cy="2354672"/>
              <a:chOff x="0" y="0"/>
              <a:chExt cx="2639568" cy="2651760"/>
            </a:xfrm>
          </p:grpSpPr>
          <p:pic>
            <p:nvPicPr>
              <p:cNvPr id="19480" name="Oval 44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639568" cy="2651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81" name="Text Box 26"/>
              <p:cNvSpPr txBox="1">
                <a:spLocks noChangeArrowheads="1"/>
              </p:cNvSpPr>
              <p:nvPr/>
            </p:nvSpPr>
            <p:spPr bwMode="auto">
              <a:xfrm rot="6975686">
                <a:off x="544386" y="558109"/>
                <a:ext cx="1553558" cy="1535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2000">
                  <a:solidFill>
                    <a:srgbClr val="FFFFFF"/>
                  </a:solidFill>
                  <a:latin typeface="Calibri Light" panose="020F03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482" name="Oval 44"/>
            <p:cNvGrpSpPr>
              <a:grpSpLocks/>
            </p:cNvGrpSpPr>
            <p:nvPr/>
          </p:nvGrpSpPr>
          <p:grpSpPr bwMode="auto">
            <a:xfrm>
              <a:off x="-102181" y="-92520"/>
              <a:ext cx="4417040" cy="4449518"/>
              <a:chOff x="0" y="0"/>
              <a:chExt cx="4974336" cy="5010912"/>
            </a:xfrm>
          </p:grpSpPr>
          <p:pic>
            <p:nvPicPr>
              <p:cNvPr id="19483" name="Oval 44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974336" cy="5010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84" name="Text Box 29"/>
              <p:cNvSpPr txBox="1">
                <a:spLocks noChangeArrowheads="1"/>
              </p:cNvSpPr>
              <p:nvPr/>
            </p:nvSpPr>
            <p:spPr bwMode="auto">
              <a:xfrm rot="6975686">
                <a:off x="789680" y="827472"/>
                <a:ext cx="3394969" cy="33546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2000">
                  <a:solidFill>
                    <a:srgbClr val="FFFFFF"/>
                  </a:solidFill>
                  <a:latin typeface="Calibri Light" panose="020F030202020403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9485" name="矩形 46"/>
          <p:cNvSpPr>
            <a:spLocks noChangeArrowheads="1"/>
          </p:cNvSpPr>
          <p:nvPr/>
        </p:nvSpPr>
        <p:spPr bwMode="auto">
          <a:xfrm>
            <a:off x="3852863" y="4200525"/>
            <a:ext cx="58626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Add</a:t>
            </a:r>
            <a:r>
              <a:rPr lang="zh-CN" altLang="en-US" sz="1400">
                <a:solidFill>
                  <a:schemeClr val="bg1"/>
                </a:solidFill>
              </a:rPr>
              <a:t> </a:t>
            </a:r>
            <a:r>
              <a:rPr lang="en-US" altLang="zh-CN" sz="1400">
                <a:solidFill>
                  <a:schemeClr val="bg1"/>
                </a:solidFill>
              </a:rPr>
              <a:t>your text here , and all of the text is editable. </a:t>
            </a:r>
          </a:p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All of the text is editable. Sharpoint enables your speech to be more powerful.</a:t>
            </a:r>
          </a:p>
        </p:txBody>
      </p:sp>
      <p:sp>
        <p:nvSpPr>
          <p:cNvPr id="19486" name="矩形 47"/>
          <p:cNvSpPr>
            <a:spLocks noChangeArrowheads="1"/>
          </p:cNvSpPr>
          <p:nvPr/>
        </p:nvSpPr>
        <p:spPr bwMode="auto">
          <a:xfrm>
            <a:off x="3287713" y="5778500"/>
            <a:ext cx="5861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Add</a:t>
            </a:r>
            <a:r>
              <a:rPr lang="zh-CN" altLang="en-US" sz="1400">
                <a:solidFill>
                  <a:schemeClr val="bg1"/>
                </a:solidFill>
              </a:rPr>
              <a:t> </a:t>
            </a:r>
            <a:r>
              <a:rPr lang="en-US" altLang="zh-CN" sz="1400">
                <a:solidFill>
                  <a:schemeClr val="bg1"/>
                </a:solidFill>
              </a:rPr>
              <a:t>your text here , and all of the text is editable. </a:t>
            </a:r>
          </a:p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All of the text is editable. Sharpoint enables your speech to be more powerful.</a:t>
            </a:r>
          </a:p>
        </p:txBody>
      </p:sp>
      <p:grpSp>
        <p:nvGrpSpPr>
          <p:cNvPr id="19487" name="Group 32"/>
          <p:cNvGrpSpPr>
            <a:grpSpLocks/>
          </p:cNvGrpSpPr>
          <p:nvPr/>
        </p:nvGrpSpPr>
        <p:grpSpPr bwMode="auto">
          <a:xfrm>
            <a:off x="2659063" y="3754438"/>
            <a:ext cx="1041400" cy="1044575"/>
            <a:chOff x="0" y="0"/>
            <a:chExt cx="1640" cy="1644"/>
          </a:xfrm>
        </p:grpSpPr>
        <p:sp>
          <p:nvSpPr>
            <p:cNvPr id="19488" name="Oval 20"/>
            <p:cNvSpPr>
              <a:spLocks noChangeArrowheads="1"/>
            </p:cNvSpPr>
            <p:nvPr/>
          </p:nvSpPr>
          <p:spPr bwMode="auto">
            <a:xfrm rot="6975686">
              <a:off x="-3" y="3"/>
              <a:ext cx="1645" cy="1640"/>
            </a:xfrm>
            <a:prstGeom prst="ellipse">
              <a:avLst/>
            </a:prstGeom>
            <a:gradFill rotWithShape="0">
              <a:gsLst>
                <a:gs pos="0">
                  <a:srgbClr val="C7DD75"/>
                </a:gs>
                <a:gs pos="41000">
                  <a:srgbClr val="C7DD75"/>
                </a:gs>
                <a:gs pos="100000">
                  <a:srgbClr val="92D05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9489" name="Group 39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" y="500"/>
              <a:ext cx="850" cy="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90" name="Group 35"/>
          <p:cNvGrpSpPr>
            <a:grpSpLocks/>
          </p:cNvGrpSpPr>
          <p:nvPr/>
        </p:nvGrpSpPr>
        <p:grpSpPr bwMode="auto">
          <a:xfrm>
            <a:off x="1855788" y="655638"/>
            <a:ext cx="1041400" cy="1044575"/>
            <a:chOff x="0" y="0"/>
            <a:chExt cx="1640" cy="1644"/>
          </a:xfrm>
        </p:grpSpPr>
        <p:sp>
          <p:nvSpPr>
            <p:cNvPr id="19491" name="Oval 5"/>
            <p:cNvSpPr>
              <a:spLocks noChangeArrowheads="1"/>
            </p:cNvSpPr>
            <p:nvPr/>
          </p:nvSpPr>
          <p:spPr bwMode="auto">
            <a:xfrm rot="7826351">
              <a:off x="-3" y="3"/>
              <a:ext cx="1645" cy="1640"/>
            </a:xfrm>
            <a:prstGeom prst="ellipse">
              <a:avLst/>
            </a:prstGeom>
            <a:gradFill rotWithShape="1">
              <a:gsLst>
                <a:gs pos="0">
                  <a:srgbClr val="FEBE24"/>
                </a:gs>
                <a:gs pos="41000">
                  <a:srgbClr val="FEBE24"/>
                </a:gs>
                <a:gs pos="100000">
                  <a:srgbClr val="FFD96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9492" name="Group 4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" y="455"/>
              <a:ext cx="947" cy="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93" name="Group 38"/>
          <p:cNvGrpSpPr>
            <a:grpSpLocks/>
          </p:cNvGrpSpPr>
          <p:nvPr/>
        </p:nvGrpSpPr>
        <p:grpSpPr bwMode="auto">
          <a:xfrm>
            <a:off x="1971675" y="5335588"/>
            <a:ext cx="1039813" cy="1044575"/>
            <a:chOff x="0" y="0"/>
            <a:chExt cx="1638" cy="1644"/>
          </a:xfrm>
        </p:grpSpPr>
        <p:sp>
          <p:nvSpPr>
            <p:cNvPr id="19494" name="Oval 25"/>
            <p:cNvSpPr>
              <a:spLocks noChangeArrowheads="1"/>
            </p:cNvSpPr>
            <p:nvPr/>
          </p:nvSpPr>
          <p:spPr bwMode="auto">
            <a:xfrm rot="6975686">
              <a:off x="-4" y="4"/>
              <a:ext cx="1645" cy="1638"/>
            </a:xfrm>
            <a:prstGeom prst="ellipse">
              <a:avLst/>
            </a:prstGeom>
            <a:gradFill rotWithShape="0">
              <a:gsLst>
                <a:gs pos="0">
                  <a:srgbClr val="EFA2A4"/>
                </a:gs>
                <a:gs pos="41000">
                  <a:srgbClr val="EFA2A4"/>
                </a:gs>
                <a:gs pos="100000">
                  <a:srgbClr val="D987C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9495" name="Group 5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" y="507"/>
              <a:ext cx="800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96" name="Group 41"/>
          <p:cNvGrpSpPr>
            <a:grpSpLocks/>
          </p:cNvGrpSpPr>
          <p:nvPr/>
        </p:nvGrpSpPr>
        <p:grpSpPr bwMode="auto">
          <a:xfrm>
            <a:off x="2635250" y="2116138"/>
            <a:ext cx="1041400" cy="1042987"/>
            <a:chOff x="0" y="0"/>
            <a:chExt cx="1640" cy="1642"/>
          </a:xfrm>
        </p:grpSpPr>
        <p:sp>
          <p:nvSpPr>
            <p:cNvPr id="19497" name="Oval 10"/>
            <p:cNvSpPr>
              <a:spLocks noChangeArrowheads="1"/>
            </p:cNvSpPr>
            <p:nvPr/>
          </p:nvSpPr>
          <p:spPr bwMode="auto">
            <a:xfrm rot="6975686">
              <a:off x="-1" y="1"/>
              <a:ext cx="1642" cy="1640"/>
            </a:xfrm>
            <a:prstGeom prst="ellipse">
              <a:avLst/>
            </a:prstGeom>
            <a:gradFill rotWithShape="1">
              <a:gsLst>
                <a:gs pos="0">
                  <a:srgbClr val="9DCDE7"/>
                </a:gs>
                <a:gs pos="33000">
                  <a:srgbClr val="9DCDE7"/>
                </a:gs>
                <a:gs pos="100000">
                  <a:srgbClr val="9FB8D4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98" name="Freeform 58"/>
            <p:cNvSpPr>
              <a:spLocks noEditPoints="1" noChangeArrowheads="1"/>
            </p:cNvSpPr>
            <p:nvPr/>
          </p:nvSpPr>
          <p:spPr bwMode="auto">
            <a:xfrm>
              <a:off x="433" y="357"/>
              <a:ext cx="815" cy="913"/>
            </a:xfrm>
            <a:custGeom>
              <a:avLst/>
              <a:gdLst>
                <a:gd name="T0" fmla="*/ 15 w 98"/>
                <a:gd name="T1" fmla="*/ 55 h 110"/>
                <a:gd name="T2" fmla="*/ 25 w 98"/>
                <a:gd name="T3" fmla="*/ 36 h 110"/>
                <a:gd name="T4" fmla="*/ 11 w 98"/>
                <a:gd name="T5" fmla="*/ 24 h 110"/>
                <a:gd name="T6" fmla="*/ 1 w 98"/>
                <a:gd name="T7" fmla="*/ 38 h 110"/>
                <a:gd name="T8" fmla="*/ 15 w 98"/>
                <a:gd name="T9" fmla="*/ 55 h 110"/>
                <a:gd name="T10" fmla="*/ 27 w 98"/>
                <a:gd name="T11" fmla="*/ 79 h 110"/>
                <a:gd name="T12" fmla="*/ 27 w 98"/>
                <a:gd name="T13" fmla="*/ 84 h 110"/>
                <a:gd name="T14" fmla="*/ 32 w 98"/>
                <a:gd name="T15" fmla="*/ 89 h 110"/>
                <a:gd name="T16" fmla="*/ 38 w 98"/>
                <a:gd name="T17" fmla="*/ 89 h 110"/>
                <a:gd name="T18" fmla="*/ 38 w 98"/>
                <a:gd name="T19" fmla="*/ 75 h 110"/>
                <a:gd name="T20" fmla="*/ 32 w 98"/>
                <a:gd name="T21" fmla="*/ 75 h 110"/>
                <a:gd name="T22" fmla="*/ 27 w 98"/>
                <a:gd name="T23" fmla="*/ 79 h 110"/>
                <a:gd name="T24" fmla="*/ 36 w 98"/>
                <a:gd name="T25" fmla="*/ 33 h 110"/>
                <a:gd name="T26" fmla="*/ 48 w 98"/>
                <a:gd name="T27" fmla="*/ 16 h 110"/>
                <a:gd name="T28" fmla="*/ 36 w 98"/>
                <a:gd name="T29" fmla="*/ 0 h 110"/>
                <a:gd name="T30" fmla="*/ 25 w 98"/>
                <a:gd name="T31" fmla="*/ 16 h 110"/>
                <a:gd name="T32" fmla="*/ 36 w 98"/>
                <a:gd name="T33" fmla="*/ 33 h 110"/>
                <a:gd name="T34" fmla="*/ 63 w 98"/>
                <a:gd name="T35" fmla="*/ 34 h 110"/>
                <a:gd name="T36" fmla="*/ 78 w 98"/>
                <a:gd name="T37" fmla="*/ 19 h 110"/>
                <a:gd name="T38" fmla="*/ 68 w 98"/>
                <a:gd name="T39" fmla="*/ 3 h 110"/>
                <a:gd name="T40" fmla="*/ 54 w 98"/>
                <a:gd name="T41" fmla="*/ 17 h 110"/>
                <a:gd name="T42" fmla="*/ 63 w 98"/>
                <a:gd name="T43" fmla="*/ 34 h 110"/>
                <a:gd name="T44" fmla="*/ 84 w 98"/>
                <a:gd name="T45" fmla="*/ 73 h 110"/>
                <a:gd name="T46" fmla="*/ 63 w 98"/>
                <a:gd name="T47" fmla="*/ 52 h 110"/>
                <a:gd name="T48" fmla="*/ 34 w 98"/>
                <a:gd name="T49" fmla="*/ 51 h 110"/>
                <a:gd name="T50" fmla="*/ 20 w 98"/>
                <a:gd name="T51" fmla="*/ 66 h 110"/>
                <a:gd name="T52" fmla="*/ 8 w 98"/>
                <a:gd name="T53" fmla="*/ 89 h 110"/>
                <a:gd name="T54" fmla="*/ 22 w 98"/>
                <a:gd name="T55" fmla="*/ 103 h 110"/>
                <a:gd name="T56" fmla="*/ 40 w 98"/>
                <a:gd name="T57" fmla="*/ 102 h 110"/>
                <a:gd name="T58" fmla="*/ 58 w 98"/>
                <a:gd name="T59" fmla="*/ 102 h 110"/>
                <a:gd name="T60" fmla="*/ 87 w 98"/>
                <a:gd name="T61" fmla="*/ 95 h 110"/>
                <a:gd name="T62" fmla="*/ 84 w 98"/>
                <a:gd name="T63" fmla="*/ 73 h 110"/>
                <a:gd name="T64" fmla="*/ 45 w 98"/>
                <a:gd name="T65" fmla="*/ 95 h 110"/>
                <a:gd name="T66" fmla="*/ 30 w 98"/>
                <a:gd name="T67" fmla="*/ 95 h 110"/>
                <a:gd name="T68" fmla="*/ 21 w 98"/>
                <a:gd name="T69" fmla="*/ 89 h 110"/>
                <a:gd name="T70" fmla="*/ 20 w 98"/>
                <a:gd name="T71" fmla="*/ 78 h 110"/>
                <a:gd name="T72" fmla="*/ 30 w 98"/>
                <a:gd name="T73" fmla="*/ 69 h 110"/>
                <a:gd name="T74" fmla="*/ 38 w 98"/>
                <a:gd name="T75" fmla="*/ 69 h 110"/>
                <a:gd name="T76" fmla="*/ 38 w 98"/>
                <a:gd name="T77" fmla="*/ 59 h 110"/>
                <a:gd name="T78" fmla="*/ 45 w 98"/>
                <a:gd name="T79" fmla="*/ 59 h 110"/>
                <a:gd name="T80" fmla="*/ 45 w 98"/>
                <a:gd name="T81" fmla="*/ 95 h 110"/>
                <a:gd name="T82" fmla="*/ 72 w 98"/>
                <a:gd name="T83" fmla="*/ 95 h 110"/>
                <a:gd name="T84" fmla="*/ 55 w 98"/>
                <a:gd name="T85" fmla="*/ 95 h 110"/>
                <a:gd name="T86" fmla="*/ 48 w 98"/>
                <a:gd name="T87" fmla="*/ 89 h 110"/>
                <a:gd name="T88" fmla="*/ 48 w 98"/>
                <a:gd name="T89" fmla="*/ 70 h 110"/>
                <a:gd name="T90" fmla="*/ 55 w 98"/>
                <a:gd name="T91" fmla="*/ 70 h 110"/>
                <a:gd name="T92" fmla="*/ 55 w 98"/>
                <a:gd name="T93" fmla="*/ 86 h 110"/>
                <a:gd name="T94" fmla="*/ 58 w 98"/>
                <a:gd name="T95" fmla="*/ 89 h 110"/>
                <a:gd name="T96" fmla="*/ 65 w 98"/>
                <a:gd name="T97" fmla="*/ 89 h 110"/>
                <a:gd name="T98" fmla="*/ 65 w 98"/>
                <a:gd name="T99" fmla="*/ 70 h 110"/>
                <a:gd name="T100" fmla="*/ 72 w 98"/>
                <a:gd name="T101" fmla="*/ 70 h 110"/>
                <a:gd name="T102" fmla="*/ 72 w 98"/>
                <a:gd name="T103" fmla="*/ 95 h 110"/>
                <a:gd name="T104" fmla="*/ 96 w 98"/>
                <a:gd name="T105" fmla="*/ 45 h 110"/>
                <a:gd name="T106" fmla="*/ 84 w 98"/>
                <a:gd name="T107" fmla="*/ 32 h 110"/>
                <a:gd name="T108" fmla="*/ 72 w 98"/>
                <a:gd name="T109" fmla="*/ 48 h 110"/>
                <a:gd name="T110" fmla="*/ 85 w 98"/>
                <a:gd name="T111" fmla="*/ 62 h 110"/>
                <a:gd name="T112" fmla="*/ 96 w 98"/>
                <a:gd name="T113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" h="110">
                  <a:moveTo>
                    <a:pt x="15" y="55"/>
                  </a:moveTo>
                  <a:cubicBezTo>
                    <a:pt x="27" y="53"/>
                    <a:pt x="25" y="39"/>
                    <a:pt x="25" y="36"/>
                  </a:cubicBezTo>
                  <a:cubicBezTo>
                    <a:pt x="24" y="32"/>
                    <a:pt x="19" y="24"/>
                    <a:pt x="11" y="24"/>
                  </a:cubicBezTo>
                  <a:cubicBezTo>
                    <a:pt x="2" y="25"/>
                    <a:pt x="1" y="38"/>
                    <a:pt x="1" y="38"/>
                  </a:cubicBezTo>
                  <a:cubicBezTo>
                    <a:pt x="0" y="45"/>
                    <a:pt x="4" y="58"/>
                    <a:pt x="15" y="55"/>
                  </a:cubicBezTo>
                  <a:close/>
                  <a:moveTo>
                    <a:pt x="27" y="79"/>
                  </a:moveTo>
                  <a:cubicBezTo>
                    <a:pt x="27" y="80"/>
                    <a:pt x="26" y="82"/>
                    <a:pt x="27" y="84"/>
                  </a:cubicBezTo>
                  <a:cubicBezTo>
                    <a:pt x="28" y="89"/>
                    <a:pt x="32" y="89"/>
                    <a:pt x="32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9" y="76"/>
                    <a:pt x="28" y="78"/>
                    <a:pt x="27" y="79"/>
                  </a:cubicBezTo>
                  <a:close/>
                  <a:moveTo>
                    <a:pt x="36" y="33"/>
                  </a:moveTo>
                  <a:cubicBezTo>
                    <a:pt x="42" y="33"/>
                    <a:pt x="48" y="25"/>
                    <a:pt x="48" y="16"/>
                  </a:cubicBezTo>
                  <a:cubicBezTo>
                    <a:pt x="48" y="8"/>
                    <a:pt x="42" y="0"/>
                    <a:pt x="36" y="0"/>
                  </a:cubicBezTo>
                  <a:cubicBezTo>
                    <a:pt x="30" y="0"/>
                    <a:pt x="25" y="8"/>
                    <a:pt x="25" y="16"/>
                  </a:cubicBezTo>
                  <a:cubicBezTo>
                    <a:pt x="25" y="25"/>
                    <a:pt x="30" y="33"/>
                    <a:pt x="36" y="33"/>
                  </a:cubicBezTo>
                  <a:close/>
                  <a:moveTo>
                    <a:pt x="63" y="34"/>
                  </a:moveTo>
                  <a:cubicBezTo>
                    <a:pt x="71" y="35"/>
                    <a:pt x="77" y="26"/>
                    <a:pt x="78" y="19"/>
                  </a:cubicBezTo>
                  <a:cubicBezTo>
                    <a:pt x="79" y="12"/>
                    <a:pt x="74" y="4"/>
                    <a:pt x="68" y="3"/>
                  </a:cubicBezTo>
                  <a:cubicBezTo>
                    <a:pt x="62" y="2"/>
                    <a:pt x="54" y="11"/>
                    <a:pt x="54" y="17"/>
                  </a:cubicBezTo>
                  <a:cubicBezTo>
                    <a:pt x="53" y="25"/>
                    <a:pt x="55" y="32"/>
                    <a:pt x="63" y="34"/>
                  </a:cubicBezTo>
                  <a:close/>
                  <a:moveTo>
                    <a:pt x="84" y="73"/>
                  </a:moveTo>
                  <a:cubicBezTo>
                    <a:pt x="84" y="73"/>
                    <a:pt x="71" y="63"/>
                    <a:pt x="63" y="52"/>
                  </a:cubicBezTo>
                  <a:cubicBezTo>
                    <a:pt x="53" y="37"/>
                    <a:pt x="38" y="43"/>
                    <a:pt x="34" y="51"/>
                  </a:cubicBezTo>
                  <a:cubicBezTo>
                    <a:pt x="29" y="59"/>
                    <a:pt x="21" y="64"/>
                    <a:pt x="20" y="66"/>
                  </a:cubicBezTo>
                  <a:cubicBezTo>
                    <a:pt x="19" y="67"/>
                    <a:pt x="4" y="75"/>
                    <a:pt x="8" y="89"/>
                  </a:cubicBezTo>
                  <a:cubicBezTo>
                    <a:pt x="11" y="103"/>
                    <a:pt x="22" y="103"/>
                    <a:pt x="22" y="103"/>
                  </a:cubicBezTo>
                  <a:cubicBezTo>
                    <a:pt x="22" y="103"/>
                    <a:pt x="31" y="104"/>
                    <a:pt x="40" y="102"/>
                  </a:cubicBezTo>
                  <a:cubicBezTo>
                    <a:pt x="50" y="100"/>
                    <a:pt x="58" y="102"/>
                    <a:pt x="58" y="102"/>
                  </a:cubicBezTo>
                  <a:cubicBezTo>
                    <a:pt x="58" y="102"/>
                    <a:pt x="81" y="110"/>
                    <a:pt x="87" y="95"/>
                  </a:cubicBezTo>
                  <a:cubicBezTo>
                    <a:pt x="93" y="81"/>
                    <a:pt x="84" y="73"/>
                    <a:pt x="84" y="73"/>
                  </a:cubicBezTo>
                  <a:close/>
                  <a:moveTo>
                    <a:pt x="45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4" y="94"/>
                    <a:pt x="21" y="89"/>
                    <a:pt x="21" y="89"/>
                  </a:cubicBezTo>
                  <a:cubicBezTo>
                    <a:pt x="21" y="88"/>
                    <a:pt x="19" y="84"/>
                    <a:pt x="20" y="78"/>
                  </a:cubicBezTo>
                  <a:cubicBezTo>
                    <a:pt x="23" y="70"/>
                    <a:pt x="30" y="69"/>
                    <a:pt x="3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5" y="59"/>
                    <a:pt x="45" y="59"/>
                    <a:pt x="45" y="59"/>
                  </a:cubicBezTo>
                  <a:lnTo>
                    <a:pt x="45" y="95"/>
                  </a:lnTo>
                  <a:close/>
                  <a:moveTo>
                    <a:pt x="72" y="95"/>
                  </a:moveTo>
                  <a:cubicBezTo>
                    <a:pt x="55" y="95"/>
                    <a:pt x="55" y="95"/>
                    <a:pt x="55" y="95"/>
                  </a:cubicBezTo>
                  <a:cubicBezTo>
                    <a:pt x="49" y="93"/>
                    <a:pt x="48" y="89"/>
                    <a:pt x="48" y="89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8"/>
                    <a:pt x="58" y="89"/>
                    <a:pt x="58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72" y="70"/>
                    <a:pt x="72" y="70"/>
                    <a:pt x="72" y="70"/>
                  </a:cubicBezTo>
                  <a:lnTo>
                    <a:pt x="72" y="95"/>
                  </a:lnTo>
                  <a:close/>
                  <a:moveTo>
                    <a:pt x="96" y="45"/>
                  </a:moveTo>
                  <a:cubicBezTo>
                    <a:pt x="96" y="42"/>
                    <a:pt x="94" y="32"/>
                    <a:pt x="84" y="32"/>
                  </a:cubicBezTo>
                  <a:cubicBezTo>
                    <a:pt x="74" y="32"/>
                    <a:pt x="72" y="41"/>
                    <a:pt x="72" y="48"/>
                  </a:cubicBezTo>
                  <a:cubicBezTo>
                    <a:pt x="72" y="54"/>
                    <a:pt x="73" y="62"/>
                    <a:pt x="85" y="62"/>
                  </a:cubicBezTo>
                  <a:cubicBezTo>
                    <a:pt x="98" y="62"/>
                    <a:pt x="96" y="48"/>
                    <a:pt x="96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28"/>
          <p:cNvSpPr>
            <a:spLocks noChangeArrowheads="1"/>
          </p:cNvSpPr>
          <p:nvPr/>
        </p:nvSpPr>
        <p:spPr bwMode="auto">
          <a:xfrm>
            <a:off x="8166100" y="4140200"/>
            <a:ext cx="20304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2400">
              <a:solidFill>
                <a:srgbClr val="FFC0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0482" name="矩形 54"/>
          <p:cNvSpPr>
            <a:spLocks noChangeArrowheads="1"/>
          </p:cNvSpPr>
          <p:nvPr/>
        </p:nvSpPr>
        <p:spPr bwMode="auto">
          <a:xfrm>
            <a:off x="8201025" y="4557713"/>
            <a:ext cx="32766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</a:rPr>
              <a:t>Add</a:t>
            </a:r>
            <a:r>
              <a:rPr lang="zh-CN" altLang="en-US" sz="1600">
                <a:solidFill>
                  <a:schemeClr val="bg1"/>
                </a:solidFill>
              </a:rPr>
              <a:t> </a:t>
            </a:r>
            <a:r>
              <a:rPr lang="en-US" altLang="zh-CN" sz="1600">
                <a:solidFill>
                  <a:schemeClr val="bg1"/>
                </a:solidFill>
              </a:rPr>
              <a:t>your text here , and all of the text is editable. Sharpoint enables your speech to be more powerful.</a:t>
            </a:r>
          </a:p>
        </p:txBody>
      </p:sp>
      <p:grpSp>
        <p:nvGrpSpPr>
          <p:cNvPr id="20483" name="五角星 63"/>
          <p:cNvGrpSpPr>
            <a:grpSpLocks/>
          </p:cNvGrpSpPr>
          <p:nvPr/>
        </p:nvGrpSpPr>
        <p:grpSpPr bwMode="auto">
          <a:xfrm>
            <a:off x="5937250" y="3627438"/>
            <a:ext cx="384175" cy="395287"/>
            <a:chOff x="0" y="0"/>
            <a:chExt cx="242" cy="249"/>
          </a:xfrm>
        </p:grpSpPr>
        <p:pic>
          <p:nvPicPr>
            <p:cNvPr id="20484" name="五角星 6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2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5" name="Text Box 6"/>
            <p:cNvSpPr txBox="1">
              <a:spLocks noChangeArrowheads="1"/>
            </p:cNvSpPr>
            <p:nvPr/>
          </p:nvSpPr>
          <p:spPr bwMode="auto">
            <a:xfrm rot="1634128">
              <a:off x="83" y="90"/>
              <a:ext cx="6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0486" name="五角星 64"/>
          <p:cNvGrpSpPr>
            <a:grpSpLocks/>
          </p:cNvGrpSpPr>
          <p:nvPr/>
        </p:nvGrpSpPr>
        <p:grpSpPr bwMode="auto">
          <a:xfrm>
            <a:off x="9534525" y="1243013"/>
            <a:ext cx="450850" cy="457200"/>
            <a:chOff x="0" y="0"/>
            <a:chExt cx="284" cy="288"/>
          </a:xfrm>
        </p:grpSpPr>
        <p:pic>
          <p:nvPicPr>
            <p:cNvPr id="20487" name="五角星 6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8" name="Text Box 9"/>
            <p:cNvSpPr txBox="1">
              <a:spLocks noChangeArrowheads="1"/>
            </p:cNvSpPr>
            <p:nvPr/>
          </p:nvSpPr>
          <p:spPr bwMode="auto">
            <a:xfrm rot="1634128">
              <a:off x="89" y="98"/>
              <a:ext cx="94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0489" name="五角星 65"/>
          <p:cNvGrpSpPr>
            <a:grpSpLocks/>
          </p:cNvGrpSpPr>
          <p:nvPr/>
        </p:nvGrpSpPr>
        <p:grpSpPr bwMode="auto">
          <a:xfrm>
            <a:off x="5162550" y="5748338"/>
            <a:ext cx="488950" cy="500062"/>
            <a:chOff x="0" y="0"/>
            <a:chExt cx="308" cy="315"/>
          </a:xfrm>
        </p:grpSpPr>
        <p:pic>
          <p:nvPicPr>
            <p:cNvPr id="20490" name="五角星 6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8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1" name="Text Box 12"/>
            <p:cNvSpPr txBox="1">
              <a:spLocks noChangeArrowheads="1"/>
            </p:cNvSpPr>
            <p:nvPr/>
          </p:nvSpPr>
          <p:spPr bwMode="auto">
            <a:xfrm rot="1634128">
              <a:off x="94" y="104"/>
              <a:ext cx="110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20492" name="组合 6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-12700"/>
            <a:ext cx="1230313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3" name="矩形 74"/>
          <p:cNvSpPr>
            <a:spLocks noChangeArrowheads="1"/>
          </p:cNvSpPr>
          <p:nvPr/>
        </p:nvSpPr>
        <p:spPr bwMode="auto">
          <a:xfrm>
            <a:off x="1260475" y="479425"/>
            <a:ext cx="26463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3200">
              <a:solidFill>
                <a:srgbClr val="FFC0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0494" name="矩形 75"/>
          <p:cNvSpPr>
            <a:spLocks noChangeArrowheads="1"/>
          </p:cNvSpPr>
          <p:nvPr/>
        </p:nvSpPr>
        <p:spPr bwMode="auto">
          <a:xfrm>
            <a:off x="1276350" y="1016000"/>
            <a:ext cx="5032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添加你的内容，尽量使内容简练、逻辑分明哦！</a:t>
            </a:r>
          </a:p>
        </p:txBody>
      </p:sp>
      <p:grpSp>
        <p:nvGrpSpPr>
          <p:cNvPr id="20495" name="组合 32"/>
          <p:cNvGrpSpPr>
            <a:grpSpLocks/>
          </p:cNvGrpSpPr>
          <p:nvPr/>
        </p:nvGrpSpPr>
        <p:grpSpPr bwMode="auto">
          <a:xfrm>
            <a:off x="4303713" y="2092325"/>
            <a:ext cx="3822700" cy="3822700"/>
            <a:chOff x="0" y="0"/>
            <a:chExt cx="4275374" cy="4275374"/>
          </a:xfrm>
        </p:grpSpPr>
        <p:grpSp>
          <p:nvGrpSpPr>
            <p:cNvPr id="20496" name="弧形 3"/>
            <p:cNvGrpSpPr>
              <a:grpSpLocks/>
            </p:cNvGrpSpPr>
            <p:nvPr/>
          </p:nvGrpSpPr>
          <p:grpSpPr bwMode="auto">
            <a:xfrm>
              <a:off x="381969" y="298310"/>
              <a:ext cx="3579400" cy="3640761"/>
              <a:chOff x="0" y="0"/>
              <a:chExt cx="3200400" cy="3255264"/>
            </a:xfrm>
          </p:grpSpPr>
          <p:pic>
            <p:nvPicPr>
              <p:cNvPr id="20497" name="弧形 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00400" cy="3255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498" name="Text Box 19"/>
              <p:cNvSpPr txBox="1">
                <a:spLocks noChangeArrowheads="1"/>
              </p:cNvSpPr>
              <p:nvPr/>
            </p:nvSpPr>
            <p:spPr bwMode="auto">
              <a:xfrm rot="8152930">
                <a:off x="50417" y="105298"/>
                <a:ext cx="3038799" cy="30387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/>
              </a:p>
            </p:txBody>
          </p:sp>
        </p:grpSp>
        <p:grpSp>
          <p:nvGrpSpPr>
            <p:cNvPr id="20499" name="弧形 2"/>
            <p:cNvGrpSpPr>
              <a:grpSpLocks/>
            </p:cNvGrpSpPr>
            <p:nvPr/>
          </p:nvGrpSpPr>
          <p:grpSpPr bwMode="auto">
            <a:xfrm>
              <a:off x="784226" y="789199"/>
              <a:ext cx="2427174" cy="2808977"/>
              <a:chOff x="0" y="0"/>
              <a:chExt cx="2170176" cy="2511552"/>
            </a:xfrm>
          </p:grpSpPr>
          <p:pic>
            <p:nvPicPr>
              <p:cNvPr id="20500" name="弧形 2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170176" cy="2511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501" name="Text Box 22"/>
              <p:cNvSpPr txBox="1">
                <a:spLocks noChangeArrowheads="1"/>
              </p:cNvSpPr>
              <p:nvPr/>
            </p:nvSpPr>
            <p:spPr bwMode="auto">
              <a:xfrm rot="-2345431">
                <a:off x="185701" y="281573"/>
                <a:ext cx="1566628" cy="2243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/>
              </a:p>
            </p:txBody>
          </p:sp>
        </p:grpSp>
        <p:grpSp>
          <p:nvGrpSpPr>
            <p:cNvPr id="20502" name="弧形 1"/>
            <p:cNvGrpSpPr>
              <a:grpSpLocks/>
            </p:cNvGrpSpPr>
            <p:nvPr/>
          </p:nvGrpSpPr>
          <p:grpSpPr bwMode="auto">
            <a:xfrm>
              <a:off x="1241025" y="1252817"/>
              <a:ext cx="1834016" cy="1711294"/>
              <a:chOff x="0" y="0"/>
              <a:chExt cx="1639824" cy="1530096"/>
            </a:xfrm>
          </p:grpSpPr>
          <p:pic>
            <p:nvPicPr>
              <p:cNvPr id="20503" name="弧形 1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39824" cy="1530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504" name="Text Box 25"/>
              <p:cNvSpPr txBox="1">
                <a:spLocks noChangeArrowheads="1"/>
              </p:cNvSpPr>
              <p:nvPr/>
            </p:nvSpPr>
            <p:spPr bwMode="auto">
              <a:xfrm rot="3854719">
                <a:off x="165992" y="118938"/>
                <a:ext cx="1381525" cy="13447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/>
              </a:p>
            </p:txBody>
          </p:sp>
        </p:grpSp>
        <p:grpSp>
          <p:nvGrpSpPr>
            <p:cNvPr id="20505" name="弧形 76"/>
            <p:cNvGrpSpPr>
              <a:grpSpLocks/>
            </p:cNvGrpSpPr>
            <p:nvPr/>
          </p:nvGrpSpPr>
          <p:grpSpPr bwMode="auto">
            <a:xfrm>
              <a:off x="-122556" y="-117582"/>
              <a:ext cx="2583986" cy="4479363"/>
              <a:chOff x="0" y="0"/>
              <a:chExt cx="2310384" cy="4005072"/>
            </a:xfrm>
          </p:grpSpPr>
          <p:pic>
            <p:nvPicPr>
              <p:cNvPr id="20506" name="弧形 76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10384" cy="4005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507" name="Text Box 28"/>
              <p:cNvSpPr txBox="1">
                <a:spLocks noChangeArrowheads="1"/>
              </p:cNvSpPr>
              <p:nvPr/>
            </p:nvSpPr>
            <p:spPr bwMode="auto">
              <a:xfrm rot="-2391306">
                <a:off x="-45289" y="361586"/>
                <a:ext cx="3270168" cy="3139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/>
              </a:p>
            </p:txBody>
          </p:sp>
        </p:grpSp>
      </p:grpSp>
      <p:sp>
        <p:nvSpPr>
          <p:cNvPr id="20508" name="矩形 96"/>
          <p:cNvSpPr>
            <a:spLocks noChangeArrowheads="1"/>
          </p:cNvSpPr>
          <p:nvPr/>
        </p:nvSpPr>
        <p:spPr bwMode="auto">
          <a:xfrm>
            <a:off x="7791450" y="195738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rgbClr val="C7DD75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2400">
              <a:solidFill>
                <a:srgbClr val="C7DD75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0509" name="矩形 97"/>
          <p:cNvSpPr>
            <a:spLocks noChangeArrowheads="1"/>
          </p:cNvSpPr>
          <p:nvPr/>
        </p:nvSpPr>
        <p:spPr bwMode="auto">
          <a:xfrm>
            <a:off x="7827963" y="2374900"/>
            <a:ext cx="32766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</a:rPr>
              <a:t>Add</a:t>
            </a:r>
            <a:r>
              <a:rPr lang="zh-CN" altLang="en-US" sz="1600">
                <a:solidFill>
                  <a:schemeClr val="bg1"/>
                </a:solidFill>
              </a:rPr>
              <a:t> </a:t>
            </a:r>
            <a:r>
              <a:rPr lang="en-US" altLang="zh-CN" sz="1600">
                <a:solidFill>
                  <a:schemeClr val="bg1"/>
                </a:solidFill>
              </a:rPr>
              <a:t>your text here , and all of the text is editable. Sharpoint enables your speech to be more powerful.</a:t>
            </a:r>
          </a:p>
        </p:txBody>
      </p:sp>
      <p:sp>
        <p:nvSpPr>
          <p:cNvPr id="20510" name="矩形 98"/>
          <p:cNvSpPr>
            <a:spLocks noChangeArrowheads="1"/>
          </p:cNvSpPr>
          <p:nvPr/>
        </p:nvSpPr>
        <p:spPr bwMode="auto">
          <a:xfrm>
            <a:off x="863600" y="2722563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rgbClr val="EFA2A4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2400">
              <a:solidFill>
                <a:srgbClr val="EFA2A4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0511" name="矩形 99"/>
          <p:cNvSpPr>
            <a:spLocks noChangeArrowheads="1"/>
          </p:cNvSpPr>
          <p:nvPr/>
        </p:nvSpPr>
        <p:spPr bwMode="auto">
          <a:xfrm>
            <a:off x="900113" y="3140075"/>
            <a:ext cx="32750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</a:rPr>
              <a:t>Add</a:t>
            </a:r>
            <a:r>
              <a:rPr lang="zh-CN" altLang="en-US" sz="1600">
                <a:solidFill>
                  <a:schemeClr val="bg1"/>
                </a:solidFill>
              </a:rPr>
              <a:t> </a:t>
            </a:r>
            <a:r>
              <a:rPr lang="en-US" altLang="zh-CN" sz="1600">
                <a:solidFill>
                  <a:schemeClr val="bg1"/>
                </a:solidFill>
              </a:rPr>
              <a:t>your text here , and all of the text is editable. Sharpoint enables your speech to be more powerful.</a:t>
            </a:r>
          </a:p>
        </p:txBody>
      </p:sp>
      <p:sp>
        <p:nvSpPr>
          <p:cNvPr id="20512" name="矩形 100"/>
          <p:cNvSpPr>
            <a:spLocks noChangeArrowheads="1"/>
          </p:cNvSpPr>
          <p:nvPr/>
        </p:nvSpPr>
        <p:spPr bwMode="auto">
          <a:xfrm>
            <a:off x="1570038" y="49752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rgbClr val="9DCDE7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2400">
              <a:solidFill>
                <a:srgbClr val="9DCDE7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0513" name="矩形 101"/>
          <p:cNvSpPr>
            <a:spLocks noChangeArrowheads="1"/>
          </p:cNvSpPr>
          <p:nvPr/>
        </p:nvSpPr>
        <p:spPr bwMode="auto">
          <a:xfrm>
            <a:off x="1606550" y="5392738"/>
            <a:ext cx="32750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</a:rPr>
              <a:t>Add</a:t>
            </a:r>
            <a:r>
              <a:rPr lang="zh-CN" altLang="en-US" sz="1600">
                <a:solidFill>
                  <a:schemeClr val="bg1"/>
                </a:solidFill>
              </a:rPr>
              <a:t> </a:t>
            </a:r>
            <a:r>
              <a:rPr lang="en-US" altLang="zh-CN" sz="1600">
                <a:solidFill>
                  <a:schemeClr val="bg1"/>
                </a:solidFill>
              </a:rPr>
              <a:t>your text here , and all of the text is editable. Sharpoint enables your speech to be more powerful.</a:t>
            </a:r>
          </a:p>
        </p:txBody>
      </p:sp>
      <p:grpSp>
        <p:nvGrpSpPr>
          <p:cNvPr id="20514" name="组合 33"/>
          <p:cNvGrpSpPr>
            <a:grpSpLocks/>
          </p:cNvGrpSpPr>
          <p:nvPr/>
        </p:nvGrpSpPr>
        <p:grpSpPr bwMode="auto">
          <a:xfrm>
            <a:off x="4092575" y="2593975"/>
            <a:ext cx="763588" cy="766763"/>
            <a:chOff x="0" y="0"/>
            <a:chExt cx="763685" cy="766644"/>
          </a:xfrm>
        </p:grpSpPr>
        <p:sp>
          <p:nvSpPr>
            <p:cNvPr id="20515" name="Oval 25"/>
            <p:cNvSpPr>
              <a:spLocks noChangeArrowheads="1"/>
            </p:cNvSpPr>
            <p:nvPr/>
          </p:nvSpPr>
          <p:spPr bwMode="auto">
            <a:xfrm rot="6975686">
              <a:off x="-1479" y="1477"/>
              <a:ext cx="766644" cy="763685"/>
            </a:xfrm>
            <a:prstGeom prst="ellipse">
              <a:avLst/>
            </a:prstGeom>
            <a:gradFill rotWithShape="0">
              <a:gsLst>
                <a:gs pos="0">
                  <a:srgbClr val="EFA2A4"/>
                </a:gs>
                <a:gs pos="41000">
                  <a:srgbClr val="EFA2A4"/>
                </a:gs>
                <a:gs pos="100000">
                  <a:srgbClr val="D987C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0516" name="组 3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214" y="228743"/>
              <a:ext cx="493776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517" name="组合 62"/>
          <p:cNvGrpSpPr>
            <a:grpSpLocks/>
          </p:cNvGrpSpPr>
          <p:nvPr/>
        </p:nvGrpSpPr>
        <p:grpSpPr bwMode="auto">
          <a:xfrm>
            <a:off x="4911725" y="4210050"/>
            <a:ext cx="765175" cy="765175"/>
            <a:chOff x="0" y="0"/>
            <a:chExt cx="763684" cy="765164"/>
          </a:xfrm>
        </p:grpSpPr>
        <p:sp>
          <p:nvSpPr>
            <p:cNvPr id="20518" name="Oval 10"/>
            <p:cNvSpPr>
              <a:spLocks noChangeArrowheads="1"/>
            </p:cNvSpPr>
            <p:nvPr/>
          </p:nvSpPr>
          <p:spPr bwMode="auto">
            <a:xfrm rot="6975686">
              <a:off x="-740" y="740"/>
              <a:ext cx="765164" cy="763684"/>
            </a:xfrm>
            <a:prstGeom prst="ellipse">
              <a:avLst/>
            </a:prstGeom>
            <a:gradFill rotWithShape="1">
              <a:gsLst>
                <a:gs pos="0">
                  <a:srgbClr val="9DCDE7"/>
                </a:gs>
                <a:gs pos="33000">
                  <a:srgbClr val="9DCDE7"/>
                </a:gs>
                <a:gs pos="100000">
                  <a:srgbClr val="9FB8D4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0519" name="组合 108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2056" y="209541"/>
              <a:ext cx="377952" cy="37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520" name="组合 34"/>
          <p:cNvGrpSpPr>
            <a:grpSpLocks/>
          </p:cNvGrpSpPr>
          <p:nvPr/>
        </p:nvGrpSpPr>
        <p:grpSpPr bwMode="auto">
          <a:xfrm>
            <a:off x="6562725" y="2327275"/>
            <a:ext cx="763588" cy="766763"/>
            <a:chOff x="0" y="0"/>
            <a:chExt cx="763685" cy="766644"/>
          </a:xfrm>
        </p:grpSpPr>
        <p:sp>
          <p:nvSpPr>
            <p:cNvPr id="20521" name="Oval 20"/>
            <p:cNvSpPr>
              <a:spLocks noChangeArrowheads="1"/>
            </p:cNvSpPr>
            <p:nvPr/>
          </p:nvSpPr>
          <p:spPr bwMode="auto">
            <a:xfrm rot="6975686">
              <a:off x="-1479" y="1477"/>
              <a:ext cx="766644" cy="763685"/>
            </a:xfrm>
            <a:prstGeom prst="ellipse">
              <a:avLst/>
            </a:prstGeom>
            <a:gradFill rotWithShape="0">
              <a:gsLst>
                <a:gs pos="0">
                  <a:srgbClr val="C7DD75"/>
                </a:gs>
                <a:gs pos="41000">
                  <a:srgbClr val="C7DD75"/>
                </a:gs>
                <a:gs pos="100000">
                  <a:srgbClr val="92D05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22" name="Freeform 175"/>
            <p:cNvSpPr>
              <a:spLocks noEditPoints="1" noChangeArrowheads="1"/>
            </p:cNvSpPr>
            <p:nvPr/>
          </p:nvSpPr>
          <p:spPr bwMode="auto">
            <a:xfrm>
              <a:off x="206378" y="186828"/>
              <a:ext cx="406400" cy="415925"/>
            </a:xfrm>
            <a:custGeom>
              <a:avLst/>
              <a:gdLst>
                <a:gd name="T0" fmla="*/ 85 w 86"/>
                <a:gd name="T1" fmla="*/ 81 h 88"/>
                <a:gd name="T2" fmla="*/ 10 w 86"/>
                <a:gd name="T3" fmla="*/ 81 h 88"/>
                <a:gd name="T4" fmla="*/ 22 w 86"/>
                <a:gd name="T5" fmla="*/ 49 h 88"/>
                <a:gd name="T6" fmla="*/ 31 w 86"/>
                <a:gd name="T7" fmla="*/ 64 h 88"/>
                <a:gd name="T8" fmla="*/ 33 w 86"/>
                <a:gd name="T9" fmla="*/ 65 h 88"/>
                <a:gd name="T10" fmla="*/ 35 w 86"/>
                <a:gd name="T11" fmla="*/ 64 h 88"/>
                <a:gd name="T12" fmla="*/ 49 w 86"/>
                <a:gd name="T13" fmla="*/ 37 h 88"/>
                <a:gd name="T14" fmla="*/ 55 w 86"/>
                <a:gd name="T15" fmla="*/ 48 h 88"/>
                <a:gd name="T16" fmla="*/ 57 w 86"/>
                <a:gd name="T17" fmla="*/ 49 h 88"/>
                <a:gd name="T18" fmla="*/ 59 w 86"/>
                <a:gd name="T19" fmla="*/ 48 h 88"/>
                <a:gd name="T20" fmla="*/ 69 w 86"/>
                <a:gd name="T21" fmla="*/ 26 h 88"/>
                <a:gd name="T22" fmla="*/ 75 w 86"/>
                <a:gd name="T23" fmla="*/ 28 h 88"/>
                <a:gd name="T24" fmla="*/ 75 w 86"/>
                <a:gd name="T25" fmla="*/ 29 h 88"/>
                <a:gd name="T26" fmla="*/ 77 w 86"/>
                <a:gd name="T27" fmla="*/ 28 h 88"/>
                <a:gd name="T28" fmla="*/ 78 w 86"/>
                <a:gd name="T29" fmla="*/ 26 h 88"/>
                <a:gd name="T30" fmla="*/ 79 w 86"/>
                <a:gd name="T31" fmla="*/ 3 h 88"/>
                <a:gd name="T32" fmla="*/ 78 w 86"/>
                <a:gd name="T33" fmla="*/ 1 h 88"/>
                <a:gd name="T34" fmla="*/ 75 w 86"/>
                <a:gd name="T35" fmla="*/ 1 h 88"/>
                <a:gd name="T36" fmla="*/ 59 w 86"/>
                <a:gd name="T37" fmla="*/ 19 h 88"/>
                <a:gd name="T38" fmla="*/ 59 w 86"/>
                <a:gd name="T39" fmla="*/ 21 h 88"/>
                <a:gd name="T40" fmla="*/ 60 w 86"/>
                <a:gd name="T41" fmla="*/ 23 h 88"/>
                <a:gd name="T42" fmla="*/ 65 w 86"/>
                <a:gd name="T43" fmla="*/ 24 h 88"/>
                <a:gd name="T44" fmla="*/ 57 w 86"/>
                <a:gd name="T45" fmla="*/ 42 h 88"/>
                <a:gd name="T46" fmla="*/ 50 w 86"/>
                <a:gd name="T47" fmla="*/ 31 h 88"/>
                <a:gd name="T48" fmla="*/ 48 w 86"/>
                <a:gd name="T49" fmla="*/ 30 h 88"/>
                <a:gd name="T50" fmla="*/ 46 w 86"/>
                <a:gd name="T51" fmla="*/ 31 h 88"/>
                <a:gd name="T52" fmla="*/ 33 w 86"/>
                <a:gd name="T53" fmla="*/ 58 h 88"/>
                <a:gd name="T54" fmla="*/ 24 w 86"/>
                <a:gd name="T55" fmla="*/ 42 h 88"/>
                <a:gd name="T56" fmla="*/ 21 w 86"/>
                <a:gd name="T57" fmla="*/ 41 h 88"/>
                <a:gd name="T58" fmla="*/ 19 w 86"/>
                <a:gd name="T59" fmla="*/ 43 h 88"/>
                <a:gd name="T60" fmla="*/ 8 w 86"/>
                <a:gd name="T61" fmla="*/ 74 h 88"/>
                <a:gd name="T62" fmla="*/ 8 w 86"/>
                <a:gd name="T63" fmla="*/ 3 h 88"/>
                <a:gd name="T64" fmla="*/ 6 w 86"/>
                <a:gd name="T65" fmla="*/ 2 h 88"/>
                <a:gd name="T66" fmla="*/ 5 w 86"/>
                <a:gd name="T67" fmla="*/ 3 h 88"/>
                <a:gd name="T68" fmla="*/ 5 w 86"/>
                <a:gd name="T69" fmla="*/ 80 h 88"/>
                <a:gd name="T70" fmla="*/ 5 w 86"/>
                <a:gd name="T71" fmla="*/ 80 h 88"/>
                <a:gd name="T72" fmla="*/ 5 w 86"/>
                <a:gd name="T73" fmla="*/ 81 h 88"/>
                <a:gd name="T74" fmla="*/ 2 w 86"/>
                <a:gd name="T75" fmla="*/ 81 h 88"/>
                <a:gd name="T76" fmla="*/ 0 w 86"/>
                <a:gd name="T77" fmla="*/ 82 h 88"/>
                <a:gd name="T78" fmla="*/ 2 w 86"/>
                <a:gd name="T79" fmla="*/ 83 h 88"/>
                <a:gd name="T80" fmla="*/ 5 w 86"/>
                <a:gd name="T81" fmla="*/ 83 h 88"/>
                <a:gd name="T82" fmla="*/ 5 w 86"/>
                <a:gd name="T83" fmla="*/ 87 h 88"/>
                <a:gd name="T84" fmla="*/ 6 w 86"/>
                <a:gd name="T85" fmla="*/ 88 h 88"/>
                <a:gd name="T86" fmla="*/ 8 w 86"/>
                <a:gd name="T87" fmla="*/ 87 h 88"/>
                <a:gd name="T88" fmla="*/ 8 w 86"/>
                <a:gd name="T89" fmla="*/ 83 h 88"/>
                <a:gd name="T90" fmla="*/ 8 w 86"/>
                <a:gd name="T91" fmla="*/ 83 h 88"/>
                <a:gd name="T92" fmla="*/ 85 w 86"/>
                <a:gd name="T93" fmla="*/ 83 h 88"/>
                <a:gd name="T94" fmla="*/ 86 w 86"/>
                <a:gd name="T95" fmla="*/ 82 h 88"/>
                <a:gd name="T96" fmla="*/ 85 w 86"/>
                <a:gd name="T97" fmla="*/ 81 h 88"/>
                <a:gd name="T98" fmla="*/ 74 w 86"/>
                <a:gd name="T99" fmla="*/ 10 h 88"/>
                <a:gd name="T100" fmla="*/ 73 w 86"/>
                <a:gd name="T101" fmla="*/ 23 h 88"/>
                <a:gd name="T102" fmla="*/ 65 w 86"/>
                <a:gd name="T103" fmla="*/ 19 h 88"/>
                <a:gd name="T104" fmla="*/ 74 w 86"/>
                <a:gd name="T105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" h="88">
                  <a:moveTo>
                    <a:pt x="85" y="81"/>
                  </a:moveTo>
                  <a:cubicBezTo>
                    <a:pt x="10" y="81"/>
                    <a:pt x="10" y="81"/>
                    <a:pt x="10" y="81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5"/>
                    <a:pt x="32" y="65"/>
                    <a:pt x="33" y="65"/>
                  </a:cubicBezTo>
                  <a:cubicBezTo>
                    <a:pt x="34" y="65"/>
                    <a:pt x="35" y="65"/>
                    <a:pt x="35" y="64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9"/>
                    <a:pt x="56" y="49"/>
                    <a:pt x="57" y="49"/>
                  </a:cubicBezTo>
                  <a:cubicBezTo>
                    <a:pt x="58" y="49"/>
                    <a:pt x="59" y="49"/>
                    <a:pt x="59" y="4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29"/>
                    <a:pt x="76" y="29"/>
                    <a:pt x="77" y="28"/>
                  </a:cubicBezTo>
                  <a:cubicBezTo>
                    <a:pt x="77" y="28"/>
                    <a:pt x="78" y="27"/>
                    <a:pt x="78" y="26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1"/>
                    <a:pt x="78" y="1"/>
                  </a:cubicBezTo>
                  <a:cubicBezTo>
                    <a:pt x="77" y="0"/>
                    <a:pt x="76" y="1"/>
                    <a:pt x="75" y="1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19"/>
                    <a:pt x="59" y="20"/>
                    <a:pt x="59" y="21"/>
                  </a:cubicBezTo>
                  <a:cubicBezTo>
                    <a:pt x="59" y="22"/>
                    <a:pt x="59" y="22"/>
                    <a:pt x="60" y="23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0"/>
                    <a:pt x="49" y="30"/>
                    <a:pt x="48" y="30"/>
                  </a:cubicBezTo>
                  <a:cubicBezTo>
                    <a:pt x="47" y="30"/>
                    <a:pt x="47" y="30"/>
                    <a:pt x="46" y="31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3" y="42"/>
                    <a:pt x="22" y="41"/>
                    <a:pt x="21" y="41"/>
                  </a:cubicBezTo>
                  <a:cubicBezTo>
                    <a:pt x="21" y="41"/>
                    <a:pt x="20" y="42"/>
                    <a:pt x="19" y="4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1"/>
                    <a:pt x="5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81"/>
                    <a:pt x="0" y="81"/>
                    <a:pt x="0" y="82"/>
                  </a:cubicBezTo>
                  <a:cubicBezTo>
                    <a:pt x="0" y="83"/>
                    <a:pt x="1" y="83"/>
                    <a:pt x="2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7"/>
                    <a:pt x="6" y="88"/>
                    <a:pt x="6" y="88"/>
                  </a:cubicBezTo>
                  <a:cubicBezTo>
                    <a:pt x="7" y="88"/>
                    <a:pt x="8" y="87"/>
                    <a:pt x="8" y="87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6" y="83"/>
                    <a:pt x="86" y="83"/>
                    <a:pt x="86" y="82"/>
                  </a:cubicBezTo>
                  <a:cubicBezTo>
                    <a:pt x="86" y="81"/>
                    <a:pt x="86" y="81"/>
                    <a:pt x="85" y="81"/>
                  </a:cubicBezTo>
                  <a:close/>
                  <a:moveTo>
                    <a:pt x="74" y="10"/>
                  </a:moveTo>
                  <a:cubicBezTo>
                    <a:pt x="73" y="23"/>
                    <a:pt x="73" y="23"/>
                    <a:pt x="73" y="23"/>
                  </a:cubicBezTo>
                  <a:cubicBezTo>
                    <a:pt x="65" y="19"/>
                    <a:pt x="65" y="19"/>
                    <a:pt x="65" y="19"/>
                  </a:cubicBezTo>
                  <a:lnTo>
                    <a:pt x="74" y="10"/>
                  </a:lnTo>
                  <a:close/>
                </a:path>
              </a:pathLst>
            </a:custGeom>
            <a:solidFill>
              <a:srgbClr val="292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0523" name="组合 61"/>
          <p:cNvGrpSpPr>
            <a:grpSpLocks/>
          </p:cNvGrpSpPr>
          <p:nvPr/>
        </p:nvGrpSpPr>
        <p:grpSpPr bwMode="auto">
          <a:xfrm>
            <a:off x="6464300" y="3721100"/>
            <a:ext cx="763588" cy="766763"/>
            <a:chOff x="0" y="0"/>
            <a:chExt cx="763685" cy="766644"/>
          </a:xfrm>
        </p:grpSpPr>
        <p:sp>
          <p:nvSpPr>
            <p:cNvPr id="20524" name="Oval 5"/>
            <p:cNvSpPr>
              <a:spLocks noChangeArrowheads="1"/>
            </p:cNvSpPr>
            <p:nvPr/>
          </p:nvSpPr>
          <p:spPr bwMode="auto">
            <a:xfrm rot="7826351">
              <a:off x="-1479" y="1477"/>
              <a:ext cx="766644" cy="763685"/>
            </a:xfrm>
            <a:prstGeom prst="ellipse">
              <a:avLst/>
            </a:prstGeom>
            <a:gradFill rotWithShape="1">
              <a:gsLst>
                <a:gs pos="0">
                  <a:srgbClr val="FEBE24"/>
                </a:gs>
                <a:gs pos="41000">
                  <a:srgbClr val="FEBE24"/>
                </a:gs>
                <a:gs pos="100000">
                  <a:srgbClr val="FFD96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25" name="Freeform 238"/>
            <p:cNvSpPr>
              <a:spLocks noEditPoints="1" noChangeArrowheads="1"/>
            </p:cNvSpPr>
            <p:nvPr/>
          </p:nvSpPr>
          <p:spPr bwMode="auto">
            <a:xfrm>
              <a:off x="108374" y="226017"/>
              <a:ext cx="547688" cy="385763"/>
            </a:xfrm>
            <a:custGeom>
              <a:avLst/>
              <a:gdLst>
                <a:gd name="T0" fmla="*/ 91 w 116"/>
                <a:gd name="T1" fmla="*/ 1 h 82"/>
                <a:gd name="T2" fmla="*/ 71 w 116"/>
                <a:gd name="T3" fmla="*/ 11 h 82"/>
                <a:gd name="T4" fmla="*/ 70 w 116"/>
                <a:gd name="T5" fmla="*/ 14 h 82"/>
                <a:gd name="T6" fmla="*/ 61 w 116"/>
                <a:gd name="T7" fmla="*/ 17 h 82"/>
                <a:gd name="T8" fmla="*/ 58 w 116"/>
                <a:gd name="T9" fmla="*/ 21 h 82"/>
                <a:gd name="T10" fmla="*/ 55 w 116"/>
                <a:gd name="T11" fmla="*/ 17 h 82"/>
                <a:gd name="T12" fmla="*/ 46 w 116"/>
                <a:gd name="T13" fmla="*/ 15 h 82"/>
                <a:gd name="T14" fmla="*/ 45 w 116"/>
                <a:gd name="T15" fmla="*/ 11 h 82"/>
                <a:gd name="T16" fmla="*/ 25 w 116"/>
                <a:gd name="T17" fmla="*/ 2 h 82"/>
                <a:gd name="T18" fmla="*/ 1 w 116"/>
                <a:gd name="T19" fmla="*/ 34 h 82"/>
                <a:gd name="T20" fmla="*/ 16 w 116"/>
                <a:gd name="T21" fmla="*/ 50 h 82"/>
                <a:gd name="T22" fmla="*/ 18 w 116"/>
                <a:gd name="T23" fmla="*/ 49 h 82"/>
                <a:gd name="T24" fmla="*/ 42 w 116"/>
                <a:gd name="T25" fmla="*/ 67 h 82"/>
                <a:gd name="T26" fmla="*/ 65 w 116"/>
                <a:gd name="T27" fmla="*/ 82 h 82"/>
                <a:gd name="T28" fmla="*/ 91 w 116"/>
                <a:gd name="T29" fmla="*/ 62 h 82"/>
                <a:gd name="T30" fmla="*/ 92 w 116"/>
                <a:gd name="T31" fmla="*/ 60 h 82"/>
                <a:gd name="T32" fmla="*/ 98 w 116"/>
                <a:gd name="T33" fmla="*/ 48 h 82"/>
                <a:gd name="T34" fmla="*/ 101 w 116"/>
                <a:gd name="T35" fmla="*/ 49 h 82"/>
                <a:gd name="T36" fmla="*/ 102 w 116"/>
                <a:gd name="T37" fmla="*/ 49 h 82"/>
                <a:gd name="T38" fmla="*/ 116 w 116"/>
                <a:gd name="T39" fmla="*/ 31 h 82"/>
                <a:gd name="T40" fmla="*/ 6 w 116"/>
                <a:gd name="T41" fmla="*/ 33 h 82"/>
                <a:gd name="T42" fmla="*/ 41 w 116"/>
                <a:gd name="T43" fmla="*/ 14 h 82"/>
                <a:gd name="T44" fmla="*/ 85 w 116"/>
                <a:gd name="T45" fmla="*/ 64 h 82"/>
                <a:gd name="T46" fmla="*/ 65 w 116"/>
                <a:gd name="T47" fmla="*/ 50 h 82"/>
                <a:gd name="T48" fmla="*/ 78 w 116"/>
                <a:gd name="T49" fmla="*/ 69 h 82"/>
                <a:gd name="T50" fmla="*/ 61 w 116"/>
                <a:gd name="T51" fmla="*/ 57 h 82"/>
                <a:gd name="T52" fmla="*/ 70 w 116"/>
                <a:gd name="T53" fmla="*/ 75 h 82"/>
                <a:gd name="T54" fmla="*/ 55 w 116"/>
                <a:gd name="T55" fmla="*/ 65 h 82"/>
                <a:gd name="T56" fmla="*/ 65 w 116"/>
                <a:gd name="T57" fmla="*/ 79 h 82"/>
                <a:gd name="T58" fmla="*/ 20 w 116"/>
                <a:gd name="T59" fmla="*/ 46 h 82"/>
                <a:gd name="T60" fmla="*/ 55 w 116"/>
                <a:gd name="T61" fmla="*/ 19 h 82"/>
                <a:gd name="T62" fmla="*/ 55 w 116"/>
                <a:gd name="T63" fmla="*/ 26 h 82"/>
                <a:gd name="T64" fmla="*/ 47 w 116"/>
                <a:gd name="T65" fmla="*/ 40 h 82"/>
                <a:gd name="T66" fmla="*/ 53 w 116"/>
                <a:gd name="T67" fmla="*/ 45 h 82"/>
                <a:gd name="T68" fmla="*/ 64 w 116"/>
                <a:gd name="T69" fmla="*/ 34 h 82"/>
                <a:gd name="T70" fmla="*/ 85 w 116"/>
                <a:gd name="T71" fmla="*/ 57 h 82"/>
                <a:gd name="T72" fmla="*/ 89 w 116"/>
                <a:gd name="T73" fmla="*/ 61 h 82"/>
                <a:gd name="T74" fmla="*/ 86 w 116"/>
                <a:gd name="T75" fmla="*/ 55 h 82"/>
                <a:gd name="T76" fmla="*/ 65 w 116"/>
                <a:gd name="T77" fmla="*/ 31 h 82"/>
                <a:gd name="T78" fmla="*/ 64 w 116"/>
                <a:gd name="T79" fmla="*/ 31 h 82"/>
                <a:gd name="T80" fmla="*/ 53 w 116"/>
                <a:gd name="T81" fmla="*/ 42 h 82"/>
                <a:gd name="T82" fmla="*/ 57 w 116"/>
                <a:gd name="T83" fmla="*/ 28 h 82"/>
                <a:gd name="T84" fmla="*/ 73 w 116"/>
                <a:gd name="T85" fmla="*/ 17 h 82"/>
                <a:gd name="T86" fmla="*/ 86 w 116"/>
                <a:gd name="T87" fmla="*/ 55 h 82"/>
                <a:gd name="T88" fmla="*/ 76 w 116"/>
                <a:gd name="T89" fmla="*/ 14 h 82"/>
                <a:gd name="T90" fmla="*/ 111 w 116"/>
                <a:gd name="T91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6" h="82">
                  <a:moveTo>
                    <a:pt x="116" y="31"/>
                  </a:moveTo>
                  <a:cubicBezTo>
                    <a:pt x="91" y="1"/>
                    <a:pt x="91" y="1"/>
                    <a:pt x="91" y="1"/>
                  </a:cubicBezTo>
                  <a:cubicBezTo>
                    <a:pt x="90" y="0"/>
                    <a:pt x="89" y="0"/>
                    <a:pt x="88" y="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0" y="11"/>
                    <a:pt x="70" y="12"/>
                    <a:pt x="70" y="12"/>
                  </a:cubicBezTo>
                  <a:cubicBezTo>
                    <a:pt x="70" y="13"/>
                    <a:pt x="70" y="14"/>
                    <a:pt x="70" y="14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7"/>
                    <a:pt x="60" y="17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5" y="1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7" y="14"/>
                    <a:pt x="47" y="14"/>
                    <a:pt x="47" y="13"/>
                  </a:cubicBezTo>
                  <a:cubicBezTo>
                    <a:pt x="47" y="12"/>
                    <a:pt x="46" y="12"/>
                    <a:pt x="45" y="1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6" y="1"/>
                    <a:pt x="25" y="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2"/>
                    <a:pt x="0" y="33"/>
                    <a:pt x="1" y="34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5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7" y="49"/>
                    <a:pt x="18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64" y="81"/>
                    <a:pt x="65" y="82"/>
                    <a:pt x="65" y="82"/>
                  </a:cubicBezTo>
                  <a:cubicBezTo>
                    <a:pt x="65" y="82"/>
                    <a:pt x="65" y="81"/>
                    <a:pt x="65" y="81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2" y="62"/>
                    <a:pt x="92" y="62"/>
                    <a:pt x="92" y="61"/>
                  </a:cubicBezTo>
                  <a:cubicBezTo>
                    <a:pt x="92" y="61"/>
                    <a:pt x="92" y="61"/>
                    <a:pt x="92" y="60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9" y="49"/>
                    <a:pt x="100" y="49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9"/>
                    <a:pt x="102" y="49"/>
                    <a:pt x="102" y="49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3"/>
                    <a:pt x="116" y="32"/>
                    <a:pt x="116" y="31"/>
                  </a:cubicBezTo>
                  <a:close/>
                  <a:moveTo>
                    <a:pt x="16" y="44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1" y="14"/>
                    <a:pt x="41" y="14"/>
                    <a:pt x="41" y="14"/>
                  </a:cubicBezTo>
                  <a:lnTo>
                    <a:pt x="16" y="44"/>
                  </a:lnTo>
                  <a:close/>
                  <a:moveTo>
                    <a:pt x="85" y="64"/>
                  </a:moveTo>
                  <a:cubicBezTo>
                    <a:pt x="67" y="48"/>
                    <a:pt x="67" y="48"/>
                    <a:pt x="67" y="48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9"/>
                    <a:pt x="46" y="39"/>
                    <a:pt x="47" y="40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9" y="61"/>
                    <a:pt x="89" y="61"/>
                    <a:pt x="89" y="61"/>
                  </a:cubicBezTo>
                  <a:lnTo>
                    <a:pt x="85" y="64"/>
                  </a:lnTo>
                  <a:close/>
                  <a:moveTo>
                    <a:pt x="86" y="55"/>
                  </a:moveTo>
                  <a:cubicBezTo>
                    <a:pt x="68" y="36"/>
                    <a:pt x="68" y="36"/>
                    <a:pt x="68" y="36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3" y="31"/>
                    <a:pt x="63" y="31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97" y="46"/>
                    <a:pt x="97" y="46"/>
                    <a:pt x="97" y="46"/>
                  </a:cubicBezTo>
                  <a:lnTo>
                    <a:pt x="86" y="55"/>
                  </a:lnTo>
                  <a:close/>
                  <a:moveTo>
                    <a:pt x="101" y="43"/>
                  </a:moveTo>
                  <a:cubicBezTo>
                    <a:pt x="76" y="14"/>
                    <a:pt x="76" y="14"/>
                    <a:pt x="76" y="14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111" y="32"/>
                    <a:pt x="111" y="32"/>
                    <a:pt x="111" y="32"/>
                  </a:cubicBezTo>
                  <a:lnTo>
                    <a:pt x="101" y="43"/>
                  </a:lnTo>
                  <a:close/>
                </a:path>
              </a:pathLst>
            </a:custGeom>
            <a:solidFill>
              <a:srgbClr val="292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7793038" y="5303838"/>
            <a:ext cx="4217987" cy="652462"/>
          </a:xfrm>
        </p:spPr>
        <p:txBody>
          <a:bodyPr/>
          <a:lstStyle/>
          <a:p>
            <a:r>
              <a:rPr lang="zh-CN" altLang="en-US" sz="28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在这里添加发展历程</a:t>
            </a:r>
          </a:p>
        </p:txBody>
      </p:sp>
      <p:sp>
        <p:nvSpPr>
          <p:cNvPr id="21506" name="矩形 19"/>
          <p:cNvSpPr>
            <a:spLocks noChangeArrowheads="1"/>
          </p:cNvSpPr>
          <p:nvPr/>
        </p:nvSpPr>
        <p:spPr bwMode="auto">
          <a:xfrm>
            <a:off x="7650163" y="5861050"/>
            <a:ext cx="3929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添加你的内容，尽量使内容简练、逻辑分明哦！</a:t>
            </a:r>
            <a:endParaRPr 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历程发展的具体内容，要随着你的演讲改变哦</a:t>
            </a:r>
            <a:r>
              <a:rPr lang="en-US" altLang="zh-CN" sz="140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~</a:t>
            </a:r>
            <a:endParaRPr lang="zh-CN" altLang="en-US" sz="140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21507" name="直接连接符 20"/>
          <p:cNvCxnSpPr>
            <a:cxnSpLocks noChangeShapeType="1"/>
          </p:cNvCxnSpPr>
          <p:nvPr/>
        </p:nvCxnSpPr>
        <p:spPr bwMode="auto">
          <a:xfrm>
            <a:off x="7516813" y="5470525"/>
            <a:ext cx="0" cy="882650"/>
          </a:xfrm>
          <a:prstGeom prst="line">
            <a:avLst/>
          </a:prstGeom>
          <a:noFill/>
          <a:ln w="28575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08" name="直接连接符 23"/>
          <p:cNvCxnSpPr>
            <a:cxnSpLocks noChangeShapeType="1"/>
          </p:cNvCxnSpPr>
          <p:nvPr/>
        </p:nvCxnSpPr>
        <p:spPr bwMode="auto">
          <a:xfrm>
            <a:off x="11572875" y="5454650"/>
            <a:ext cx="0" cy="881063"/>
          </a:xfrm>
          <a:prstGeom prst="line">
            <a:avLst/>
          </a:prstGeom>
          <a:noFill/>
          <a:ln w="28575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09" name="矩形 5"/>
          <p:cNvSpPr>
            <a:spLocks noChangeArrowheads="1"/>
          </p:cNvSpPr>
          <p:nvPr/>
        </p:nvSpPr>
        <p:spPr bwMode="auto">
          <a:xfrm>
            <a:off x="2682875" y="1190625"/>
            <a:ext cx="873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C7DD75"/>
                </a:solidFill>
                <a:latin typeface="Impact" panose="020B0806030902050204" pitchFamily="34" charset="0"/>
                <a:ea typeface="幼圆" panose="02010509060101010101" pitchFamily="49" charset="-122"/>
              </a:rPr>
              <a:t>2012</a:t>
            </a:r>
            <a:endParaRPr lang="zh-CN" altLang="en-US">
              <a:solidFill>
                <a:srgbClr val="C7DD75"/>
              </a:solidFill>
              <a:latin typeface="Impact" panose="020B0806030902050204" pitchFamily="34" charset="0"/>
              <a:ea typeface="幼圆" panose="02010509060101010101" pitchFamily="49" charset="-122"/>
            </a:endParaRPr>
          </a:p>
        </p:txBody>
      </p:sp>
      <p:sp>
        <p:nvSpPr>
          <p:cNvPr id="21510" name="矩形 52"/>
          <p:cNvSpPr>
            <a:spLocks noChangeArrowheads="1"/>
          </p:cNvSpPr>
          <p:nvPr/>
        </p:nvSpPr>
        <p:spPr bwMode="auto">
          <a:xfrm>
            <a:off x="1163638" y="4830763"/>
            <a:ext cx="828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FFC000"/>
                </a:solidFill>
                <a:latin typeface="Impact" panose="020B0806030902050204" pitchFamily="34" charset="0"/>
                <a:ea typeface="幼圆" panose="02010509060101010101" pitchFamily="49" charset="-122"/>
              </a:rPr>
              <a:t>2011</a:t>
            </a:r>
          </a:p>
        </p:txBody>
      </p:sp>
      <p:sp>
        <p:nvSpPr>
          <p:cNvPr id="21511" name="矩形 55"/>
          <p:cNvSpPr>
            <a:spLocks noChangeArrowheads="1"/>
          </p:cNvSpPr>
          <p:nvPr/>
        </p:nvSpPr>
        <p:spPr bwMode="auto">
          <a:xfrm>
            <a:off x="5962650" y="771525"/>
            <a:ext cx="873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EFA2A4"/>
                </a:solidFill>
                <a:latin typeface="Impact" panose="020B0806030902050204" pitchFamily="34" charset="0"/>
                <a:ea typeface="幼圆" panose="02010509060101010101" pitchFamily="49" charset="-122"/>
              </a:rPr>
              <a:t>2014</a:t>
            </a:r>
            <a:endParaRPr lang="zh-CN" altLang="en-US">
              <a:solidFill>
                <a:srgbClr val="EFA2A4"/>
              </a:solidFill>
              <a:latin typeface="Impact" panose="020B0806030902050204" pitchFamily="34" charset="0"/>
              <a:ea typeface="幼圆" panose="02010509060101010101" pitchFamily="49" charset="-122"/>
            </a:endParaRPr>
          </a:p>
        </p:txBody>
      </p:sp>
      <p:sp>
        <p:nvSpPr>
          <p:cNvPr id="21512" name="矩形 58"/>
          <p:cNvSpPr>
            <a:spLocks noChangeArrowheads="1"/>
          </p:cNvSpPr>
          <p:nvPr/>
        </p:nvSpPr>
        <p:spPr bwMode="auto">
          <a:xfrm>
            <a:off x="4240213" y="4514850"/>
            <a:ext cx="884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9FB8D4"/>
                </a:solidFill>
                <a:latin typeface="Impact" panose="020B0806030902050204" pitchFamily="34" charset="0"/>
                <a:ea typeface="幼圆" panose="02010509060101010101" pitchFamily="49" charset="-122"/>
              </a:rPr>
              <a:t>2013</a:t>
            </a:r>
            <a:endParaRPr lang="zh-CN" altLang="en-US">
              <a:solidFill>
                <a:srgbClr val="9FB8D4"/>
              </a:solidFill>
              <a:latin typeface="Impact" panose="020B0806030902050204" pitchFamily="34" charset="0"/>
              <a:ea typeface="幼圆" panose="02010509060101010101" pitchFamily="49" charset="-122"/>
            </a:endParaRPr>
          </a:p>
        </p:txBody>
      </p:sp>
      <p:sp>
        <p:nvSpPr>
          <p:cNvPr id="21513" name="矩形 67"/>
          <p:cNvSpPr>
            <a:spLocks noChangeArrowheads="1"/>
          </p:cNvSpPr>
          <p:nvPr/>
        </p:nvSpPr>
        <p:spPr bwMode="auto">
          <a:xfrm>
            <a:off x="8923338" y="404813"/>
            <a:ext cx="8874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Impact" panose="020B0806030902050204" pitchFamily="34" charset="0"/>
                <a:ea typeface="幼圆" panose="02010509060101010101" pitchFamily="49" charset="-122"/>
              </a:rPr>
              <a:t>2016</a:t>
            </a:r>
            <a:endParaRPr lang="zh-CN" altLang="en-US">
              <a:solidFill>
                <a:schemeClr val="bg1"/>
              </a:solidFill>
              <a:latin typeface="Impact" panose="020B0806030902050204" pitchFamily="34" charset="0"/>
              <a:ea typeface="幼圆" panose="02010509060101010101" pitchFamily="49" charset="-122"/>
            </a:endParaRPr>
          </a:p>
        </p:txBody>
      </p:sp>
      <p:sp>
        <p:nvSpPr>
          <p:cNvPr id="21514" name="矩形 12"/>
          <p:cNvSpPr>
            <a:spLocks noChangeArrowheads="1"/>
          </p:cNvSpPr>
          <p:nvPr/>
        </p:nvSpPr>
        <p:spPr bwMode="auto">
          <a:xfrm>
            <a:off x="1992313" y="4668838"/>
            <a:ext cx="22875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这里添加</a:t>
            </a:r>
            <a:endParaRPr 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创意萌发的部分</a:t>
            </a:r>
          </a:p>
        </p:txBody>
      </p:sp>
      <p:sp>
        <p:nvSpPr>
          <p:cNvPr id="21515" name="矩形 45"/>
          <p:cNvSpPr>
            <a:spLocks noChangeArrowheads="1"/>
          </p:cNvSpPr>
          <p:nvPr/>
        </p:nvSpPr>
        <p:spPr bwMode="auto">
          <a:xfrm>
            <a:off x="3484563" y="1214438"/>
            <a:ext cx="22875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在这里添加</a:t>
            </a:r>
            <a:endParaRPr 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正式开始的部分</a:t>
            </a:r>
          </a:p>
        </p:txBody>
      </p:sp>
      <p:sp>
        <p:nvSpPr>
          <p:cNvPr id="21516" name="矩形 46"/>
          <p:cNvSpPr>
            <a:spLocks noChangeArrowheads="1"/>
          </p:cNvSpPr>
          <p:nvPr/>
        </p:nvSpPr>
        <p:spPr bwMode="auto">
          <a:xfrm>
            <a:off x="6745288" y="793750"/>
            <a:ext cx="2286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在这里添加</a:t>
            </a:r>
            <a:endParaRPr 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曲折发展的历史</a:t>
            </a:r>
            <a:r>
              <a:rPr 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 </a:t>
            </a:r>
            <a:endParaRPr lang="zh-CN" alt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21517" name="组合 21"/>
          <p:cNvGrpSpPr>
            <a:grpSpLocks/>
          </p:cNvGrpSpPr>
          <p:nvPr/>
        </p:nvGrpSpPr>
        <p:grpSpPr bwMode="auto">
          <a:xfrm>
            <a:off x="2809875" y="1812925"/>
            <a:ext cx="650875" cy="877888"/>
            <a:chOff x="0" y="0"/>
            <a:chExt cx="882021" cy="1191587"/>
          </a:xfrm>
        </p:grpSpPr>
        <p:sp>
          <p:nvSpPr>
            <p:cNvPr id="21518" name="Freeform 9"/>
            <p:cNvSpPr>
              <a:spLocks noChangeArrowheads="1"/>
            </p:cNvSpPr>
            <p:nvPr/>
          </p:nvSpPr>
          <p:spPr bwMode="auto">
            <a:xfrm>
              <a:off x="0" y="0"/>
              <a:ext cx="882021" cy="1191587"/>
            </a:xfrm>
            <a:custGeom>
              <a:avLst/>
              <a:gdLst>
                <a:gd name="T0" fmla="*/ 696 w 773"/>
                <a:gd name="T1" fmla="*/ 618 h 1044"/>
                <a:gd name="T2" fmla="*/ 773 w 773"/>
                <a:gd name="T3" fmla="*/ 387 h 1044"/>
                <a:gd name="T4" fmla="*/ 386 w 773"/>
                <a:gd name="T5" fmla="*/ 0 h 1044"/>
                <a:gd name="T6" fmla="*/ 0 w 773"/>
                <a:gd name="T7" fmla="*/ 387 h 1044"/>
                <a:gd name="T8" fmla="*/ 77 w 773"/>
                <a:gd name="T9" fmla="*/ 618 h 1044"/>
                <a:gd name="T10" fmla="*/ 386 w 773"/>
                <a:gd name="T11" fmla="*/ 1044 h 1044"/>
                <a:gd name="T12" fmla="*/ 696 w 773"/>
                <a:gd name="T13" fmla="*/ 618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3" h="1044">
                  <a:moveTo>
                    <a:pt x="696" y="618"/>
                  </a:moveTo>
                  <a:cubicBezTo>
                    <a:pt x="744" y="553"/>
                    <a:pt x="773" y="473"/>
                    <a:pt x="773" y="387"/>
                  </a:cubicBezTo>
                  <a:cubicBezTo>
                    <a:pt x="773" y="173"/>
                    <a:pt x="600" y="0"/>
                    <a:pt x="386" y="0"/>
                  </a:cubicBezTo>
                  <a:cubicBezTo>
                    <a:pt x="173" y="0"/>
                    <a:pt x="0" y="173"/>
                    <a:pt x="0" y="387"/>
                  </a:cubicBezTo>
                  <a:cubicBezTo>
                    <a:pt x="0" y="473"/>
                    <a:pt x="29" y="553"/>
                    <a:pt x="77" y="618"/>
                  </a:cubicBezTo>
                  <a:cubicBezTo>
                    <a:pt x="386" y="1044"/>
                    <a:pt x="386" y="1044"/>
                    <a:pt x="386" y="1044"/>
                  </a:cubicBezTo>
                  <a:lnTo>
                    <a:pt x="696" y="618"/>
                  </a:lnTo>
                  <a:close/>
                </a:path>
              </a:pathLst>
            </a:custGeom>
            <a:solidFill>
              <a:srgbClr val="C7D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519" name="Freeform 28"/>
            <p:cNvSpPr>
              <a:spLocks noEditPoints="1" noChangeArrowheads="1"/>
            </p:cNvSpPr>
            <p:nvPr/>
          </p:nvSpPr>
          <p:spPr bwMode="auto">
            <a:xfrm>
              <a:off x="158265" y="243002"/>
              <a:ext cx="565150" cy="552450"/>
            </a:xfrm>
            <a:custGeom>
              <a:avLst/>
              <a:gdLst>
                <a:gd name="T0" fmla="*/ 179 w 207"/>
                <a:gd name="T1" fmla="*/ 0 h 202"/>
                <a:gd name="T2" fmla="*/ 28 w 207"/>
                <a:gd name="T3" fmla="*/ 0 h 202"/>
                <a:gd name="T4" fmla="*/ 0 w 207"/>
                <a:gd name="T5" fmla="*/ 28 h 202"/>
                <a:gd name="T6" fmla="*/ 0 w 207"/>
                <a:gd name="T7" fmla="*/ 131 h 202"/>
                <a:gd name="T8" fmla="*/ 28 w 207"/>
                <a:gd name="T9" fmla="*/ 159 h 202"/>
                <a:gd name="T10" fmla="*/ 31 w 207"/>
                <a:gd name="T11" fmla="*/ 159 h 202"/>
                <a:gd name="T12" fmla="*/ 31 w 207"/>
                <a:gd name="T13" fmla="*/ 202 h 202"/>
                <a:gd name="T14" fmla="*/ 93 w 207"/>
                <a:gd name="T15" fmla="*/ 159 h 202"/>
                <a:gd name="T16" fmla="*/ 179 w 207"/>
                <a:gd name="T17" fmla="*/ 159 h 202"/>
                <a:gd name="T18" fmla="*/ 207 w 207"/>
                <a:gd name="T19" fmla="*/ 131 h 202"/>
                <a:gd name="T20" fmla="*/ 207 w 207"/>
                <a:gd name="T21" fmla="*/ 28 h 202"/>
                <a:gd name="T22" fmla="*/ 179 w 207"/>
                <a:gd name="T23" fmla="*/ 0 h 202"/>
                <a:gd name="T24" fmla="*/ 199 w 207"/>
                <a:gd name="T25" fmla="*/ 131 h 202"/>
                <a:gd name="T26" fmla="*/ 179 w 207"/>
                <a:gd name="T27" fmla="*/ 151 h 202"/>
                <a:gd name="T28" fmla="*/ 90 w 207"/>
                <a:gd name="T29" fmla="*/ 151 h 202"/>
                <a:gd name="T30" fmla="*/ 39 w 207"/>
                <a:gd name="T31" fmla="*/ 186 h 202"/>
                <a:gd name="T32" fmla="*/ 39 w 207"/>
                <a:gd name="T33" fmla="*/ 151 h 202"/>
                <a:gd name="T34" fmla="*/ 28 w 207"/>
                <a:gd name="T35" fmla="*/ 151 h 202"/>
                <a:gd name="T36" fmla="*/ 8 w 207"/>
                <a:gd name="T37" fmla="*/ 131 h 202"/>
                <a:gd name="T38" fmla="*/ 8 w 207"/>
                <a:gd name="T39" fmla="*/ 28 h 202"/>
                <a:gd name="T40" fmla="*/ 28 w 207"/>
                <a:gd name="T41" fmla="*/ 8 h 202"/>
                <a:gd name="T42" fmla="*/ 179 w 207"/>
                <a:gd name="T43" fmla="*/ 8 h 202"/>
                <a:gd name="T44" fmla="*/ 199 w 207"/>
                <a:gd name="T45" fmla="*/ 28 h 202"/>
                <a:gd name="T46" fmla="*/ 199 w 207"/>
                <a:gd name="T47" fmla="*/ 131 h 202"/>
                <a:gd name="T48" fmla="*/ 108 w 207"/>
                <a:gd name="T49" fmla="*/ 75 h 202"/>
                <a:gd name="T50" fmla="*/ 142 w 207"/>
                <a:gd name="T51" fmla="*/ 75 h 202"/>
                <a:gd name="T52" fmla="*/ 142 w 207"/>
                <a:gd name="T53" fmla="*/ 83 h 202"/>
                <a:gd name="T54" fmla="*/ 108 w 207"/>
                <a:gd name="T55" fmla="*/ 83 h 202"/>
                <a:gd name="T56" fmla="*/ 108 w 207"/>
                <a:gd name="T57" fmla="*/ 118 h 202"/>
                <a:gd name="T58" fmla="*/ 100 w 207"/>
                <a:gd name="T59" fmla="*/ 118 h 202"/>
                <a:gd name="T60" fmla="*/ 100 w 207"/>
                <a:gd name="T61" fmla="*/ 83 h 202"/>
                <a:gd name="T62" fmla="*/ 65 w 207"/>
                <a:gd name="T63" fmla="*/ 83 h 202"/>
                <a:gd name="T64" fmla="*/ 65 w 207"/>
                <a:gd name="T65" fmla="*/ 75 h 202"/>
                <a:gd name="T66" fmla="*/ 100 w 207"/>
                <a:gd name="T67" fmla="*/ 75 h 202"/>
                <a:gd name="T68" fmla="*/ 100 w 207"/>
                <a:gd name="T69" fmla="*/ 41 h 202"/>
                <a:gd name="T70" fmla="*/ 108 w 207"/>
                <a:gd name="T71" fmla="*/ 41 h 202"/>
                <a:gd name="T72" fmla="*/ 108 w 207"/>
                <a:gd name="T73" fmla="*/ 7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7" h="202">
                  <a:moveTo>
                    <a:pt x="17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6"/>
                    <a:pt x="12" y="159"/>
                    <a:pt x="28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202"/>
                    <a:pt x="31" y="202"/>
                    <a:pt x="31" y="202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179" y="159"/>
                    <a:pt x="179" y="159"/>
                    <a:pt x="179" y="159"/>
                  </a:cubicBezTo>
                  <a:cubicBezTo>
                    <a:pt x="195" y="159"/>
                    <a:pt x="207" y="146"/>
                    <a:pt x="207" y="131"/>
                  </a:cubicBezTo>
                  <a:cubicBezTo>
                    <a:pt x="207" y="28"/>
                    <a:pt x="207" y="28"/>
                    <a:pt x="207" y="28"/>
                  </a:cubicBezTo>
                  <a:cubicBezTo>
                    <a:pt x="207" y="13"/>
                    <a:pt x="195" y="0"/>
                    <a:pt x="179" y="0"/>
                  </a:cubicBezTo>
                  <a:close/>
                  <a:moveTo>
                    <a:pt x="199" y="131"/>
                  </a:moveTo>
                  <a:cubicBezTo>
                    <a:pt x="199" y="142"/>
                    <a:pt x="191" y="151"/>
                    <a:pt x="179" y="151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9" y="151"/>
                    <a:pt x="39" y="151"/>
                    <a:pt x="39" y="151"/>
                  </a:cubicBezTo>
                  <a:cubicBezTo>
                    <a:pt x="28" y="151"/>
                    <a:pt x="28" y="151"/>
                    <a:pt x="28" y="151"/>
                  </a:cubicBezTo>
                  <a:cubicBezTo>
                    <a:pt x="17" y="151"/>
                    <a:pt x="8" y="142"/>
                    <a:pt x="8" y="131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17"/>
                    <a:pt x="17" y="8"/>
                    <a:pt x="28" y="8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91" y="8"/>
                    <a:pt x="199" y="17"/>
                    <a:pt x="199" y="28"/>
                  </a:cubicBezTo>
                  <a:lnTo>
                    <a:pt x="199" y="131"/>
                  </a:lnTo>
                  <a:close/>
                  <a:moveTo>
                    <a:pt x="108" y="75"/>
                  </a:moveTo>
                  <a:cubicBezTo>
                    <a:pt x="142" y="75"/>
                    <a:pt x="142" y="75"/>
                    <a:pt x="142" y="75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08" y="83"/>
                    <a:pt x="108" y="83"/>
                    <a:pt x="108" y="83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0" y="118"/>
                    <a:pt x="100" y="118"/>
                    <a:pt x="100" y="118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8" y="41"/>
                    <a:pt x="108" y="41"/>
                    <a:pt x="108" y="41"/>
                  </a:cubicBezTo>
                  <a:lnTo>
                    <a:pt x="108" y="75"/>
                  </a:lnTo>
                  <a:close/>
                </a:path>
              </a:pathLst>
            </a:custGeom>
            <a:solidFill>
              <a:srgbClr val="232726"/>
            </a:solidFill>
            <a:ln w="9525">
              <a:solidFill>
                <a:srgbClr val="232726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1520" name="组合 26"/>
          <p:cNvGrpSpPr>
            <a:grpSpLocks/>
          </p:cNvGrpSpPr>
          <p:nvPr/>
        </p:nvGrpSpPr>
        <p:grpSpPr bwMode="auto">
          <a:xfrm>
            <a:off x="9069388" y="952500"/>
            <a:ext cx="601662" cy="812800"/>
            <a:chOff x="0" y="0"/>
            <a:chExt cx="882021" cy="1191587"/>
          </a:xfrm>
        </p:grpSpPr>
        <p:sp>
          <p:nvSpPr>
            <p:cNvPr id="21521" name="Freeform 9"/>
            <p:cNvSpPr>
              <a:spLocks noChangeArrowheads="1"/>
            </p:cNvSpPr>
            <p:nvPr/>
          </p:nvSpPr>
          <p:spPr bwMode="auto">
            <a:xfrm>
              <a:off x="0" y="0"/>
              <a:ext cx="882021" cy="1191587"/>
            </a:xfrm>
            <a:custGeom>
              <a:avLst/>
              <a:gdLst>
                <a:gd name="T0" fmla="*/ 696 w 773"/>
                <a:gd name="T1" fmla="*/ 618 h 1044"/>
                <a:gd name="T2" fmla="*/ 773 w 773"/>
                <a:gd name="T3" fmla="*/ 387 h 1044"/>
                <a:gd name="T4" fmla="*/ 386 w 773"/>
                <a:gd name="T5" fmla="*/ 0 h 1044"/>
                <a:gd name="T6" fmla="*/ 0 w 773"/>
                <a:gd name="T7" fmla="*/ 387 h 1044"/>
                <a:gd name="T8" fmla="*/ 77 w 773"/>
                <a:gd name="T9" fmla="*/ 618 h 1044"/>
                <a:gd name="T10" fmla="*/ 386 w 773"/>
                <a:gd name="T11" fmla="*/ 1044 h 1044"/>
                <a:gd name="T12" fmla="*/ 696 w 773"/>
                <a:gd name="T13" fmla="*/ 618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3" h="1044">
                  <a:moveTo>
                    <a:pt x="696" y="618"/>
                  </a:moveTo>
                  <a:cubicBezTo>
                    <a:pt x="744" y="553"/>
                    <a:pt x="773" y="473"/>
                    <a:pt x="773" y="387"/>
                  </a:cubicBezTo>
                  <a:cubicBezTo>
                    <a:pt x="773" y="173"/>
                    <a:pt x="600" y="0"/>
                    <a:pt x="386" y="0"/>
                  </a:cubicBezTo>
                  <a:cubicBezTo>
                    <a:pt x="173" y="0"/>
                    <a:pt x="0" y="173"/>
                    <a:pt x="0" y="387"/>
                  </a:cubicBezTo>
                  <a:cubicBezTo>
                    <a:pt x="0" y="473"/>
                    <a:pt x="29" y="553"/>
                    <a:pt x="77" y="618"/>
                  </a:cubicBezTo>
                  <a:cubicBezTo>
                    <a:pt x="386" y="1044"/>
                    <a:pt x="386" y="1044"/>
                    <a:pt x="386" y="1044"/>
                  </a:cubicBezTo>
                  <a:lnTo>
                    <a:pt x="696" y="6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522" name="Freeform 10"/>
            <p:cNvSpPr>
              <a:spLocks noEditPoints="1" noChangeArrowheads="1"/>
            </p:cNvSpPr>
            <p:nvPr/>
          </p:nvSpPr>
          <p:spPr bwMode="auto">
            <a:xfrm>
              <a:off x="153777" y="241884"/>
              <a:ext cx="565150" cy="409575"/>
            </a:xfrm>
            <a:custGeom>
              <a:avLst/>
              <a:gdLst>
                <a:gd name="T0" fmla="*/ 24 w 207"/>
                <a:gd name="T1" fmla="*/ 0 h 150"/>
                <a:gd name="T2" fmla="*/ 0 w 207"/>
                <a:gd name="T3" fmla="*/ 28 h 150"/>
                <a:gd name="T4" fmla="*/ 0 w 207"/>
                <a:gd name="T5" fmla="*/ 126 h 150"/>
                <a:gd name="T6" fmla="*/ 183 w 207"/>
                <a:gd name="T7" fmla="*/ 150 h 150"/>
                <a:gd name="T8" fmla="*/ 207 w 207"/>
                <a:gd name="T9" fmla="*/ 122 h 150"/>
                <a:gd name="T10" fmla="*/ 207 w 207"/>
                <a:gd name="T11" fmla="*/ 24 h 150"/>
                <a:gd name="T12" fmla="*/ 183 w 207"/>
                <a:gd name="T13" fmla="*/ 8 h 150"/>
                <a:gd name="T14" fmla="*/ 188 w 207"/>
                <a:gd name="T15" fmla="*/ 9 h 150"/>
                <a:gd name="T16" fmla="*/ 191 w 207"/>
                <a:gd name="T17" fmla="*/ 10 h 150"/>
                <a:gd name="T18" fmla="*/ 193 w 207"/>
                <a:gd name="T19" fmla="*/ 12 h 150"/>
                <a:gd name="T20" fmla="*/ 195 w 207"/>
                <a:gd name="T21" fmla="*/ 14 h 150"/>
                <a:gd name="T22" fmla="*/ 197 w 207"/>
                <a:gd name="T23" fmla="*/ 16 h 150"/>
                <a:gd name="T24" fmla="*/ 199 w 207"/>
                <a:gd name="T25" fmla="*/ 19 h 150"/>
                <a:gd name="T26" fmla="*/ 199 w 207"/>
                <a:gd name="T27" fmla="*/ 22 h 150"/>
                <a:gd name="T28" fmla="*/ 124 w 207"/>
                <a:gd name="T29" fmla="*/ 70 h 150"/>
                <a:gd name="T30" fmla="*/ 104 w 207"/>
                <a:gd name="T31" fmla="*/ 82 h 150"/>
                <a:gd name="T32" fmla="*/ 84 w 207"/>
                <a:gd name="T33" fmla="*/ 70 h 150"/>
                <a:gd name="T34" fmla="*/ 9 w 207"/>
                <a:gd name="T35" fmla="*/ 22 h 150"/>
                <a:gd name="T36" fmla="*/ 9 w 207"/>
                <a:gd name="T37" fmla="*/ 19 h 150"/>
                <a:gd name="T38" fmla="*/ 10 w 207"/>
                <a:gd name="T39" fmla="*/ 16 h 150"/>
                <a:gd name="T40" fmla="*/ 12 w 207"/>
                <a:gd name="T41" fmla="*/ 14 h 150"/>
                <a:gd name="T42" fmla="*/ 14 w 207"/>
                <a:gd name="T43" fmla="*/ 12 h 150"/>
                <a:gd name="T44" fmla="*/ 17 w 207"/>
                <a:gd name="T45" fmla="*/ 10 h 150"/>
                <a:gd name="T46" fmla="*/ 20 w 207"/>
                <a:gd name="T47" fmla="*/ 9 h 150"/>
                <a:gd name="T48" fmla="*/ 24 w 207"/>
                <a:gd name="T49" fmla="*/ 8 h 150"/>
                <a:gd name="T50" fmla="*/ 8 w 207"/>
                <a:gd name="T51" fmla="*/ 33 h 150"/>
                <a:gd name="T52" fmla="*/ 8 w 207"/>
                <a:gd name="T53" fmla="*/ 117 h 150"/>
                <a:gd name="T54" fmla="*/ 24 w 207"/>
                <a:gd name="T55" fmla="*/ 142 h 150"/>
                <a:gd name="T56" fmla="*/ 20 w 207"/>
                <a:gd name="T57" fmla="*/ 141 h 150"/>
                <a:gd name="T58" fmla="*/ 16 w 207"/>
                <a:gd name="T59" fmla="*/ 140 h 150"/>
                <a:gd name="T60" fmla="*/ 14 w 207"/>
                <a:gd name="T61" fmla="*/ 138 h 150"/>
                <a:gd name="T62" fmla="*/ 12 w 207"/>
                <a:gd name="T63" fmla="*/ 136 h 150"/>
                <a:gd name="T64" fmla="*/ 10 w 207"/>
                <a:gd name="T65" fmla="*/ 133 h 150"/>
                <a:gd name="T66" fmla="*/ 9 w 207"/>
                <a:gd name="T67" fmla="*/ 131 h 150"/>
                <a:gd name="T68" fmla="*/ 9 w 207"/>
                <a:gd name="T69" fmla="*/ 128 h 150"/>
                <a:gd name="T70" fmla="*/ 84 w 207"/>
                <a:gd name="T71" fmla="*/ 80 h 150"/>
                <a:gd name="T72" fmla="*/ 124 w 207"/>
                <a:gd name="T73" fmla="*/ 80 h 150"/>
                <a:gd name="T74" fmla="*/ 199 w 207"/>
                <a:gd name="T75" fmla="*/ 128 h 150"/>
                <a:gd name="T76" fmla="*/ 199 w 207"/>
                <a:gd name="T77" fmla="*/ 131 h 150"/>
                <a:gd name="T78" fmla="*/ 197 w 207"/>
                <a:gd name="T79" fmla="*/ 133 h 150"/>
                <a:gd name="T80" fmla="*/ 196 w 207"/>
                <a:gd name="T81" fmla="*/ 136 h 150"/>
                <a:gd name="T82" fmla="*/ 194 w 207"/>
                <a:gd name="T83" fmla="*/ 138 h 150"/>
                <a:gd name="T84" fmla="*/ 191 w 207"/>
                <a:gd name="T85" fmla="*/ 140 h 150"/>
                <a:gd name="T86" fmla="*/ 188 w 207"/>
                <a:gd name="T87" fmla="*/ 141 h 150"/>
                <a:gd name="T88" fmla="*/ 183 w 207"/>
                <a:gd name="T89" fmla="*/ 142 h 150"/>
                <a:gd name="T90" fmla="*/ 199 w 207"/>
                <a:gd name="T91" fmla="*/ 117 h 150"/>
                <a:gd name="T92" fmla="*/ 199 w 207"/>
                <a:gd name="T93" fmla="*/ 3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7" h="150">
                  <a:moveTo>
                    <a:pt x="1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9"/>
                    <a:pt x="11" y="150"/>
                    <a:pt x="24" y="150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97" y="150"/>
                    <a:pt x="207" y="139"/>
                    <a:pt x="207" y="126"/>
                  </a:cubicBezTo>
                  <a:cubicBezTo>
                    <a:pt x="207" y="122"/>
                    <a:pt x="207" y="122"/>
                    <a:pt x="207" y="122"/>
                  </a:cubicBezTo>
                  <a:cubicBezTo>
                    <a:pt x="207" y="28"/>
                    <a:pt x="207" y="28"/>
                    <a:pt x="207" y="28"/>
                  </a:cubicBezTo>
                  <a:cubicBezTo>
                    <a:pt x="207" y="24"/>
                    <a:pt x="207" y="24"/>
                    <a:pt x="207" y="24"/>
                  </a:cubicBezTo>
                  <a:cubicBezTo>
                    <a:pt x="207" y="11"/>
                    <a:pt x="197" y="0"/>
                    <a:pt x="183" y="0"/>
                  </a:cubicBezTo>
                  <a:close/>
                  <a:moveTo>
                    <a:pt x="183" y="8"/>
                  </a:moveTo>
                  <a:cubicBezTo>
                    <a:pt x="185" y="8"/>
                    <a:pt x="186" y="8"/>
                    <a:pt x="187" y="8"/>
                  </a:cubicBezTo>
                  <a:cubicBezTo>
                    <a:pt x="187" y="8"/>
                    <a:pt x="187" y="9"/>
                    <a:pt x="188" y="9"/>
                  </a:cubicBezTo>
                  <a:cubicBezTo>
                    <a:pt x="188" y="9"/>
                    <a:pt x="189" y="9"/>
                    <a:pt x="190" y="9"/>
                  </a:cubicBezTo>
                  <a:cubicBezTo>
                    <a:pt x="190" y="9"/>
                    <a:pt x="190" y="10"/>
                    <a:pt x="191" y="10"/>
                  </a:cubicBezTo>
                  <a:cubicBezTo>
                    <a:pt x="191" y="10"/>
                    <a:pt x="192" y="10"/>
                    <a:pt x="192" y="11"/>
                  </a:cubicBezTo>
                  <a:cubicBezTo>
                    <a:pt x="193" y="11"/>
                    <a:pt x="193" y="11"/>
                    <a:pt x="193" y="12"/>
                  </a:cubicBezTo>
                  <a:cubicBezTo>
                    <a:pt x="194" y="12"/>
                    <a:pt x="194" y="12"/>
                    <a:pt x="195" y="13"/>
                  </a:cubicBezTo>
                  <a:cubicBezTo>
                    <a:pt x="195" y="13"/>
                    <a:pt x="195" y="13"/>
                    <a:pt x="195" y="14"/>
                  </a:cubicBezTo>
                  <a:cubicBezTo>
                    <a:pt x="196" y="14"/>
                    <a:pt x="196" y="15"/>
                    <a:pt x="197" y="15"/>
                  </a:cubicBezTo>
                  <a:cubicBezTo>
                    <a:pt x="197" y="15"/>
                    <a:pt x="197" y="16"/>
                    <a:pt x="197" y="16"/>
                  </a:cubicBezTo>
                  <a:cubicBezTo>
                    <a:pt x="198" y="17"/>
                    <a:pt x="198" y="17"/>
                    <a:pt x="198" y="18"/>
                  </a:cubicBezTo>
                  <a:cubicBezTo>
                    <a:pt x="198" y="18"/>
                    <a:pt x="198" y="19"/>
                    <a:pt x="199" y="19"/>
                  </a:cubicBezTo>
                  <a:cubicBezTo>
                    <a:pt x="199" y="20"/>
                    <a:pt x="199" y="20"/>
                    <a:pt x="199" y="21"/>
                  </a:cubicBezTo>
                  <a:cubicBezTo>
                    <a:pt x="199" y="21"/>
                    <a:pt x="199" y="22"/>
                    <a:pt x="199" y="22"/>
                  </a:cubicBezTo>
                  <a:cubicBezTo>
                    <a:pt x="199" y="23"/>
                    <a:pt x="199" y="23"/>
                    <a:pt x="199" y="24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9" y="23"/>
                    <a:pt x="9" y="22"/>
                  </a:cubicBezTo>
                  <a:cubicBezTo>
                    <a:pt x="9" y="22"/>
                    <a:pt x="9" y="21"/>
                    <a:pt x="9" y="21"/>
                  </a:cubicBezTo>
                  <a:cubicBezTo>
                    <a:pt x="9" y="20"/>
                    <a:pt x="9" y="20"/>
                    <a:pt x="9" y="19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5"/>
                    <a:pt x="12" y="14"/>
                    <a:pt x="12" y="14"/>
                  </a:cubicBezTo>
                  <a:cubicBezTo>
                    <a:pt x="12" y="13"/>
                    <a:pt x="13" y="13"/>
                    <a:pt x="13" y="13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7" y="10"/>
                    <a:pt x="18" y="10"/>
                    <a:pt x="18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1" y="8"/>
                    <a:pt x="21" y="8"/>
                  </a:cubicBezTo>
                  <a:cubicBezTo>
                    <a:pt x="22" y="8"/>
                    <a:pt x="23" y="8"/>
                    <a:pt x="24" y="8"/>
                  </a:cubicBezTo>
                  <a:lnTo>
                    <a:pt x="183" y="8"/>
                  </a:lnTo>
                  <a:close/>
                  <a:moveTo>
                    <a:pt x="8" y="33"/>
                  </a:moveTo>
                  <a:cubicBezTo>
                    <a:pt x="77" y="75"/>
                    <a:pt x="77" y="75"/>
                    <a:pt x="77" y="75"/>
                  </a:cubicBezTo>
                  <a:cubicBezTo>
                    <a:pt x="8" y="117"/>
                    <a:pt x="8" y="117"/>
                    <a:pt x="8" y="117"/>
                  </a:cubicBezTo>
                  <a:lnTo>
                    <a:pt x="8" y="33"/>
                  </a:lnTo>
                  <a:close/>
                  <a:moveTo>
                    <a:pt x="24" y="142"/>
                  </a:moveTo>
                  <a:cubicBezTo>
                    <a:pt x="23" y="142"/>
                    <a:pt x="22" y="142"/>
                    <a:pt x="21" y="142"/>
                  </a:cubicBezTo>
                  <a:cubicBezTo>
                    <a:pt x="21" y="142"/>
                    <a:pt x="20" y="141"/>
                    <a:pt x="20" y="141"/>
                  </a:cubicBezTo>
                  <a:cubicBezTo>
                    <a:pt x="19" y="141"/>
                    <a:pt x="19" y="141"/>
                    <a:pt x="18" y="141"/>
                  </a:cubicBezTo>
                  <a:cubicBezTo>
                    <a:pt x="18" y="141"/>
                    <a:pt x="17" y="140"/>
                    <a:pt x="16" y="140"/>
                  </a:cubicBezTo>
                  <a:cubicBezTo>
                    <a:pt x="16" y="140"/>
                    <a:pt x="16" y="140"/>
                    <a:pt x="15" y="139"/>
                  </a:cubicBezTo>
                  <a:cubicBezTo>
                    <a:pt x="15" y="139"/>
                    <a:pt x="14" y="139"/>
                    <a:pt x="14" y="138"/>
                  </a:cubicBezTo>
                  <a:cubicBezTo>
                    <a:pt x="14" y="138"/>
                    <a:pt x="13" y="138"/>
                    <a:pt x="13" y="137"/>
                  </a:cubicBezTo>
                  <a:cubicBezTo>
                    <a:pt x="13" y="137"/>
                    <a:pt x="12" y="136"/>
                    <a:pt x="12" y="136"/>
                  </a:cubicBezTo>
                  <a:cubicBezTo>
                    <a:pt x="12" y="136"/>
                    <a:pt x="11" y="135"/>
                    <a:pt x="11" y="135"/>
                  </a:cubicBezTo>
                  <a:cubicBezTo>
                    <a:pt x="11" y="135"/>
                    <a:pt x="11" y="134"/>
                    <a:pt x="10" y="133"/>
                  </a:cubicBezTo>
                  <a:cubicBezTo>
                    <a:pt x="10" y="133"/>
                    <a:pt x="10" y="133"/>
                    <a:pt x="10" y="132"/>
                  </a:cubicBezTo>
                  <a:cubicBezTo>
                    <a:pt x="9" y="132"/>
                    <a:pt x="9" y="131"/>
                    <a:pt x="9" y="131"/>
                  </a:cubicBezTo>
                  <a:cubicBezTo>
                    <a:pt x="9" y="130"/>
                    <a:pt x="9" y="130"/>
                    <a:pt x="9" y="129"/>
                  </a:cubicBezTo>
                  <a:cubicBezTo>
                    <a:pt x="9" y="129"/>
                    <a:pt x="9" y="128"/>
                    <a:pt x="9" y="128"/>
                  </a:cubicBezTo>
                  <a:cubicBezTo>
                    <a:pt x="9" y="127"/>
                    <a:pt x="8" y="127"/>
                    <a:pt x="8" y="12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99" y="126"/>
                    <a:pt x="199" y="126"/>
                    <a:pt x="199" y="126"/>
                  </a:cubicBezTo>
                  <a:cubicBezTo>
                    <a:pt x="199" y="127"/>
                    <a:pt x="199" y="127"/>
                    <a:pt x="199" y="128"/>
                  </a:cubicBezTo>
                  <a:cubicBezTo>
                    <a:pt x="199" y="128"/>
                    <a:pt x="199" y="129"/>
                    <a:pt x="199" y="129"/>
                  </a:cubicBezTo>
                  <a:cubicBezTo>
                    <a:pt x="199" y="130"/>
                    <a:pt x="199" y="130"/>
                    <a:pt x="199" y="131"/>
                  </a:cubicBezTo>
                  <a:cubicBezTo>
                    <a:pt x="198" y="131"/>
                    <a:pt x="198" y="132"/>
                    <a:pt x="198" y="132"/>
                  </a:cubicBezTo>
                  <a:cubicBezTo>
                    <a:pt x="198" y="133"/>
                    <a:pt x="198" y="133"/>
                    <a:pt x="197" y="133"/>
                  </a:cubicBezTo>
                  <a:cubicBezTo>
                    <a:pt x="197" y="134"/>
                    <a:pt x="197" y="135"/>
                    <a:pt x="197" y="135"/>
                  </a:cubicBezTo>
                  <a:cubicBezTo>
                    <a:pt x="196" y="135"/>
                    <a:pt x="196" y="136"/>
                    <a:pt x="196" y="136"/>
                  </a:cubicBezTo>
                  <a:cubicBezTo>
                    <a:pt x="196" y="136"/>
                    <a:pt x="195" y="137"/>
                    <a:pt x="195" y="137"/>
                  </a:cubicBezTo>
                  <a:cubicBezTo>
                    <a:pt x="194" y="138"/>
                    <a:pt x="194" y="138"/>
                    <a:pt x="194" y="138"/>
                  </a:cubicBezTo>
                  <a:cubicBezTo>
                    <a:pt x="193" y="139"/>
                    <a:pt x="193" y="139"/>
                    <a:pt x="192" y="139"/>
                  </a:cubicBezTo>
                  <a:cubicBezTo>
                    <a:pt x="192" y="140"/>
                    <a:pt x="192" y="140"/>
                    <a:pt x="191" y="140"/>
                  </a:cubicBezTo>
                  <a:cubicBezTo>
                    <a:pt x="191" y="140"/>
                    <a:pt x="190" y="141"/>
                    <a:pt x="190" y="141"/>
                  </a:cubicBezTo>
                  <a:cubicBezTo>
                    <a:pt x="189" y="141"/>
                    <a:pt x="189" y="141"/>
                    <a:pt x="188" y="141"/>
                  </a:cubicBezTo>
                  <a:cubicBezTo>
                    <a:pt x="188" y="141"/>
                    <a:pt x="187" y="142"/>
                    <a:pt x="187" y="142"/>
                  </a:cubicBezTo>
                  <a:cubicBezTo>
                    <a:pt x="186" y="142"/>
                    <a:pt x="185" y="142"/>
                    <a:pt x="183" y="142"/>
                  </a:cubicBezTo>
                  <a:lnTo>
                    <a:pt x="24" y="142"/>
                  </a:lnTo>
                  <a:close/>
                  <a:moveTo>
                    <a:pt x="199" y="117"/>
                  </a:moveTo>
                  <a:cubicBezTo>
                    <a:pt x="131" y="75"/>
                    <a:pt x="131" y="75"/>
                    <a:pt x="131" y="75"/>
                  </a:cubicBezTo>
                  <a:cubicBezTo>
                    <a:pt x="199" y="33"/>
                    <a:pt x="199" y="33"/>
                    <a:pt x="199" y="33"/>
                  </a:cubicBezTo>
                  <a:lnTo>
                    <a:pt x="199" y="117"/>
                  </a:lnTo>
                  <a:close/>
                </a:path>
              </a:pathLst>
            </a:custGeom>
            <a:solidFill>
              <a:srgbClr val="232726"/>
            </a:solidFill>
            <a:ln w="9525">
              <a:solidFill>
                <a:srgbClr val="232726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1523" name="组合 18"/>
          <p:cNvGrpSpPr>
            <a:grpSpLocks/>
          </p:cNvGrpSpPr>
          <p:nvPr/>
        </p:nvGrpSpPr>
        <p:grpSpPr bwMode="auto">
          <a:xfrm>
            <a:off x="1260475" y="3948113"/>
            <a:ext cx="635000" cy="857250"/>
            <a:chOff x="0" y="0"/>
            <a:chExt cx="882021" cy="1191587"/>
          </a:xfrm>
        </p:grpSpPr>
        <p:sp>
          <p:nvSpPr>
            <p:cNvPr id="21524" name="Freeform 9"/>
            <p:cNvSpPr>
              <a:spLocks noChangeArrowheads="1"/>
            </p:cNvSpPr>
            <p:nvPr/>
          </p:nvSpPr>
          <p:spPr bwMode="auto">
            <a:xfrm rot="10800000">
              <a:off x="0" y="0"/>
              <a:ext cx="882021" cy="1191587"/>
            </a:xfrm>
            <a:custGeom>
              <a:avLst/>
              <a:gdLst>
                <a:gd name="T0" fmla="*/ 696 w 773"/>
                <a:gd name="T1" fmla="*/ 618 h 1044"/>
                <a:gd name="T2" fmla="*/ 773 w 773"/>
                <a:gd name="T3" fmla="*/ 387 h 1044"/>
                <a:gd name="T4" fmla="*/ 386 w 773"/>
                <a:gd name="T5" fmla="*/ 0 h 1044"/>
                <a:gd name="T6" fmla="*/ 0 w 773"/>
                <a:gd name="T7" fmla="*/ 387 h 1044"/>
                <a:gd name="T8" fmla="*/ 77 w 773"/>
                <a:gd name="T9" fmla="*/ 618 h 1044"/>
                <a:gd name="T10" fmla="*/ 386 w 773"/>
                <a:gd name="T11" fmla="*/ 1044 h 1044"/>
                <a:gd name="T12" fmla="*/ 696 w 773"/>
                <a:gd name="T13" fmla="*/ 618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3" h="1044">
                  <a:moveTo>
                    <a:pt x="696" y="618"/>
                  </a:moveTo>
                  <a:cubicBezTo>
                    <a:pt x="744" y="553"/>
                    <a:pt x="773" y="473"/>
                    <a:pt x="773" y="387"/>
                  </a:cubicBezTo>
                  <a:cubicBezTo>
                    <a:pt x="773" y="173"/>
                    <a:pt x="600" y="0"/>
                    <a:pt x="386" y="0"/>
                  </a:cubicBezTo>
                  <a:cubicBezTo>
                    <a:pt x="173" y="0"/>
                    <a:pt x="0" y="173"/>
                    <a:pt x="0" y="387"/>
                  </a:cubicBezTo>
                  <a:cubicBezTo>
                    <a:pt x="0" y="473"/>
                    <a:pt x="29" y="553"/>
                    <a:pt x="77" y="618"/>
                  </a:cubicBezTo>
                  <a:cubicBezTo>
                    <a:pt x="386" y="1044"/>
                    <a:pt x="386" y="1044"/>
                    <a:pt x="386" y="1044"/>
                  </a:cubicBezTo>
                  <a:lnTo>
                    <a:pt x="696" y="61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525" name="Freeform 35"/>
            <p:cNvSpPr>
              <a:spLocks noEditPoints="1" noChangeArrowheads="1"/>
            </p:cNvSpPr>
            <p:nvPr/>
          </p:nvSpPr>
          <p:spPr bwMode="auto">
            <a:xfrm>
              <a:off x="143038" y="364650"/>
              <a:ext cx="593725" cy="573088"/>
            </a:xfrm>
            <a:custGeom>
              <a:avLst/>
              <a:gdLst>
                <a:gd name="T0" fmla="*/ 327 w 374"/>
                <a:gd name="T1" fmla="*/ 361 h 361"/>
                <a:gd name="T2" fmla="*/ 210 w 374"/>
                <a:gd name="T3" fmla="*/ 361 h 361"/>
                <a:gd name="T4" fmla="*/ 210 w 374"/>
                <a:gd name="T5" fmla="*/ 237 h 361"/>
                <a:gd name="T6" fmla="*/ 166 w 374"/>
                <a:gd name="T7" fmla="*/ 237 h 361"/>
                <a:gd name="T8" fmla="*/ 166 w 374"/>
                <a:gd name="T9" fmla="*/ 361 h 361"/>
                <a:gd name="T10" fmla="*/ 49 w 374"/>
                <a:gd name="T11" fmla="*/ 361 h 361"/>
                <a:gd name="T12" fmla="*/ 49 w 374"/>
                <a:gd name="T13" fmla="*/ 215 h 361"/>
                <a:gd name="T14" fmla="*/ 0 w 374"/>
                <a:gd name="T15" fmla="*/ 215 h 361"/>
                <a:gd name="T16" fmla="*/ 73 w 374"/>
                <a:gd name="T17" fmla="*/ 130 h 361"/>
                <a:gd name="T18" fmla="*/ 73 w 374"/>
                <a:gd name="T19" fmla="*/ 31 h 361"/>
                <a:gd name="T20" fmla="*/ 136 w 374"/>
                <a:gd name="T21" fmla="*/ 31 h 361"/>
                <a:gd name="T22" fmla="*/ 136 w 374"/>
                <a:gd name="T23" fmla="*/ 58 h 361"/>
                <a:gd name="T24" fmla="*/ 188 w 374"/>
                <a:gd name="T25" fmla="*/ 0 h 361"/>
                <a:gd name="T26" fmla="*/ 374 w 374"/>
                <a:gd name="T27" fmla="*/ 215 h 361"/>
                <a:gd name="T28" fmla="*/ 327 w 374"/>
                <a:gd name="T29" fmla="*/ 215 h 361"/>
                <a:gd name="T30" fmla="*/ 327 w 374"/>
                <a:gd name="T31" fmla="*/ 361 h 361"/>
                <a:gd name="T32" fmla="*/ 224 w 374"/>
                <a:gd name="T33" fmla="*/ 347 h 361"/>
                <a:gd name="T34" fmla="*/ 314 w 374"/>
                <a:gd name="T35" fmla="*/ 347 h 361"/>
                <a:gd name="T36" fmla="*/ 314 w 374"/>
                <a:gd name="T37" fmla="*/ 201 h 361"/>
                <a:gd name="T38" fmla="*/ 345 w 374"/>
                <a:gd name="T39" fmla="*/ 201 h 361"/>
                <a:gd name="T40" fmla="*/ 188 w 374"/>
                <a:gd name="T41" fmla="*/ 20 h 361"/>
                <a:gd name="T42" fmla="*/ 123 w 374"/>
                <a:gd name="T43" fmla="*/ 96 h 361"/>
                <a:gd name="T44" fmla="*/ 123 w 374"/>
                <a:gd name="T45" fmla="*/ 44 h 361"/>
                <a:gd name="T46" fmla="*/ 87 w 374"/>
                <a:gd name="T47" fmla="*/ 44 h 361"/>
                <a:gd name="T48" fmla="*/ 87 w 374"/>
                <a:gd name="T49" fmla="*/ 136 h 361"/>
                <a:gd name="T50" fmla="*/ 30 w 374"/>
                <a:gd name="T51" fmla="*/ 201 h 361"/>
                <a:gd name="T52" fmla="*/ 62 w 374"/>
                <a:gd name="T53" fmla="*/ 201 h 361"/>
                <a:gd name="T54" fmla="*/ 62 w 374"/>
                <a:gd name="T55" fmla="*/ 347 h 361"/>
                <a:gd name="T56" fmla="*/ 152 w 374"/>
                <a:gd name="T57" fmla="*/ 347 h 361"/>
                <a:gd name="T58" fmla="*/ 152 w 374"/>
                <a:gd name="T59" fmla="*/ 223 h 361"/>
                <a:gd name="T60" fmla="*/ 224 w 374"/>
                <a:gd name="T61" fmla="*/ 223 h 361"/>
                <a:gd name="T62" fmla="*/ 224 w 374"/>
                <a:gd name="T63" fmla="*/ 347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4" h="361">
                  <a:moveTo>
                    <a:pt x="327" y="361"/>
                  </a:moveTo>
                  <a:lnTo>
                    <a:pt x="210" y="361"/>
                  </a:lnTo>
                  <a:lnTo>
                    <a:pt x="210" y="237"/>
                  </a:lnTo>
                  <a:lnTo>
                    <a:pt x="166" y="237"/>
                  </a:lnTo>
                  <a:lnTo>
                    <a:pt x="166" y="361"/>
                  </a:lnTo>
                  <a:lnTo>
                    <a:pt x="49" y="361"/>
                  </a:lnTo>
                  <a:lnTo>
                    <a:pt x="49" y="215"/>
                  </a:lnTo>
                  <a:lnTo>
                    <a:pt x="0" y="215"/>
                  </a:lnTo>
                  <a:lnTo>
                    <a:pt x="73" y="130"/>
                  </a:lnTo>
                  <a:lnTo>
                    <a:pt x="73" y="31"/>
                  </a:lnTo>
                  <a:lnTo>
                    <a:pt x="136" y="31"/>
                  </a:lnTo>
                  <a:lnTo>
                    <a:pt x="136" y="58"/>
                  </a:lnTo>
                  <a:lnTo>
                    <a:pt x="188" y="0"/>
                  </a:lnTo>
                  <a:lnTo>
                    <a:pt x="374" y="215"/>
                  </a:lnTo>
                  <a:lnTo>
                    <a:pt x="327" y="215"/>
                  </a:lnTo>
                  <a:lnTo>
                    <a:pt x="327" y="361"/>
                  </a:lnTo>
                  <a:close/>
                  <a:moveTo>
                    <a:pt x="224" y="347"/>
                  </a:moveTo>
                  <a:lnTo>
                    <a:pt x="314" y="347"/>
                  </a:lnTo>
                  <a:lnTo>
                    <a:pt x="314" y="201"/>
                  </a:lnTo>
                  <a:lnTo>
                    <a:pt x="345" y="201"/>
                  </a:lnTo>
                  <a:lnTo>
                    <a:pt x="188" y="20"/>
                  </a:lnTo>
                  <a:lnTo>
                    <a:pt x="123" y="96"/>
                  </a:lnTo>
                  <a:lnTo>
                    <a:pt x="123" y="44"/>
                  </a:lnTo>
                  <a:lnTo>
                    <a:pt x="87" y="44"/>
                  </a:lnTo>
                  <a:lnTo>
                    <a:pt x="87" y="136"/>
                  </a:lnTo>
                  <a:lnTo>
                    <a:pt x="30" y="201"/>
                  </a:lnTo>
                  <a:lnTo>
                    <a:pt x="62" y="201"/>
                  </a:lnTo>
                  <a:lnTo>
                    <a:pt x="62" y="347"/>
                  </a:lnTo>
                  <a:lnTo>
                    <a:pt x="152" y="347"/>
                  </a:lnTo>
                  <a:lnTo>
                    <a:pt x="152" y="223"/>
                  </a:lnTo>
                  <a:lnTo>
                    <a:pt x="224" y="223"/>
                  </a:lnTo>
                  <a:lnTo>
                    <a:pt x="224" y="347"/>
                  </a:lnTo>
                  <a:close/>
                </a:path>
              </a:pathLst>
            </a:custGeom>
            <a:solidFill>
              <a:srgbClr val="232726"/>
            </a:solidFill>
            <a:ln w="9525">
              <a:solidFill>
                <a:srgbClr val="232726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1526" name="组合 25"/>
          <p:cNvGrpSpPr>
            <a:grpSpLocks/>
          </p:cNvGrpSpPr>
          <p:nvPr/>
        </p:nvGrpSpPr>
        <p:grpSpPr bwMode="auto">
          <a:xfrm>
            <a:off x="6091238" y="1309688"/>
            <a:ext cx="646112" cy="873125"/>
            <a:chOff x="0" y="0"/>
            <a:chExt cx="882021" cy="1191587"/>
          </a:xfrm>
        </p:grpSpPr>
        <p:sp>
          <p:nvSpPr>
            <p:cNvPr id="21527" name="Freeform 9"/>
            <p:cNvSpPr>
              <a:spLocks noChangeArrowheads="1"/>
            </p:cNvSpPr>
            <p:nvPr/>
          </p:nvSpPr>
          <p:spPr bwMode="auto">
            <a:xfrm>
              <a:off x="0" y="0"/>
              <a:ext cx="882021" cy="1191587"/>
            </a:xfrm>
            <a:custGeom>
              <a:avLst/>
              <a:gdLst>
                <a:gd name="T0" fmla="*/ 696 w 773"/>
                <a:gd name="T1" fmla="*/ 618 h 1044"/>
                <a:gd name="T2" fmla="*/ 773 w 773"/>
                <a:gd name="T3" fmla="*/ 387 h 1044"/>
                <a:gd name="T4" fmla="*/ 386 w 773"/>
                <a:gd name="T5" fmla="*/ 0 h 1044"/>
                <a:gd name="T6" fmla="*/ 0 w 773"/>
                <a:gd name="T7" fmla="*/ 387 h 1044"/>
                <a:gd name="T8" fmla="*/ 77 w 773"/>
                <a:gd name="T9" fmla="*/ 618 h 1044"/>
                <a:gd name="T10" fmla="*/ 386 w 773"/>
                <a:gd name="T11" fmla="*/ 1044 h 1044"/>
                <a:gd name="T12" fmla="*/ 696 w 773"/>
                <a:gd name="T13" fmla="*/ 618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3" h="1044">
                  <a:moveTo>
                    <a:pt x="696" y="618"/>
                  </a:moveTo>
                  <a:cubicBezTo>
                    <a:pt x="744" y="553"/>
                    <a:pt x="773" y="473"/>
                    <a:pt x="773" y="387"/>
                  </a:cubicBezTo>
                  <a:cubicBezTo>
                    <a:pt x="773" y="173"/>
                    <a:pt x="600" y="0"/>
                    <a:pt x="386" y="0"/>
                  </a:cubicBezTo>
                  <a:cubicBezTo>
                    <a:pt x="173" y="0"/>
                    <a:pt x="0" y="173"/>
                    <a:pt x="0" y="387"/>
                  </a:cubicBezTo>
                  <a:cubicBezTo>
                    <a:pt x="0" y="473"/>
                    <a:pt x="29" y="553"/>
                    <a:pt x="77" y="618"/>
                  </a:cubicBezTo>
                  <a:cubicBezTo>
                    <a:pt x="386" y="1044"/>
                    <a:pt x="386" y="1044"/>
                    <a:pt x="386" y="1044"/>
                  </a:cubicBezTo>
                  <a:lnTo>
                    <a:pt x="696" y="618"/>
                  </a:lnTo>
                  <a:close/>
                </a:path>
              </a:pathLst>
            </a:custGeom>
            <a:solidFill>
              <a:srgbClr val="EFA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528" name="Freeform 8"/>
            <p:cNvSpPr>
              <a:spLocks noEditPoints="1" noChangeArrowheads="1"/>
            </p:cNvSpPr>
            <p:nvPr/>
          </p:nvSpPr>
          <p:spPr bwMode="auto">
            <a:xfrm>
              <a:off x="138426" y="180293"/>
              <a:ext cx="542925" cy="455613"/>
            </a:xfrm>
            <a:custGeom>
              <a:avLst/>
              <a:gdLst>
                <a:gd name="T0" fmla="*/ 0 w 342"/>
                <a:gd name="T1" fmla="*/ 287 h 287"/>
                <a:gd name="T2" fmla="*/ 65 w 342"/>
                <a:gd name="T3" fmla="*/ 287 h 287"/>
                <a:gd name="T4" fmla="*/ 65 w 342"/>
                <a:gd name="T5" fmla="*/ 170 h 287"/>
                <a:gd name="T6" fmla="*/ 0 w 342"/>
                <a:gd name="T7" fmla="*/ 170 h 287"/>
                <a:gd name="T8" fmla="*/ 0 w 342"/>
                <a:gd name="T9" fmla="*/ 287 h 287"/>
                <a:gd name="T10" fmla="*/ 14 w 342"/>
                <a:gd name="T11" fmla="*/ 184 h 287"/>
                <a:gd name="T12" fmla="*/ 52 w 342"/>
                <a:gd name="T13" fmla="*/ 184 h 287"/>
                <a:gd name="T14" fmla="*/ 52 w 342"/>
                <a:gd name="T15" fmla="*/ 273 h 287"/>
                <a:gd name="T16" fmla="*/ 14 w 342"/>
                <a:gd name="T17" fmla="*/ 273 h 287"/>
                <a:gd name="T18" fmla="*/ 14 w 342"/>
                <a:gd name="T19" fmla="*/ 184 h 287"/>
                <a:gd name="T20" fmla="*/ 93 w 342"/>
                <a:gd name="T21" fmla="*/ 287 h 287"/>
                <a:gd name="T22" fmla="*/ 158 w 342"/>
                <a:gd name="T23" fmla="*/ 287 h 287"/>
                <a:gd name="T24" fmla="*/ 158 w 342"/>
                <a:gd name="T25" fmla="*/ 63 h 287"/>
                <a:gd name="T26" fmla="*/ 93 w 342"/>
                <a:gd name="T27" fmla="*/ 63 h 287"/>
                <a:gd name="T28" fmla="*/ 93 w 342"/>
                <a:gd name="T29" fmla="*/ 287 h 287"/>
                <a:gd name="T30" fmla="*/ 107 w 342"/>
                <a:gd name="T31" fmla="*/ 77 h 287"/>
                <a:gd name="T32" fmla="*/ 145 w 342"/>
                <a:gd name="T33" fmla="*/ 77 h 287"/>
                <a:gd name="T34" fmla="*/ 145 w 342"/>
                <a:gd name="T35" fmla="*/ 273 h 287"/>
                <a:gd name="T36" fmla="*/ 107 w 342"/>
                <a:gd name="T37" fmla="*/ 273 h 287"/>
                <a:gd name="T38" fmla="*/ 107 w 342"/>
                <a:gd name="T39" fmla="*/ 77 h 287"/>
                <a:gd name="T40" fmla="*/ 279 w 342"/>
                <a:gd name="T41" fmla="*/ 113 h 287"/>
                <a:gd name="T42" fmla="*/ 279 w 342"/>
                <a:gd name="T43" fmla="*/ 287 h 287"/>
                <a:gd name="T44" fmla="*/ 342 w 342"/>
                <a:gd name="T45" fmla="*/ 287 h 287"/>
                <a:gd name="T46" fmla="*/ 342 w 342"/>
                <a:gd name="T47" fmla="*/ 113 h 287"/>
                <a:gd name="T48" fmla="*/ 279 w 342"/>
                <a:gd name="T49" fmla="*/ 113 h 287"/>
                <a:gd name="T50" fmla="*/ 329 w 342"/>
                <a:gd name="T51" fmla="*/ 273 h 287"/>
                <a:gd name="T52" fmla="*/ 293 w 342"/>
                <a:gd name="T53" fmla="*/ 273 h 287"/>
                <a:gd name="T54" fmla="*/ 293 w 342"/>
                <a:gd name="T55" fmla="*/ 127 h 287"/>
                <a:gd name="T56" fmla="*/ 329 w 342"/>
                <a:gd name="T57" fmla="*/ 127 h 287"/>
                <a:gd name="T58" fmla="*/ 329 w 342"/>
                <a:gd name="T59" fmla="*/ 273 h 287"/>
                <a:gd name="T60" fmla="*/ 186 w 342"/>
                <a:gd name="T61" fmla="*/ 287 h 287"/>
                <a:gd name="T62" fmla="*/ 251 w 342"/>
                <a:gd name="T63" fmla="*/ 287 h 287"/>
                <a:gd name="T64" fmla="*/ 251 w 342"/>
                <a:gd name="T65" fmla="*/ 0 h 287"/>
                <a:gd name="T66" fmla="*/ 186 w 342"/>
                <a:gd name="T67" fmla="*/ 0 h 287"/>
                <a:gd name="T68" fmla="*/ 186 w 342"/>
                <a:gd name="T69" fmla="*/ 287 h 287"/>
                <a:gd name="T70" fmla="*/ 200 w 342"/>
                <a:gd name="T71" fmla="*/ 14 h 287"/>
                <a:gd name="T72" fmla="*/ 238 w 342"/>
                <a:gd name="T73" fmla="*/ 14 h 287"/>
                <a:gd name="T74" fmla="*/ 238 w 342"/>
                <a:gd name="T75" fmla="*/ 273 h 287"/>
                <a:gd name="T76" fmla="*/ 200 w 342"/>
                <a:gd name="T77" fmla="*/ 273 h 287"/>
                <a:gd name="T78" fmla="*/ 200 w 342"/>
                <a:gd name="T79" fmla="*/ 1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2" h="287">
                  <a:moveTo>
                    <a:pt x="0" y="287"/>
                  </a:moveTo>
                  <a:lnTo>
                    <a:pt x="65" y="287"/>
                  </a:lnTo>
                  <a:lnTo>
                    <a:pt x="65" y="170"/>
                  </a:lnTo>
                  <a:lnTo>
                    <a:pt x="0" y="170"/>
                  </a:lnTo>
                  <a:lnTo>
                    <a:pt x="0" y="287"/>
                  </a:lnTo>
                  <a:close/>
                  <a:moveTo>
                    <a:pt x="14" y="184"/>
                  </a:moveTo>
                  <a:lnTo>
                    <a:pt x="52" y="184"/>
                  </a:lnTo>
                  <a:lnTo>
                    <a:pt x="52" y="273"/>
                  </a:lnTo>
                  <a:lnTo>
                    <a:pt x="14" y="273"/>
                  </a:lnTo>
                  <a:lnTo>
                    <a:pt x="14" y="184"/>
                  </a:lnTo>
                  <a:close/>
                  <a:moveTo>
                    <a:pt x="93" y="287"/>
                  </a:moveTo>
                  <a:lnTo>
                    <a:pt x="158" y="287"/>
                  </a:lnTo>
                  <a:lnTo>
                    <a:pt x="158" y="63"/>
                  </a:lnTo>
                  <a:lnTo>
                    <a:pt x="93" y="63"/>
                  </a:lnTo>
                  <a:lnTo>
                    <a:pt x="93" y="287"/>
                  </a:lnTo>
                  <a:close/>
                  <a:moveTo>
                    <a:pt x="107" y="77"/>
                  </a:moveTo>
                  <a:lnTo>
                    <a:pt x="145" y="77"/>
                  </a:lnTo>
                  <a:lnTo>
                    <a:pt x="145" y="273"/>
                  </a:lnTo>
                  <a:lnTo>
                    <a:pt x="107" y="273"/>
                  </a:lnTo>
                  <a:lnTo>
                    <a:pt x="107" y="77"/>
                  </a:lnTo>
                  <a:close/>
                  <a:moveTo>
                    <a:pt x="279" y="113"/>
                  </a:moveTo>
                  <a:lnTo>
                    <a:pt x="279" y="287"/>
                  </a:lnTo>
                  <a:lnTo>
                    <a:pt x="342" y="287"/>
                  </a:lnTo>
                  <a:lnTo>
                    <a:pt x="342" y="113"/>
                  </a:lnTo>
                  <a:lnTo>
                    <a:pt x="279" y="113"/>
                  </a:lnTo>
                  <a:close/>
                  <a:moveTo>
                    <a:pt x="329" y="273"/>
                  </a:moveTo>
                  <a:lnTo>
                    <a:pt x="293" y="273"/>
                  </a:lnTo>
                  <a:lnTo>
                    <a:pt x="293" y="127"/>
                  </a:lnTo>
                  <a:lnTo>
                    <a:pt x="329" y="127"/>
                  </a:lnTo>
                  <a:lnTo>
                    <a:pt x="329" y="273"/>
                  </a:lnTo>
                  <a:close/>
                  <a:moveTo>
                    <a:pt x="186" y="287"/>
                  </a:moveTo>
                  <a:lnTo>
                    <a:pt x="251" y="287"/>
                  </a:lnTo>
                  <a:lnTo>
                    <a:pt x="251" y="0"/>
                  </a:lnTo>
                  <a:lnTo>
                    <a:pt x="186" y="0"/>
                  </a:lnTo>
                  <a:lnTo>
                    <a:pt x="186" y="287"/>
                  </a:lnTo>
                  <a:close/>
                  <a:moveTo>
                    <a:pt x="200" y="14"/>
                  </a:moveTo>
                  <a:lnTo>
                    <a:pt x="238" y="14"/>
                  </a:lnTo>
                  <a:lnTo>
                    <a:pt x="238" y="273"/>
                  </a:lnTo>
                  <a:lnTo>
                    <a:pt x="200" y="273"/>
                  </a:lnTo>
                  <a:lnTo>
                    <a:pt x="200" y="14"/>
                  </a:lnTo>
                  <a:close/>
                </a:path>
              </a:pathLst>
            </a:custGeom>
            <a:solidFill>
              <a:srgbClr val="232726"/>
            </a:solidFill>
            <a:ln w="9525">
              <a:solidFill>
                <a:srgbClr val="232726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1529" name="组合 22"/>
          <p:cNvGrpSpPr>
            <a:grpSpLocks/>
          </p:cNvGrpSpPr>
          <p:nvPr/>
        </p:nvGrpSpPr>
        <p:grpSpPr bwMode="auto">
          <a:xfrm>
            <a:off x="4379913" y="3713163"/>
            <a:ext cx="581025" cy="785812"/>
            <a:chOff x="0" y="0"/>
            <a:chExt cx="882021" cy="1191587"/>
          </a:xfrm>
        </p:grpSpPr>
        <p:sp>
          <p:nvSpPr>
            <p:cNvPr id="21530" name="Freeform 9"/>
            <p:cNvSpPr>
              <a:spLocks noChangeArrowheads="1"/>
            </p:cNvSpPr>
            <p:nvPr/>
          </p:nvSpPr>
          <p:spPr bwMode="auto">
            <a:xfrm rot="10800000">
              <a:off x="0" y="0"/>
              <a:ext cx="882021" cy="1191587"/>
            </a:xfrm>
            <a:custGeom>
              <a:avLst/>
              <a:gdLst>
                <a:gd name="T0" fmla="*/ 696 w 773"/>
                <a:gd name="T1" fmla="*/ 618 h 1044"/>
                <a:gd name="T2" fmla="*/ 773 w 773"/>
                <a:gd name="T3" fmla="*/ 387 h 1044"/>
                <a:gd name="T4" fmla="*/ 386 w 773"/>
                <a:gd name="T5" fmla="*/ 0 h 1044"/>
                <a:gd name="T6" fmla="*/ 0 w 773"/>
                <a:gd name="T7" fmla="*/ 387 h 1044"/>
                <a:gd name="T8" fmla="*/ 77 w 773"/>
                <a:gd name="T9" fmla="*/ 618 h 1044"/>
                <a:gd name="T10" fmla="*/ 386 w 773"/>
                <a:gd name="T11" fmla="*/ 1044 h 1044"/>
                <a:gd name="T12" fmla="*/ 696 w 773"/>
                <a:gd name="T13" fmla="*/ 618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3" h="1044">
                  <a:moveTo>
                    <a:pt x="696" y="618"/>
                  </a:moveTo>
                  <a:cubicBezTo>
                    <a:pt x="744" y="553"/>
                    <a:pt x="773" y="473"/>
                    <a:pt x="773" y="387"/>
                  </a:cubicBezTo>
                  <a:cubicBezTo>
                    <a:pt x="773" y="173"/>
                    <a:pt x="600" y="0"/>
                    <a:pt x="386" y="0"/>
                  </a:cubicBezTo>
                  <a:cubicBezTo>
                    <a:pt x="173" y="0"/>
                    <a:pt x="0" y="173"/>
                    <a:pt x="0" y="387"/>
                  </a:cubicBezTo>
                  <a:cubicBezTo>
                    <a:pt x="0" y="473"/>
                    <a:pt x="29" y="553"/>
                    <a:pt x="77" y="618"/>
                  </a:cubicBezTo>
                  <a:cubicBezTo>
                    <a:pt x="386" y="1044"/>
                    <a:pt x="386" y="1044"/>
                    <a:pt x="386" y="1044"/>
                  </a:cubicBezTo>
                  <a:lnTo>
                    <a:pt x="696" y="618"/>
                  </a:lnTo>
                  <a:close/>
                </a:path>
              </a:pathLst>
            </a:custGeom>
            <a:solidFill>
              <a:srgbClr val="9FB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531" name="Freeform 52"/>
            <p:cNvSpPr>
              <a:spLocks noEditPoints="1" noChangeArrowheads="1"/>
            </p:cNvSpPr>
            <p:nvPr/>
          </p:nvSpPr>
          <p:spPr bwMode="auto">
            <a:xfrm>
              <a:off x="189286" y="420434"/>
              <a:ext cx="538163" cy="566738"/>
            </a:xfrm>
            <a:custGeom>
              <a:avLst/>
              <a:gdLst>
                <a:gd name="T0" fmla="*/ 50 w 190"/>
                <a:gd name="T1" fmla="*/ 78 h 200"/>
                <a:gd name="T2" fmla="*/ 52 w 190"/>
                <a:gd name="T3" fmla="*/ 78 h 200"/>
                <a:gd name="T4" fmla="*/ 64 w 190"/>
                <a:gd name="T5" fmla="*/ 80 h 200"/>
                <a:gd name="T6" fmla="*/ 70 w 190"/>
                <a:gd name="T7" fmla="*/ 80 h 200"/>
                <a:gd name="T8" fmla="*/ 72 w 190"/>
                <a:gd name="T9" fmla="*/ 79 h 200"/>
                <a:gd name="T10" fmla="*/ 74 w 190"/>
                <a:gd name="T11" fmla="*/ 79 h 200"/>
                <a:gd name="T12" fmla="*/ 77 w 190"/>
                <a:gd name="T13" fmla="*/ 78 h 200"/>
                <a:gd name="T14" fmla="*/ 80 w 190"/>
                <a:gd name="T15" fmla="*/ 77 h 200"/>
                <a:gd name="T16" fmla="*/ 83 w 190"/>
                <a:gd name="T17" fmla="*/ 75 h 200"/>
                <a:gd name="T18" fmla="*/ 87 w 190"/>
                <a:gd name="T19" fmla="*/ 73 h 200"/>
                <a:gd name="T20" fmla="*/ 105 w 190"/>
                <a:gd name="T21" fmla="*/ 40 h 200"/>
                <a:gd name="T22" fmla="*/ 24 w 190"/>
                <a:gd name="T23" fmla="*/ 37 h 200"/>
                <a:gd name="T24" fmla="*/ 24 w 190"/>
                <a:gd name="T25" fmla="*/ 40 h 200"/>
                <a:gd name="T26" fmla="*/ 32 w 190"/>
                <a:gd name="T27" fmla="*/ 39 h 200"/>
                <a:gd name="T28" fmla="*/ 64 w 190"/>
                <a:gd name="T29" fmla="*/ 8 h 200"/>
                <a:gd name="T30" fmla="*/ 83 w 190"/>
                <a:gd name="T31" fmla="*/ 67 h 200"/>
                <a:gd name="T32" fmla="*/ 80 w 190"/>
                <a:gd name="T33" fmla="*/ 68 h 200"/>
                <a:gd name="T34" fmla="*/ 78 w 190"/>
                <a:gd name="T35" fmla="*/ 69 h 200"/>
                <a:gd name="T36" fmla="*/ 75 w 190"/>
                <a:gd name="T37" fmla="*/ 70 h 200"/>
                <a:gd name="T38" fmla="*/ 73 w 190"/>
                <a:gd name="T39" fmla="*/ 71 h 200"/>
                <a:gd name="T40" fmla="*/ 71 w 190"/>
                <a:gd name="T41" fmla="*/ 72 h 200"/>
                <a:gd name="T42" fmla="*/ 68 w 190"/>
                <a:gd name="T43" fmla="*/ 72 h 200"/>
                <a:gd name="T44" fmla="*/ 64 w 190"/>
                <a:gd name="T45" fmla="*/ 72 h 200"/>
                <a:gd name="T46" fmla="*/ 54 w 190"/>
                <a:gd name="T47" fmla="*/ 71 h 200"/>
                <a:gd name="T48" fmla="*/ 52 w 190"/>
                <a:gd name="T49" fmla="*/ 70 h 200"/>
                <a:gd name="T50" fmla="*/ 32 w 190"/>
                <a:gd name="T51" fmla="*/ 39 h 200"/>
                <a:gd name="T52" fmla="*/ 104 w 190"/>
                <a:gd name="T53" fmla="*/ 97 h 200"/>
                <a:gd name="T54" fmla="*/ 0 w 190"/>
                <a:gd name="T55" fmla="*/ 147 h 200"/>
                <a:gd name="T56" fmla="*/ 0 w 190"/>
                <a:gd name="T57" fmla="*/ 154 h 200"/>
                <a:gd name="T58" fmla="*/ 134 w 190"/>
                <a:gd name="T59" fmla="*/ 200 h 200"/>
                <a:gd name="T60" fmla="*/ 134 w 190"/>
                <a:gd name="T61" fmla="*/ 88 h 200"/>
                <a:gd name="T62" fmla="*/ 8 w 190"/>
                <a:gd name="T63" fmla="*/ 146 h 200"/>
                <a:gd name="T64" fmla="*/ 97 w 190"/>
                <a:gd name="T65" fmla="*/ 102 h 200"/>
                <a:gd name="T66" fmla="*/ 93 w 190"/>
                <a:gd name="T67" fmla="*/ 106 h 200"/>
                <a:gd name="T68" fmla="*/ 89 w 190"/>
                <a:gd name="T69" fmla="*/ 110 h 200"/>
                <a:gd name="T70" fmla="*/ 86 w 190"/>
                <a:gd name="T71" fmla="*/ 115 h 200"/>
                <a:gd name="T72" fmla="*/ 83 w 190"/>
                <a:gd name="T73" fmla="*/ 121 h 200"/>
                <a:gd name="T74" fmla="*/ 81 w 190"/>
                <a:gd name="T75" fmla="*/ 126 h 200"/>
                <a:gd name="T76" fmla="*/ 79 w 190"/>
                <a:gd name="T77" fmla="*/ 132 h 200"/>
                <a:gd name="T78" fmla="*/ 78 w 190"/>
                <a:gd name="T79" fmla="*/ 137 h 200"/>
                <a:gd name="T80" fmla="*/ 78 w 190"/>
                <a:gd name="T81" fmla="*/ 144 h 200"/>
                <a:gd name="T82" fmla="*/ 134 w 190"/>
                <a:gd name="T83" fmla="*/ 192 h 200"/>
                <a:gd name="T84" fmla="*/ 86 w 190"/>
                <a:gd name="T85" fmla="*/ 144 h 200"/>
                <a:gd name="T86" fmla="*/ 86 w 190"/>
                <a:gd name="T87" fmla="*/ 138 h 200"/>
                <a:gd name="T88" fmla="*/ 87 w 190"/>
                <a:gd name="T89" fmla="*/ 132 h 200"/>
                <a:gd name="T90" fmla="*/ 89 w 190"/>
                <a:gd name="T91" fmla="*/ 127 h 200"/>
                <a:gd name="T92" fmla="*/ 91 w 190"/>
                <a:gd name="T93" fmla="*/ 122 h 200"/>
                <a:gd name="T94" fmla="*/ 97 w 190"/>
                <a:gd name="T95" fmla="*/ 113 h 200"/>
                <a:gd name="T96" fmla="*/ 102 w 190"/>
                <a:gd name="T97" fmla="*/ 109 h 200"/>
                <a:gd name="T98" fmla="*/ 106 w 190"/>
                <a:gd name="T99" fmla="*/ 105 h 200"/>
                <a:gd name="T100" fmla="*/ 134 w 190"/>
                <a:gd name="T101" fmla="*/ 96 h 200"/>
                <a:gd name="T102" fmla="*/ 134 w 190"/>
                <a:gd name="T103" fmla="*/ 192 h 200"/>
                <a:gd name="T104" fmla="*/ 161 w 190"/>
                <a:gd name="T105" fmla="*/ 136 h 200"/>
                <a:gd name="T106" fmla="*/ 123 w 190"/>
                <a:gd name="T107" fmla="*/ 165 h 200"/>
                <a:gd name="T108" fmla="*/ 106 w 190"/>
                <a:gd name="T109" fmla="*/ 149 h 200"/>
                <a:gd name="T110" fmla="*/ 115 w 190"/>
                <a:gd name="T111" fmla="*/ 139 h 200"/>
                <a:gd name="T112" fmla="*/ 152 w 190"/>
                <a:gd name="T113" fmla="*/ 12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0" h="200">
                  <a:moveTo>
                    <a:pt x="49" y="77"/>
                  </a:moveTo>
                  <a:cubicBezTo>
                    <a:pt x="49" y="77"/>
                    <a:pt x="49" y="78"/>
                    <a:pt x="50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2" y="78"/>
                    <a:pt x="52" y="78"/>
                  </a:cubicBezTo>
                  <a:cubicBezTo>
                    <a:pt x="56" y="80"/>
                    <a:pt x="60" y="80"/>
                    <a:pt x="64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6" y="80"/>
                    <a:pt x="67" y="80"/>
                    <a:pt x="68" y="80"/>
                  </a:cubicBezTo>
                  <a:cubicBezTo>
                    <a:pt x="69" y="80"/>
                    <a:pt x="69" y="80"/>
                    <a:pt x="70" y="80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1" y="80"/>
                    <a:pt x="72" y="80"/>
                    <a:pt x="72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5" y="79"/>
                    <a:pt x="76" y="79"/>
                    <a:pt x="76" y="79"/>
                  </a:cubicBezTo>
                  <a:cubicBezTo>
                    <a:pt x="76" y="78"/>
                    <a:pt x="77" y="78"/>
                    <a:pt x="77" y="78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9" y="78"/>
                    <a:pt x="79" y="77"/>
                    <a:pt x="80" y="77"/>
                  </a:cubicBezTo>
                  <a:cubicBezTo>
                    <a:pt x="80" y="77"/>
                    <a:pt x="80" y="77"/>
                    <a:pt x="81" y="77"/>
                  </a:cubicBezTo>
                  <a:cubicBezTo>
                    <a:pt x="82" y="76"/>
                    <a:pt x="83" y="76"/>
                    <a:pt x="83" y="75"/>
                  </a:cubicBezTo>
                  <a:cubicBezTo>
                    <a:pt x="84" y="75"/>
                    <a:pt x="84" y="75"/>
                    <a:pt x="84" y="75"/>
                  </a:cubicBezTo>
                  <a:cubicBezTo>
                    <a:pt x="85" y="75"/>
                    <a:pt x="86" y="74"/>
                    <a:pt x="87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98" y="66"/>
                    <a:pt x="105" y="53"/>
                    <a:pt x="105" y="40"/>
                  </a:cubicBezTo>
                  <a:cubicBezTo>
                    <a:pt x="105" y="18"/>
                    <a:pt x="86" y="0"/>
                    <a:pt x="64" y="0"/>
                  </a:cubicBezTo>
                  <a:cubicBezTo>
                    <a:pt x="43" y="0"/>
                    <a:pt x="25" y="16"/>
                    <a:pt x="24" y="37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9"/>
                    <a:pt x="24" y="39"/>
                    <a:pt x="24" y="40"/>
                  </a:cubicBezTo>
                  <a:cubicBezTo>
                    <a:pt x="24" y="56"/>
                    <a:pt x="34" y="71"/>
                    <a:pt x="49" y="77"/>
                  </a:cubicBezTo>
                  <a:close/>
                  <a:moveTo>
                    <a:pt x="32" y="3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3" y="21"/>
                    <a:pt x="47" y="8"/>
                    <a:pt x="64" y="8"/>
                  </a:cubicBezTo>
                  <a:cubicBezTo>
                    <a:pt x="82" y="8"/>
                    <a:pt x="97" y="22"/>
                    <a:pt x="97" y="40"/>
                  </a:cubicBezTo>
                  <a:cubicBezTo>
                    <a:pt x="97" y="51"/>
                    <a:pt x="91" y="61"/>
                    <a:pt x="83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1" y="67"/>
                    <a:pt x="81" y="68"/>
                    <a:pt x="80" y="68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79" y="69"/>
                    <a:pt x="78" y="69"/>
                    <a:pt x="78" y="69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6" y="70"/>
                    <a:pt x="76" y="70"/>
                    <a:pt x="75" y="70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0" y="72"/>
                    <a:pt x="70" y="72"/>
                    <a:pt x="69" y="72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68" y="72"/>
                    <a:pt x="68" y="72"/>
                    <a:pt x="67" y="72"/>
                  </a:cubicBezTo>
                  <a:cubicBezTo>
                    <a:pt x="66" y="72"/>
                    <a:pt x="65" y="72"/>
                    <a:pt x="64" y="72"/>
                  </a:cubicBezTo>
                  <a:cubicBezTo>
                    <a:pt x="61" y="72"/>
                    <a:pt x="58" y="72"/>
                    <a:pt x="55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40" y="65"/>
                    <a:pt x="32" y="53"/>
                    <a:pt x="32" y="40"/>
                  </a:cubicBezTo>
                  <a:cubicBezTo>
                    <a:pt x="32" y="40"/>
                    <a:pt x="32" y="39"/>
                    <a:pt x="32" y="39"/>
                  </a:cubicBezTo>
                  <a:close/>
                  <a:moveTo>
                    <a:pt x="134" y="88"/>
                  </a:moveTo>
                  <a:cubicBezTo>
                    <a:pt x="123" y="88"/>
                    <a:pt x="112" y="91"/>
                    <a:pt x="104" y="97"/>
                  </a:cubicBezTo>
                  <a:cubicBezTo>
                    <a:pt x="92" y="88"/>
                    <a:pt x="78" y="83"/>
                    <a:pt x="64" y="83"/>
                  </a:cubicBezTo>
                  <a:cubicBezTo>
                    <a:pt x="29" y="83"/>
                    <a:pt x="0" y="112"/>
                    <a:pt x="0" y="147"/>
                  </a:cubicBezTo>
                  <a:cubicBezTo>
                    <a:pt x="0" y="148"/>
                    <a:pt x="0" y="148"/>
                    <a:pt x="0" y="149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83" y="180"/>
                    <a:pt x="106" y="200"/>
                    <a:pt x="134" y="200"/>
                  </a:cubicBezTo>
                  <a:cubicBezTo>
                    <a:pt x="165" y="200"/>
                    <a:pt x="190" y="175"/>
                    <a:pt x="190" y="144"/>
                  </a:cubicBezTo>
                  <a:cubicBezTo>
                    <a:pt x="190" y="113"/>
                    <a:pt x="165" y="88"/>
                    <a:pt x="134" y="88"/>
                  </a:cubicBezTo>
                  <a:close/>
                  <a:moveTo>
                    <a:pt x="78" y="146"/>
                  </a:moveTo>
                  <a:cubicBezTo>
                    <a:pt x="8" y="146"/>
                    <a:pt x="8" y="146"/>
                    <a:pt x="8" y="146"/>
                  </a:cubicBezTo>
                  <a:cubicBezTo>
                    <a:pt x="9" y="116"/>
                    <a:pt x="34" y="91"/>
                    <a:pt x="64" y="91"/>
                  </a:cubicBezTo>
                  <a:cubicBezTo>
                    <a:pt x="76" y="91"/>
                    <a:pt x="87" y="95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5" y="103"/>
                    <a:pt x="94" y="105"/>
                    <a:pt x="93" y="106"/>
                  </a:cubicBezTo>
                  <a:cubicBezTo>
                    <a:pt x="93" y="106"/>
                    <a:pt x="93" y="106"/>
                    <a:pt x="92" y="107"/>
                  </a:cubicBezTo>
                  <a:cubicBezTo>
                    <a:pt x="91" y="108"/>
                    <a:pt x="90" y="109"/>
                    <a:pt x="89" y="110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8" y="112"/>
                    <a:pt x="87" y="114"/>
                    <a:pt x="86" y="115"/>
                  </a:cubicBezTo>
                  <a:cubicBezTo>
                    <a:pt x="86" y="115"/>
                    <a:pt x="86" y="116"/>
                    <a:pt x="85" y="116"/>
                  </a:cubicBezTo>
                  <a:cubicBezTo>
                    <a:pt x="85" y="117"/>
                    <a:pt x="84" y="119"/>
                    <a:pt x="83" y="121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82" y="123"/>
                    <a:pt x="81" y="124"/>
                    <a:pt x="81" y="126"/>
                  </a:cubicBezTo>
                  <a:cubicBezTo>
                    <a:pt x="81" y="126"/>
                    <a:pt x="81" y="126"/>
                    <a:pt x="81" y="127"/>
                  </a:cubicBezTo>
                  <a:cubicBezTo>
                    <a:pt x="80" y="128"/>
                    <a:pt x="80" y="130"/>
                    <a:pt x="79" y="132"/>
                  </a:cubicBezTo>
                  <a:cubicBezTo>
                    <a:pt x="79" y="132"/>
                    <a:pt x="79" y="132"/>
                    <a:pt x="79" y="132"/>
                  </a:cubicBezTo>
                  <a:cubicBezTo>
                    <a:pt x="79" y="134"/>
                    <a:pt x="78" y="136"/>
                    <a:pt x="78" y="137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40"/>
                    <a:pt x="78" y="142"/>
                    <a:pt x="78" y="144"/>
                  </a:cubicBezTo>
                  <a:cubicBezTo>
                    <a:pt x="78" y="145"/>
                    <a:pt x="78" y="145"/>
                    <a:pt x="78" y="146"/>
                  </a:cubicBezTo>
                  <a:close/>
                  <a:moveTo>
                    <a:pt x="134" y="192"/>
                  </a:moveTo>
                  <a:cubicBezTo>
                    <a:pt x="109" y="192"/>
                    <a:pt x="89" y="173"/>
                    <a:pt x="86" y="149"/>
                  </a:cubicBezTo>
                  <a:cubicBezTo>
                    <a:pt x="86" y="147"/>
                    <a:pt x="86" y="146"/>
                    <a:pt x="86" y="144"/>
                  </a:cubicBezTo>
                  <a:cubicBezTo>
                    <a:pt x="86" y="142"/>
                    <a:pt x="86" y="140"/>
                    <a:pt x="86" y="139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6" y="136"/>
                    <a:pt x="87" y="135"/>
                    <a:pt x="87" y="133"/>
                  </a:cubicBezTo>
                  <a:cubicBezTo>
                    <a:pt x="87" y="133"/>
                    <a:pt x="87" y="133"/>
                    <a:pt x="87" y="132"/>
                  </a:cubicBezTo>
                  <a:cubicBezTo>
                    <a:pt x="88" y="131"/>
                    <a:pt x="88" y="129"/>
                    <a:pt x="89" y="128"/>
                  </a:cubicBezTo>
                  <a:cubicBezTo>
                    <a:pt x="89" y="128"/>
                    <a:pt x="89" y="127"/>
                    <a:pt x="89" y="127"/>
                  </a:cubicBezTo>
                  <a:cubicBezTo>
                    <a:pt x="90" y="125"/>
                    <a:pt x="90" y="124"/>
                    <a:pt x="91" y="122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93" y="119"/>
                    <a:pt x="95" y="116"/>
                    <a:pt x="97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9" y="112"/>
                    <a:pt x="100" y="110"/>
                    <a:pt x="101" y="109"/>
                  </a:cubicBezTo>
                  <a:cubicBezTo>
                    <a:pt x="101" y="109"/>
                    <a:pt x="101" y="109"/>
                    <a:pt x="102" y="109"/>
                  </a:cubicBezTo>
                  <a:cubicBezTo>
                    <a:pt x="103" y="107"/>
                    <a:pt x="104" y="106"/>
                    <a:pt x="106" y="105"/>
                  </a:cubicBezTo>
                  <a:cubicBezTo>
                    <a:pt x="106" y="105"/>
                    <a:pt x="106" y="105"/>
                    <a:pt x="106" y="105"/>
                  </a:cubicBezTo>
                  <a:cubicBezTo>
                    <a:pt x="107" y="104"/>
                    <a:pt x="107" y="104"/>
                    <a:pt x="107" y="104"/>
                  </a:cubicBezTo>
                  <a:cubicBezTo>
                    <a:pt x="115" y="99"/>
                    <a:pt x="124" y="96"/>
                    <a:pt x="134" y="96"/>
                  </a:cubicBezTo>
                  <a:cubicBezTo>
                    <a:pt x="160" y="96"/>
                    <a:pt x="182" y="118"/>
                    <a:pt x="182" y="144"/>
                  </a:cubicBezTo>
                  <a:cubicBezTo>
                    <a:pt x="182" y="171"/>
                    <a:pt x="160" y="192"/>
                    <a:pt x="134" y="192"/>
                  </a:cubicBezTo>
                  <a:close/>
                  <a:moveTo>
                    <a:pt x="161" y="127"/>
                  </a:moveTo>
                  <a:cubicBezTo>
                    <a:pt x="164" y="129"/>
                    <a:pt x="164" y="133"/>
                    <a:pt x="161" y="136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0" y="168"/>
                    <a:pt x="126" y="168"/>
                    <a:pt x="123" y="165"/>
                  </a:cubicBezTo>
                  <a:cubicBezTo>
                    <a:pt x="123" y="166"/>
                    <a:pt x="123" y="166"/>
                    <a:pt x="123" y="16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03" y="146"/>
                    <a:pt x="103" y="142"/>
                    <a:pt x="106" y="139"/>
                  </a:cubicBezTo>
                  <a:cubicBezTo>
                    <a:pt x="109" y="137"/>
                    <a:pt x="113" y="137"/>
                    <a:pt x="115" y="139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55" y="124"/>
                    <a:pt x="159" y="124"/>
                    <a:pt x="161" y="127"/>
                  </a:cubicBezTo>
                  <a:close/>
                </a:path>
              </a:pathLst>
            </a:custGeom>
            <a:solidFill>
              <a:srgbClr val="232726"/>
            </a:solidFill>
            <a:ln w="9525">
              <a:solidFill>
                <a:srgbClr val="232726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1532" name="文本框 2"/>
          <p:cNvSpPr txBox="1">
            <a:spLocks noChangeArrowheads="1"/>
          </p:cNvSpPr>
          <p:nvPr/>
        </p:nvSpPr>
        <p:spPr bwMode="auto">
          <a:xfrm>
            <a:off x="5051425" y="4356100"/>
            <a:ext cx="2438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在这里添加</a:t>
            </a:r>
            <a:endParaRPr 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健康向上发展的部分</a:t>
            </a:r>
          </a:p>
        </p:txBody>
      </p:sp>
      <p:grpSp>
        <p:nvGrpSpPr>
          <p:cNvPr id="21533" name="组合 29"/>
          <p:cNvGrpSpPr>
            <a:grpSpLocks/>
          </p:cNvGrpSpPr>
          <p:nvPr/>
        </p:nvGrpSpPr>
        <p:grpSpPr bwMode="auto">
          <a:xfrm>
            <a:off x="7938" y="1854200"/>
            <a:ext cx="9483725" cy="2255838"/>
            <a:chOff x="0" y="0"/>
            <a:chExt cx="9483963" cy="2254604"/>
          </a:xfrm>
        </p:grpSpPr>
        <p:grpSp>
          <p:nvGrpSpPr>
            <p:cNvPr id="21534" name="组合 9"/>
            <p:cNvGrpSpPr>
              <a:grpSpLocks/>
            </p:cNvGrpSpPr>
            <p:nvPr/>
          </p:nvGrpSpPr>
          <p:grpSpPr bwMode="auto">
            <a:xfrm>
              <a:off x="0" y="103120"/>
              <a:ext cx="9415417" cy="2151484"/>
              <a:chOff x="0" y="0"/>
              <a:chExt cx="9992238" cy="2151484"/>
            </a:xfrm>
          </p:grpSpPr>
          <p:grpSp>
            <p:nvGrpSpPr>
              <p:cNvPr id="21535" name="组合 6"/>
              <p:cNvGrpSpPr>
                <a:grpSpLocks/>
              </p:cNvGrpSpPr>
              <p:nvPr/>
            </p:nvGrpSpPr>
            <p:grpSpPr bwMode="auto">
              <a:xfrm>
                <a:off x="1536274" y="0"/>
                <a:ext cx="8455964" cy="1779426"/>
                <a:chOff x="0" y="0"/>
                <a:chExt cx="8694805" cy="3301895"/>
              </a:xfrm>
            </p:grpSpPr>
            <p:grpSp>
              <p:nvGrpSpPr>
                <p:cNvPr id="21536" name="组合 4"/>
                <p:cNvGrpSpPr>
                  <a:grpSpLocks/>
                </p:cNvGrpSpPr>
                <p:nvPr/>
              </p:nvGrpSpPr>
              <p:grpSpPr bwMode="auto">
                <a:xfrm>
                  <a:off x="0" y="1851197"/>
                  <a:ext cx="3540153" cy="1450698"/>
                  <a:chOff x="0" y="0"/>
                  <a:chExt cx="3540153" cy="1450698"/>
                </a:xfrm>
              </p:grpSpPr>
              <p:cxnSp>
                <p:nvCxnSpPr>
                  <p:cNvPr id="21537" name="直接连接符 3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0" y="0"/>
                    <a:ext cx="1803530" cy="1450698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21538" name="直接连接符 32"/>
                  <p:cNvCxnSpPr>
                    <a:cxnSpLocks noChangeShapeType="1"/>
                  </p:cNvCxnSpPr>
                  <p:nvPr/>
                </p:nvCxnSpPr>
                <p:spPr bwMode="auto">
                  <a:xfrm flipH="1" flipV="1">
                    <a:off x="1789297" y="0"/>
                    <a:ext cx="1750856" cy="111045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grpSp>
              <p:nvGrpSpPr>
                <p:cNvPr id="21539" name="组合 34"/>
                <p:cNvGrpSpPr>
                  <a:grpSpLocks/>
                </p:cNvGrpSpPr>
                <p:nvPr/>
              </p:nvGrpSpPr>
              <p:grpSpPr bwMode="auto">
                <a:xfrm>
                  <a:off x="3509927" y="867383"/>
                  <a:ext cx="3706745" cy="2060767"/>
                  <a:chOff x="0" y="0"/>
                  <a:chExt cx="3706745" cy="2060767"/>
                </a:xfrm>
              </p:grpSpPr>
              <p:cxnSp>
                <p:nvCxnSpPr>
                  <p:cNvPr id="21540" name="直接连接符 35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0" y="4732"/>
                    <a:ext cx="1921645" cy="2056035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21541" name="直接连接符 36"/>
                  <p:cNvCxnSpPr>
                    <a:cxnSpLocks noChangeShapeType="1"/>
                  </p:cNvCxnSpPr>
                  <p:nvPr/>
                </p:nvCxnSpPr>
                <p:spPr bwMode="auto">
                  <a:xfrm flipH="1" flipV="1">
                    <a:off x="1903215" y="0"/>
                    <a:ext cx="1803530" cy="1450697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cxnSp>
              <p:nvCxnSpPr>
                <p:cNvPr id="21542" name="直接连接符 38"/>
                <p:cNvCxnSpPr>
                  <a:cxnSpLocks noChangeShapeType="1"/>
                </p:cNvCxnSpPr>
                <p:nvPr/>
              </p:nvCxnSpPr>
              <p:spPr bwMode="auto">
                <a:xfrm flipV="1">
                  <a:off x="7205982" y="0"/>
                  <a:ext cx="1488823" cy="2318081"/>
                </a:xfrm>
                <a:prstGeom prst="line">
                  <a:avLst/>
                </a:prstGeom>
                <a:noFill/>
                <a:ln w="1270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21543" name="直接连接符 8"/>
              <p:cNvCxnSpPr>
                <a:cxnSpLocks noChangeShapeType="1"/>
              </p:cNvCxnSpPr>
              <p:nvPr/>
            </p:nvCxnSpPr>
            <p:spPr bwMode="auto">
              <a:xfrm flipV="1">
                <a:off x="0" y="1775774"/>
                <a:ext cx="1562911" cy="37571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21544" name="五角星 44"/>
            <p:cNvGrpSpPr>
              <a:grpSpLocks/>
            </p:cNvGrpSpPr>
            <p:nvPr/>
          </p:nvGrpSpPr>
          <p:grpSpPr bwMode="auto">
            <a:xfrm>
              <a:off x="1333725" y="1638108"/>
              <a:ext cx="457200" cy="457200"/>
              <a:chOff x="0" y="0"/>
              <a:chExt cx="457200" cy="457200"/>
            </a:xfrm>
          </p:grpSpPr>
          <p:pic>
            <p:nvPicPr>
              <p:cNvPr id="21545" name="五角星 4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46" name="Text Box 43"/>
              <p:cNvSpPr txBox="1">
                <a:spLocks noChangeArrowheads="1"/>
              </p:cNvSpPr>
              <p:nvPr/>
            </p:nvSpPr>
            <p:spPr bwMode="auto">
              <a:xfrm rot="1634128">
                <a:off x="145676" y="154749"/>
                <a:ext cx="149011" cy="149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1547" name="五角星 47"/>
            <p:cNvGrpSpPr>
              <a:grpSpLocks/>
            </p:cNvGrpSpPr>
            <p:nvPr/>
          </p:nvGrpSpPr>
          <p:grpSpPr bwMode="auto">
            <a:xfrm>
              <a:off x="2900397" y="870012"/>
              <a:ext cx="451104" cy="463296"/>
              <a:chOff x="0" y="0"/>
              <a:chExt cx="451104" cy="463296"/>
            </a:xfrm>
          </p:grpSpPr>
          <p:pic>
            <p:nvPicPr>
              <p:cNvPr id="21548" name="五角星 47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51104" cy="463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49" name="Text Box 46"/>
              <p:cNvSpPr txBox="1">
                <a:spLocks noChangeArrowheads="1"/>
              </p:cNvSpPr>
              <p:nvPr/>
            </p:nvSpPr>
            <p:spPr bwMode="auto">
              <a:xfrm rot="1634128">
                <a:off x="144245" y="159038"/>
                <a:ext cx="149011" cy="149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1550" name="五角星 48"/>
            <p:cNvGrpSpPr>
              <a:grpSpLocks/>
            </p:cNvGrpSpPr>
            <p:nvPr/>
          </p:nvGrpSpPr>
          <p:grpSpPr bwMode="auto">
            <a:xfrm>
              <a:off x="4436589" y="1443036"/>
              <a:ext cx="451104" cy="457200"/>
              <a:chOff x="0" y="0"/>
              <a:chExt cx="451104" cy="457200"/>
            </a:xfrm>
          </p:grpSpPr>
          <p:pic>
            <p:nvPicPr>
              <p:cNvPr id="21551" name="五角星 48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51104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52" name="Text Box 49"/>
              <p:cNvSpPr txBox="1">
                <a:spLocks noChangeArrowheads="1"/>
              </p:cNvSpPr>
              <p:nvPr/>
            </p:nvSpPr>
            <p:spPr bwMode="auto">
              <a:xfrm rot="1634128">
                <a:off x="143023" y="154957"/>
                <a:ext cx="149011" cy="149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1553" name="五角星 51"/>
            <p:cNvGrpSpPr>
              <a:grpSpLocks/>
            </p:cNvGrpSpPr>
            <p:nvPr/>
          </p:nvGrpSpPr>
          <p:grpSpPr bwMode="auto">
            <a:xfrm>
              <a:off x="6186141" y="357948"/>
              <a:ext cx="457200" cy="457200"/>
              <a:chOff x="0" y="0"/>
              <a:chExt cx="457200" cy="457200"/>
            </a:xfrm>
          </p:grpSpPr>
          <p:pic>
            <p:nvPicPr>
              <p:cNvPr id="21554" name="五角星 51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55" name="Text Box 52"/>
              <p:cNvSpPr txBox="1">
                <a:spLocks noChangeArrowheads="1"/>
              </p:cNvSpPr>
              <p:nvPr/>
            </p:nvSpPr>
            <p:spPr bwMode="auto">
              <a:xfrm rot="1634128">
                <a:off x="145117" y="154509"/>
                <a:ext cx="149011" cy="149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1556" name="五角星 53"/>
            <p:cNvGrpSpPr>
              <a:grpSpLocks/>
            </p:cNvGrpSpPr>
            <p:nvPr/>
          </p:nvGrpSpPr>
          <p:grpSpPr bwMode="auto">
            <a:xfrm>
              <a:off x="7813773" y="1077276"/>
              <a:ext cx="451104" cy="457200"/>
              <a:chOff x="0" y="0"/>
              <a:chExt cx="451104" cy="457200"/>
            </a:xfrm>
          </p:grpSpPr>
          <p:pic>
            <p:nvPicPr>
              <p:cNvPr id="21557" name="五角星 5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51104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58" name="Text Box 55"/>
              <p:cNvSpPr txBox="1">
                <a:spLocks noChangeArrowheads="1"/>
              </p:cNvSpPr>
              <p:nvPr/>
            </p:nvSpPr>
            <p:spPr bwMode="auto">
              <a:xfrm rot="1634128">
                <a:off x="140073" y="156553"/>
                <a:ext cx="149011" cy="149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1559" name="五角星 54"/>
            <p:cNvGrpSpPr>
              <a:grpSpLocks/>
            </p:cNvGrpSpPr>
            <p:nvPr/>
          </p:nvGrpSpPr>
          <p:grpSpPr bwMode="auto">
            <a:xfrm>
              <a:off x="9148797" y="-99252"/>
              <a:ext cx="451104" cy="457200"/>
              <a:chOff x="0" y="0"/>
              <a:chExt cx="451104" cy="457200"/>
            </a:xfrm>
          </p:grpSpPr>
          <p:pic>
            <p:nvPicPr>
              <p:cNvPr id="21560" name="五角星 54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51104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61" name="Text Box 58"/>
              <p:cNvSpPr txBox="1">
                <a:spLocks noChangeArrowheads="1"/>
              </p:cNvSpPr>
              <p:nvPr/>
            </p:nvSpPr>
            <p:spPr bwMode="auto">
              <a:xfrm rot="1634128">
                <a:off x="139771" y="154126"/>
                <a:ext cx="149011" cy="149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A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1562" name="矩形 61"/>
          <p:cNvSpPr>
            <a:spLocks noChangeArrowheads="1"/>
          </p:cNvSpPr>
          <p:nvPr/>
        </p:nvSpPr>
        <p:spPr bwMode="auto">
          <a:xfrm>
            <a:off x="7593013" y="4232275"/>
            <a:ext cx="828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F6AB4E"/>
                </a:solidFill>
                <a:latin typeface="Impact" panose="020B0806030902050204" pitchFamily="34" charset="0"/>
                <a:ea typeface="幼圆" panose="02010509060101010101" pitchFamily="49" charset="-122"/>
              </a:rPr>
              <a:t>2011</a:t>
            </a:r>
          </a:p>
        </p:txBody>
      </p:sp>
      <p:sp>
        <p:nvSpPr>
          <p:cNvPr id="21563" name="矩形 62"/>
          <p:cNvSpPr>
            <a:spLocks noChangeArrowheads="1"/>
          </p:cNvSpPr>
          <p:nvPr/>
        </p:nvSpPr>
        <p:spPr bwMode="auto">
          <a:xfrm>
            <a:off x="8401050" y="4078288"/>
            <a:ext cx="228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这里添加</a:t>
            </a:r>
            <a:endParaRPr 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现在发展的部分</a:t>
            </a:r>
          </a:p>
        </p:txBody>
      </p:sp>
      <p:grpSp>
        <p:nvGrpSpPr>
          <p:cNvPr id="21564" name="组合 64"/>
          <p:cNvGrpSpPr>
            <a:grpSpLocks/>
          </p:cNvGrpSpPr>
          <p:nvPr/>
        </p:nvGrpSpPr>
        <p:grpSpPr bwMode="auto">
          <a:xfrm>
            <a:off x="7691438" y="3348038"/>
            <a:ext cx="635000" cy="858837"/>
            <a:chOff x="0" y="0"/>
            <a:chExt cx="882021" cy="1191587"/>
          </a:xfrm>
        </p:grpSpPr>
        <p:sp>
          <p:nvSpPr>
            <p:cNvPr id="21565" name="Freeform 9"/>
            <p:cNvSpPr>
              <a:spLocks noChangeArrowheads="1"/>
            </p:cNvSpPr>
            <p:nvPr/>
          </p:nvSpPr>
          <p:spPr bwMode="auto">
            <a:xfrm rot="10800000">
              <a:off x="0" y="0"/>
              <a:ext cx="882021" cy="1191587"/>
            </a:xfrm>
            <a:custGeom>
              <a:avLst/>
              <a:gdLst>
                <a:gd name="T0" fmla="*/ 696 w 773"/>
                <a:gd name="T1" fmla="*/ 618 h 1044"/>
                <a:gd name="T2" fmla="*/ 773 w 773"/>
                <a:gd name="T3" fmla="*/ 387 h 1044"/>
                <a:gd name="T4" fmla="*/ 386 w 773"/>
                <a:gd name="T5" fmla="*/ 0 h 1044"/>
                <a:gd name="T6" fmla="*/ 0 w 773"/>
                <a:gd name="T7" fmla="*/ 387 h 1044"/>
                <a:gd name="T8" fmla="*/ 77 w 773"/>
                <a:gd name="T9" fmla="*/ 618 h 1044"/>
                <a:gd name="T10" fmla="*/ 386 w 773"/>
                <a:gd name="T11" fmla="*/ 1044 h 1044"/>
                <a:gd name="T12" fmla="*/ 696 w 773"/>
                <a:gd name="T13" fmla="*/ 618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3" h="1044">
                  <a:moveTo>
                    <a:pt x="696" y="618"/>
                  </a:moveTo>
                  <a:cubicBezTo>
                    <a:pt x="744" y="553"/>
                    <a:pt x="773" y="473"/>
                    <a:pt x="773" y="387"/>
                  </a:cubicBezTo>
                  <a:cubicBezTo>
                    <a:pt x="773" y="173"/>
                    <a:pt x="600" y="0"/>
                    <a:pt x="386" y="0"/>
                  </a:cubicBezTo>
                  <a:cubicBezTo>
                    <a:pt x="173" y="0"/>
                    <a:pt x="0" y="173"/>
                    <a:pt x="0" y="387"/>
                  </a:cubicBezTo>
                  <a:cubicBezTo>
                    <a:pt x="0" y="473"/>
                    <a:pt x="29" y="553"/>
                    <a:pt x="77" y="618"/>
                  </a:cubicBezTo>
                  <a:cubicBezTo>
                    <a:pt x="386" y="1044"/>
                    <a:pt x="386" y="1044"/>
                    <a:pt x="386" y="1044"/>
                  </a:cubicBezTo>
                  <a:lnTo>
                    <a:pt x="696" y="618"/>
                  </a:lnTo>
                  <a:close/>
                </a:path>
              </a:pathLst>
            </a:custGeom>
            <a:solidFill>
              <a:srgbClr val="F6AB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566" name="Freeform 35"/>
            <p:cNvSpPr>
              <a:spLocks noEditPoints="1" noChangeArrowheads="1"/>
            </p:cNvSpPr>
            <p:nvPr/>
          </p:nvSpPr>
          <p:spPr bwMode="auto">
            <a:xfrm>
              <a:off x="143038" y="364650"/>
              <a:ext cx="593725" cy="573088"/>
            </a:xfrm>
            <a:custGeom>
              <a:avLst/>
              <a:gdLst>
                <a:gd name="T0" fmla="*/ 327 w 374"/>
                <a:gd name="T1" fmla="*/ 361 h 361"/>
                <a:gd name="T2" fmla="*/ 210 w 374"/>
                <a:gd name="T3" fmla="*/ 361 h 361"/>
                <a:gd name="T4" fmla="*/ 210 w 374"/>
                <a:gd name="T5" fmla="*/ 237 h 361"/>
                <a:gd name="T6" fmla="*/ 166 w 374"/>
                <a:gd name="T7" fmla="*/ 237 h 361"/>
                <a:gd name="T8" fmla="*/ 166 w 374"/>
                <a:gd name="T9" fmla="*/ 361 h 361"/>
                <a:gd name="T10" fmla="*/ 49 w 374"/>
                <a:gd name="T11" fmla="*/ 361 h 361"/>
                <a:gd name="T12" fmla="*/ 49 w 374"/>
                <a:gd name="T13" fmla="*/ 215 h 361"/>
                <a:gd name="T14" fmla="*/ 0 w 374"/>
                <a:gd name="T15" fmla="*/ 215 h 361"/>
                <a:gd name="T16" fmla="*/ 73 w 374"/>
                <a:gd name="T17" fmla="*/ 130 h 361"/>
                <a:gd name="T18" fmla="*/ 73 w 374"/>
                <a:gd name="T19" fmla="*/ 31 h 361"/>
                <a:gd name="T20" fmla="*/ 136 w 374"/>
                <a:gd name="T21" fmla="*/ 31 h 361"/>
                <a:gd name="T22" fmla="*/ 136 w 374"/>
                <a:gd name="T23" fmla="*/ 58 h 361"/>
                <a:gd name="T24" fmla="*/ 188 w 374"/>
                <a:gd name="T25" fmla="*/ 0 h 361"/>
                <a:gd name="T26" fmla="*/ 374 w 374"/>
                <a:gd name="T27" fmla="*/ 215 h 361"/>
                <a:gd name="T28" fmla="*/ 327 w 374"/>
                <a:gd name="T29" fmla="*/ 215 h 361"/>
                <a:gd name="T30" fmla="*/ 327 w 374"/>
                <a:gd name="T31" fmla="*/ 361 h 361"/>
                <a:gd name="T32" fmla="*/ 224 w 374"/>
                <a:gd name="T33" fmla="*/ 347 h 361"/>
                <a:gd name="T34" fmla="*/ 314 w 374"/>
                <a:gd name="T35" fmla="*/ 347 h 361"/>
                <a:gd name="T36" fmla="*/ 314 w 374"/>
                <a:gd name="T37" fmla="*/ 201 h 361"/>
                <a:gd name="T38" fmla="*/ 345 w 374"/>
                <a:gd name="T39" fmla="*/ 201 h 361"/>
                <a:gd name="T40" fmla="*/ 188 w 374"/>
                <a:gd name="T41" fmla="*/ 20 h 361"/>
                <a:gd name="T42" fmla="*/ 123 w 374"/>
                <a:gd name="T43" fmla="*/ 96 h 361"/>
                <a:gd name="T44" fmla="*/ 123 w 374"/>
                <a:gd name="T45" fmla="*/ 44 h 361"/>
                <a:gd name="T46" fmla="*/ 87 w 374"/>
                <a:gd name="T47" fmla="*/ 44 h 361"/>
                <a:gd name="T48" fmla="*/ 87 w 374"/>
                <a:gd name="T49" fmla="*/ 136 h 361"/>
                <a:gd name="T50" fmla="*/ 30 w 374"/>
                <a:gd name="T51" fmla="*/ 201 h 361"/>
                <a:gd name="T52" fmla="*/ 62 w 374"/>
                <a:gd name="T53" fmla="*/ 201 h 361"/>
                <a:gd name="T54" fmla="*/ 62 w 374"/>
                <a:gd name="T55" fmla="*/ 347 h 361"/>
                <a:gd name="T56" fmla="*/ 152 w 374"/>
                <a:gd name="T57" fmla="*/ 347 h 361"/>
                <a:gd name="T58" fmla="*/ 152 w 374"/>
                <a:gd name="T59" fmla="*/ 223 h 361"/>
                <a:gd name="T60" fmla="*/ 224 w 374"/>
                <a:gd name="T61" fmla="*/ 223 h 361"/>
                <a:gd name="T62" fmla="*/ 224 w 374"/>
                <a:gd name="T63" fmla="*/ 347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4" h="361">
                  <a:moveTo>
                    <a:pt x="327" y="361"/>
                  </a:moveTo>
                  <a:lnTo>
                    <a:pt x="210" y="361"/>
                  </a:lnTo>
                  <a:lnTo>
                    <a:pt x="210" y="237"/>
                  </a:lnTo>
                  <a:lnTo>
                    <a:pt x="166" y="237"/>
                  </a:lnTo>
                  <a:lnTo>
                    <a:pt x="166" y="361"/>
                  </a:lnTo>
                  <a:lnTo>
                    <a:pt x="49" y="361"/>
                  </a:lnTo>
                  <a:lnTo>
                    <a:pt x="49" y="215"/>
                  </a:lnTo>
                  <a:lnTo>
                    <a:pt x="0" y="215"/>
                  </a:lnTo>
                  <a:lnTo>
                    <a:pt x="73" y="130"/>
                  </a:lnTo>
                  <a:lnTo>
                    <a:pt x="73" y="31"/>
                  </a:lnTo>
                  <a:lnTo>
                    <a:pt x="136" y="31"/>
                  </a:lnTo>
                  <a:lnTo>
                    <a:pt x="136" y="58"/>
                  </a:lnTo>
                  <a:lnTo>
                    <a:pt x="188" y="0"/>
                  </a:lnTo>
                  <a:lnTo>
                    <a:pt x="374" y="215"/>
                  </a:lnTo>
                  <a:lnTo>
                    <a:pt x="327" y="215"/>
                  </a:lnTo>
                  <a:lnTo>
                    <a:pt x="327" y="361"/>
                  </a:lnTo>
                  <a:close/>
                  <a:moveTo>
                    <a:pt x="224" y="347"/>
                  </a:moveTo>
                  <a:lnTo>
                    <a:pt x="314" y="347"/>
                  </a:lnTo>
                  <a:lnTo>
                    <a:pt x="314" y="201"/>
                  </a:lnTo>
                  <a:lnTo>
                    <a:pt x="345" y="201"/>
                  </a:lnTo>
                  <a:lnTo>
                    <a:pt x="188" y="20"/>
                  </a:lnTo>
                  <a:lnTo>
                    <a:pt x="123" y="96"/>
                  </a:lnTo>
                  <a:lnTo>
                    <a:pt x="123" y="44"/>
                  </a:lnTo>
                  <a:lnTo>
                    <a:pt x="87" y="44"/>
                  </a:lnTo>
                  <a:lnTo>
                    <a:pt x="87" y="136"/>
                  </a:lnTo>
                  <a:lnTo>
                    <a:pt x="30" y="201"/>
                  </a:lnTo>
                  <a:lnTo>
                    <a:pt x="62" y="201"/>
                  </a:lnTo>
                  <a:lnTo>
                    <a:pt x="62" y="347"/>
                  </a:lnTo>
                  <a:lnTo>
                    <a:pt x="152" y="347"/>
                  </a:lnTo>
                  <a:lnTo>
                    <a:pt x="152" y="223"/>
                  </a:lnTo>
                  <a:lnTo>
                    <a:pt x="224" y="223"/>
                  </a:lnTo>
                  <a:lnTo>
                    <a:pt x="224" y="347"/>
                  </a:lnTo>
                  <a:close/>
                </a:path>
              </a:pathLst>
            </a:custGeom>
            <a:solidFill>
              <a:srgbClr val="232726"/>
            </a:solidFill>
            <a:ln w="9525">
              <a:solidFill>
                <a:srgbClr val="232726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1567" name="矩形 71"/>
          <p:cNvSpPr>
            <a:spLocks noChangeArrowheads="1"/>
          </p:cNvSpPr>
          <p:nvPr/>
        </p:nvSpPr>
        <p:spPr bwMode="auto">
          <a:xfrm>
            <a:off x="9723438" y="414338"/>
            <a:ext cx="22875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这里添加</a:t>
            </a:r>
            <a:endParaRPr lang="en-US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现在发展的部分</a:t>
            </a:r>
          </a:p>
        </p:txBody>
      </p:sp>
      <p:grpSp>
        <p:nvGrpSpPr>
          <p:cNvPr id="21568" name="五角星 89"/>
          <p:cNvGrpSpPr>
            <a:grpSpLocks/>
          </p:cNvGrpSpPr>
          <p:nvPr/>
        </p:nvGrpSpPr>
        <p:grpSpPr bwMode="auto">
          <a:xfrm>
            <a:off x="10942638" y="3402013"/>
            <a:ext cx="395287" cy="401637"/>
            <a:chOff x="0" y="0"/>
            <a:chExt cx="249" cy="253"/>
          </a:xfrm>
        </p:grpSpPr>
        <p:pic>
          <p:nvPicPr>
            <p:cNvPr id="21569" name="五角星 89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9" cy="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70" name="Text Box 67"/>
            <p:cNvSpPr txBox="1">
              <a:spLocks noChangeArrowheads="1"/>
            </p:cNvSpPr>
            <p:nvPr/>
          </p:nvSpPr>
          <p:spPr bwMode="auto">
            <a:xfrm rot="1634128">
              <a:off x="84" y="91"/>
              <a:ext cx="70" cy="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1571" name="五角星 90"/>
          <p:cNvGrpSpPr>
            <a:grpSpLocks/>
          </p:cNvGrpSpPr>
          <p:nvPr/>
        </p:nvGrpSpPr>
        <p:grpSpPr bwMode="auto">
          <a:xfrm>
            <a:off x="11442700" y="3322638"/>
            <a:ext cx="450850" cy="457200"/>
            <a:chOff x="0" y="0"/>
            <a:chExt cx="284" cy="288"/>
          </a:xfrm>
        </p:grpSpPr>
        <p:pic>
          <p:nvPicPr>
            <p:cNvPr id="21572" name="五角星 90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73" name="Text Box 70"/>
            <p:cNvSpPr txBox="1">
              <a:spLocks noChangeArrowheads="1"/>
            </p:cNvSpPr>
            <p:nvPr/>
          </p:nvSpPr>
          <p:spPr bwMode="auto">
            <a:xfrm rot="1634128">
              <a:off x="91" y="99"/>
              <a:ext cx="93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组合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-12700"/>
            <a:ext cx="1230313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矩形 9"/>
          <p:cNvSpPr>
            <a:spLocks noChangeArrowheads="1"/>
          </p:cNvSpPr>
          <p:nvPr/>
        </p:nvSpPr>
        <p:spPr bwMode="auto">
          <a:xfrm>
            <a:off x="1260475" y="479425"/>
            <a:ext cx="26463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rgbClr val="FFC000"/>
                </a:solidFill>
                <a:latin typeface="方正兰亭粗黑简体" pitchFamily="2" charset="-122"/>
                <a:ea typeface="方正兰亭粗黑简体" pitchFamily="2" charset="-122"/>
              </a:rPr>
              <a:t>添加你的标题</a:t>
            </a:r>
            <a:endParaRPr lang="en-US" sz="3200">
              <a:solidFill>
                <a:srgbClr val="FFC000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2531" name="矩形 10"/>
          <p:cNvSpPr>
            <a:spLocks noChangeArrowheads="1"/>
          </p:cNvSpPr>
          <p:nvPr/>
        </p:nvSpPr>
        <p:spPr bwMode="auto">
          <a:xfrm>
            <a:off x="1276350" y="1016000"/>
            <a:ext cx="5032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添加你的内容，尽量使内容简练、逻辑分明哦！</a:t>
            </a:r>
          </a:p>
        </p:txBody>
      </p:sp>
      <p:sp>
        <p:nvSpPr>
          <p:cNvPr id="22532" name="饼形 11"/>
          <p:cNvSpPr>
            <a:spLocks noChangeArrowheads="1"/>
          </p:cNvSpPr>
          <p:nvPr/>
        </p:nvSpPr>
        <p:spPr bwMode="auto">
          <a:xfrm>
            <a:off x="4949825" y="2697163"/>
            <a:ext cx="2114550" cy="2112962"/>
          </a:xfrm>
          <a:custGeom>
            <a:avLst/>
            <a:gdLst>
              <a:gd name="T0" fmla="*/ 14 w 2114144"/>
              <a:gd name="T1" fmla="*/ 1062549 h 2114144"/>
              <a:gd name="T2" fmla="*/ 307675 w 2114144"/>
              <a:gd name="T3" fmla="*/ 311548 h 2114144"/>
              <a:gd name="T4" fmla="*/ 1057072 w 2114144"/>
              <a:gd name="T5" fmla="*/ 0 h 2114144"/>
              <a:gd name="T6" fmla="*/ 1057072 w 2114144"/>
              <a:gd name="T7" fmla="*/ 1057072 h 2114144"/>
              <a:gd name="T8" fmla="*/ 14 w 2114144"/>
              <a:gd name="T9" fmla="*/ 1062549 h 2114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4144" h="2114144">
                <a:moveTo>
                  <a:pt x="14" y="1062549"/>
                </a:moveTo>
                <a:cubicBezTo>
                  <a:pt x="-1444" y="781251"/>
                  <a:pt x="109281" y="510973"/>
                  <a:pt x="307675" y="311548"/>
                </a:cubicBezTo>
                <a:cubicBezTo>
                  <a:pt x="506070" y="112123"/>
                  <a:pt x="775770" y="0"/>
                  <a:pt x="1057072" y="0"/>
                </a:cubicBezTo>
                <a:lnTo>
                  <a:pt x="1057072" y="1057072"/>
                </a:lnTo>
                <a:lnTo>
                  <a:pt x="14" y="1062549"/>
                </a:lnTo>
                <a:close/>
              </a:path>
            </a:pathLst>
          </a:custGeom>
          <a:solidFill>
            <a:srgbClr val="FEBE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33" name="饼形 12"/>
          <p:cNvSpPr>
            <a:spLocks noChangeArrowheads="1"/>
          </p:cNvSpPr>
          <p:nvPr/>
        </p:nvSpPr>
        <p:spPr bwMode="auto">
          <a:xfrm flipH="1">
            <a:off x="5041900" y="2697163"/>
            <a:ext cx="2112963" cy="2112962"/>
          </a:xfrm>
          <a:custGeom>
            <a:avLst/>
            <a:gdLst>
              <a:gd name="T0" fmla="*/ 14 w 2114144"/>
              <a:gd name="T1" fmla="*/ 1062549 h 2114144"/>
              <a:gd name="T2" fmla="*/ 307675 w 2114144"/>
              <a:gd name="T3" fmla="*/ 311548 h 2114144"/>
              <a:gd name="T4" fmla="*/ 1057072 w 2114144"/>
              <a:gd name="T5" fmla="*/ 0 h 2114144"/>
              <a:gd name="T6" fmla="*/ 1057072 w 2114144"/>
              <a:gd name="T7" fmla="*/ 1057072 h 2114144"/>
              <a:gd name="T8" fmla="*/ 14 w 2114144"/>
              <a:gd name="T9" fmla="*/ 1062549 h 2114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4144" h="2114144">
                <a:moveTo>
                  <a:pt x="14" y="1062549"/>
                </a:moveTo>
                <a:cubicBezTo>
                  <a:pt x="-1444" y="781251"/>
                  <a:pt x="109281" y="510973"/>
                  <a:pt x="307675" y="311548"/>
                </a:cubicBezTo>
                <a:cubicBezTo>
                  <a:pt x="506070" y="112123"/>
                  <a:pt x="775770" y="0"/>
                  <a:pt x="1057072" y="0"/>
                </a:cubicBezTo>
                <a:lnTo>
                  <a:pt x="1057072" y="1057072"/>
                </a:lnTo>
                <a:lnTo>
                  <a:pt x="14" y="1062549"/>
                </a:lnTo>
                <a:close/>
              </a:path>
            </a:pathLst>
          </a:custGeom>
          <a:solidFill>
            <a:srgbClr val="C7DD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34" name="饼形 13"/>
          <p:cNvSpPr>
            <a:spLocks noChangeArrowheads="1"/>
          </p:cNvSpPr>
          <p:nvPr/>
        </p:nvSpPr>
        <p:spPr bwMode="auto">
          <a:xfrm flipV="1">
            <a:off x="4949825" y="2768600"/>
            <a:ext cx="2114550" cy="2112963"/>
          </a:xfrm>
          <a:custGeom>
            <a:avLst/>
            <a:gdLst>
              <a:gd name="T0" fmla="*/ 14 w 2114144"/>
              <a:gd name="T1" fmla="*/ 1062549 h 2114144"/>
              <a:gd name="T2" fmla="*/ 307675 w 2114144"/>
              <a:gd name="T3" fmla="*/ 311548 h 2114144"/>
              <a:gd name="T4" fmla="*/ 1057072 w 2114144"/>
              <a:gd name="T5" fmla="*/ 0 h 2114144"/>
              <a:gd name="T6" fmla="*/ 1057072 w 2114144"/>
              <a:gd name="T7" fmla="*/ 1057072 h 2114144"/>
              <a:gd name="T8" fmla="*/ 14 w 2114144"/>
              <a:gd name="T9" fmla="*/ 1062549 h 2114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4144" h="2114144">
                <a:moveTo>
                  <a:pt x="14" y="1062549"/>
                </a:moveTo>
                <a:cubicBezTo>
                  <a:pt x="-1444" y="781251"/>
                  <a:pt x="109281" y="510973"/>
                  <a:pt x="307675" y="311548"/>
                </a:cubicBezTo>
                <a:cubicBezTo>
                  <a:pt x="506070" y="112123"/>
                  <a:pt x="775770" y="0"/>
                  <a:pt x="1057072" y="0"/>
                </a:cubicBezTo>
                <a:lnTo>
                  <a:pt x="1057072" y="1057072"/>
                </a:lnTo>
                <a:lnTo>
                  <a:pt x="14" y="10625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35" name="饼形 14"/>
          <p:cNvSpPr>
            <a:spLocks noChangeArrowheads="1"/>
          </p:cNvSpPr>
          <p:nvPr/>
        </p:nvSpPr>
        <p:spPr bwMode="auto">
          <a:xfrm flipH="1" flipV="1">
            <a:off x="5041900" y="2768600"/>
            <a:ext cx="2112963" cy="2112963"/>
          </a:xfrm>
          <a:custGeom>
            <a:avLst/>
            <a:gdLst>
              <a:gd name="T0" fmla="*/ 14 w 2114144"/>
              <a:gd name="T1" fmla="*/ 1062549 h 2114144"/>
              <a:gd name="T2" fmla="*/ 307675 w 2114144"/>
              <a:gd name="T3" fmla="*/ 311548 h 2114144"/>
              <a:gd name="T4" fmla="*/ 1057072 w 2114144"/>
              <a:gd name="T5" fmla="*/ 0 h 2114144"/>
              <a:gd name="T6" fmla="*/ 1057072 w 2114144"/>
              <a:gd name="T7" fmla="*/ 1057072 h 2114144"/>
              <a:gd name="T8" fmla="*/ 14 w 2114144"/>
              <a:gd name="T9" fmla="*/ 1062549 h 2114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4144" h="2114144">
                <a:moveTo>
                  <a:pt x="14" y="1062549"/>
                </a:moveTo>
                <a:cubicBezTo>
                  <a:pt x="-1444" y="781251"/>
                  <a:pt x="109281" y="510973"/>
                  <a:pt x="307675" y="311548"/>
                </a:cubicBezTo>
                <a:cubicBezTo>
                  <a:pt x="506070" y="112123"/>
                  <a:pt x="775770" y="0"/>
                  <a:pt x="1057072" y="0"/>
                </a:cubicBezTo>
                <a:lnTo>
                  <a:pt x="1057072" y="1057072"/>
                </a:lnTo>
                <a:lnTo>
                  <a:pt x="14" y="1062549"/>
                </a:lnTo>
                <a:close/>
              </a:path>
            </a:pathLst>
          </a:custGeom>
          <a:solidFill>
            <a:srgbClr val="9DCD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22536" name="椭圆 16"/>
          <p:cNvGrpSpPr>
            <a:grpSpLocks/>
          </p:cNvGrpSpPr>
          <p:nvPr/>
        </p:nvGrpSpPr>
        <p:grpSpPr bwMode="auto">
          <a:xfrm>
            <a:off x="4578350" y="2309813"/>
            <a:ext cx="2962275" cy="2963862"/>
            <a:chOff x="0" y="0"/>
            <a:chExt cx="1866" cy="1867"/>
          </a:xfrm>
        </p:grpSpPr>
        <p:pic>
          <p:nvPicPr>
            <p:cNvPr id="22537" name="椭圆 1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66" cy="1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8" name="Text Box 11"/>
            <p:cNvSpPr txBox="1">
              <a:spLocks noChangeArrowheads="1"/>
            </p:cNvSpPr>
            <p:nvPr/>
          </p:nvSpPr>
          <p:spPr bwMode="auto">
            <a:xfrm>
              <a:off x="322" y="323"/>
              <a:ext cx="1222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2539" name="文本框 17"/>
          <p:cNvSpPr txBox="1">
            <a:spLocks noChangeArrowheads="1"/>
          </p:cNvSpPr>
          <p:nvPr/>
        </p:nvSpPr>
        <p:spPr bwMode="auto">
          <a:xfrm>
            <a:off x="5321300" y="2922588"/>
            <a:ext cx="5048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292D2E"/>
                </a:solidFill>
                <a:latin typeface="Impact" panose="020B0806030902050204" pitchFamily="34" charset="0"/>
              </a:rPr>
              <a:t>S</a:t>
            </a:r>
            <a:endParaRPr lang="zh-CN" altLang="en-US" sz="4800">
              <a:solidFill>
                <a:srgbClr val="292D2E"/>
              </a:solidFill>
              <a:latin typeface="Impact" panose="020B0806030902050204" pitchFamily="34" charset="0"/>
            </a:endParaRPr>
          </a:p>
        </p:txBody>
      </p:sp>
      <p:sp>
        <p:nvSpPr>
          <p:cNvPr id="22540" name="文本框 18"/>
          <p:cNvSpPr txBox="1">
            <a:spLocks noChangeArrowheads="1"/>
          </p:cNvSpPr>
          <p:nvPr/>
        </p:nvSpPr>
        <p:spPr bwMode="auto">
          <a:xfrm>
            <a:off x="6170613" y="2922588"/>
            <a:ext cx="6873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292D2E"/>
                </a:solidFill>
                <a:latin typeface="Impact" panose="020B0806030902050204" pitchFamily="34" charset="0"/>
              </a:rPr>
              <a:t>W</a:t>
            </a:r>
            <a:endParaRPr lang="zh-CN" altLang="en-US" sz="4800">
              <a:solidFill>
                <a:srgbClr val="292D2E"/>
              </a:solidFill>
              <a:latin typeface="Impact" panose="020B0806030902050204" pitchFamily="34" charset="0"/>
            </a:endParaRPr>
          </a:p>
        </p:txBody>
      </p:sp>
      <p:sp>
        <p:nvSpPr>
          <p:cNvPr id="22541" name="文本框 19"/>
          <p:cNvSpPr txBox="1">
            <a:spLocks noChangeArrowheads="1"/>
          </p:cNvSpPr>
          <p:nvPr/>
        </p:nvSpPr>
        <p:spPr bwMode="auto">
          <a:xfrm>
            <a:off x="5332413" y="3863975"/>
            <a:ext cx="5222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292D2E"/>
                </a:solidFill>
                <a:latin typeface="Impact" panose="020B0806030902050204" pitchFamily="34" charset="0"/>
              </a:rPr>
              <a:t>O</a:t>
            </a:r>
            <a:endParaRPr lang="zh-CN" altLang="en-US" sz="4800">
              <a:solidFill>
                <a:srgbClr val="292D2E"/>
              </a:solidFill>
              <a:latin typeface="Impact" panose="020B0806030902050204" pitchFamily="34" charset="0"/>
            </a:endParaRPr>
          </a:p>
        </p:txBody>
      </p:sp>
      <p:sp>
        <p:nvSpPr>
          <p:cNvPr id="22542" name="文本框 20"/>
          <p:cNvSpPr txBox="1">
            <a:spLocks noChangeArrowheads="1"/>
          </p:cNvSpPr>
          <p:nvPr/>
        </p:nvSpPr>
        <p:spPr bwMode="auto">
          <a:xfrm>
            <a:off x="6280150" y="3863975"/>
            <a:ext cx="4683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292D2E"/>
                </a:solidFill>
                <a:latin typeface="Impact" panose="020B0806030902050204" pitchFamily="34" charset="0"/>
              </a:rPr>
              <a:t>T</a:t>
            </a:r>
            <a:endParaRPr lang="zh-CN" altLang="en-US" sz="4800">
              <a:solidFill>
                <a:srgbClr val="292D2E"/>
              </a:solidFill>
              <a:latin typeface="Impact" panose="020B0806030902050204" pitchFamily="34" charset="0"/>
            </a:endParaRPr>
          </a:p>
        </p:txBody>
      </p:sp>
      <p:sp>
        <p:nvSpPr>
          <p:cNvPr id="22543" name="矩形 21"/>
          <p:cNvSpPr>
            <a:spLocks noChangeArrowheads="1"/>
          </p:cNvSpPr>
          <p:nvPr/>
        </p:nvSpPr>
        <p:spPr bwMode="auto">
          <a:xfrm>
            <a:off x="2016125" y="2155825"/>
            <a:ext cx="1985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C000"/>
                </a:solidFill>
                <a:ea typeface="方正兰亭粗黑简体" pitchFamily="2" charset="-122"/>
              </a:rPr>
              <a:t>Add your Title</a:t>
            </a:r>
            <a:endParaRPr lang="zh-CN" altLang="en-US" sz="2400" b="1">
              <a:solidFill>
                <a:srgbClr val="FFC000"/>
              </a:solidFill>
              <a:ea typeface="方正兰亭粗黑简体" pitchFamily="2" charset="-122"/>
            </a:endParaRPr>
          </a:p>
        </p:txBody>
      </p:sp>
      <p:sp>
        <p:nvSpPr>
          <p:cNvPr id="22544" name="矩形 22"/>
          <p:cNvSpPr>
            <a:spLocks noChangeArrowheads="1"/>
          </p:cNvSpPr>
          <p:nvPr/>
        </p:nvSpPr>
        <p:spPr bwMode="auto">
          <a:xfrm>
            <a:off x="2009775" y="2501900"/>
            <a:ext cx="27559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Add</a:t>
            </a:r>
            <a:r>
              <a:rPr lang="zh-CN" altLang="en-US" sz="1400">
                <a:solidFill>
                  <a:schemeClr val="bg1"/>
                </a:solidFill>
              </a:rPr>
              <a:t> </a:t>
            </a:r>
            <a:r>
              <a:rPr lang="en-US" altLang="zh-CN" sz="1400">
                <a:solidFill>
                  <a:schemeClr val="bg1"/>
                </a:solidFill>
              </a:rPr>
              <a:t>your text here , and all of the text is editable. Sharpoint enables your speech to be more powerful.</a:t>
            </a:r>
          </a:p>
        </p:txBody>
      </p:sp>
      <p:sp>
        <p:nvSpPr>
          <p:cNvPr id="22545" name="矩形 23"/>
          <p:cNvSpPr>
            <a:spLocks noChangeArrowheads="1"/>
          </p:cNvSpPr>
          <p:nvPr/>
        </p:nvSpPr>
        <p:spPr bwMode="auto">
          <a:xfrm>
            <a:off x="7867650" y="2081213"/>
            <a:ext cx="19859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C7DD75"/>
                </a:solidFill>
                <a:ea typeface="方正兰亭粗黑简体" pitchFamily="2" charset="-122"/>
              </a:rPr>
              <a:t>Add your Title</a:t>
            </a:r>
            <a:endParaRPr lang="zh-CN" altLang="en-US" sz="2400" b="1">
              <a:solidFill>
                <a:srgbClr val="C7DD75"/>
              </a:solidFill>
              <a:ea typeface="方正兰亭粗黑简体" pitchFamily="2" charset="-122"/>
            </a:endParaRPr>
          </a:p>
        </p:txBody>
      </p:sp>
      <p:sp>
        <p:nvSpPr>
          <p:cNvPr id="22546" name="矩形 24"/>
          <p:cNvSpPr>
            <a:spLocks noChangeArrowheads="1"/>
          </p:cNvSpPr>
          <p:nvPr/>
        </p:nvSpPr>
        <p:spPr bwMode="auto">
          <a:xfrm>
            <a:off x="7861300" y="2428875"/>
            <a:ext cx="27559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Add</a:t>
            </a:r>
            <a:r>
              <a:rPr lang="zh-CN" altLang="en-US" sz="1400">
                <a:solidFill>
                  <a:schemeClr val="bg1"/>
                </a:solidFill>
              </a:rPr>
              <a:t> </a:t>
            </a:r>
            <a:r>
              <a:rPr lang="en-US" altLang="zh-CN" sz="1400">
                <a:solidFill>
                  <a:schemeClr val="bg1"/>
                </a:solidFill>
              </a:rPr>
              <a:t>your text here , and all of the text is editable. Sharpoint enables your speech to be more powerful.</a:t>
            </a:r>
          </a:p>
        </p:txBody>
      </p:sp>
      <p:sp>
        <p:nvSpPr>
          <p:cNvPr id="22547" name="矩形 25"/>
          <p:cNvSpPr>
            <a:spLocks noChangeArrowheads="1"/>
          </p:cNvSpPr>
          <p:nvPr/>
        </p:nvSpPr>
        <p:spPr bwMode="auto">
          <a:xfrm>
            <a:off x="2016125" y="4314825"/>
            <a:ext cx="1985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ea typeface="方正兰亭粗黑简体" pitchFamily="2" charset="-122"/>
              </a:rPr>
              <a:t>Add your Title</a:t>
            </a:r>
            <a:endParaRPr lang="zh-CN" altLang="en-US" sz="2400" b="1">
              <a:solidFill>
                <a:schemeClr val="bg1"/>
              </a:solidFill>
              <a:ea typeface="方正兰亭粗黑简体" pitchFamily="2" charset="-122"/>
            </a:endParaRPr>
          </a:p>
        </p:txBody>
      </p:sp>
      <p:sp>
        <p:nvSpPr>
          <p:cNvPr id="22548" name="矩形 26"/>
          <p:cNvSpPr>
            <a:spLocks noChangeArrowheads="1"/>
          </p:cNvSpPr>
          <p:nvPr/>
        </p:nvSpPr>
        <p:spPr bwMode="auto">
          <a:xfrm>
            <a:off x="2009775" y="4662488"/>
            <a:ext cx="27559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Add</a:t>
            </a:r>
            <a:r>
              <a:rPr lang="zh-CN" altLang="en-US" sz="1400">
                <a:solidFill>
                  <a:schemeClr val="bg1"/>
                </a:solidFill>
              </a:rPr>
              <a:t> </a:t>
            </a:r>
            <a:r>
              <a:rPr lang="en-US" altLang="zh-CN" sz="1400">
                <a:solidFill>
                  <a:schemeClr val="bg1"/>
                </a:solidFill>
              </a:rPr>
              <a:t>your text here , and all of the text is editable. Sharpoint enables your speech to be more powerful.</a:t>
            </a:r>
          </a:p>
        </p:txBody>
      </p:sp>
      <p:sp>
        <p:nvSpPr>
          <p:cNvPr id="22549" name="矩形 27"/>
          <p:cNvSpPr>
            <a:spLocks noChangeArrowheads="1"/>
          </p:cNvSpPr>
          <p:nvPr/>
        </p:nvSpPr>
        <p:spPr bwMode="auto">
          <a:xfrm>
            <a:off x="7867650" y="4241800"/>
            <a:ext cx="1985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9DCDE7"/>
                </a:solidFill>
                <a:ea typeface="方正兰亭粗黑简体" pitchFamily="2" charset="-122"/>
              </a:rPr>
              <a:t>Add your Title</a:t>
            </a:r>
            <a:endParaRPr lang="zh-CN" altLang="en-US" sz="2400" b="1">
              <a:solidFill>
                <a:srgbClr val="9DCDE7"/>
              </a:solidFill>
              <a:ea typeface="方正兰亭粗黑简体" pitchFamily="2" charset="-122"/>
            </a:endParaRPr>
          </a:p>
        </p:txBody>
      </p:sp>
      <p:sp>
        <p:nvSpPr>
          <p:cNvPr id="22550" name="矩形 28"/>
          <p:cNvSpPr>
            <a:spLocks noChangeArrowheads="1"/>
          </p:cNvSpPr>
          <p:nvPr/>
        </p:nvSpPr>
        <p:spPr bwMode="auto">
          <a:xfrm>
            <a:off x="7861300" y="4587875"/>
            <a:ext cx="27559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Add</a:t>
            </a:r>
            <a:r>
              <a:rPr lang="zh-CN" altLang="en-US" sz="1400">
                <a:solidFill>
                  <a:schemeClr val="bg1"/>
                </a:solidFill>
              </a:rPr>
              <a:t> </a:t>
            </a:r>
            <a:r>
              <a:rPr lang="en-US" altLang="zh-CN" sz="1400">
                <a:solidFill>
                  <a:schemeClr val="bg1"/>
                </a:solidFill>
              </a:rPr>
              <a:t>your text here , and all of the text is editable. Sharpoint enables your speech to be more powerful.</a:t>
            </a:r>
          </a:p>
        </p:txBody>
      </p:sp>
      <p:grpSp>
        <p:nvGrpSpPr>
          <p:cNvPr id="22551" name="五角星 29"/>
          <p:cNvGrpSpPr>
            <a:grpSpLocks/>
          </p:cNvGrpSpPr>
          <p:nvPr/>
        </p:nvGrpSpPr>
        <p:grpSpPr bwMode="auto">
          <a:xfrm>
            <a:off x="1633538" y="2176463"/>
            <a:ext cx="407987" cy="420687"/>
            <a:chOff x="0" y="0"/>
            <a:chExt cx="257" cy="265"/>
          </a:xfrm>
        </p:grpSpPr>
        <p:pic>
          <p:nvPicPr>
            <p:cNvPr id="22552" name="五角星 2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7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3" name="Text Box 26"/>
            <p:cNvSpPr txBox="1">
              <a:spLocks noChangeArrowheads="1"/>
            </p:cNvSpPr>
            <p:nvPr/>
          </p:nvSpPr>
          <p:spPr bwMode="auto">
            <a:xfrm rot="1634128">
              <a:off x="85" y="94"/>
              <a:ext cx="77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2554" name="五角星 30"/>
          <p:cNvGrpSpPr>
            <a:grpSpLocks/>
          </p:cNvGrpSpPr>
          <p:nvPr/>
        </p:nvGrpSpPr>
        <p:grpSpPr bwMode="auto">
          <a:xfrm>
            <a:off x="7534275" y="2120900"/>
            <a:ext cx="409575" cy="414338"/>
            <a:chOff x="0" y="0"/>
            <a:chExt cx="258" cy="261"/>
          </a:xfrm>
        </p:grpSpPr>
        <p:pic>
          <p:nvPicPr>
            <p:cNvPr id="22555" name="五角星 3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8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6" name="Text Box 29"/>
            <p:cNvSpPr txBox="1">
              <a:spLocks noChangeArrowheads="1"/>
            </p:cNvSpPr>
            <p:nvPr/>
          </p:nvSpPr>
          <p:spPr bwMode="auto">
            <a:xfrm rot="1634128">
              <a:off x="86" y="93"/>
              <a:ext cx="78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2557" name="五角星 31"/>
          <p:cNvGrpSpPr>
            <a:grpSpLocks/>
          </p:cNvGrpSpPr>
          <p:nvPr/>
        </p:nvGrpSpPr>
        <p:grpSpPr bwMode="auto">
          <a:xfrm>
            <a:off x="1633538" y="4333875"/>
            <a:ext cx="414337" cy="420688"/>
            <a:chOff x="0" y="0"/>
            <a:chExt cx="261" cy="265"/>
          </a:xfrm>
        </p:grpSpPr>
        <p:pic>
          <p:nvPicPr>
            <p:cNvPr id="22558" name="五角星 31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61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9" name="Text Box 32"/>
            <p:cNvSpPr txBox="1">
              <a:spLocks noChangeArrowheads="1"/>
            </p:cNvSpPr>
            <p:nvPr/>
          </p:nvSpPr>
          <p:spPr bwMode="auto">
            <a:xfrm rot="1634128">
              <a:off x="87" y="94"/>
              <a:ext cx="77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2560" name="五角星 32"/>
          <p:cNvGrpSpPr>
            <a:grpSpLocks/>
          </p:cNvGrpSpPr>
          <p:nvPr/>
        </p:nvGrpSpPr>
        <p:grpSpPr bwMode="auto">
          <a:xfrm>
            <a:off x="7534275" y="4279900"/>
            <a:ext cx="414338" cy="414338"/>
            <a:chOff x="0" y="0"/>
            <a:chExt cx="261" cy="261"/>
          </a:xfrm>
        </p:grpSpPr>
        <p:pic>
          <p:nvPicPr>
            <p:cNvPr id="22561" name="五角星 3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61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62" name="Text Box 35"/>
            <p:cNvSpPr txBox="1">
              <a:spLocks noChangeArrowheads="1"/>
            </p:cNvSpPr>
            <p:nvPr/>
          </p:nvSpPr>
          <p:spPr bwMode="auto">
            <a:xfrm rot="1634128">
              <a:off x="88" y="92"/>
              <a:ext cx="78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wodezhiwu.com  老徐的网站</Template>
  <TotalTime>23</TotalTime>
  <Pages>0</Pages>
  <Words>1824</Words>
  <Characters>0</Characters>
  <Application>Microsoft Office PowerPoint</Application>
  <DocSecurity>0</DocSecurity>
  <PresentationFormat>宽屏</PresentationFormat>
  <Lines>0</Lines>
  <Paragraphs>248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Adobe Gothic Std B</vt:lpstr>
      <vt:lpstr>方正兰亭粗黑简体</vt:lpstr>
      <vt:lpstr>方正兰亭黑简体</vt:lpstr>
      <vt:lpstr>方正正黑简体</vt:lpstr>
      <vt:lpstr>微软雅黑</vt:lpstr>
      <vt:lpstr>Arial</vt:lpstr>
      <vt:lpstr>Bernard MT Condensed</vt:lpstr>
      <vt:lpstr>Calibri</vt:lpstr>
      <vt:lpstr>Calibri Light</vt:lpstr>
      <vt:lpstr>Impact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在这里添加发展历程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 老徐的网站</Manager>
  <Company>wodezhiwu.com  老徐的网站</Company>
  <LinksUpToDate>false</LinksUpToDate>
  <CharactersWithSpaces>0</CharactersWithSpaces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 老徐的网站</dc:title>
  <dc:subject>wodezhiwu.com  老徐的网站</dc:subject>
  <dc:creator>wodezhiwu.com  老徐的网站</dc:creator>
  <cp:keywords>wodezhiwu.com  老徐的网站</cp:keywords>
  <dc:description>wodezhiwu.com  老徐的网站</dc:description>
  <cp:lastModifiedBy>t3600</cp:lastModifiedBy>
  <cp:revision>7</cp:revision>
  <dcterms:created xsi:type="dcterms:W3CDTF">2016-12-23T06:25:16Z</dcterms:created>
  <dcterms:modified xsi:type="dcterms:W3CDTF">2022-01-20T07:04:47Z</dcterms:modified>
  <cp:category>wodezhiwu.com  老徐的网站</cp:category>
</cp:coreProperties>
</file>