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394" r:id="rId2"/>
    <p:sldId id="390" r:id="rId3"/>
    <p:sldId id="392" r:id="rId4"/>
    <p:sldId id="371" r:id="rId5"/>
    <p:sldId id="280" r:id="rId6"/>
    <p:sldId id="405" r:id="rId7"/>
    <p:sldId id="386" r:id="rId8"/>
    <p:sldId id="348" r:id="rId9"/>
    <p:sldId id="349" r:id="rId10"/>
    <p:sldId id="372" r:id="rId11"/>
    <p:sldId id="288" r:id="rId12"/>
    <p:sldId id="387" r:id="rId13"/>
    <p:sldId id="341" r:id="rId14"/>
    <p:sldId id="399" r:id="rId15"/>
    <p:sldId id="289" r:id="rId16"/>
    <p:sldId id="347" r:id="rId17"/>
    <p:sldId id="301" r:id="rId18"/>
    <p:sldId id="388" r:id="rId19"/>
    <p:sldId id="270" r:id="rId20"/>
    <p:sldId id="344" r:id="rId21"/>
    <p:sldId id="282" r:id="rId22"/>
    <p:sldId id="275" r:id="rId23"/>
    <p:sldId id="389" r:id="rId24"/>
    <p:sldId id="402" r:id="rId25"/>
    <p:sldId id="336" r:id="rId26"/>
    <p:sldId id="404" r:id="rId27"/>
    <p:sldId id="339" r:id="rId28"/>
    <p:sldId id="407" r:id="rId29"/>
    <p:sldId id="396" r:id="rId30"/>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B0F0"/>
    <a:srgbClr val="FFFFFF"/>
    <a:srgbClr val="67AFE3"/>
    <a:srgbClr val="FF51B7"/>
    <a:srgbClr val="F5F5F5"/>
    <a:srgbClr val="969696"/>
    <a:srgbClr val="C8C8C8"/>
    <a:srgbClr val="0096D5"/>
    <a:srgbClr val="D4D4D4"/>
    <a:srgbClr val="EAEA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4636" autoAdjust="0"/>
    <p:restoredTop sz="94660"/>
  </p:normalViewPr>
  <p:slideViewPr>
    <p:cSldViewPr>
      <p:cViewPr varScale="1">
        <p:scale>
          <a:sx n="88" d="100"/>
          <a:sy n="88" d="100"/>
        </p:scale>
        <p:origin x="-864" y="-102"/>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pPr/>
              <a:t>2017/9/21 Thursday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pPr/>
              <a:t>‹#›</a:t>
            </a:fld>
            <a:endParaRPr lang="zh-CN" altLang="en-US"/>
          </a:p>
        </p:txBody>
      </p:sp>
    </p:spTree>
    <p:extLst>
      <p:ext uri="{BB962C8B-B14F-4D97-AF65-F5344CB8AC3E}">
        <p14:creationId xmlns:p14="http://schemas.microsoft.com/office/powerpoint/2010/main" xmlns="" val="2503878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pPr/>
              <a:t>2017/9/21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pPr/>
              <a:t>‹#›</a:t>
            </a:fld>
            <a:endParaRPr lang="zh-CN" altLang="en-US"/>
          </a:p>
        </p:txBody>
      </p:sp>
    </p:spTree>
    <p:extLst>
      <p:ext uri="{BB962C8B-B14F-4D97-AF65-F5344CB8AC3E}">
        <p14:creationId xmlns:p14="http://schemas.microsoft.com/office/powerpoint/2010/main" xmlns="" val="758175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a:t>
            </a:fld>
            <a:endParaRPr lang="zh-CN" altLang="en-US"/>
          </a:p>
        </p:txBody>
      </p:sp>
    </p:spTree>
    <p:extLst>
      <p:ext uri="{BB962C8B-B14F-4D97-AF65-F5344CB8AC3E}">
        <p14:creationId xmlns:p14="http://schemas.microsoft.com/office/powerpoint/2010/main" xmlns="" val="813479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10</a:t>
            </a:fld>
            <a:endParaRPr lang="zh-CN" altLang="en-US"/>
          </a:p>
        </p:txBody>
      </p:sp>
    </p:spTree>
    <p:extLst>
      <p:ext uri="{BB962C8B-B14F-4D97-AF65-F5344CB8AC3E}">
        <p14:creationId xmlns:p14="http://schemas.microsoft.com/office/powerpoint/2010/main" xmlns="" val="609263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11</a:t>
            </a:fld>
            <a:endParaRPr lang="zh-CN" altLang="en-US"/>
          </a:p>
        </p:txBody>
      </p:sp>
    </p:spTree>
    <p:extLst>
      <p:ext uri="{BB962C8B-B14F-4D97-AF65-F5344CB8AC3E}">
        <p14:creationId xmlns:p14="http://schemas.microsoft.com/office/powerpoint/2010/main" xmlns="" val="490256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12</a:t>
            </a:fld>
            <a:endParaRPr lang="zh-CN" altLang="en-US"/>
          </a:p>
        </p:txBody>
      </p:sp>
    </p:spTree>
    <p:extLst>
      <p:ext uri="{BB962C8B-B14F-4D97-AF65-F5344CB8AC3E}">
        <p14:creationId xmlns:p14="http://schemas.microsoft.com/office/powerpoint/2010/main" xmlns="" val="3532551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13</a:t>
            </a:fld>
            <a:endParaRPr lang="zh-CN" altLang="en-US"/>
          </a:p>
        </p:txBody>
      </p:sp>
    </p:spTree>
    <p:extLst>
      <p:ext uri="{BB962C8B-B14F-4D97-AF65-F5344CB8AC3E}">
        <p14:creationId xmlns:p14="http://schemas.microsoft.com/office/powerpoint/2010/main" xmlns="" val="410183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14</a:t>
            </a:fld>
            <a:endParaRPr lang="zh-CN" altLang="en-US"/>
          </a:p>
        </p:txBody>
      </p:sp>
    </p:spTree>
    <p:extLst>
      <p:ext uri="{BB962C8B-B14F-4D97-AF65-F5344CB8AC3E}">
        <p14:creationId xmlns:p14="http://schemas.microsoft.com/office/powerpoint/2010/main" xmlns="" val="2526339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15</a:t>
            </a:fld>
            <a:endParaRPr lang="zh-CN" altLang="en-US"/>
          </a:p>
        </p:txBody>
      </p:sp>
    </p:spTree>
    <p:extLst>
      <p:ext uri="{BB962C8B-B14F-4D97-AF65-F5344CB8AC3E}">
        <p14:creationId xmlns:p14="http://schemas.microsoft.com/office/powerpoint/2010/main" xmlns="" val="1067718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16</a:t>
            </a:fld>
            <a:endParaRPr lang="zh-CN" altLang="en-US"/>
          </a:p>
        </p:txBody>
      </p:sp>
    </p:spTree>
    <p:extLst>
      <p:ext uri="{BB962C8B-B14F-4D97-AF65-F5344CB8AC3E}">
        <p14:creationId xmlns:p14="http://schemas.microsoft.com/office/powerpoint/2010/main" xmlns="" val="2010066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17</a:t>
            </a:fld>
            <a:endParaRPr lang="zh-CN" altLang="en-US"/>
          </a:p>
        </p:txBody>
      </p:sp>
    </p:spTree>
    <p:extLst>
      <p:ext uri="{BB962C8B-B14F-4D97-AF65-F5344CB8AC3E}">
        <p14:creationId xmlns:p14="http://schemas.microsoft.com/office/powerpoint/2010/main" xmlns="" val="1350547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18</a:t>
            </a:fld>
            <a:endParaRPr lang="zh-CN" altLang="en-US"/>
          </a:p>
        </p:txBody>
      </p:sp>
    </p:spTree>
    <p:extLst>
      <p:ext uri="{BB962C8B-B14F-4D97-AF65-F5344CB8AC3E}">
        <p14:creationId xmlns:p14="http://schemas.microsoft.com/office/powerpoint/2010/main" xmlns="" val="3545232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19</a:t>
            </a:fld>
            <a:endParaRPr lang="zh-CN" altLang="en-US"/>
          </a:p>
        </p:txBody>
      </p:sp>
    </p:spTree>
    <p:extLst>
      <p:ext uri="{BB962C8B-B14F-4D97-AF65-F5344CB8AC3E}">
        <p14:creationId xmlns:p14="http://schemas.microsoft.com/office/powerpoint/2010/main" xmlns="" val="67720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a:t>
            </a:fld>
            <a:endParaRPr lang="zh-CN" altLang="en-US"/>
          </a:p>
        </p:txBody>
      </p:sp>
    </p:spTree>
    <p:extLst>
      <p:ext uri="{BB962C8B-B14F-4D97-AF65-F5344CB8AC3E}">
        <p14:creationId xmlns:p14="http://schemas.microsoft.com/office/powerpoint/2010/main" xmlns="" val="2678798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20</a:t>
            </a:fld>
            <a:endParaRPr lang="zh-CN" altLang="en-US"/>
          </a:p>
        </p:txBody>
      </p:sp>
    </p:spTree>
    <p:extLst>
      <p:ext uri="{BB962C8B-B14F-4D97-AF65-F5344CB8AC3E}">
        <p14:creationId xmlns:p14="http://schemas.microsoft.com/office/powerpoint/2010/main" xmlns="" val="482483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21</a:t>
            </a:fld>
            <a:endParaRPr lang="zh-CN" altLang="en-US"/>
          </a:p>
        </p:txBody>
      </p:sp>
    </p:spTree>
    <p:extLst>
      <p:ext uri="{BB962C8B-B14F-4D97-AF65-F5344CB8AC3E}">
        <p14:creationId xmlns:p14="http://schemas.microsoft.com/office/powerpoint/2010/main" xmlns="" val="303363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22</a:t>
            </a:fld>
            <a:endParaRPr lang="zh-CN" altLang="en-US"/>
          </a:p>
        </p:txBody>
      </p:sp>
    </p:spTree>
    <p:extLst>
      <p:ext uri="{BB962C8B-B14F-4D97-AF65-F5344CB8AC3E}">
        <p14:creationId xmlns:p14="http://schemas.microsoft.com/office/powerpoint/2010/main" xmlns="" val="3807709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23</a:t>
            </a:fld>
            <a:endParaRPr lang="zh-CN" altLang="en-US"/>
          </a:p>
        </p:txBody>
      </p:sp>
    </p:spTree>
    <p:extLst>
      <p:ext uri="{BB962C8B-B14F-4D97-AF65-F5344CB8AC3E}">
        <p14:creationId xmlns:p14="http://schemas.microsoft.com/office/powerpoint/2010/main" xmlns="" val="1584027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24</a:t>
            </a:fld>
            <a:endParaRPr lang="zh-CN" altLang="en-US"/>
          </a:p>
        </p:txBody>
      </p:sp>
    </p:spTree>
    <p:extLst>
      <p:ext uri="{BB962C8B-B14F-4D97-AF65-F5344CB8AC3E}">
        <p14:creationId xmlns:p14="http://schemas.microsoft.com/office/powerpoint/2010/main" xmlns="" val="230955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25</a:t>
            </a:fld>
            <a:endParaRPr lang="zh-CN" altLang="en-US"/>
          </a:p>
        </p:txBody>
      </p:sp>
    </p:spTree>
    <p:extLst>
      <p:ext uri="{BB962C8B-B14F-4D97-AF65-F5344CB8AC3E}">
        <p14:creationId xmlns:p14="http://schemas.microsoft.com/office/powerpoint/2010/main" xmlns="" val="4145236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26</a:t>
            </a:fld>
            <a:endParaRPr lang="zh-CN" altLang="en-US"/>
          </a:p>
        </p:txBody>
      </p:sp>
    </p:spTree>
    <p:extLst>
      <p:ext uri="{BB962C8B-B14F-4D97-AF65-F5344CB8AC3E}">
        <p14:creationId xmlns:p14="http://schemas.microsoft.com/office/powerpoint/2010/main" xmlns="" val="1587943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27</a:t>
            </a:fld>
            <a:endParaRPr lang="zh-CN" altLang="en-US"/>
          </a:p>
        </p:txBody>
      </p:sp>
    </p:spTree>
    <p:extLst>
      <p:ext uri="{BB962C8B-B14F-4D97-AF65-F5344CB8AC3E}">
        <p14:creationId xmlns:p14="http://schemas.microsoft.com/office/powerpoint/2010/main" xmlns="" val="2154435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28</a:t>
            </a:fld>
            <a:endParaRPr lang="zh-CN" altLang="en-US"/>
          </a:p>
        </p:txBody>
      </p:sp>
    </p:spTree>
    <p:extLst>
      <p:ext uri="{BB962C8B-B14F-4D97-AF65-F5344CB8AC3E}">
        <p14:creationId xmlns:p14="http://schemas.microsoft.com/office/powerpoint/2010/main" xmlns="" val="1006602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29</a:t>
            </a:fld>
            <a:endParaRPr lang="zh-CN" altLang="en-US"/>
          </a:p>
        </p:txBody>
      </p:sp>
    </p:spTree>
    <p:extLst>
      <p:ext uri="{BB962C8B-B14F-4D97-AF65-F5344CB8AC3E}">
        <p14:creationId xmlns:p14="http://schemas.microsoft.com/office/powerpoint/2010/main" xmlns="" val="1156691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3</a:t>
            </a:fld>
            <a:endParaRPr lang="zh-CN" altLang="en-US"/>
          </a:p>
        </p:txBody>
      </p:sp>
    </p:spTree>
    <p:extLst>
      <p:ext uri="{BB962C8B-B14F-4D97-AF65-F5344CB8AC3E}">
        <p14:creationId xmlns:p14="http://schemas.microsoft.com/office/powerpoint/2010/main" xmlns="" val="350399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4</a:t>
            </a:fld>
            <a:endParaRPr lang="zh-CN" altLang="en-US"/>
          </a:p>
        </p:txBody>
      </p:sp>
    </p:spTree>
    <p:extLst>
      <p:ext uri="{BB962C8B-B14F-4D97-AF65-F5344CB8AC3E}">
        <p14:creationId xmlns:p14="http://schemas.microsoft.com/office/powerpoint/2010/main" xmlns="" val="3176507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5</a:t>
            </a:fld>
            <a:endParaRPr lang="zh-CN" altLang="en-US"/>
          </a:p>
        </p:txBody>
      </p:sp>
    </p:spTree>
    <p:extLst>
      <p:ext uri="{BB962C8B-B14F-4D97-AF65-F5344CB8AC3E}">
        <p14:creationId xmlns:p14="http://schemas.microsoft.com/office/powerpoint/2010/main" xmlns="" val="2435189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6</a:t>
            </a:fld>
            <a:endParaRPr lang="zh-CN" altLang="en-US"/>
          </a:p>
        </p:txBody>
      </p:sp>
    </p:spTree>
    <p:extLst>
      <p:ext uri="{BB962C8B-B14F-4D97-AF65-F5344CB8AC3E}">
        <p14:creationId xmlns:p14="http://schemas.microsoft.com/office/powerpoint/2010/main" xmlns="" val="2268592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7</a:t>
            </a:fld>
            <a:endParaRPr lang="zh-CN" altLang="en-US"/>
          </a:p>
        </p:txBody>
      </p:sp>
    </p:spTree>
    <p:extLst>
      <p:ext uri="{BB962C8B-B14F-4D97-AF65-F5344CB8AC3E}">
        <p14:creationId xmlns:p14="http://schemas.microsoft.com/office/powerpoint/2010/main" xmlns="" val="600604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8</a:t>
            </a:fld>
            <a:endParaRPr lang="zh-CN" altLang="en-US"/>
          </a:p>
        </p:txBody>
      </p:sp>
    </p:spTree>
    <p:extLst>
      <p:ext uri="{BB962C8B-B14F-4D97-AF65-F5344CB8AC3E}">
        <p14:creationId xmlns:p14="http://schemas.microsoft.com/office/powerpoint/2010/main" xmlns="" val="2844373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9</a:t>
            </a:fld>
            <a:endParaRPr lang="zh-CN" altLang="en-US"/>
          </a:p>
        </p:txBody>
      </p:sp>
    </p:spTree>
    <p:extLst>
      <p:ext uri="{BB962C8B-B14F-4D97-AF65-F5344CB8AC3E}">
        <p14:creationId xmlns:p14="http://schemas.microsoft.com/office/powerpoint/2010/main" xmlns="" val="1992613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5" name="TextBox 14"/>
          <p:cNvSpPr txBox="1"/>
          <p:nvPr userDrawn="1"/>
        </p:nvSpPr>
        <p:spPr>
          <a:xfrm>
            <a:off x="3131840" y="409253"/>
            <a:ext cx="2880320" cy="600164"/>
          </a:xfrm>
          <a:prstGeom prst="rect">
            <a:avLst/>
          </a:prstGeom>
          <a:noFill/>
        </p:spPr>
        <p:txBody>
          <a:bodyPr wrap="square" rtlCol="0">
            <a:spAutoFit/>
          </a:bodyPr>
          <a:lstStyle/>
          <a:p>
            <a:pPr algn="ctr"/>
            <a:r>
              <a:rPr lang="zh-CN" altLang="en-US" sz="2100" dirty="0">
                <a:solidFill>
                  <a:schemeClr val="accent3"/>
                </a:solidFill>
              </a:rPr>
              <a:t>单击输入标题</a:t>
            </a:r>
            <a:endParaRPr lang="en-US" altLang="zh-CN" sz="2100" dirty="0">
              <a:solidFill>
                <a:schemeClr val="accent3"/>
              </a:solidFill>
            </a:endParaRPr>
          </a:p>
          <a:p>
            <a:pPr algn="ctr"/>
            <a:r>
              <a:rPr lang="zh-CN" altLang="en-US" sz="1100" dirty="0">
                <a:solidFill>
                  <a:schemeClr val="tx1">
                    <a:lumMod val="65000"/>
                    <a:lumOff val="35000"/>
                  </a:schemeClr>
                </a:solidFill>
              </a:rPr>
              <a:t>单击此处添加副标题或详细文本描述</a:t>
            </a:r>
          </a:p>
        </p:txBody>
      </p:sp>
      <p:sp>
        <p:nvSpPr>
          <p:cNvPr id="16" name="TextBox 15"/>
          <p:cNvSpPr txBox="1"/>
          <p:nvPr userDrawn="1"/>
        </p:nvSpPr>
        <p:spPr>
          <a:xfrm>
            <a:off x="3131840" y="4587974"/>
            <a:ext cx="2880320" cy="338554"/>
          </a:xfrm>
          <a:prstGeom prst="rect">
            <a:avLst/>
          </a:prstGeom>
          <a:noFill/>
        </p:spPr>
        <p:txBody>
          <a:bodyPr wrap="square" rtlCol="0">
            <a:spAutoFit/>
          </a:bodyPr>
          <a:lstStyle/>
          <a:p>
            <a:pPr algn="ctr"/>
            <a:r>
              <a:rPr lang="en-US" altLang="zh-CN" sz="800" dirty="0">
                <a:ln>
                  <a:noFill/>
                </a:ln>
                <a:solidFill>
                  <a:schemeClr val="accent3"/>
                </a:solidFill>
              </a:rPr>
              <a:t>www.</a:t>
            </a:r>
            <a:r>
              <a:rPr lang="zh-CN" altLang="en-US" sz="800" dirty="0">
                <a:ln>
                  <a:noFill/>
                </a:ln>
                <a:solidFill>
                  <a:schemeClr val="accent3"/>
                </a:solidFill>
              </a:rPr>
              <a:t>企业网站</a:t>
            </a:r>
            <a:r>
              <a:rPr lang="en-US" altLang="zh-CN" sz="800" dirty="0">
                <a:ln>
                  <a:noFill/>
                </a:ln>
                <a:solidFill>
                  <a:schemeClr val="accent3"/>
                </a:solidFill>
              </a:rPr>
              <a:t>.com</a:t>
            </a:r>
          </a:p>
          <a:p>
            <a:pPr algn="ctr"/>
            <a:r>
              <a:rPr lang="zh-CN" altLang="en-US" sz="800" dirty="0">
                <a:solidFill>
                  <a:schemeClr val="tx1">
                    <a:lumMod val="65000"/>
                    <a:lumOff val="35000"/>
                  </a:schemeClr>
                </a:solidFill>
              </a:rPr>
              <a:t>企业名称</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宣传口号</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企业标题</a:t>
            </a:r>
          </a:p>
        </p:txBody>
      </p:sp>
      <p:grpSp>
        <p:nvGrpSpPr>
          <p:cNvPr id="17" name="组合 16"/>
          <p:cNvGrpSpPr/>
          <p:nvPr userDrawn="1"/>
        </p:nvGrpSpPr>
        <p:grpSpPr>
          <a:xfrm>
            <a:off x="3419872" y="339502"/>
            <a:ext cx="246466" cy="384285"/>
            <a:chOff x="3579019" y="293633"/>
            <a:chExt cx="361957" cy="564356"/>
          </a:xfrm>
        </p:grpSpPr>
        <p:sp>
          <p:nvSpPr>
            <p:cNvPr id="18" name="任意多边形 17"/>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795720" y="507901"/>
              <a:ext cx="145256" cy="235743"/>
            </a:xfrm>
            <a:custGeom>
              <a:avLst/>
              <a:gdLst>
                <a:gd name="connsiteX0" fmla="*/ 0 w 230981"/>
                <a:gd name="connsiteY0" fmla="*/ 0 h 376237"/>
                <a:gd name="connsiteX1" fmla="*/ 230981 w 230981"/>
                <a:gd name="connsiteY1" fmla="*/ 376237 h 376237"/>
                <a:gd name="connsiteX0-1" fmla="*/ 0 w 145256"/>
                <a:gd name="connsiteY0-2" fmla="*/ 0 h 235743"/>
                <a:gd name="connsiteX1-3" fmla="*/ 145256 w 145256"/>
                <a:gd name="connsiteY1-4" fmla="*/ 235743 h 235743"/>
              </a:gdLst>
              <a:ahLst/>
              <a:cxnLst>
                <a:cxn ang="0">
                  <a:pos x="connsiteX0-1" y="connsiteY0-2"/>
                </a:cxn>
                <a:cxn ang="0">
                  <a:pos x="connsiteX1-3" y="connsiteY1-4"/>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flipH="1">
            <a:off x="5477662" y="339502"/>
            <a:ext cx="246466" cy="384285"/>
            <a:chOff x="3579019" y="293633"/>
            <a:chExt cx="361957" cy="564356"/>
          </a:xfrm>
        </p:grpSpPr>
        <p:sp>
          <p:nvSpPr>
            <p:cNvPr id="23" name="任意多边形 22"/>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795720" y="507901"/>
              <a:ext cx="145256" cy="235743"/>
            </a:xfrm>
            <a:custGeom>
              <a:avLst/>
              <a:gdLst>
                <a:gd name="connsiteX0" fmla="*/ 0 w 230981"/>
                <a:gd name="connsiteY0" fmla="*/ 0 h 376237"/>
                <a:gd name="connsiteX1" fmla="*/ 230981 w 230981"/>
                <a:gd name="connsiteY1" fmla="*/ 376237 h 376237"/>
                <a:gd name="connsiteX0-1" fmla="*/ 0 w 145256"/>
                <a:gd name="connsiteY0-2" fmla="*/ 0 h 235743"/>
                <a:gd name="connsiteX1-3" fmla="*/ 145256 w 145256"/>
                <a:gd name="connsiteY1-4" fmla="*/ 235743 h 235743"/>
              </a:gdLst>
              <a:ahLst/>
              <a:cxnLst>
                <a:cxn ang="0">
                  <a:pos x="connsiteX0-1" y="connsiteY0-2"/>
                </a:cxn>
                <a:cxn ang="0">
                  <a:pos x="connsiteX1-3" y="connsiteY1-4"/>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userDrawn="1"/>
        </p:nvCxnSpPr>
        <p:spPr>
          <a:xfrm flipH="1">
            <a:off x="526183" y="690855"/>
            <a:ext cx="314015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5477662" y="690855"/>
            <a:ext cx="31401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526184" y="4749606"/>
            <a:ext cx="332573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5292080" y="4749606"/>
            <a:ext cx="332574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8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88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88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88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88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14:presetBounceEnd="88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88000">
                                          <p:cBhvr additive="base">
                                            <p:cTn id="16" dur="500" fill="hold"/>
                                            <p:tgtEl>
                                              <p:spTgt spid="22"/>
                                            </p:tgtEl>
                                            <p:attrNameLst>
                                              <p:attrName>ppt_x</p:attrName>
                                            </p:attrNameLst>
                                          </p:cBhvr>
                                          <p:tavLst>
                                            <p:tav tm="0">
                                              <p:val>
                                                <p:strVal val="0-#ppt_w/2"/>
                                              </p:val>
                                            </p:tav>
                                            <p:tav tm="100000">
                                              <p:val>
                                                <p:strVal val="#ppt_x"/>
                                              </p:val>
                                            </p:tav>
                                          </p:tavLst>
                                        </p:anim>
                                        <p:anim calcmode="lin" valueType="num" p14:bounceEnd="88000">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14:presetBounceEnd="8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8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88000">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526"/>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pPr/>
              <a:t>2017/9/21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pPr/>
              <a:t>2017/9/21 Thursday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p14:dur="0" advTm="0"/>
    </mc:Choice>
    <mc:Fallback>
      <p:transition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Picture 3" descr="D:\小星星星星星星星\星.素材\shutterstock收费图片\8.医药医疗卫生健康\shutterstock_94675048.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18558"/>
          <a:stretch>
            <a:fillRect/>
          </a:stretch>
        </p:blipFill>
        <p:spPr bwMode="auto">
          <a:xfrm>
            <a:off x="0" y="1"/>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169" name="文本框 21"/>
          <p:cNvSpPr txBox="1"/>
          <p:nvPr/>
        </p:nvSpPr>
        <p:spPr>
          <a:xfrm>
            <a:off x="4427984" y="1679199"/>
            <a:ext cx="3168352" cy="1785104"/>
          </a:xfrm>
          <a:prstGeom prst="rect">
            <a:avLst/>
          </a:prstGeom>
          <a:noFill/>
        </p:spPr>
        <p:txBody>
          <a:bodyPr wrap="square" rtlCol="0">
            <a:spAutoFit/>
          </a:bodyPr>
          <a:lstStyle/>
          <a:p>
            <a:pPr algn="ctr"/>
            <a:r>
              <a:rPr lang="zh-CN" altLang="en-US" sz="5500" b="1" spc="300" dirty="0">
                <a:solidFill>
                  <a:schemeClr val="tx1">
                    <a:lumMod val="90000"/>
                    <a:lumOff val="10000"/>
                  </a:schemeClr>
                </a:solidFill>
                <a:latin typeface="微软雅黑" pitchFamily="34" charset="-122"/>
                <a:ea typeface="微软雅黑" pitchFamily="34" charset="-122"/>
              </a:rPr>
              <a:t>医学</a:t>
            </a:r>
            <a:r>
              <a:rPr lang="zh-CN" altLang="en-US" sz="5500" b="1" spc="300" dirty="0" smtClean="0">
                <a:solidFill>
                  <a:schemeClr val="tx1">
                    <a:lumMod val="90000"/>
                    <a:lumOff val="10000"/>
                  </a:schemeClr>
                </a:solidFill>
                <a:latin typeface="微软雅黑" pitchFamily="34" charset="-122"/>
                <a:ea typeface="微软雅黑" pitchFamily="34" charset="-122"/>
              </a:rPr>
              <a:t>医疗</a:t>
            </a:r>
            <a:r>
              <a:rPr lang="en-US" altLang="zh-CN" sz="5500" b="1" spc="300" dirty="0" smtClean="0">
                <a:solidFill>
                  <a:schemeClr val="tx1">
                    <a:lumMod val="90000"/>
                    <a:lumOff val="10000"/>
                  </a:schemeClr>
                </a:solidFill>
                <a:latin typeface="微软雅黑" pitchFamily="34" charset="-122"/>
                <a:ea typeface="微软雅黑" pitchFamily="34" charset="-122"/>
              </a:rPr>
              <a:t>PPT</a:t>
            </a:r>
            <a:r>
              <a:rPr lang="zh-CN" altLang="en-US" sz="5500" b="1" spc="300" dirty="0" smtClean="0">
                <a:solidFill>
                  <a:schemeClr val="tx1">
                    <a:lumMod val="90000"/>
                    <a:lumOff val="10000"/>
                  </a:schemeClr>
                </a:solidFill>
                <a:latin typeface="微软雅黑" pitchFamily="34" charset="-122"/>
                <a:ea typeface="微软雅黑" pitchFamily="34" charset="-122"/>
              </a:rPr>
              <a:t>模板</a:t>
            </a:r>
            <a:endParaRPr lang="zh-CN" altLang="en-US" sz="5500" b="1" spc="300" dirty="0">
              <a:solidFill>
                <a:schemeClr val="tx1">
                  <a:lumMod val="90000"/>
                  <a:lumOff val="10000"/>
                </a:schemeClr>
              </a:solidFill>
              <a:latin typeface="微软雅黑" pitchFamily="34" charset="-122"/>
              <a:ea typeface="微软雅黑" pitchFamily="34" charset="-122"/>
            </a:endParaRPr>
          </a:p>
        </p:txBody>
      </p:sp>
      <p:sp>
        <p:nvSpPr>
          <p:cNvPr id="174" name="矩形 17"/>
          <p:cNvSpPr>
            <a:spLocks noChangeArrowheads="1"/>
          </p:cNvSpPr>
          <p:nvPr/>
        </p:nvSpPr>
        <p:spPr bwMode="auto">
          <a:xfrm>
            <a:off x="3635896" y="4587974"/>
            <a:ext cx="4392488" cy="353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1700" dirty="0">
                <a:solidFill>
                  <a:srgbClr val="080808">
                    <a:lumMod val="50000"/>
                  </a:srgbClr>
                </a:solidFill>
                <a:latin typeface="微软雅黑" pitchFamily="34" charset="-122"/>
                <a:ea typeface="微软雅黑" pitchFamily="34" charset="-122"/>
              </a:rPr>
              <a:t>汇报</a:t>
            </a:r>
            <a:r>
              <a:rPr lang="zh-CN" altLang="en-US" sz="1700" dirty="0" smtClean="0">
                <a:solidFill>
                  <a:srgbClr val="080808">
                    <a:lumMod val="50000"/>
                  </a:srgbClr>
                </a:solidFill>
                <a:latin typeface="微软雅黑" pitchFamily="34" charset="-122"/>
                <a:ea typeface="微软雅黑" pitchFamily="34" charset="-122"/>
              </a:rPr>
              <a:t>人</a:t>
            </a:r>
            <a:r>
              <a:rPr lang="zh-CN" altLang="en-US" sz="1700" dirty="0" smtClean="0">
                <a:solidFill>
                  <a:srgbClr val="080808">
                    <a:lumMod val="50000"/>
                  </a:srgbClr>
                </a:solidFill>
                <a:latin typeface="微软雅黑" pitchFamily="34" charset="-122"/>
                <a:ea typeface="微软雅黑" pitchFamily="34" charset="-122"/>
              </a:rPr>
              <a:t>：</a:t>
            </a:r>
            <a:r>
              <a:rPr lang="en-US" altLang="zh-CN" sz="1700" dirty="0" smtClean="0">
                <a:solidFill>
                  <a:srgbClr val="080808">
                    <a:lumMod val="50000"/>
                  </a:srgbClr>
                </a:solidFill>
                <a:latin typeface="微软雅黑" pitchFamily="34" charset="-122"/>
                <a:ea typeface="微软雅黑" pitchFamily="34" charset="-122"/>
              </a:rPr>
              <a:t>XX</a:t>
            </a:r>
            <a:r>
              <a:rPr lang="zh-CN" altLang="en-US" sz="1700" dirty="0" smtClean="0">
                <a:solidFill>
                  <a:srgbClr val="080808">
                    <a:lumMod val="50000"/>
                  </a:srgbClr>
                </a:solidFill>
                <a:latin typeface="微软雅黑" pitchFamily="34" charset="-122"/>
                <a:ea typeface="微软雅黑" pitchFamily="34" charset="-122"/>
              </a:rPr>
              <a:t>  </a:t>
            </a:r>
            <a:r>
              <a:rPr lang="zh-CN" altLang="en-US" sz="1700" dirty="0" smtClean="0">
                <a:solidFill>
                  <a:srgbClr val="080808">
                    <a:lumMod val="50000"/>
                  </a:srgbClr>
                </a:solidFill>
                <a:latin typeface="微软雅黑" pitchFamily="34" charset="-122"/>
                <a:ea typeface="微软雅黑" pitchFamily="34" charset="-122"/>
              </a:rPr>
              <a:t>汇报时间：</a:t>
            </a:r>
            <a:r>
              <a:rPr lang="en-US" altLang="zh-CN" sz="1700" dirty="0" smtClean="0">
                <a:solidFill>
                  <a:srgbClr val="080808">
                    <a:lumMod val="50000"/>
                  </a:srgbClr>
                </a:solidFill>
                <a:latin typeface="微软雅黑" pitchFamily="34" charset="-122"/>
                <a:ea typeface="微软雅黑" pitchFamily="34" charset="-122"/>
              </a:rPr>
              <a:t>20xx</a:t>
            </a:r>
            <a:r>
              <a:rPr lang="zh-CN" altLang="en-US" sz="1700" dirty="0" smtClean="0">
                <a:solidFill>
                  <a:srgbClr val="080808">
                    <a:lumMod val="50000"/>
                  </a:srgbClr>
                </a:solidFill>
                <a:latin typeface="微软雅黑" pitchFamily="34" charset="-122"/>
                <a:ea typeface="微软雅黑" pitchFamily="34" charset="-122"/>
              </a:rPr>
              <a:t>年</a:t>
            </a:r>
            <a:r>
              <a:rPr lang="en-US" altLang="zh-CN" sz="1700" dirty="0" smtClean="0">
                <a:solidFill>
                  <a:srgbClr val="080808">
                    <a:lumMod val="50000"/>
                  </a:srgbClr>
                </a:solidFill>
                <a:latin typeface="微软雅黑" pitchFamily="34" charset="-122"/>
                <a:ea typeface="微软雅黑" pitchFamily="34" charset="-122"/>
              </a:rPr>
              <a:t>xx</a:t>
            </a:r>
            <a:r>
              <a:rPr lang="zh-CN" altLang="en-US" sz="1700" dirty="0" smtClean="0">
                <a:solidFill>
                  <a:srgbClr val="080808">
                    <a:lumMod val="50000"/>
                  </a:srgbClr>
                </a:solidFill>
                <a:latin typeface="微软雅黑" pitchFamily="34" charset="-122"/>
                <a:ea typeface="微软雅黑" pitchFamily="34" charset="-122"/>
              </a:rPr>
              <a:t>月</a:t>
            </a:r>
            <a:endParaRPr lang="zh-CN" altLang="en-US" sz="1700" dirty="0">
              <a:solidFill>
                <a:srgbClr val="080808">
                  <a:lumMod val="50000"/>
                </a:srgbClr>
              </a:solidFill>
              <a:latin typeface="微软雅黑" pitchFamily="34" charset="-122"/>
              <a:ea typeface="微软雅黑" pitchFamily="34" charset="-122"/>
            </a:endParaRPr>
          </a:p>
        </p:txBody>
      </p:sp>
      <p:pic>
        <p:nvPicPr>
          <p:cNvPr id="180" name="Audiomachine - Breath And Life - 纯音乐版.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9900592" y="-812626"/>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67"/>
                                        </p:tgtEl>
                                        <p:attrNameLst>
                                          <p:attrName>style.visibility</p:attrName>
                                        </p:attrNameLst>
                                      </p:cBhvr>
                                      <p:to>
                                        <p:strVal val="visible"/>
                                      </p:to>
                                    </p:set>
                                    <p:anim calcmode="lin" valueType="num">
                                      <p:cBhvr>
                                        <p:cTn id="7" dur="500" fill="hold"/>
                                        <p:tgtEl>
                                          <p:spTgt spid="167"/>
                                        </p:tgtEl>
                                        <p:attrNameLst>
                                          <p:attrName>ppt_w</p:attrName>
                                        </p:attrNameLst>
                                      </p:cBhvr>
                                      <p:tavLst>
                                        <p:tav tm="0">
                                          <p:val>
                                            <p:strVal val="4/3*#ppt_w"/>
                                          </p:val>
                                        </p:tav>
                                        <p:tav tm="100000">
                                          <p:val>
                                            <p:strVal val="#ppt_w"/>
                                          </p:val>
                                        </p:tav>
                                      </p:tavLst>
                                    </p:anim>
                                    <p:anim calcmode="lin" valueType="num">
                                      <p:cBhvr>
                                        <p:cTn id="8" dur="500" fill="hold"/>
                                        <p:tgtEl>
                                          <p:spTgt spid="167"/>
                                        </p:tgtEl>
                                        <p:attrNameLst>
                                          <p:attrName>ppt_h</p:attrName>
                                        </p:attrNameLst>
                                      </p:cBhvr>
                                      <p:tavLst>
                                        <p:tav tm="0">
                                          <p:val>
                                            <p:strVal val="4/3*#ppt_h"/>
                                          </p:val>
                                        </p:tav>
                                        <p:tav tm="100000">
                                          <p:val>
                                            <p:strVal val="#ppt_h"/>
                                          </p:val>
                                        </p:tav>
                                      </p:tavLst>
                                    </p:anim>
                                  </p:childTnLst>
                                </p:cTn>
                              </p:par>
                              <p:par>
                                <p:cTn id="9" presetID="39" presetClass="entr" presetSubtype="0" accel="100000" fill="hold" grpId="0" nodeType="withEffect">
                                  <p:stCondLst>
                                    <p:cond delay="0"/>
                                  </p:stCondLst>
                                  <p:iterate type="lt">
                                    <p:tmPct val="10000"/>
                                  </p:iterate>
                                  <p:childTnLst>
                                    <p:set>
                                      <p:cBhvr>
                                        <p:cTn id="10" dur="1" fill="hold">
                                          <p:stCondLst>
                                            <p:cond delay="0"/>
                                          </p:stCondLst>
                                        </p:cTn>
                                        <p:tgtEl>
                                          <p:spTgt spid="169"/>
                                        </p:tgtEl>
                                        <p:attrNameLst>
                                          <p:attrName>style.visibility</p:attrName>
                                        </p:attrNameLst>
                                      </p:cBhvr>
                                      <p:to>
                                        <p:strVal val="visible"/>
                                      </p:to>
                                    </p:set>
                                    <p:anim calcmode="lin" valueType="num">
                                      <p:cBhvr>
                                        <p:cTn id="11" dur="500" fill="hold"/>
                                        <p:tgtEl>
                                          <p:spTgt spid="169"/>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169"/>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169"/>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169"/>
                                        </p:tgtEl>
                                        <p:attrNameLst>
                                          <p:attrName>ppt_y</p:attrName>
                                        </p:attrNameLst>
                                      </p:cBhvr>
                                      <p:tavLst>
                                        <p:tav tm="0">
                                          <p:val>
                                            <p:strVal val="#ppt_y"/>
                                          </p:val>
                                        </p:tav>
                                        <p:tav tm="100000">
                                          <p:val>
                                            <p:strVal val="#ppt_y"/>
                                          </p:val>
                                        </p:tav>
                                      </p:tavLst>
                                    </p:anim>
                                  </p:childTnLst>
                                </p:cTn>
                              </p:par>
                              <p:par>
                                <p:cTn id="15" presetID="39" presetClass="entr" presetSubtype="0" accel="100000" fill="hold" grpId="0" nodeType="withEffect">
                                  <p:stCondLst>
                                    <p:cond delay="0"/>
                                  </p:stCondLst>
                                  <p:iterate type="lt">
                                    <p:tmPct val="10000"/>
                                  </p:iterate>
                                  <p:childTnLst>
                                    <p:set>
                                      <p:cBhvr>
                                        <p:cTn id="16" dur="1" fill="hold">
                                          <p:stCondLst>
                                            <p:cond delay="0"/>
                                          </p:stCondLst>
                                        </p:cTn>
                                        <p:tgtEl>
                                          <p:spTgt spid="174"/>
                                        </p:tgtEl>
                                        <p:attrNameLst>
                                          <p:attrName>style.visibility</p:attrName>
                                        </p:attrNameLst>
                                      </p:cBhvr>
                                      <p:to>
                                        <p:strVal val="visible"/>
                                      </p:to>
                                    </p:set>
                                    <p:anim calcmode="lin" valueType="num">
                                      <p:cBhvr>
                                        <p:cTn id="17" dur="500" fill="hold"/>
                                        <p:tgtEl>
                                          <p:spTgt spid="174"/>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174"/>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174"/>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21" repeatCount="indefinite" fill="hold" display="0">
                  <p:stCondLst>
                    <p:cond delay="indefinite"/>
                  </p:stCondLst>
                  <p:endCondLst>
                    <p:cond evt="onStopAudio" delay="0">
                      <p:tgtEl>
                        <p:sldTgt/>
                      </p:tgtEl>
                    </p:cond>
                  </p:endCondLst>
                </p:cTn>
                <p:tgtEl>
                  <p:spTgt spid="180"/>
                </p:tgtEl>
              </p:cMediaNode>
            </p:video>
          </p:childTnLst>
        </p:cTn>
      </p:par>
    </p:tnLst>
    <p:bldLst>
      <p:bldP spid="169" grpId="0"/>
      <p:bldP spid="1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5"/>
          <p:cNvSpPr>
            <a:spLocks noChangeArrowheads="1"/>
          </p:cNvSpPr>
          <p:nvPr/>
        </p:nvSpPr>
        <p:spPr bwMode="auto">
          <a:xfrm>
            <a:off x="1301200" y="2883737"/>
            <a:ext cx="1443962" cy="2259763"/>
          </a:xfrm>
          <a:prstGeom prst="rect">
            <a:avLst/>
          </a:prstGeom>
          <a:solidFill>
            <a:schemeClr val="tx2"/>
          </a:solidFill>
          <a:ln>
            <a:noFill/>
          </a:ln>
        </p:spPr>
        <p:txBody>
          <a:bodyPr lIns="68543" tIns="34272" rIns="68543" bIns="34272"/>
          <a:lstStyle/>
          <a:p>
            <a:endParaRPr lang="zh-CN" altLang="en-US" sz="2100">
              <a:latin typeface="微软雅黑" pitchFamily="34" charset="-122"/>
              <a:ea typeface="微软雅黑" pitchFamily="34" charset="-122"/>
            </a:endParaRPr>
          </a:p>
        </p:txBody>
      </p:sp>
      <p:sp>
        <p:nvSpPr>
          <p:cNvPr id="69" name="Rectangle 6"/>
          <p:cNvSpPr>
            <a:spLocks noChangeArrowheads="1"/>
          </p:cNvSpPr>
          <p:nvPr/>
        </p:nvSpPr>
        <p:spPr bwMode="auto">
          <a:xfrm>
            <a:off x="2907080" y="3401917"/>
            <a:ext cx="1459488" cy="1741584"/>
          </a:xfrm>
          <a:prstGeom prst="rect">
            <a:avLst/>
          </a:prstGeom>
          <a:solidFill>
            <a:schemeClr val="tx2"/>
          </a:solidFill>
          <a:ln>
            <a:noFill/>
          </a:ln>
        </p:spPr>
        <p:txBody>
          <a:bodyPr lIns="68543" tIns="34272" rIns="68543" bIns="34272"/>
          <a:lstStyle/>
          <a:p>
            <a:endParaRPr lang="zh-CN" altLang="en-US" sz="2100">
              <a:latin typeface="微软雅黑" pitchFamily="34" charset="-122"/>
              <a:ea typeface="微软雅黑" pitchFamily="34" charset="-122"/>
            </a:endParaRPr>
          </a:p>
        </p:txBody>
      </p:sp>
      <p:sp>
        <p:nvSpPr>
          <p:cNvPr id="70" name="Rectangle 7"/>
          <p:cNvSpPr>
            <a:spLocks noChangeArrowheads="1"/>
          </p:cNvSpPr>
          <p:nvPr/>
        </p:nvSpPr>
        <p:spPr bwMode="auto">
          <a:xfrm>
            <a:off x="4528487" y="3932189"/>
            <a:ext cx="1459488" cy="1211312"/>
          </a:xfrm>
          <a:prstGeom prst="rect">
            <a:avLst/>
          </a:prstGeom>
          <a:solidFill>
            <a:schemeClr val="bg2"/>
          </a:solidFill>
          <a:ln>
            <a:noFill/>
          </a:ln>
        </p:spPr>
        <p:txBody>
          <a:bodyPr lIns="68543" tIns="34272" rIns="68543" bIns="34272"/>
          <a:lstStyle/>
          <a:p>
            <a:endParaRPr lang="zh-CN" altLang="en-US" sz="2100">
              <a:latin typeface="微软雅黑" pitchFamily="34" charset="-122"/>
              <a:ea typeface="微软雅黑" pitchFamily="34" charset="-122"/>
            </a:endParaRPr>
          </a:p>
        </p:txBody>
      </p:sp>
      <p:sp>
        <p:nvSpPr>
          <p:cNvPr id="71" name="Rectangle 8"/>
          <p:cNvSpPr>
            <a:spLocks noChangeArrowheads="1"/>
          </p:cNvSpPr>
          <p:nvPr/>
        </p:nvSpPr>
        <p:spPr bwMode="auto">
          <a:xfrm>
            <a:off x="6149892" y="2192721"/>
            <a:ext cx="1459488" cy="2950779"/>
          </a:xfrm>
          <a:prstGeom prst="rect">
            <a:avLst/>
          </a:prstGeom>
          <a:solidFill>
            <a:schemeClr val="tx2"/>
          </a:solidFill>
          <a:ln>
            <a:noFill/>
          </a:ln>
        </p:spPr>
        <p:txBody>
          <a:bodyPr lIns="68543" tIns="34272" rIns="68543" bIns="34272"/>
          <a:lstStyle/>
          <a:p>
            <a:endParaRPr lang="zh-CN" altLang="en-US" sz="2100">
              <a:latin typeface="微软雅黑" pitchFamily="34" charset="-122"/>
              <a:ea typeface="微软雅黑" pitchFamily="34" charset="-122"/>
            </a:endParaRPr>
          </a:p>
        </p:txBody>
      </p:sp>
      <p:sp>
        <p:nvSpPr>
          <p:cNvPr id="72" name="TextBox 682"/>
          <p:cNvSpPr txBox="1"/>
          <p:nvPr/>
        </p:nvSpPr>
        <p:spPr>
          <a:xfrm>
            <a:off x="1623074" y="2977062"/>
            <a:ext cx="932702" cy="530792"/>
          </a:xfrm>
          <a:prstGeom prst="rect">
            <a:avLst/>
          </a:prstGeom>
          <a:noFill/>
        </p:spPr>
        <p:txBody>
          <a:bodyPr wrap="none" lIns="68543" tIns="34272" rIns="68543" bIns="34272">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000" dirty="0">
                <a:solidFill>
                  <a:schemeClr val="bg1"/>
                </a:solidFill>
                <a:latin typeface="微软雅黑" pitchFamily="34" charset="-122"/>
                <a:ea typeface="微软雅黑" pitchFamily="34" charset="-122"/>
                <a:cs typeface="Arial" pitchFamily="34" charset="0"/>
              </a:rPr>
              <a:t>52%</a:t>
            </a:r>
            <a:endParaRPr lang="zh-CN" altLang="en-US" sz="3000" dirty="0">
              <a:solidFill>
                <a:schemeClr val="bg1"/>
              </a:solidFill>
              <a:latin typeface="微软雅黑" pitchFamily="34" charset="-122"/>
              <a:ea typeface="微软雅黑" pitchFamily="34" charset="-122"/>
              <a:cs typeface="Arial" pitchFamily="34" charset="0"/>
            </a:endParaRPr>
          </a:p>
        </p:txBody>
      </p:sp>
      <p:sp>
        <p:nvSpPr>
          <p:cNvPr id="73" name="TextBox 682"/>
          <p:cNvSpPr txBox="1"/>
          <p:nvPr/>
        </p:nvSpPr>
        <p:spPr>
          <a:xfrm>
            <a:off x="3211437" y="3481032"/>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45%</a:t>
            </a:r>
            <a:endParaRPr lang="zh-CN" altLang="en-US" sz="3000" dirty="0">
              <a:solidFill>
                <a:schemeClr val="bg1"/>
              </a:solidFill>
            </a:endParaRPr>
          </a:p>
        </p:txBody>
      </p:sp>
      <p:sp>
        <p:nvSpPr>
          <p:cNvPr id="74" name="TextBox 682"/>
          <p:cNvSpPr txBox="1"/>
          <p:nvPr/>
        </p:nvSpPr>
        <p:spPr>
          <a:xfrm>
            <a:off x="4815223" y="4011910"/>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rgbClr val="F5F5F5"/>
                </a:solidFill>
              </a:rPr>
              <a:t>39%</a:t>
            </a:r>
            <a:endParaRPr lang="zh-CN" altLang="en-US" sz="3000" dirty="0">
              <a:solidFill>
                <a:srgbClr val="F5F5F5"/>
              </a:solidFill>
            </a:endParaRPr>
          </a:p>
        </p:txBody>
      </p:sp>
      <p:sp>
        <p:nvSpPr>
          <p:cNvPr id="75" name="TextBox 682"/>
          <p:cNvSpPr txBox="1"/>
          <p:nvPr/>
        </p:nvSpPr>
        <p:spPr>
          <a:xfrm>
            <a:off x="6419931" y="2256896"/>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70%</a:t>
            </a:r>
            <a:endParaRPr lang="zh-CN" altLang="en-US" sz="3000" dirty="0">
              <a:solidFill>
                <a:schemeClr val="bg1"/>
              </a:solidFill>
            </a:endParaRPr>
          </a:p>
        </p:txBody>
      </p:sp>
      <p:sp>
        <p:nvSpPr>
          <p:cNvPr id="76" name="Copyright Notice"/>
          <p:cNvSpPr/>
          <p:nvPr/>
        </p:nvSpPr>
        <p:spPr bwMode="auto">
          <a:xfrm>
            <a:off x="1497696" y="2469361"/>
            <a:ext cx="1054489" cy="29830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第一季度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p:nvPr/>
        </p:nvSpPr>
        <p:spPr bwMode="auto">
          <a:xfrm>
            <a:off x="3159284" y="2982665"/>
            <a:ext cx="1054489" cy="29830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第二季度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8" name="Copyright Notice"/>
          <p:cNvSpPr/>
          <p:nvPr/>
        </p:nvSpPr>
        <p:spPr bwMode="auto">
          <a:xfrm>
            <a:off x="4763070" y="3535135"/>
            <a:ext cx="1054489" cy="29830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9" name="Copyright Notice"/>
          <p:cNvSpPr/>
          <p:nvPr/>
        </p:nvSpPr>
        <p:spPr bwMode="auto">
          <a:xfrm>
            <a:off x="6375767" y="1779662"/>
            <a:ext cx="1054489" cy="29830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第四季度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80" name="矩形 79"/>
          <p:cNvSpPr/>
          <p:nvPr/>
        </p:nvSpPr>
        <p:spPr>
          <a:xfrm>
            <a:off x="446822" y="575929"/>
            <a:ext cx="5301915" cy="1823540"/>
          </a:xfrm>
          <a:prstGeom prst="rect">
            <a:avLst/>
          </a:prstGeom>
        </p:spPr>
        <p:txBody>
          <a:bodyPr wrap="square" lIns="68543" tIns="34272" rIns="68543" bIns="34272">
            <a:spAutoFit/>
          </a:bodyPr>
          <a:lstStyle/>
          <a:p>
            <a:pPr>
              <a:lnSpc>
                <a:spcPct val="20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endParaRPr lang="en-US" altLang="zh-CN" sz="1200" dirty="0" smtClean="0">
              <a:solidFill>
                <a:srgbClr val="262626"/>
              </a:solidFill>
              <a:latin typeface="微软雅黑" pitchFamily="34" charset="-122"/>
              <a:ea typeface="微软雅黑" pitchFamily="34" charset="-122"/>
            </a:endParaRPr>
          </a:p>
          <a:p>
            <a:endParaRPr lang="en-US" altLang="zh-CN" sz="1200" dirty="0">
              <a:solidFill>
                <a:srgbClr val="262626"/>
              </a:solidFill>
              <a:latin typeface="微软雅黑" pitchFamily="34" charset="-122"/>
              <a:ea typeface="微软雅黑" pitchFamily="34" charset="-122"/>
              <a:cs typeface="华文黑体" pitchFamily="2" charset="-122"/>
            </a:endParaRPr>
          </a:p>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randombar(horizontal)">
                                      <p:cBhvr>
                                        <p:cTn id="15" dur="500"/>
                                        <p:tgtEl>
                                          <p:spTgt spid="7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500"/>
                                        <p:tgtEl>
                                          <p:spTgt spid="7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randombar(horizontal)">
                                      <p:cBhvr>
                                        <p:cTn id="39" dur="500"/>
                                        <p:tgtEl>
                                          <p:spTgt spid="7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500"/>
                                        <p:tgtEl>
                                          <p:spTgt spid="7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down)">
                                      <p:cBhvr>
                                        <p:cTn id="47" dur="500"/>
                                        <p:tgtEl>
                                          <p:spTgt spid="71"/>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randombar(horizontal)">
                                      <p:cBhvr>
                                        <p:cTn id="51" dur="500"/>
                                        <p:tgtEl>
                                          <p:spTgt spid="7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5"/>
          <p:cNvSpPr>
            <a:spLocks noChangeArrowheads="1"/>
          </p:cNvSpPr>
          <p:nvPr/>
        </p:nvSpPr>
        <p:spPr bwMode="auto">
          <a:xfrm rot="10800000">
            <a:off x="985404" y="3030011"/>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dirty="0"/>
          </a:p>
        </p:txBody>
      </p:sp>
      <p:sp>
        <p:nvSpPr>
          <p:cNvPr id="30" name="AutoShape 3"/>
          <p:cNvSpPr>
            <a:spLocks noChangeArrowheads="1"/>
          </p:cNvSpPr>
          <p:nvPr/>
        </p:nvSpPr>
        <p:spPr bwMode="auto">
          <a:xfrm rot="10800000">
            <a:off x="1782861" y="1999303"/>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dirty="0"/>
          </a:p>
        </p:txBody>
      </p:sp>
      <p:sp>
        <p:nvSpPr>
          <p:cNvPr id="31" name="AutoShape 6"/>
          <p:cNvSpPr>
            <a:spLocks noChangeArrowheads="1"/>
          </p:cNvSpPr>
          <p:nvPr/>
        </p:nvSpPr>
        <p:spPr bwMode="auto">
          <a:xfrm>
            <a:off x="1987486" y="1326959"/>
            <a:ext cx="685327" cy="583587"/>
          </a:xfrm>
          <a:prstGeom prst="triangle">
            <a:avLst>
              <a:gd name="adj" fmla="val 50000"/>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3" name="AutoShape 4"/>
          <p:cNvSpPr>
            <a:spLocks noChangeArrowheads="1"/>
          </p:cNvSpPr>
          <p:nvPr/>
        </p:nvSpPr>
        <p:spPr bwMode="auto">
          <a:xfrm rot="10800000">
            <a:off x="1455649" y="2426454"/>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4" name="AutoShape 5"/>
          <p:cNvSpPr>
            <a:spLocks noChangeArrowheads="1"/>
          </p:cNvSpPr>
          <p:nvPr/>
        </p:nvSpPr>
        <p:spPr bwMode="auto">
          <a:xfrm rot="10800000">
            <a:off x="543727" y="3880635"/>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cxnSp>
        <p:nvCxnSpPr>
          <p:cNvPr id="35" name="直接连接符 34"/>
          <p:cNvCxnSpPr/>
          <p:nvPr/>
        </p:nvCxnSpPr>
        <p:spPr>
          <a:xfrm>
            <a:off x="2356051" y="1647274"/>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2345128" y="215101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2356051" y="267365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2330151" y="3438490"/>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2330151" y="4195712"/>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TextBox 49"/>
          <p:cNvSpPr txBox="1"/>
          <p:nvPr/>
        </p:nvSpPr>
        <p:spPr>
          <a:xfrm>
            <a:off x="5436096" y="3839110"/>
            <a:ext cx="331236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4325798" y="3825669"/>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2" name="TextBox 51"/>
          <p:cNvSpPr txBox="1"/>
          <p:nvPr/>
        </p:nvSpPr>
        <p:spPr>
          <a:xfrm>
            <a:off x="5436096" y="3086481"/>
            <a:ext cx="331236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3" name="TextBox 52"/>
          <p:cNvSpPr txBox="1"/>
          <p:nvPr/>
        </p:nvSpPr>
        <p:spPr>
          <a:xfrm>
            <a:off x="4325798" y="3079855"/>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4" name="TextBox 53"/>
          <p:cNvSpPr txBox="1"/>
          <p:nvPr/>
        </p:nvSpPr>
        <p:spPr>
          <a:xfrm>
            <a:off x="5436096" y="2351914"/>
            <a:ext cx="331236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4325798" y="2322518"/>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6" name="TextBox 55"/>
          <p:cNvSpPr txBox="1"/>
          <p:nvPr/>
        </p:nvSpPr>
        <p:spPr>
          <a:xfrm>
            <a:off x="5436096" y="1795455"/>
            <a:ext cx="331236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4325798" y="1807956"/>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8" name="TextBox 57"/>
          <p:cNvSpPr txBox="1"/>
          <p:nvPr/>
        </p:nvSpPr>
        <p:spPr>
          <a:xfrm>
            <a:off x="5436096" y="1275606"/>
            <a:ext cx="331236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4325798" y="1288106"/>
            <a:ext cx="876295" cy="292116"/>
          </a:xfrm>
          <a:prstGeom prst="rect">
            <a:avLst/>
          </a:prstGeom>
          <a:noFill/>
        </p:spPr>
        <p:txBody>
          <a:bodyPr wrap="none" lIns="72148" tIns="36075" rIns="72148" bIns="36075"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64000">
                                          <p:cBhvr additive="base">
                                            <p:cTn id="7" dur="5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14:bounceEnd="64000">
                                          <p:cBhvr additive="base">
                                            <p:cTn id="15" dur="500" fill="hold"/>
                                            <p:tgtEl>
                                              <p:spTgt spid="33"/>
                                            </p:tgtEl>
                                            <p:attrNameLst>
                                              <p:attrName>ppt_x</p:attrName>
                                            </p:attrNameLst>
                                          </p:cBhvr>
                                          <p:tavLst>
                                            <p:tav tm="0">
                                              <p:val>
                                                <p:strVal val="#ppt_x"/>
                                              </p:val>
                                            </p:tav>
                                            <p:tav tm="100000">
                                              <p:val>
                                                <p:strVal val="#ppt_x"/>
                                              </p:val>
                                            </p:tav>
                                          </p:tavLst>
                                        </p:anim>
                                        <p:anim calcmode="lin" valueType="num" p14:bounceEnd="64000">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14:bounceEnd="64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14:bounceEnd="64000">
                                          <p:cBhvr additive="base">
                                            <p:cTn id="23" dur="5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24" dur="5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10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ppt_x</p:attrName>
                                            </p:attrNameLst>
                                          </p:cBhvr>
                                          <p:tavLst>
                                            <p:tav tm="0">
                                              <p:val>
                                                <p:strVal val="#ppt_x"/>
                                              </p:val>
                                            </p:tav>
                                            <p:tav tm="100000">
                                              <p:val>
                                                <p:strVal val="#ppt_x"/>
                                              </p:val>
                                            </p:tav>
                                          </p:tavLst>
                                        </p:anim>
                                        <p:anim calcmode="lin" valueType="num">
                                          <p:cBhvr>
                                            <p:cTn id="45" dur="500" fill="hold"/>
                                            <p:tgtEl>
                                              <p:spTgt spid="59"/>
                                            </p:tgtEl>
                                            <p:attrNameLst>
                                              <p:attrName>ppt_y</p:attrName>
                                            </p:attrNameLst>
                                          </p:cBhvr>
                                          <p:tavLst>
                                            <p:tav tm="0">
                                              <p:val>
                                                <p:strVal val="#ppt_y-#ppt_h/2"/>
                                              </p:val>
                                            </p:tav>
                                            <p:tav tm="100000">
                                              <p:val>
                                                <p:strVal val="#ppt_y"/>
                                              </p:val>
                                            </p:tav>
                                          </p:tavLst>
                                        </p:anim>
                                        <p:anim calcmode="lin" valueType="num">
                                          <p:cBhvr>
                                            <p:cTn id="46" dur="500" fill="hold"/>
                                            <p:tgtEl>
                                              <p:spTgt spid="59"/>
                                            </p:tgtEl>
                                            <p:attrNameLst>
                                              <p:attrName>ppt_w</p:attrName>
                                            </p:attrNameLst>
                                          </p:cBhvr>
                                          <p:tavLst>
                                            <p:tav tm="0">
                                              <p:val>
                                                <p:strVal val="#ppt_w"/>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ppt_x</p:attrName>
                                            </p:attrNameLst>
                                          </p:cBhvr>
                                          <p:tavLst>
                                            <p:tav tm="0">
                                              <p:val>
                                                <p:strVal val="#ppt_x"/>
                                              </p:val>
                                            </p:tav>
                                            <p:tav tm="100000">
                                              <p:val>
                                                <p:strVal val="#ppt_x"/>
                                              </p:val>
                                            </p:tav>
                                          </p:tavLst>
                                        </p:anim>
                                        <p:anim calcmode="lin" valueType="num">
                                          <p:cBhvr>
                                            <p:cTn id="51" dur="500" fill="hold"/>
                                            <p:tgtEl>
                                              <p:spTgt spid="57"/>
                                            </p:tgtEl>
                                            <p:attrNameLst>
                                              <p:attrName>ppt_y</p:attrName>
                                            </p:attrNameLst>
                                          </p:cBhvr>
                                          <p:tavLst>
                                            <p:tav tm="0">
                                              <p:val>
                                                <p:strVal val="#ppt_y-#ppt_h/2"/>
                                              </p:val>
                                            </p:tav>
                                            <p:tav tm="100000">
                                              <p:val>
                                                <p:strVal val="#ppt_y"/>
                                              </p:val>
                                            </p:tav>
                                          </p:tavLst>
                                        </p:anim>
                                        <p:anim calcmode="lin" valueType="num">
                                          <p:cBhvr>
                                            <p:cTn id="52" dur="500" fill="hold"/>
                                            <p:tgtEl>
                                              <p:spTgt spid="57"/>
                                            </p:tgtEl>
                                            <p:attrNameLst>
                                              <p:attrName>ppt_w</p:attrName>
                                            </p:attrNameLst>
                                          </p:cBhvr>
                                          <p:tavLst>
                                            <p:tav tm="0">
                                              <p:val>
                                                <p:strVal val="#ppt_w"/>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100000">
                                              <p:val>
                                                <p:strVal val="#ppt_x"/>
                                              </p:val>
                                            </p:tav>
                                          </p:tavLst>
                                        </p:anim>
                                        <p:anim calcmode="lin" valueType="num">
                                          <p:cBhvr>
                                            <p:cTn id="57" dur="500" fill="hold"/>
                                            <p:tgtEl>
                                              <p:spTgt spid="55"/>
                                            </p:tgtEl>
                                            <p:attrNameLst>
                                              <p:attrName>ppt_y</p:attrName>
                                            </p:attrNameLst>
                                          </p:cBhvr>
                                          <p:tavLst>
                                            <p:tav tm="0">
                                              <p:val>
                                                <p:strVal val="#ppt_y-#ppt_h/2"/>
                                              </p:val>
                                            </p:tav>
                                            <p:tav tm="100000">
                                              <p:val>
                                                <p:strVal val="#ppt_y"/>
                                              </p:val>
                                            </p:tav>
                                          </p:tavLst>
                                        </p:anim>
                                        <p:anim calcmode="lin" valueType="num">
                                          <p:cBhvr>
                                            <p:cTn id="58" dur="500" fill="hold"/>
                                            <p:tgtEl>
                                              <p:spTgt spid="55"/>
                                            </p:tgtEl>
                                            <p:attrNameLst>
                                              <p:attrName>ppt_w</p:attrName>
                                            </p:attrNameLst>
                                          </p:cBhvr>
                                          <p:tavLst>
                                            <p:tav tm="0">
                                              <p:val>
                                                <p:strVal val="#ppt_w"/>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ppt_x</p:attrName>
                                            </p:attrNameLst>
                                          </p:cBhvr>
                                          <p:tavLst>
                                            <p:tav tm="0">
                                              <p:val>
                                                <p:strVal val="#ppt_x"/>
                                              </p:val>
                                            </p:tav>
                                            <p:tav tm="100000">
                                              <p:val>
                                                <p:strVal val="#ppt_x"/>
                                              </p:val>
                                            </p:tav>
                                          </p:tavLst>
                                        </p:anim>
                                        <p:anim calcmode="lin" valueType="num">
                                          <p:cBhvr>
                                            <p:cTn id="63" dur="500" fill="hold"/>
                                            <p:tgtEl>
                                              <p:spTgt spid="53"/>
                                            </p:tgtEl>
                                            <p:attrNameLst>
                                              <p:attrName>ppt_y</p:attrName>
                                            </p:attrNameLst>
                                          </p:cBhvr>
                                          <p:tavLst>
                                            <p:tav tm="0">
                                              <p:val>
                                                <p:strVal val="#ppt_y-#ppt_h/2"/>
                                              </p:val>
                                            </p:tav>
                                            <p:tav tm="100000">
                                              <p:val>
                                                <p:strVal val="#ppt_y"/>
                                              </p:val>
                                            </p:tav>
                                          </p:tavLst>
                                        </p:anim>
                                        <p:anim calcmode="lin" valueType="num">
                                          <p:cBhvr>
                                            <p:cTn id="64" dur="500" fill="hold"/>
                                            <p:tgtEl>
                                              <p:spTgt spid="53"/>
                                            </p:tgtEl>
                                            <p:attrNameLst>
                                              <p:attrName>ppt_w</p:attrName>
                                            </p:attrNameLst>
                                          </p:cBhvr>
                                          <p:tavLst>
                                            <p:tav tm="0">
                                              <p:val>
                                                <p:strVal val="#ppt_w"/>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ppt_h/2"/>
                                              </p:val>
                                            </p:tav>
                                            <p:tav tm="100000">
                                              <p:val>
                                                <p:strVal val="#ppt_y"/>
                                              </p:val>
                                            </p:tav>
                                          </p:tavLst>
                                        </p:anim>
                                        <p:anim calcmode="lin" valueType="num">
                                          <p:cBhvr>
                                            <p:cTn id="70" dur="500" fill="hold"/>
                                            <p:tgtEl>
                                              <p:spTgt spid="51"/>
                                            </p:tgtEl>
                                            <p:attrNameLst>
                                              <p:attrName>ppt_w</p:attrName>
                                            </p:attrNameLst>
                                          </p:cBhvr>
                                          <p:tavLst>
                                            <p:tav tm="0">
                                              <p:val>
                                                <p:strVal val="#ppt_w"/>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21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10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ppt_x</p:attrName>
                                            </p:attrNameLst>
                                          </p:cBhvr>
                                          <p:tavLst>
                                            <p:tav tm="0">
                                              <p:val>
                                                <p:strVal val="#ppt_x"/>
                                              </p:val>
                                            </p:tav>
                                            <p:tav tm="100000">
                                              <p:val>
                                                <p:strVal val="#ppt_x"/>
                                              </p:val>
                                            </p:tav>
                                          </p:tavLst>
                                        </p:anim>
                                        <p:anim calcmode="lin" valueType="num">
                                          <p:cBhvr>
                                            <p:cTn id="45" dur="500" fill="hold"/>
                                            <p:tgtEl>
                                              <p:spTgt spid="59"/>
                                            </p:tgtEl>
                                            <p:attrNameLst>
                                              <p:attrName>ppt_y</p:attrName>
                                            </p:attrNameLst>
                                          </p:cBhvr>
                                          <p:tavLst>
                                            <p:tav tm="0">
                                              <p:val>
                                                <p:strVal val="#ppt_y-#ppt_h/2"/>
                                              </p:val>
                                            </p:tav>
                                            <p:tav tm="100000">
                                              <p:val>
                                                <p:strVal val="#ppt_y"/>
                                              </p:val>
                                            </p:tav>
                                          </p:tavLst>
                                        </p:anim>
                                        <p:anim calcmode="lin" valueType="num">
                                          <p:cBhvr>
                                            <p:cTn id="46" dur="500" fill="hold"/>
                                            <p:tgtEl>
                                              <p:spTgt spid="59"/>
                                            </p:tgtEl>
                                            <p:attrNameLst>
                                              <p:attrName>ppt_w</p:attrName>
                                            </p:attrNameLst>
                                          </p:cBhvr>
                                          <p:tavLst>
                                            <p:tav tm="0">
                                              <p:val>
                                                <p:strVal val="#ppt_w"/>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ppt_x</p:attrName>
                                            </p:attrNameLst>
                                          </p:cBhvr>
                                          <p:tavLst>
                                            <p:tav tm="0">
                                              <p:val>
                                                <p:strVal val="#ppt_x"/>
                                              </p:val>
                                            </p:tav>
                                            <p:tav tm="100000">
                                              <p:val>
                                                <p:strVal val="#ppt_x"/>
                                              </p:val>
                                            </p:tav>
                                          </p:tavLst>
                                        </p:anim>
                                        <p:anim calcmode="lin" valueType="num">
                                          <p:cBhvr>
                                            <p:cTn id="51" dur="500" fill="hold"/>
                                            <p:tgtEl>
                                              <p:spTgt spid="57"/>
                                            </p:tgtEl>
                                            <p:attrNameLst>
                                              <p:attrName>ppt_y</p:attrName>
                                            </p:attrNameLst>
                                          </p:cBhvr>
                                          <p:tavLst>
                                            <p:tav tm="0">
                                              <p:val>
                                                <p:strVal val="#ppt_y-#ppt_h/2"/>
                                              </p:val>
                                            </p:tav>
                                            <p:tav tm="100000">
                                              <p:val>
                                                <p:strVal val="#ppt_y"/>
                                              </p:val>
                                            </p:tav>
                                          </p:tavLst>
                                        </p:anim>
                                        <p:anim calcmode="lin" valueType="num">
                                          <p:cBhvr>
                                            <p:cTn id="52" dur="500" fill="hold"/>
                                            <p:tgtEl>
                                              <p:spTgt spid="57"/>
                                            </p:tgtEl>
                                            <p:attrNameLst>
                                              <p:attrName>ppt_w</p:attrName>
                                            </p:attrNameLst>
                                          </p:cBhvr>
                                          <p:tavLst>
                                            <p:tav tm="0">
                                              <p:val>
                                                <p:strVal val="#ppt_w"/>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ppt_x</p:attrName>
                                            </p:attrNameLst>
                                          </p:cBhvr>
                                          <p:tavLst>
                                            <p:tav tm="0">
                                              <p:val>
                                                <p:strVal val="#ppt_x"/>
                                              </p:val>
                                            </p:tav>
                                            <p:tav tm="100000">
                                              <p:val>
                                                <p:strVal val="#ppt_x"/>
                                              </p:val>
                                            </p:tav>
                                          </p:tavLst>
                                        </p:anim>
                                        <p:anim calcmode="lin" valueType="num">
                                          <p:cBhvr>
                                            <p:cTn id="57" dur="500" fill="hold"/>
                                            <p:tgtEl>
                                              <p:spTgt spid="55"/>
                                            </p:tgtEl>
                                            <p:attrNameLst>
                                              <p:attrName>ppt_y</p:attrName>
                                            </p:attrNameLst>
                                          </p:cBhvr>
                                          <p:tavLst>
                                            <p:tav tm="0">
                                              <p:val>
                                                <p:strVal val="#ppt_y-#ppt_h/2"/>
                                              </p:val>
                                            </p:tav>
                                            <p:tav tm="100000">
                                              <p:val>
                                                <p:strVal val="#ppt_y"/>
                                              </p:val>
                                            </p:tav>
                                          </p:tavLst>
                                        </p:anim>
                                        <p:anim calcmode="lin" valueType="num">
                                          <p:cBhvr>
                                            <p:cTn id="58" dur="500" fill="hold"/>
                                            <p:tgtEl>
                                              <p:spTgt spid="55"/>
                                            </p:tgtEl>
                                            <p:attrNameLst>
                                              <p:attrName>ppt_w</p:attrName>
                                            </p:attrNameLst>
                                          </p:cBhvr>
                                          <p:tavLst>
                                            <p:tav tm="0">
                                              <p:val>
                                                <p:strVal val="#ppt_w"/>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ppt_x</p:attrName>
                                            </p:attrNameLst>
                                          </p:cBhvr>
                                          <p:tavLst>
                                            <p:tav tm="0">
                                              <p:val>
                                                <p:strVal val="#ppt_x"/>
                                              </p:val>
                                            </p:tav>
                                            <p:tav tm="100000">
                                              <p:val>
                                                <p:strVal val="#ppt_x"/>
                                              </p:val>
                                            </p:tav>
                                          </p:tavLst>
                                        </p:anim>
                                        <p:anim calcmode="lin" valueType="num">
                                          <p:cBhvr>
                                            <p:cTn id="63" dur="500" fill="hold"/>
                                            <p:tgtEl>
                                              <p:spTgt spid="53"/>
                                            </p:tgtEl>
                                            <p:attrNameLst>
                                              <p:attrName>ppt_y</p:attrName>
                                            </p:attrNameLst>
                                          </p:cBhvr>
                                          <p:tavLst>
                                            <p:tav tm="0">
                                              <p:val>
                                                <p:strVal val="#ppt_y-#ppt_h/2"/>
                                              </p:val>
                                            </p:tav>
                                            <p:tav tm="100000">
                                              <p:val>
                                                <p:strVal val="#ppt_y"/>
                                              </p:val>
                                            </p:tav>
                                          </p:tavLst>
                                        </p:anim>
                                        <p:anim calcmode="lin" valueType="num">
                                          <p:cBhvr>
                                            <p:cTn id="64" dur="500" fill="hold"/>
                                            <p:tgtEl>
                                              <p:spTgt spid="53"/>
                                            </p:tgtEl>
                                            <p:attrNameLst>
                                              <p:attrName>ppt_w</p:attrName>
                                            </p:attrNameLst>
                                          </p:cBhvr>
                                          <p:tavLst>
                                            <p:tav tm="0">
                                              <p:val>
                                                <p:strVal val="#ppt_w"/>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ppt_h/2"/>
                                              </p:val>
                                            </p:tav>
                                            <p:tav tm="100000">
                                              <p:val>
                                                <p:strVal val="#ppt_y"/>
                                              </p:val>
                                            </p:tav>
                                          </p:tavLst>
                                        </p:anim>
                                        <p:anim calcmode="lin" valueType="num">
                                          <p:cBhvr>
                                            <p:cTn id="70" dur="500" fill="hold"/>
                                            <p:tgtEl>
                                              <p:spTgt spid="51"/>
                                            </p:tgtEl>
                                            <p:attrNameLst>
                                              <p:attrName>ppt_w</p:attrName>
                                            </p:attrNameLst>
                                          </p:cBhvr>
                                          <p:tavLst>
                                            <p:tav tm="0">
                                              <p:val>
                                                <p:strVal val="#ppt_w"/>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21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907102" y="1474348"/>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1</a:t>
            </a:r>
            <a:endParaRPr lang="zh-CN" altLang="en-US" sz="2700" dirty="0">
              <a:latin typeface="+mj-lt"/>
              <a:ea typeface="Arial Unicode MS" pitchFamily="34" charset="-122"/>
              <a:cs typeface="Arial Unicode MS" pitchFamily="34" charset="-122"/>
            </a:endParaRPr>
          </a:p>
        </p:txBody>
      </p:sp>
      <p:grpSp>
        <p:nvGrpSpPr>
          <p:cNvPr id="26" name="组合 25"/>
          <p:cNvGrpSpPr/>
          <p:nvPr/>
        </p:nvGrpSpPr>
        <p:grpSpPr>
          <a:xfrm>
            <a:off x="5555174" y="1474142"/>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9" name="圆角矩形 28"/>
          <p:cNvSpPr/>
          <p:nvPr/>
        </p:nvSpPr>
        <p:spPr>
          <a:xfrm>
            <a:off x="4907102" y="217355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2</a:t>
            </a:r>
            <a:endParaRPr lang="zh-CN" altLang="en-US" sz="2700" dirty="0">
              <a:latin typeface="+mj-lt"/>
              <a:ea typeface="Arial Unicode MS" pitchFamily="34" charset="-122"/>
              <a:cs typeface="Arial Unicode MS" pitchFamily="34" charset="-122"/>
            </a:endParaRPr>
          </a:p>
        </p:txBody>
      </p:sp>
      <p:grpSp>
        <p:nvGrpSpPr>
          <p:cNvPr id="30" name="组合 29"/>
          <p:cNvGrpSpPr/>
          <p:nvPr/>
        </p:nvGrpSpPr>
        <p:grpSpPr>
          <a:xfrm>
            <a:off x="5537272" y="2173344"/>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4907102" y="2862351"/>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3</a:t>
            </a:r>
            <a:endParaRPr lang="zh-CN" altLang="en-US" sz="2700" dirty="0">
              <a:latin typeface="+mj-lt"/>
              <a:ea typeface="Arial Unicode MS" pitchFamily="34" charset="-122"/>
              <a:cs typeface="Arial Unicode MS" pitchFamily="34" charset="-122"/>
            </a:endParaRPr>
          </a:p>
        </p:txBody>
      </p:sp>
      <p:grpSp>
        <p:nvGrpSpPr>
          <p:cNvPr id="47" name="组合 46"/>
          <p:cNvGrpSpPr/>
          <p:nvPr/>
        </p:nvGrpSpPr>
        <p:grpSpPr>
          <a:xfrm>
            <a:off x="5555174" y="2862142"/>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0" name="圆角矩形 49"/>
          <p:cNvSpPr/>
          <p:nvPr/>
        </p:nvSpPr>
        <p:spPr>
          <a:xfrm>
            <a:off x="4907102" y="356520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4</a:t>
            </a:r>
            <a:endParaRPr lang="zh-CN" altLang="en-US" sz="2700" dirty="0">
              <a:latin typeface="+mj-lt"/>
              <a:ea typeface="Arial Unicode MS" pitchFamily="34" charset="-122"/>
              <a:cs typeface="Arial Unicode MS" pitchFamily="34" charset="-122"/>
            </a:endParaRPr>
          </a:p>
        </p:txBody>
      </p:sp>
      <p:grpSp>
        <p:nvGrpSpPr>
          <p:cNvPr id="51" name="组合 50"/>
          <p:cNvGrpSpPr/>
          <p:nvPr/>
        </p:nvGrpSpPr>
        <p:grpSpPr>
          <a:xfrm>
            <a:off x="5555174" y="3564837"/>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4" name="圆角矩形 53"/>
          <p:cNvSpPr/>
          <p:nvPr/>
        </p:nvSpPr>
        <p:spPr>
          <a:xfrm>
            <a:off x="4907199" y="4262125"/>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5</a:t>
            </a:r>
            <a:endParaRPr lang="zh-CN" altLang="en-US" sz="2700" dirty="0">
              <a:latin typeface="+mj-lt"/>
              <a:ea typeface="Arial Unicode MS" pitchFamily="34" charset="-122"/>
              <a:cs typeface="Arial Unicode MS" pitchFamily="34" charset="-122"/>
            </a:endParaRPr>
          </a:p>
        </p:txBody>
      </p:sp>
      <p:grpSp>
        <p:nvGrpSpPr>
          <p:cNvPr id="55" name="组合 54"/>
          <p:cNvGrpSpPr/>
          <p:nvPr/>
        </p:nvGrpSpPr>
        <p:grpSpPr>
          <a:xfrm>
            <a:off x="5555174" y="4262125"/>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8" name="下箭头 57"/>
          <p:cNvSpPr/>
          <p:nvPr/>
        </p:nvSpPr>
        <p:spPr>
          <a:xfrm rot="16200000">
            <a:off x="4081669" y="286315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pic>
        <p:nvPicPr>
          <p:cNvPr id="34" name="图片 4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190"/>
            <a:ext cx="4054165" cy="51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 name="TextBox 34"/>
          <p:cNvSpPr txBox="1"/>
          <p:nvPr/>
        </p:nvSpPr>
        <p:spPr>
          <a:xfrm>
            <a:off x="4888052" y="238572"/>
            <a:ext cx="2160240" cy="954025"/>
          </a:xfrm>
          <a:prstGeom prst="rect">
            <a:avLst/>
          </a:prstGeom>
          <a:noFill/>
        </p:spPr>
        <p:txBody>
          <a:bodyPr wrap="square" lIns="91361" tIns="45679" rIns="91361" bIns="45679">
            <a:spAutoFit/>
          </a:bodyPr>
          <a:lstStyle/>
          <a:p>
            <a:pPr>
              <a:defRPr/>
            </a:pPr>
            <a:r>
              <a:rPr lang="zh-CN" altLang="en-US" sz="3200" b="1" dirty="0">
                <a:solidFill>
                  <a:schemeClr val="tx2"/>
                </a:solidFill>
                <a:latin typeface="微软雅黑" pitchFamily="34" charset="-122"/>
                <a:ea typeface="微软雅黑" pitchFamily="34" charset="-122"/>
              </a:rPr>
              <a:t>目录</a:t>
            </a:r>
            <a:endParaRPr lang="en-US" altLang="zh-CN" sz="3200" b="1" dirty="0">
              <a:solidFill>
                <a:schemeClr val="tx2"/>
              </a:solidFill>
              <a:latin typeface="微软雅黑" pitchFamily="34" charset="-122"/>
              <a:ea typeface="微软雅黑" pitchFamily="34" charset="-122"/>
            </a:endParaRPr>
          </a:p>
          <a:p>
            <a:pPr>
              <a:defRPr/>
            </a:pPr>
            <a:r>
              <a:rPr lang="en-US" altLang="zh-CN" sz="2200" b="1" dirty="0">
                <a:solidFill>
                  <a:schemeClr val="tx2"/>
                </a:solidFill>
                <a:latin typeface="微软雅黑" pitchFamily="34" charset="-122"/>
                <a:ea typeface="微软雅黑" pitchFamily="34" charset="-122"/>
              </a:rPr>
              <a:t>CONTENTS</a:t>
            </a:r>
            <a:endParaRPr lang="zh-CN" altLang="en-US" sz="2200" b="1" dirty="0">
              <a:solidFill>
                <a:schemeClr val="tx2"/>
              </a:solidFill>
              <a:latin typeface="微软雅黑" pitchFamily="34" charset="-122"/>
              <a:ea typeface="微软雅黑" pitchFamily="34" charset="-122"/>
            </a:endParaRPr>
          </a:p>
        </p:txBody>
      </p:sp>
      <p:sp>
        <p:nvSpPr>
          <p:cNvPr id="36" name="任意多边形 24"/>
          <p:cNvSpPr/>
          <p:nvPr/>
        </p:nvSpPr>
        <p:spPr bwMode="auto">
          <a:xfrm>
            <a:off x="2859901" y="4074224"/>
            <a:ext cx="603165" cy="1069273"/>
          </a:xfrm>
          <a:custGeom>
            <a:avLst/>
            <a:gdLst>
              <a:gd name="T0" fmla="*/ 738765 w 1691134"/>
              <a:gd name="T1" fmla="*/ 0 h 2997200"/>
              <a:gd name="T2" fmla="*/ 1691134 w 1691134"/>
              <a:gd name="T3" fmla="*/ 0 h 2997200"/>
              <a:gd name="T4" fmla="*/ 1056757 w 1691134"/>
              <a:gd name="T5" fmla="*/ 2997200 h 2997200"/>
              <a:gd name="T6" fmla="*/ 0 w 1691134"/>
              <a:gd name="T7" fmla="*/ 2997200 h 2997200"/>
              <a:gd name="T8" fmla="*/ 738765 w 1691134"/>
              <a:gd name="T9" fmla="*/ 0 h 2997200"/>
              <a:gd name="T10" fmla="*/ 0 60000 65536"/>
              <a:gd name="T11" fmla="*/ 0 60000 65536"/>
              <a:gd name="T12" fmla="*/ 0 60000 65536"/>
              <a:gd name="T13" fmla="*/ 0 60000 65536"/>
              <a:gd name="T14" fmla="*/ 0 60000 65536"/>
              <a:gd name="T15" fmla="*/ 0 w 1691134"/>
              <a:gd name="T16" fmla="*/ 0 h 2997200"/>
              <a:gd name="T17" fmla="*/ 1691134 w 1691134"/>
              <a:gd name="T18" fmla="*/ 2997200 h 2997200"/>
            </a:gdLst>
            <a:ahLst/>
            <a:cxnLst>
              <a:cxn ang="T10">
                <a:pos x="T0" y="T1"/>
              </a:cxn>
              <a:cxn ang="T11">
                <a:pos x="T2" y="T3"/>
              </a:cxn>
              <a:cxn ang="T12">
                <a:pos x="T4" y="T5"/>
              </a:cxn>
              <a:cxn ang="T13">
                <a:pos x="T6" y="T7"/>
              </a:cxn>
              <a:cxn ang="T14">
                <a:pos x="T8" y="T9"/>
              </a:cxn>
            </a:cxnLst>
            <a:rect l="T15" t="T16" r="T17" b="T18"/>
            <a:pathLst>
              <a:path w="1691134" h="2997200">
                <a:moveTo>
                  <a:pt x="738765" y="0"/>
                </a:moveTo>
                <a:lnTo>
                  <a:pt x="1691134" y="0"/>
                </a:lnTo>
                <a:lnTo>
                  <a:pt x="1056757" y="2997200"/>
                </a:lnTo>
                <a:lnTo>
                  <a:pt x="0" y="2997200"/>
                </a:lnTo>
                <a:lnTo>
                  <a:pt x="738765" y="0"/>
                </a:lnTo>
                <a:close/>
              </a:path>
            </a:pathLst>
          </a:custGeom>
          <a:solidFill>
            <a:srgbClr val="595959"/>
          </a:soli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sp>
        <p:nvSpPr>
          <p:cNvPr id="37" name="任意多边形 25"/>
          <p:cNvSpPr/>
          <p:nvPr/>
        </p:nvSpPr>
        <p:spPr bwMode="auto">
          <a:xfrm>
            <a:off x="2780062" y="-32280"/>
            <a:ext cx="1359890" cy="5198868"/>
          </a:xfrm>
          <a:custGeom>
            <a:avLst/>
            <a:gdLst>
              <a:gd name="T0" fmla="*/ 1660868 w 1793367"/>
              <a:gd name="T1" fmla="*/ 0 h 6858000"/>
              <a:gd name="T2" fmla="*/ 1793367 w 1793367"/>
              <a:gd name="T3" fmla="*/ 0 h 6858000"/>
              <a:gd name="T4" fmla="*/ 132499 w 1793367"/>
              <a:gd name="T5" fmla="*/ 6858000 h 6858000"/>
              <a:gd name="T6" fmla="*/ 0 w 1793367"/>
              <a:gd name="T7" fmla="*/ 6858000 h 6858000"/>
              <a:gd name="T8" fmla="*/ 1660868 w 1793367"/>
              <a:gd name="T9" fmla="*/ 0 h 6858000"/>
              <a:gd name="T10" fmla="*/ 0 60000 65536"/>
              <a:gd name="T11" fmla="*/ 0 60000 65536"/>
              <a:gd name="T12" fmla="*/ 0 60000 65536"/>
              <a:gd name="T13" fmla="*/ 0 60000 65536"/>
              <a:gd name="T14" fmla="*/ 0 60000 65536"/>
              <a:gd name="T15" fmla="*/ 0 w 1793367"/>
              <a:gd name="T16" fmla="*/ 0 h 6858000"/>
              <a:gd name="T17" fmla="*/ 1793367 w 1793367"/>
              <a:gd name="T18" fmla="*/ 6858000 h 6858000"/>
            </a:gdLst>
            <a:ahLst/>
            <a:cxnLst>
              <a:cxn ang="T10">
                <a:pos x="T0" y="T1"/>
              </a:cxn>
              <a:cxn ang="T11">
                <a:pos x="T2" y="T3"/>
              </a:cxn>
              <a:cxn ang="T12">
                <a:pos x="T4" y="T5"/>
              </a:cxn>
              <a:cxn ang="T13">
                <a:pos x="T6" y="T7"/>
              </a:cxn>
              <a:cxn ang="T14">
                <a:pos x="T8" y="T9"/>
              </a:cxn>
            </a:cxnLst>
            <a:rect l="T15" t="T16" r="T17" b="T18"/>
            <a:pathLst>
              <a:path w="1793367" h="6858000">
                <a:moveTo>
                  <a:pt x="1660868" y="0"/>
                </a:moveTo>
                <a:lnTo>
                  <a:pt x="1793367" y="0"/>
                </a:lnTo>
                <a:lnTo>
                  <a:pt x="132499" y="6858000"/>
                </a:lnTo>
                <a:lnTo>
                  <a:pt x="0" y="6858000"/>
                </a:lnTo>
                <a:lnTo>
                  <a:pt x="1660868" y="0"/>
                </a:lnTo>
                <a:close/>
              </a:path>
            </a:pathLst>
          </a:custGeom>
          <a:solidFill>
            <a:srgbClr val="252424"/>
          </a:solidFill>
          <a:ln w="12700" cap="flat" cmpd="sng">
            <a:solidFill>
              <a:srgbClr val="404040"/>
            </a:solidFill>
            <a:round/>
          </a:ln>
        </p:spPr>
        <p:txBody>
          <a:bodyPr anchor="ct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500" fill="hold"/>
                                        <p:tgtEl>
                                          <p:spTgt spid="25"/>
                                        </p:tgtEl>
                                        <p:attrNameLst>
                                          <p:attrName>ppt_x</p:attrName>
                                          <p:attrName>ppt_y</p:attrName>
                                        </p:attrNameLst>
                                      </p:cBhvr>
                                      <p:rCtr x="1862" y="-2060"/>
                                    </p:animMotion>
                                  </p:childTnLst>
                                </p:cTn>
                              </p:par>
                              <p:par>
                                <p:cTn id="10" presetID="22" presetClass="entr" presetSubtype="8"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56" presetClass="path" presetSubtype="0" accel="50000" decel="50000" fill="hold" grpId="1" nodeType="withEffect">
                                  <p:stCondLst>
                                    <p:cond delay="0"/>
                                  </p:stCondLst>
                                  <p:childTnLst>
                                    <p:animMotion origin="layout" path="M -0.03737 0.0412 L -6.25E-7 2.96296E-6 " pathEditMode="relative" rAng="0" ptsTypes="AA">
                                      <p:cBhvr>
                                        <p:cTn id="17" dur="500" fill="hold"/>
                                        <p:tgtEl>
                                          <p:spTgt spid="29"/>
                                        </p:tgtEl>
                                        <p:attrNameLst>
                                          <p:attrName>ppt_x</p:attrName>
                                          <p:attrName>ppt_y</p:attrName>
                                        </p:attrNameLst>
                                      </p:cBhvr>
                                      <p:rCtr x="1862" y="-2060"/>
                                    </p:animMotion>
                                  </p:childTnLst>
                                </p:cTn>
                              </p:par>
                              <p:par>
                                <p:cTn id="18" presetID="22" presetClass="entr" presetSubtype="8"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56" presetClass="path" presetSubtype="0" accel="50000" decel="50000" fill="hold" grpId="1" nodeType="withEffect">
                                  <p:stCondLst>
                                    <p:cond delay="0"/>
                                  </p:stCondLst>
                                  <p:childTnLst>
                                    <p:animMotion origin="layout" path="M -0.03737 0.0412 L -6.25E-7 -7.40741E-7 " pathEditMode="relative" rAng="0" ptsTypes="AA">
                                      <p:cBhvr>
                                        <p:cTn id="25" dur="500" fill="hold"/>
                                        <p:tgtEl>
                                          <p:spTgt spid="33"/>
                                        </p:tgtEl>
                                        <p:attrNameLst>
                                          <p:attrName>ppt_x</p:attrName>
                                          <p:attrName>ppt_y</p:attrName>
                                        </p:attrNameLst>
                                      </p:cBhvr>
                                      <p:rCtr x="1862" y="-2060"/>
                                    </p:animMotion>
                                  </p:childTnLst>
                                </p:cTn>
                              </p:par>
                              <p:par>
                                <p:cTn id="26" presetID="22" presetClass="entr" presetSubtype="8"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56" presetClass="path" presetSubtype="0" accel="50000" decel="50000" fill="hold" grpId="1" nodeType="withEffect">
                                  <p:stCondLst>
                                    <p:cond delay="0"/>
                                  </p:stCondLst>
                                  <p:childTnLst>
                                    <p:animMotion origin="layout" path="M -0.03737 0.04121 L -6.25E-7 -4.44444E-6 " pathEditMode="relative" rAng="0" ptsTypes="AA">
                                      <p:cBhvr>
                                        <p:cTn id="33" dur="500" fill="hold"/>
                                        <p:tgtEl>
                                          <p:spTgt spid="50"/>
                                        </p:tgtEl>
                                        <p:attrNameLst>
                                          <p:attrName>ppt_x</p:attrName>
                                          <p:attrName>ppt_y</p:attrName>
                                        </p:attrNameLst>
                                      </p:cBhvr>
                                      <p:rCtr x="1862" y="-2060"/>
                                    </p:animMotion>
                                  </p:childTnLst>
                                </p:cTn>
                              </p:par>
                              <p:par>
                                <p:cTn id="34" presetID="22" presetClass="entr" presetSubtype="8"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56" presetClass="path" presetSubtype="0" accel="50000" decel="50000" fill="hold" grpId="1" nodeType="withEffect">
                                  <p:stCondLst>
                                    <p:cond delay="0"/>
                                  </p:stCondLst>
                                  <p:childTnLst>
                                    <p:animMotion origin="layout" path="M -0.03737 0.04121 L -6.25E-7 -4.44444E-6 " pathEditMode="relative" rAng="0" ptsTypes="AA">
                                      <p:cBhvr>
                                        <p:cTn id="41" dur="500" fill="hold"/>
                                        <p:tgtEl>
                                          <p:spTgt spid="54"/>
                                        </p:tgtEl>
                                        <p:attrNameLst>
                                          <p:attrName>ppt_x</p:attrName>
                                          <p:attrName>ppt_y</p:attrName>
                                        </p:attrNameLst>
                                      </p:cBhvr>
                                      <p:rCtr x="1862" y="-2060"/>
                                    </p:animMotion>
                                  </p:childTnLst>
                                </p:cTn>
                              </p:par>
                              <p:par>
                                <p:cTn id="42" presetID="22" presetClass="entr" presetSubtype="8"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par>
                          <p:cTn id="45" fill="hold">
                            <p:stCondLst>
                              <p:cond delay="500"/>
                            </p:stCondLst>
                            <p:childTnLst>
                              <p:par>
                                <p:cTn id="46" presetID="2" presetClass="entr" presetSubtype="8"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0-#ppt_w/2"/>
                                          </p:val>
                                        </p:tav>
                                        <p:tav tm="100000">
                                          <p:val>
                                            <p:strVal val="#ppt_x"/>
                                          </p:val>
                                        </p:tav>
                                      </p:tavLst>
                                    </p:anim>
                                    <p:anim calcmode="lin" valueType="num">
                                      <p:cBhvr additive="base">
                                        <p:cTn id="49" dur="500" fill="hold"/>
                                        <p:tgtEl>
                                          <p:spTgt spid="58"/>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6" presetClass="emph" presetSubtype="0" fill="hold" grpId="2" nodeType="afterEffect">
                                  <p:stCondLst>
                                    <p:cond delay="0"/>
                                  </p:stCondLst>
                                  <p:childTnLst>
                                    <p:animEffect transition="out" filter="fade">
                                      <p:cBhvr>
                                        <p:cTn id="52" dur="500" tmFilter="0, 0; .2, .5; .8, .5; 1, 0"/>
                                        <p:tgtEl>
                                          <p:spTgt spid="33"/>
                                        </p:tgtEl>
                                      </p:cBhvr>
                                    </p:animEffect>
                                    <p:animScale>
                                      <p:cBhvr>
                                        <p:cTn id="53" dur="250" autoRev="1" fill="hold"/>
                                        <p:tgtEl>
                                          <p:spTgt spid="33"/>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47"/>
                                        </p:tgtEl>
                                      </p:cBhvr>
                                    </p:animEffect>
                                    <p:animScale>
                                      <p:cBhvr>
                                        <p:cTn id="56" dur="250" autoRev="1" fill="hold"/>
                                        <p:tgtEl>
                                          <p:spTgt spid="47"/>
                                        </p:tgtEl>
                                      </p:cBhvr>
                                      <p:by x="105000" y="105000"/>
                                    </p:animScale>
                                  </p:childTnLst>
                                </p:cTn>
                              </p:par>
                            </p:childTnLst>
                          </p:cTn>
                        </p:par>
                        <p:par>
                          <p:cTn id="57" fill="hold">
                            <p:stCondLst>
                              <p:cond delay="1500"/>
                            </p:stCondLst>
                            <p:childTnLst>
                              <p:par>
                                <p:cTn id="58" presetID="17" presetClass="entr" presetSubtype="1" fill="hold" grpId="0" nodeType="afterEffect">
                                  <p:stCondLst>
                                    <p:cond delay="0"/>
                                  </p:stCondLst>
                                  <p:iterate type="lt">
                                    <p:tmPct val="40000"/>
                                  </p:iterate>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ppt_x</p:attrName>
                                        </p:attrNameLst>
                                      </p:cBhvr>
                                      <p:tavLst>
                                        <p:tav tm="0">
                                          <p:val>
                                            <p:strVal val="#ppt_x"/>
                                          </p:val>
                                        </p:tav>
                                        <p:tav tm="100000">
                                          <p:val>
                                            <p:strVal val="#ppt_x"/>
                                          </p:val>
                                        </p:tav>
                                      </p:tavLst>
                                    </p:anim>
                                    <p:anim calcmode="lin" valueType="num">
                                      <p:cBhvr>
                                        <p:cTn id="61" dur="500" fill="hold"/>
                                        <p:tgtEl>
                                          <p:spTgt spid="35"/>
                                        </p:tgtEl>
                                        <p:attrNameLst>
                                          <p:attrName>ppt_y</p:attrName>
                                        </p:attrNameLst>
                                      </p:cBhvr>
                                      <p:tavLst>
                                        <p:tav tm="0">
                                          <p:val>
                                            <p:strVal val="#ppt_y-#ppt_h/2"/>
                                          </p:val>
                                        </p:tav>
                                        <p:tav tm="100000">
                                          <p:val>
                                            <p:strVal val="#ppt_y"/>
                                          </p:val>
                                        </p:tav>
                                      </p:tavLst>
                                    </p:anim>
                                    <p:anim calcmode="lin" valueType="num">
                                      <p:cBhvr>
                                        <p:cTn id="62" dur="500" fill="hold"/>
                                        <p:tgtEl>
                                          <p:spTgt spid="35"/>
                                        </p:tgtEl>
                                        <p:attrNameLst>
                                          <p:attrName>ppt_w</p:attrName>
                                        </p:attrNameLst>
                                      </p:cBhvr>
                                      <p:tavLst>
                                        <p:tav tm="0">
                                          <p:val>
                                            <p:strVal val="#ppt_w"/>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33" grpId="2" animBg="1"/>
      <p:bldP spid="50" grpId="0" animBg="1"/>
      <p:bldP spid="50" grpId="1" animBg="1"/>
      <p:bldP spid="54" grpId="0" animBg="1"/>
      <p:bldP spid="54" grpId="1" animBg="1"/>
      <p:bldP spid="58"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24" name="TextBox 23"/>
          <p:cNvSpPr txBox="1"/>
          <p:nvPr/>
        </p:nvSpPr>
        <p:spPr>
          <a:xfrm>
            <a:off x="683568" y="1419622"/>
            <a:ext cx="2193498" cy="886397"/>
          </a:xfrm>
          <a:prstGeom prst="rect">
            <a:avLst/>
          </a:prstGeom>
          <a:noFill/>
        </p:spPr>
        <p:txBody>
          <a:bodyPr wrap="square" lIns="0" tIns="0" rIns="0" bIns="0"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6410949" y="1419622"/>
            <a:ext cx="2193499" cy="886397"/>
          </a:xfrm>
          <a:prstGeom prst="rect">
            <a:avLst/>
          </a:prstGeom>
          <a:noFill/>
        </p:spPr>
        <p:txBody>
          <a:bodyPr wrap="square" lIns="0" tIns="0" rIns="0" bIns="0"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6410950"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83568"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3218020" y="1474615"/>
            <a:ext cx="2752869" cy="2753319"/>
            <a:chOff x="3218020" y="2137420"/>
            <a:chExt cx="2752869" cy="2753319"/>
          </a:xfrm>
        </p:grpSpPr>
        <p:sp>
          <p:nvSpPr>
            <p:cNvPr id="3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355976" y="3401664"/>
              <a:ext cx="477644" cy="246221"/>
            </a:xfrm>
            <a:prstGeom prst="rect">
              <a:avLst/>
            </a:prstGeom>
            <a:noFill/>
          </p:spPr>
          <p:txBody>
            <a:bodyPr wrap="square" lIns="0" tIns="0" rIns="0" bIns="0" rtlCol="0">
              <a:spAutoFit/>
            </a:bodyPr>
            <a:lstStyle/>
            <a:p>
              <a:pPr algn="ctr"/>
              <a:r>
                <a:rPr lang="zh-CN" altLang="en-US" sz="1600" b="1" dirty="0">
                  <a:solidFill>
                    <a:schemeClr val="tx2"/>
                  </a:solidFill>
                  <a:latin typeface="微软雅黑" pitchFamily="34" charset="-122"/>
                  <a:ea typeface="微软雅黑" pitchFamily="34" charset="-122"/>
                </a:rPr>
                <a:t>标题</a:t>
              </a:r>
            </a:p>
          </p:txBody>
        </p:sp>
        <p:sp>
          <p:nvSpPr>
            <p:cNvPr id="36" name="TextBox 35"/>
            <p:cNvSpPr txBox="1"/>
            <p:nvPr/>
          </p:nvSpPr>
          <p:spPr>
            <a:xfrm>
              <a:off x="3491880" y="2569468"/>
              <a:ext cx="884467"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7" name="TextBox 36"/>
            <p:cNvSpPr txBox="1"/>
            <p:nvPr/>
          </p:nvSpPr>
          <p:spPr>
            <a:xfrm>
              <a:off x="4784238" y="2569468"/>
              <a:ext cx="815013"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8" name="TextBox 37"/>
            <p:cNvSpPr txBox="1"/>
            <p:nvPr/>
          </p:nvSpPr>
          <p:spPr>
            <a:xfrm>
              <a:off x="3590936" y="3907518"/>
              <a:ext cx="81245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9" name="TextBox 38"/>
            <p:cNvSpPr txBox="1"/>
            <p:nvPr/>
          </p:nvSpPr>
          <p:spPr>
            <a:xfrm>
              <a:off x="4881641" y="3907518"/>
              <a:ext cx="77047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40" name="椭圆 3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8" presetClass="emph" presetSubtype="0" fill="hold" nodeType="withEffect">
                                  <p:stCondLst>
                                    <p:cond delay="0"/>
                                  </p:stCondLst>
                                  <p:childTnLst>
                                    <p:animRot by="21600000">
                                      <p:cBhvr>
                                        <p:cTn id="11" dur="500" fill="hold"/>
                                        <p:tgtEl>
                                          <p:spTgt spid="29"/>
                                        </p:tgtEl>
                                        <p:attrNameLst>
                                          <p:attrName>r</p:attrName>
                                        </p:attrNameLst>
                                      </p:cBhvr>
                                    </p:animRot>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grpSp>
        <p:nvGrpSpPr>
          <p:cNvPr id="3" name="组合 2"/>
          <p:cNvGrpSpPr/>
          <p:nvPr/>
        </p:nvGrpSpPr>
        <p:grpSpPr bwMode="auto">
          <a:xfrm>
            <a:off x="612386" y="1950381"/>
            <a:ext cx="7559576" cy="2710272"/>
            <a:chOff x="611188" y="1913369"/>
            <a:chExt cx="7560249" cy="2710102"/>
          </a:xfrm>
        </p:grpSpPr>
        <p:cxnSp>
          <p:nvCxnSpPr>
            <p:cNvPr id="4" name="直接连接符 3"/>
            <p:cNvCxnSpPr/>
            <p:nvPr/>
          </p:nvCxnSpPr>
          <p:spPr>
            <a:xfrm>
              <a:off x="611188" y="1913369"/>
              <a:ext cx="6048913" cy="0"/>
            </a:xfrm>
            <a:prstGeom prst="line">
              <a:avLst/>
            </a:prstGeom>
            <a:ln w="6350">
              <a:solidFill>
                <a:srgbClr val="009BD2"/>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11188" y="2818187"/>
              <a:ext cx="5891736" cy="0"/>
            </a:xfrm>
            <a:prstGeom prst="line">
              <a:avLst/>
            </a:prstGeom>
            <a:ln w="6350">
              <a:solidFill>
                <a:srgbClr val="009BD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1188" y="3723006"/>
              <a:ext cx="6496628" cy="0"/>
            </a:xfrm>
            <a:prstGeom prst="line">
              <a:avLst/>
            </a:prstGeom>
            <a:ln w="6350">
              <a:solidFill>
                <a:srgbClr val="009BD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1188" y="4623471"/>
              <a:ext cx="7560249" cy="0"/>
            </a:xfrm>
            <a:prstGeom prst="line">
              <a:avLst/>
            </a:prstGeom>
            <a:ln w="6350">
              <a:solidFill>
                <a:srgbClr val="009BD2"/>
              </a:solidFill>
            </a:ln>
          </p:spPr>
          <p:style>
            <a:lnRef idx="1">
              <a:schemeClr val="accent1"/>
            </a:lnRef>
            <a:fillRef idx="0">
              <a:schemeClr val="accent1"/>
            </a:fillRef>
            <a:effectRef idx="0">
              <a:schemeClr val="accent1"/>
            </a:effectRef>
            <a:fontRef idx="minor">
              <a:schemeClr val="tx1"/>
            </a:fontRef>
          </p:style>
        </p:cxnSp>
      </p:grpSp>
      <p:grpSp>
        <p:nvGrpSpPr>
          <p:cNvPr id="8" name="Group 5"/>
          <p:cNvGrpSpPr>
            <a:grpSpLocks noChangeAspect="1"/>
          </p:cNvGrpSpPr>
          <p:nvPr/>
        </p:nvGrpSpPr>
        <p:grpSpPr bwMode="auto">
          <a:xfrm>
            <a:off x="5538398" y="858181"/>
            <a:ext cx="2708275" cy="3806825"/>
            <a:chOff x="3020" y="517"/>
            <a:chExt cx="1740" cy="2446"/>
          </a:xfrm>
        </p:grpSpPr>
        <p:sp>
          <p:nvSpPr>
            <p:cNvPr id="9" name="Freeform 6"/>
            <p:cNvSpPr/>
            <p:nvPr/>
          </p:nvSpPr>
          <p:spPr bwMode="auto">
            <a:xfrm>
              <a:off x="3169" y="517"/>
              <a:ext cx="1526" cy="702"/>
            </a:xfrm>
            <a:custGeom>
              <a:avLst/>
              <a:gdLst>
                <a:gd name="T0" fmla="*/ 1452 w 535"/>
                <a:gd name="T1" fmla="*/ 505 h 246"/>
                <a:gd name="T2" fmla="*/ 593 w 535"/>
                <a:gd name="T3" fmla="*/ 134 h 246"/>
                <a:gd name="T4" fmla="*/ 0 w 535"/>
                <a:gd name="T5" fmla="*/ 702 h 246"/>
                <a:gd name="T6" fmla="*/ 1526 w 535"/>
                <a:gd name="T7" fmla="*/ 702 h 246"/>
                <a:gd name="T8" fmla="*/ 1452 w 535"/>
                <a:gd name="T9" fmla="*/ 505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5" h="246">
                  <a:moveTo>
                    <a:pt x="509" y="177"/>
                  </a:moveTo>
                  <a:cubicBezTo>
                    <a:pt x="408" y="0"/>
                    <a:pt x="208" y="47"/>
                    <a:pt x="208" y="47"/>
                  </a:cubicBezTo>
                  <a:cubicBezTo>
                    <a:pt x="58" y="91"/>
                    <a:pt x="11" y="177"/>
                    <a:pt x="0" y="246"/>
                  </a:cubicBezTo>
                  <a:cubicBezTo>
                    <a:pt x="535" y="246"/>
                    <a:pt x="535" y="246"/>
                    <a:pt x="535" y="246"/>
                  </a:cubicBezTo>
                  <a:cubicBezTo>
                    <a:pt x="524" y="205"/>
                    <a:pt x="509" y="177"/>
                    <a:pt x="509" y="177"/>
                  </a:cubicBezTo>
                  <a:close/>
                </a:path>
              </a:pathLst>
            </a:custGeom>
            <a:solidFill>
              <a:srgbClr val="00B0F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 name="Freeform 7"/>
            <p:cNvSpPr/>
            <p:nvPr/>
          </p:nvSpPr>
          <p:spPr bwMode="auto">
            <a:xfrm>
              <a:off x="3032" y="1219"/>
              <a:ext cx="1728" cy="583"/>
            </a:xfrm>
            <a:custGeom>
              <a:avLst/>
              <a:gdLst>
                <a:gd name="T0" fmla="*/ 54 w 606"/>
                <a:gd name="T1" fmla="*/ 103 h 204"/>
                <a:gd name="T2" fmla="*/ 47 w 606"/>
                <a:gd name="T3" fmla="*/ 128 h 204"/>
                <a:gd name="T4" fmla="*/ 4 w 606"/>
                <a:gd name="T5" fmla="*/ 198 h 204"/>
                <a:gd name="T6" fmla="*/ 0 w 606"/>
                <a:gd name="T7" fmla="*/ 204 h 204"/>
                <a:gd name="T8" fmla="*/ 570 w 606"/>
                <a:gd name="T9" fmla="*/ 204 h 204"/>
                <a:gd name="T10" fmla="*/ 583 w 606"/>
                <a:gd name="T11" fmla="*/ 0 h 204"/>
                <a:gd name="T12" fmla="*/ 48 w 606"/>
                <a:gd name="T13" fmla="*/ 0 h 204"/>
                <a:gd name="T14" fmla="*/ 54 w 606"/>
                <a:gd name="T15" fmla="*/ 103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6" h="204">
                  <a:moveTo>
                    <a:pt x="54" y="103"/>
                  </a:moveTo>
                  <a:cubicBezTo>
                    <a:pt x="55" y="108"/>
                    <a:pt x="53" y="111"/>
                    <a:pt x="47" y="128"/>
                  </a:cubicBezTo>
                  <a:cubicBezTo>
                    <a:pt x="41" y="147"/>
                    <a:pt x="8" y="193"/>
                    <a:pt x="4" y="198"/>
                  </a:cubicBezTo>
                  <a:cubicBezTo>
                    <a:pt x="2" y="200"/>
                    <a:pt x="1" y="202"/>
                    <a:pt x="0" y="204"/>
                  </a:cubicBezTo>
                  <a:cubicBezTo>
                    <a:pt x="570" y="204"/>
                    <a:pt x="570" y="204"/>
                    <a:pt x="570" y="204"/>
                  </a:cubicBezTo>
                  <a:cubicBezTo>
                    <a:pt x="606" y="132"/>
                    <a:pt x="598" y="54"/>
                    <a:pt x="583" y="0"/>
                  </a:cubicBezTo>
                  <a:cubicBezTo>
                    <a:pt x="48" y="0"/>
                    <a:pt x="48" y="0"/>
                    <a:pt x="48" y="0"/>
                  </a:cubicBezTo>
                  <a:cubicBezTo>
                    <a:pt x="39" y="57"/>
                    <a:pt x="54" y="103"/>
                    <a:pt x="54" y="103"/>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1" name="Freeform 8"/>
            <p:cNvSpPr/>
            <p:nvPr/>
          </p:nvSpPr>
          <p:spPr bwMode="auto">
            <a:xfrm>
              <a:off x="3020" y="1802"/>
              <a:ext cx="1638" cy="578"/>
            </a:xfrm>
            <a:custGeom>
              <a:avLst/>
              <a:gdLst>
                <a:gd name="T0" fmla="*/ 1 w 574"/>
                <a:gd name="T1" fmla="*/ 11 h 203"/>
                <a:gd name="T2" fmla="*/ 10 w 574"/>
                <a:gd name="T3" fmla="*/ 30 h 203"/>
                <a:gd name="T4" fmla="*/ 54 w 574"/>
                <a:gd name="T5" fmla="*/ 36 h 203"/>
                <a:gd name="T6" fmla="*/ 60 w 574"/>
                <a:gd name="T7" fmla="*/ 50 h 203"/>
                <a:gd name="T8" fmla="*/ 51 w 574"/>
                <a:gd name="T9" fmla="*/ 59 h 203"/>
                <a:gd name="T10" fmla="*/ 46 w 574"/>
                <a:gd name="T11" fmla="*/ 69 h 203"/>
                <a:gd name="T12" fmla="*/ 51 w 574"/>
                <a:gd name="T13" fmla="*/ 80 h 203"/>
                <a:gd name="T14" fmla="*/ 63 w 574"/>
                <a:gd name="T15" fmla="*/ 98 h 203"/>
                <a:gd name="T16" fmla="*/ 60 w 574"/>
                <a:gd name="T17" fmla="*/ 104 h 203"/>
                <a:gd name="T18" fmla="*/ 56 w 574"/>
                <a:gd name="T19" fmla="*/ 112 h 203"/>
                <a:gd name="T20" fmla="*/ 57 w 574"/>
                <a:gd name="T21" fmla="*/ 124 h 203"/>
                <a:gd name="T22" fmla="*/ 78 w 574"/>
                <a:gd name="T23" fmla="*/ 143 h 203"/>
                <a:gd name="T24" fmla="*/ 79 w 574"/>
                <a:gd name="T25" fmla="*/ 150 h 203"/>
                <a:gd name="T26" fmla="*/ 82 w 574"/>
                <a:gd name="T27" fmla="*/ 203 h 203"/>
                <a:gd name="T28" fmla="*/ 509 w 574"/>
                <a:gd name="T29" fmla="*/ 203 h 203"/>
                <a:gd name="T30" fmla="*/ 494 w 574"/>
                <a:gd name="T31" fmla="*/ 150 h 203"/>
                <a:gd name="T32" fmla="*/ 543 w 574"/>
                <a:gd name="T33" fmla="*/ 46 h 203"/>
                <a:gd name="T34" fmla="*/ 574 w 574"/>
                <a:gd name="T35" fmla="*/ 0 h 203"/>
                <a:gd name="T36" fmla="*/ 4 w 574"/>
                <a:gd name="T37" fmla="*/ 0 h 203"/>
                <a:gd name="T38" fmla="*/ 1 w 574"/>
                <a:gd name="T39" fmla="*/ 1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4" h="203">
                  <a:moveTo>
                    <a:pt x="1" y="11"/>
                  </a:moveTo>
                  <a:cubicBezTo>
                    <a:pt x="0" y="20"/>
                    <a:pt x="4" y="26"/>
                    <a:pt x="10" y="30"/>
                  </a:cubicBezTo>
                  <a:cubicBezTo>
                    <a:pt x="16" y="33"/>
                    <a:pt x="54" y="36"/>
                    <a:pt x="54" y="36"/>
                  </a:cubicBezTo>
                  <a:cubicBezTo>
                    <a:pt x="60" y="50"/>
                    <a:pt x="60" y="50"/>
                    <a:pt x="60" y="50"/>
                  </a:cubicBezTo>
                  <a:cubicBezTo>
                    <a:pt x="60" y="50"/>
                    <a:pt x="54" y="55"/>
                    <a:pt x="51" y="59"/>
                  </a:cubicBezTo>
                  <a:cubicBezTo>
                    <a:pt x="48" y="63"/>
                    <a:pt x="47" y="65"/>
                    <a:pt x="46" y="69"/>
                  </a:cubicBezTo>
                  <a:cubicBezTo>
                    <a:pt x="46" y="73"/>
                    <a:pt x="49" y="77"/>
                    <a:pt x="51" y="80"/>
                  </a:cubicBezTo>
                  <a:cubicBezTo>
                    <a:pt x="53" y="83"/>
                    <a:pt x="63" y="98"/>
                    <a:pt x="63" y="98"/>
                  </a:cubicBezTo>
                  <a:cubicBezTo>
                    <a:pt x="63" y="98"/>
                    <a:pt x="62" y="101"/>
                    <a:pt x="60" y="104"/>
                  </a:cubicBezTo>
                  <a:cubicBezTo>
                    <a:pt x="57" y="107"/>
                    <a:pt x="56" y="112"/>
                    <a:pt x="56" y="112"/>
                  </a:cubicBezTo>
                  <a:cubicBezTo>
                    <a:pt x="55" y="116"/>
                    <a:pt x="55" y="120"/>
                    <a:pt x="57" y="124"/>
                  </a:cubicBezTo>
                  <a:cubicBezTo>
                    <a:pt x="60" y="128"/>
                    <a:pt x="76" y="141"/>
                    <a:pt x="78" y="143"/>
                  </a:cubicBezTo>
                  <a:cubicBezTo>
                    <a:pt x="80" y="146"/>
                    <a:pt x="79" y="150"/>
                    <a:pt x="79" y="150"/>
                  </a:cubicBezTo>
                  <a:cubicBezTo>
                    <a:pt x="71" y="174"/>
                    <a:pt x="76" y="192"/>
                    <a:pt x="82" y="203"/>
                  </a:cubicBezTo>
                  <a:cubicBezTo>
                    <a:pt x="509" y="203"/>
                    <a:pt x="509" y="203"/>
                    <a:pt x="509" y="203"/>
                  </a:cubicBezTo>
                  <a:cubicBezTo>
                    <a:pt x="502" y="183"/>
                    <a:pt x="496" y="164"/>
                    <a:pt x="494" y="150"/>
                  </a:cubicBezTo>
                  <a:cubicBezTo>
                    <a:pt x="487" y="106"/>
                    <a:pt x="543" y="46"/>
                    <a:pt x="543" y="46"/>
                  </a:cubicBezTo>
                  <a:cubicBezTo>
                    <a:pt x="555" y="31"/>
                    <a:pt x="566" y="15"/>
                    <a:pt x="574" y="0"/>
                  </a:cubicBezTo>
                  <a:cubicBezTo>
                    <a:pt x="4" y="0"/>
                    <a:pt x="4" y="0"/>
                    <a:pt x="4" y="0"/>
                  </a:cubicBezTo>
                  <a:cubicBezTo>
                    <a:pt x="2" y="3"/>
                    <a:pt x="1" y="6"/>
                    <a:pt x="1" y="11"/>
                  </a:cubicBezTo>
                  <a:close/>
                </a:path>
              </a:pathLst>
            </a:custGeom>
            <a:solidFill>
              <a:srgbClr val="00B0F0"/>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2" name="Freeform 9"/>
            <p:cNvSpPr/>
            <p:nvPr/>
          </p:nvSpPr>
          <p:spPr bwMode="auto">
            <a:xfrm>
              <a:off x="3254" y="2381"/>
              <a:ext cx="1458" cy="582"/>
            </a:xfrm>
            <a:custGeom>
              <a:avLst/>
              <a:gdLst>
                <a:gd name="T0" fmla="*/ 10 w 511"/>
                <a:gd name="T1" fmla="*/ 13 h 204"/>
                <a:gd name="T2" fmla="*/ 133 w 511"/>
                <a:gd name="T3" fmla="*/ 6 h 204"/>
                <a:gd name="T4" fmla="*/ 163 w 511"/>
                <a:gd name="T5" fmla="*/ 104 h 204"/>
                <a:gd name="T6" fmla="*/ 161 w 511"/>
                <a:gd name="T7" fmla="*/ 104 h 204"/>
                <a:gd name="T8" fmla="*/ 64 w 511"/>
                <a:gd name="T9" fmla="*/ 204 h 204"/>
                <a:gd name="T10" fmla="*/ 481 w 511"/>
                <a:gd name="T11" fmla="*/ 204 h 204"/>
                <a:gd name="T12" fmla="*/ 511 w 511"/>
                <a:gd name="T13" fmla="*/ 204 h 204"/>
                <a:gd name="T14" fmla="*/ 473 w 511"/>
                <a:gd name="T15" fmla="*/ 103 h 204"/>
                <a:gd name="T16" fmla="*/ 427 w 511"/>
                <a:gd name="T17" fmla="*/ 0 h 204"/>
                <a:gd name="T18" fmla="*/ 0 w 511"/>
                <a:gd name="T19" fmla="*/ 0 h 204"/>
                <a:gd name="T20" fmla="*/ 10 w 511"/>
                <a:gd name="T21" fmla="*/ 1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1" h="204">
                  <a:moveTo>
                    <a:pt x="10" y="13"/>
                  </a:moveTo>
                  <a:cubicBezTo>
                    <a:pt x="33" y="33"/>
                    <a:pt x="117" y="4"/>
                    <a:pt x="133" y="6"/>
                  </a:cubicBezTo>
                  <a:cubicBezTo>
                    <a:pt x="144" y="8"/>
                    <a:pt x="157" y="72"/>
                    <a:pt x="163" y="104"/>
                  </a:cubicBezTo>
                  <a:cubicBezTo>
                    <a:pt x="161" y="104"/>
                    <a:pt x="161" y="104"/>
                    <a:pt x="161" y="104"/>
                  </a:cubicBezTo>
                  <a:cubicBezTo>
                    <a:pt x="161" y="104"/>
                    <a:pt x="89" y="191"/>
                    <a:pt x="64" y="204"/>
                  </a:cubicBezTo>
                  <a:cubicBezTo>
                    <a:pt x="481" y="204"/>
                    <a:pt x="481" y="204"/>
                    <a:pt x="481" y="204"/>
                  </a:cubicBezTo>
                  <a:cubicBezTo>
                    <a:pt x="511" y="204"/>
                    <a:pt x="511" y="204"/>
                    <a:pt x="511" y="204"/>
                  </a:cubicBezTo>
                  <a:cubicBezTo>
                    <a:pt x="473" y="103"/>
                    <a:pt x="473" y="103"/>
                    <a:pt x="473" y="103"/>
                  </a:cubicBezTo>
                  <a:cubicBezTo>
                    <a:pt x="458" y="74"/>
                    <a:pt x="440" y="35"/>
                    <a:pt x="427" y="0"/>
                  </a:cubicBezTo>
                  <a:cubicBezTo>
                    <a:pt x="0" y="0"/>
                    <a:pt x="0" y="0"/>
                    <a:pt x="0" y="0"/>
                  </a:cubicBezTo>
                  <a:cubicBezTo>
                    <a:pt x="4" y="7"/>
                    <a:pt x="8" y="12"/>
                    <a:pt x="10" y="13"/>
                  </a:cubicBezTo>
                  <a:close/>
                </a:path>
              </a:pathLst>
            </a:custGeom>
            <a:solidFill>
              <a:srgbClr val="009ED6"/>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grpSp>
      <p:grpSp>
        <p:nvGrpSpPr>
          <p:cNvPr id="13" name="组合 12"/>
          <p:cNvGrpSpPr/>
          <p:nvPr/>
        </p:nvGrpSpPr>
        <p:grpSpPr bwMode="auto">
          <a:xfrm>
            <a:off x="6136886" y="1483656"/>
            <a:ext cx="2017712" cy="325437"/>
            <a:chOff x="5818456" y="1446244"/>
            <a:chExt cx="2017765" cy="325120"/>
          </a:xfrm>
        </p:grpSpPr>
        <p:grpSp>
          <p:nvGrpSpPr>
            <p:cNvPr id="14" name="组合 83"/>
            <p:cNvGrpSpPr/>
            <p:nvPr/>
          </p:nvGrpSpPr>
          <p:grpSpPr bwMode="auto">
            <a:xfrm>
              <a:off x="5818456" y="1446244"/>
              <a:ext cx="325120" cy="325120"/>
              <a:chOff x="2838310" y="1085031"/>
              <a:chExt cx="1129700" cy="1129700"/>
            </a:xfrm>
          </p:grpSpPr>
          <p:sp>
            <p:nvSpPr>
              <p:cNvPr id="16" name="圆角矩形 15"/>
              <p:cNvSpPr/>
              <p:nvPr/>
            </p:nvSpPr>
            <p:spPr>
              <a:xfrm>
                <a:off x="2838310" y="1085031"/>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7" name="组合 16"/>
              <p:cNvGrpSpPr/>
              <p:nvPr/>
            </p:nvGrpSpPr>
            <p:grpSpPr>
              <a:xfrm>
                <a:off x="2937994" y="1257757"/>
                <a:ext cx="930332" cy="784249"/>
                <a:chOff x="4475163" y="1866900"/>
                <a:chExt cx="192087" cy="161925"/>
              </a:xfrm>
              <a:solidFill>
                <a:srgbClr val="28C2A0"/>
              </a:solidFill>
            </p:grpSpPr>
            <p:sp>
              <p:nvSpPr>
                <p:cNvPr id="18" name="Freeform 153"/>
                <p:cNvSpPr/>
                <p:nvPr/>
              </p:nvSpPr>
              <p:spPr bwMode="auto">
                <a:xfrm>
                  <a:off x="4483100" y="1871664"/>
                  <a:ext cx="176212" cy="149225"/>
                </a:xfrm>
                <a:custGeom>
                  <a:avLst/>
                  <a:gdLst>
                    <a:gd name="T0" fmla="*/ 24 w 47"/>
                    <a:gd name="T1" fmla="*/ 39 h 40"/>
                    <a:gd name="T2" fmla="*/ 21 w 47"/>
                    <a:gd name="T3" fmla="*/ 34 h 40"/>
                    <a:gd name="T4" fmla="*/ 17 w 47"/>
                    <a:gd name="T5" fmla="*/ 32 h 40"/>
                    <a:gd name="T6" fmla="*/ 13 w 47"/>
                    <a:gd name="T7" fmla="*/ 32 h 40"/>
                    <a:gd name="T8" fmla="*/ 10 w 47"/>
                    <a:gd name="T9" fmla="*/ 28 h 40"/>
                    <a:gd name="T10" fmla="*/ 3 w 47"/>
                    <a:gd name="T11" fmla="*/ 23 h 40"/>
                    <a:gd name="T12" fmla="*/ 2 w 47"/>
                    <a:gd name="T13" fmla="*/ 19 h 40"/>
                    <a:gd name="T14" fmla="*/ 0 w 47"/>
                    <a:gd name="T15" fmla="*/ 14 h 40"/>
                    <a:gd name="T16" fmla="*/ 2 w 47"/>
                    <a:gd name="T17" fmla="*/ 11 h 40"/>
                    <a:gd name="T18" fmla="*/ 3 w 47"/>
                    <a:gd name="T19" fmla="*/ 8 h 40"/>
                    <a:gd name="T20" fmla="*/ 12 w 47"/>
                    <a:gd name="T21" fmla="*/ 3 h 40"/>
                    <a:gd name="T22" fmla="*/ 19 w 47"/>
                    <a:gd name="T23" fmla="*/ 1 h 40"/>
                    <a:gd name="T24" fmla="*/ 23 w 47"/>
                    <a:gd name="T25" fmla="*/ 1 h 40"/>
                    <a:gd name="T26" fmla="*/ 27 w 47"/>
                    <a:gd name="T27" fmla="*/ 2 h 40"/>
                    <a:gd name="T28" fmla="*/ 31 w 47"/>
                    <a:gd name="T29" fmla="*/ 2 h 40"/>
                    <a:gd name="T30" fmla="*/ 35 w 47"/>
                    <a:gd name="T31" fmla="*/ 3 h 40"/>
                    <a:gd name="T32" fmla="*/ 40 w 47"/>
                    <a:gd name="T33" fmla="*/ 5 h 40"/>
                    <a:gd name="T34" fmla="*/ 44 w 47"/>
                    <a:gd name="T35" fmla="*/ 9 h 40"/>
                    <a:gd name="T36" fmla="*/ 45 w 47"/>
                    <a:gd name="T37" fmla="*/ 13 h 40"/>
                    <a:gd name="T38" fmla="*/ 46 w 47"/>
                    <a:gd name="T39" fmla="*/ 18 h 40"/>
                    <a:gd name="T40" fmla="*/ 46 w 47"/>
                    <a:gd name="T41" fmla="*/ 21 h 40"/>
                    <a:gd name="T42" fmla="*/ 46 w 47"/>
                    <a:gd name="T43" fmla="*/ 24 h 40"/>
                    <a:gd name="T44" fmla="*/ 45 w 47"/>
                    <a:gd name="T45" fmla="*/ 27 h 40"/>
                    <a:gd name="T46" fmla="*/ 41 w 47"/>
                    <a:gd name="T47" fmla="*/ 29 h 40"/>
                    <a:gd name="T48" fmla="*/ 37 w 47"/>
                    <a:gd name="T49" fmla="*/ 37 h 40"/>
                    <a:gd name="T50" fmla="*/ 29 w 47"/>
                    <a:gd name="T51" fmla="*/ 37 h 40"/>
                    <a:gd name="T52" fmla="*/ 30 w 47"/>
                    <a:gd name="T53" fmla="*/ 39 h 40"/>
                    <a:gd name="T54" fmla="*/ 26 w 47"/>
                    <a:gd name="T55" fmla="*/ 40 h 40"/>
                    <a:gd name="T56" fmla="*/ 24 w 47"/>
                    <a:gd name="T5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40">
                      <a:moveTo>
                        <a:pt x="24" y="39"/>
                      </a:moveTo>
                      <a:cubicBezTo>
                        <a:pt x="21" y="34"/>
                        <a:pt x="21" y="34"/>
                        <a:pt x="21" y="34"/>
                      </a:cubicBezTo>
                      <a:cubicBezTo>
                        <a:pt x="21" y="34"/>
                        <a:pt x="19" y="32"/>
                        <a:pt x="17" y="32"/>
                      </a:cubicBezTo>
                      <a:cubicBezTo>
                        <a:pt x="15" y="32"/>
                        <a:pt x="16" y="33"/>
                        <a:pt x="13" y="32"/>
                      </a:cubicBezTo>
                      <a:cubicBezTo>
                        <a:pt x="11" y="31"/>
                        <a:pt x="10" y="29"/>
                        <a:pt x="10" y="28"/>
                      </a:cubicBezTo>
                      <a:cubicBezTo>
                        <a:pt x="10" y="27"/>
                        <a:pt x="4" y="24"/>
                        <a:pt x="3" y="23"/>
                      </a:cubicBezTo>
                      <a:cubicBezTo>
                        <a:pt x="2" y="22"/>
                        <a:pt x="1" y="20"/>
                        <a:pt x="2" y="19"/>
                      </a:cubicBezTo>
                      <a:cubicBezTo>
                        <a:pt x="2" y="19"/>
                        <a:pt x="0" y="16"/>
                        <a:pt x="0" y="14"/>
                      </a:cubicBezTo>
                      <a:cubicBezTo>
                        <a:pt x="1" y="12"/>
                        <a:pt x="2" y="11"/>
                        <a:pt x="2" y="11"/>
                      </a:cubicBezTo>
                      <a:cubicBezTo>
                        <a:pt x="2" y="11"/>
                        <a:pt x="1" y="10"/>
                        <a:pt x="3" y="8"/>
                      </a:cubicBezTo>
                      <a:cubicBezTo>
                        <a:pt x="5" y="6"/>
                        <a:pt x="9" y="2"/>
                        <a:pt x="12" y="3"/>
                      </a:cubicBezTo>
                      <a:cubicBezTo>
                        <a:pt x="12" y="3"/>
                        <a:pt x="17" y="0"/>
                        <a:pt x="19" y="1"/>
                      </a:cubicBezTo>
                      <a:cubicBezTo>
                        <a:pt x="22" y="3"/>
                        <a:pt x="22" y="1"/>
                        <a:pt x="23" y="1"/>
                      </a:cubicBezTo>
                      <a:cubicBezTo>
                        <a:pt x="25" y="1"/>
                        <a:pt x="26" y="1"/>
                        <a:pt x="27" y="2"/>
                      </a:cubicBezTo>
                      <a:cubicBezTo>
                        <a:pt x="28" y="2"/>
                        <a:pt x="29" y="1"/>
                        <a:pt x="31" y="2"/>
                      </a:cubicBezTo>
                      <a:cubicBezTo>
                        <a:pt x="33" y="3"/>
                        <a:pt x="35" y="3"/>
                        <a:pt x="35" y="3"/>
                      </a:cubicBezTo>
                      <a:cubicBezTo>
                        <a:pt x="35" y="3"/>
                        <a:pt x="38" y="3"/>
                        <a:pt x="40" y="5"/>
                      </a:cubicBezTo>
                      <a:cubicBezTo>
                        <a:pt x="42" y="7"/>
                        <a:pt x="42" y="8"/>
                        <a:pt x="44" y="9"/>
                      </a:cubicBezTo>
                      <a:cubicBezTo>
                        <a:pt x="45" y="11"/>
                        <a:pt x="44" y="11"/>
                        <a:pt x="45" y="13"/>
                      </a:cubicBezTo>
                      <a:cubicBezTo>
                        <a:pt x="46" y="14"/>
                        <a:pt x="46" y="16"/>
                        <a:pt x="46" y="18"/>
                      </a:cubicBezTo>
                      <a:cubicBezTo>
                        <a:pt x="46" y="20"/>
                        <a:pt x="46" y="20"/>
                        <a:pt x="46" y="21"/>
                      </a:cubicBezTo>
                      <a:cubicBezTo>
                        <a:pt x="47" y="23"/>
                        <a:pt x="46" y="24"/>
                        <a:pt x="46" y="24"/>
                      </a:cubicBezTo>
                      <a:cubicBezTo>
                        <a:pt x="46" y="24"/>
                        <a:pt x="47" y="25"/>
                        <a:pt x="45" y="27"/>
                      </a:cubicBezTo>
                      <a:cubicBezTo>
                        <a:pt x="44" y="29"/>
                        <a:pt x="41" y="29"/>
                        <a:pt x="41" y="29"/>
                      </a:cubicBezTo>
                      <a:cubicBezTo>
                        <a:pt x="41" y="29"/>
                        <a:pt x="40" y="36"/>
                        <a:pt x="37" y="37"/>
                      </a:cubicBezTo>
                      <a:cubicBezTo>
                        <a:pt x="35" y="37"/>
                        <a:pt x="29" y="37"/>
                        <a:pt x="29" y="37"/>
                      </a:cubicBezTo>
                      <a:cubicBezTo>
                        <a:pt x="29" y="37"/>
                        <a:pt x="30" y="38"/>
                        <a:pt x="30" y="39"/>
                      </a:cubicBezTo>
                      <a:cubicBezTo>
                        <a:pt x="30" y="40"/>
                        <a:pt x="27" y="40"/>
                        <a:pt x="26" y="40"/>
                      </a:cubicBezTo>
                      <a:cubicBezTo>
                        <a:pt x="25" y="40"/>
                        <a:pt x="24" y="39"/>
                        <a:pt x="24" y="39"/>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9" name="Freeform 154"/>
                <p:cNvSpPr>
                  <a:spLocks noEditPoints="1"/>
                </p:cNvSpPr>
                <p:nvPr/>
              </p:nvSpPr>
              <p:spPr bwMode="auto">
                <a:xfrm>
                  <a:off x="4475163" y="1866900"/>
                  <a:ext cx="192087" cy="161925"/>
                </a:xfrm>
                <a:custGeom>
                  <a:avLst/>
                  <a:gdLst>
                    <a:gd name="T0" fmla="*/ 48 w 51"/>
                    <a:gd name="T1" fmla="*/ 12 h 43"/>
                    <a:gd name="T2" fmla="*/ 46 w 51"/>
                    <a:gd name="T3" fmla="*/ 8 h 43"/>
                    <a:gd name="T4" fmla="*/ 34 w 51"/>
                    <a:gd name="T5" fmla="*/ 1 h 43"/>
                    <a:gd name="T6" fmla="*/ 30 w 51"/>
                    <a:gd name="T7" fmla="*/ 1 h 43"/>
                    <a:gd name="T8" fmla="*/ 22 w 51"/>
                    <a:gd name="T9" fmla="*/ 1 h 43"/>
                    <a:gd name="T10" fmla="*/ 12 w 51"/>
                    <a:gd name="T11" fmla="*/ 2 h 43"/>
                    <a:gd name="T12" fmla="*/ 2 w 51"/>
                    <a:gd name="T13" fmla="*/ 12 h 43"/>
                    <a:gd name="T14" fmla="*/ 2 w 51"/>
                    <a:gd name="T15" fmla="*/ 20 h 43"/>
                    <a:gd name="T16" fmla="*/ 7 w 51"/>
                    <a:gd name="T17" fmla="*/ 28 h 43"/>
                    <a:gd name="T18" fmla="*/ 17 w 51"/>
                    <a:gd name="T19" fmla="*/ 36 h 43"/>
                    <a:gd name="T20" fmla="*/ 22 w 51"/>
                    <a:gd name="T21" fmla="*/ 36 h 43"/>
                    <a:gd name="T22" fmla="*/ 28 w 51"/>
                    <a:gd name="T23" fmla="*/ 43 h 43"/>
                    <a:gd name="T24" fmla="*/ 36 w 51"/>
                    <a:gd name="T25" fmla="*/ 40 h 43"/>
                    <a:gd name="T26" fmla="*/ 49 w 51"/>
                    <a:gd name="T27" fmla="*/ 29 h 43"/>
                    <a:gd name="T28" fmla="*/ 22 w 51"/>
                    <a:gd name="T29" fmla="*/ 31 h 43"/>
                    <a:gd name="T30" fmla="*/ 29 w 51"/>
                    <a:gd name="T31" fmla="*/ 28 h 43"/>
                    <a:gd name="T32" fmla="*/ 24 w 51"/>
                    <a:gd name="T33" fmla="*/ 33 h 43"/>
                    <a:gd name="T34" fmla="*/ 46 w 51"/>
                    <a:gd name="T35" fmla="*/ 27 h 43"/>
                    <a:gd name="T36" fmla="*/ 35 w 51"/>
                    <a:gd name="T37" fmla="*/ 30 h 43"/>
                    <a:gd name="T38" fmla="*/ 34 w 51"/>
                    <a:gd name="T39" fmla="*/ 28 h 43"/>
                    <a:gd name="T40" fmla="*/ 35 w 51"/>
                    <a:gd name="T41" fmla="*/ 23 h 43"/>
                    <a:gd name="T42" fmla="*/ 32 w 51"/>
                    <a:gd name="T43" fmla="*/ 18 h 43"/>
                    <a:gd name="T44" fmla="*/ 29 w 51"/>
                    <a:gd name="T45" fmla="*/ 19 h 43"/>
                    <a:gd name="T46" fmla="*/ 26 w 51"/>
                    <a:gd name="T47" fmla="*/ 26 h 43"/>
                    <a:gd name="T48" fmla="*/ 19 w 51"/>
                    <a:gd name="T49" fmla="*/ 31 h 43"/>
                    <a:gd name="T50" fmla="*/ 16 w 51"/>
                    <a:gd name="T51" fmla="*/ 31 h 43"/>
                    <a:gd name="T52" fmla="*/ 14 w 51"/>
                    <a:gd name="T53" fmla="*/ 28 h 43"/>
                    <a:gd name="T54" fmla="*/ 14 w 51"/>
                    <a:gd name="T55" fmla="*/ 24 h 43"/>
                    <a:gd name="T56" fmla="*/ 13 w 51"/>
                    <a:gd name="T57" fmla="*/ 20 h 43"/>
                    <a:gd name="T58" fmla="*/ 10 w 51"/>
                    <a:gd name="T59" fmla="*/ 23 h 43"/>
                    <a:gd name="T60" fmla="*/ 7 w 51"/>
                    <a:gd name="T61" fmla="*/ 23 h 43"/>
                    <a:gd name="T62" fmla="*/ 4 w 51"/>
                    <a:gd name="T63" fmla="*/ 15 h 43"/>
                    <a:gd name="T64" fmla="*/ 13 w 51"/>
                    <a:gd name="T65" fmla="*/ 11 h 43"/>
                    <a:gd name="T66" fmla="*/ 6 w 51"/>
                    <a:gd name="T67" fmla="*/ 11 h 43"/>
                    <a:gd name="T68" fmla="*/ 12 w 51"/>
                    <a:gd name="T69" fmla="*/ 6 h 43"/>
                    <a:gd name="T70" fmla="*/ 20 w 51"/>
                    <a:gd name="T71" fmla="*/ 4 h 43"/>
                    <a:gd name="T72" fmla="*/ 22 w 51"/>
                    <a:gd name="T73" fmla="*/ 5 h 43"/>
                    <a:gd name="T74" fmla="*/ 23 w 51"/>
                    <a:gd name="T75" fmla="*/ 9 h 43"/>
                    <a:gd name="T76" fmla="*/ 15 w 51"/>
                    <a:gd name="T77" fmla="*/ 15 h 43"/>
                    <a:gd name="T78" fmla="*/ 20 w 51"/>
                    <a:gd name="T79" fmla="*/ 14 h 43"/>
                    <a:gd name="T80" fmla="*/ 22 w 51"/>
                    <a:gd name="T81" fmla="*/ 18 h 43"/>
                    <a:gd name="T82" fmla="*/ 23 w 51"/>
                    <a:gd name="T83" fmla="*/ 15 h 43"/>
                    <a:gd name="T84" fmla="*/ 23 w 51"/>
                    <a:gd name="T85" fmla="*/ 12 h 43"/>
                    <a:gd name="T86" fmla="*/ 26 w 51"/>
                    <a:gd name="T87" fmla="*/ 10 h 43"/>
                    <a:gd name="T88" fmla="*/ 25 w 51"/>
                    <a:gd name="T89" fmla="*/ 4 h 43"/>
                    <a:gd name="T90" fmla="*/ 29 w 51"/>
                    <a:gd name="T91" fmla="*/ 5 h 43"/>
                    <a:gd name="T92" fmla="*/ 37 w 51"/>
                    <a:gd name="T93" fmla="*/ 6 h 43"/>
                    <a:gd name="T94" fmla="*/ 43 w 51"/>
                    <a:gd name="T95" fmla="*/ 10 h 43"/>
                    <a:gd name="T96" fmla="*/ 44 w 51"/>
                    <a:gd name="T97" fmla="*/ 12 h 43"/>
                    <a:gd name="T98" fmla="*/ 42 w 51"/>
                    <a:gd name="T99" fmla="*/ 11 h 43"/>
                    <a:gd name="T100" fmla="*/ 46 w 51"/>
                    <a:gd name="T101" fmla="*/ 19 h 43"/>
                    <a:gd name="T102" fmla="*/ 42 w 51"/>
                    <a:gd name="T103" fmla="*/ 19 h 43"/>
                    <a:gd name="T104" fmla="*/ 38 w 51"/>
                    <a:gd name="T105" fmla="*/ 10 h 43"/>
                    <a:gd name="T106" fmla="*/ 41 w 51"/>
                    <a:gd name="T107" fmla="*/ 22 h 43"/>
                    <a:gd name="T108" fmla="*/ 46 w 51"/>
                    <a:gd name="T10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3">
                      <a:moveTo>
                        <a:pt x="50" y="22"/>
                      </a:moveTo>
                      <a:cubicBezTo>
                        <a:pt x="50" y="21"/>
                        <a:pt x="50" y="21"/>
                        <a:pt x="50" y="19"/>
                      </a:cubicBezTo>
                      <a:cubicBezTo>
                        <a:pt x="50" y="17"/>
                        <a:pt x="50" y="14"/>
                        <a:pt x="48" y="12"/>
                      </a:cubicBezTo>
                      <a:cubicBezTo>
                        <a:pt x="48" y="12"/>
                        <a:pt x="48" y="12"/>
                        <a:pt x="48" y="12"/>
                      </a:cubicBezTo>
                      <a:cubicBezTo>
                        <a:pt x="48" y="11"/>
                        <a:pt x="48" y="10"/>
                        <a:pt x="47" y="9"/>
                      </a:cubicBezTo>
                      <a:cubicBezTo>
                        <a:pt x="47" y="8"/>
                        <a:pt x="46" y="8"/>
                        <a:pt x="46" y="8"/>
                      </a:cubicBezTo>
                      <a:cubicBezTo>
                        <a:pt x="45" y="7"/>
                        <a:pt x="44" y="6"/>
                        <a:pt x="43" y="5"/>
                      </a:cubicBezTo>
                      <a:cubicBezTo>
                        <a:pt x="41" y="2"/>
                        <a:pt x="38" y="2"/>
                        <a:pt x="37" y="2"/>
                      </a:cubicBezTo>
                      <a:cubicBezTo>
                        <a:pt x="37" y="2"/>
                        <a:pt x="36" y="2"/>
                        <a:pt x="34" y="1"/>
                      </a:cubicBezTo>
                      <a:cubicBezTo>
                        <a:pt x="33" y="1"/>
                        <a:pt x="32" y="1"/>
                        <a:pt x="32" y="1"/>
                      </a:cubicBezTo>
                      <a:cubicBezTo>
                        <a:pt x="31" y="1"/>
                        <a:pt x="30" y="1"/>
                        <a:pt x="30" y="1"/>
                      </a:cubicBezTo>
                      <a:cubicBezTo>
                        <a:pt x="30" y="1"/>
                        <a:pt x="30" y="1"/>
                        <a:pt x="30" y="1"/>
                      </a:cubicBezTo>
                      <a:cubicBezTo>
                        <a:pt x="28" y="0"/>
                        <a:pt x="27" y="0"/>
                        <a:pt x="25" y="0"/>
                      </a:cubicBezTo>
                      <a:cubicBezTo>
                        <a:pt x="24" y="0"/>
                        <a:pt x="23" y="1"/>
                        <a:pt x="23" y="1"/>
                      </a:cubicBezTo>
                      <a:cubicBezTo>
                        <a:pt x="23" y="1"/>
                        <a:pt x="23" y="1"/>
                        <a:pt x="22" y="1"/>
                      </a:cubicBezTo>
                      <a:cubicBezTo>
                        <a:pt x="22" y="0"/>
                        <a:pt x="21" y="0"/>
                        <a:pt x="20" y="0"/>
                      </a:cubicBezTo>
                      <a:cubicBezTo>
                        <a:pt x="17" y="0"/>
                        <a:pt x="15" y="1"/>
                        <a:pt x="13" y="2"/>
                      </a:cubicBezTo>
                      <a:cubicBezTo>
                        <a:pt x="13" y="2"/>
                        <a:pt x="13" y="2"/>
                        <a:pt x="12" y="2"/>
                      </a:cubicBezTo>
                      <a:cubicBezTo>
                        <a:pt x="9" y="2"/>
                        <a:pt x="7" y="5"/>
                        <a:pt x="4" y="7"/>
                      </a:cubicBezTo>
                      <a:cubicBezTo>
                        <a:pt x="4" y="7"/>
                        <a:pt x="4" y="7"/>
                        <a:pt x="4" y="8"/>
                      </a:cubicBezTo>
                      <a:cubicBezTo>
                        <a:pt x="3" y="9"/>
                        <a:pt x="1" y="10"/>
                        <a:pt x="2" y="12"/>
                      </a:cubicBezTo>
                      <a:cubicBezTo>
                        <a:pt x="1" y="12"/>
                        <a:pt x="1" y="13"/>
                        <a:pt x="1" y="14"/>
                      </a:cubicBezTo>
                      <a:cubicBezTo>
                        <a:pt x="0" y="16"/>
                        <a:pt x="1" y="18"/>
                        <a:pt x="1" y="20"/>
                      </a:cubicBezTo>
                      <a:cubicBezTo>
                        <a:pt x="2" y="20"/>
                        <a:pt x="2" y="20"/>
                        <a:pt x="2" y="20"/>
                      </a:cubicBezTo>
                      <a:cubicBezTo>
                        <a:pt x="2" y="21"/>
                        <a:pt x="2" y="21"/>
                        <a:pt x="2" y="23"/>
                      </a:cubicBezTo>
                      <a:cubicBezTo>
                        <a:pt x="2" y="23"/>
                        <a:pt x="3" y="25"/>
                        <a:pt x="4" y="26"/>
                      </a:cubicBezTo>
                      <a:cubicBezTo>
                        <a:pt x="4" y="26"/>
                        <a:pt x="5" y="27"/>
                        <a:pt x="7" y="28"/>
                      </a:cubicBezTo>
                      <a:cubicBezTo>
                        <a:pt x="8" y="28"/>
                        <a:pt x="10" y="29"/>
                        <a:pt x="10" y="30"/>
                      </a:cubicBezTo>
                      <a:cubicBezTo>
                        <a:pt x="11" y="31"/>
                        <a:pt x="12" y="33"/>
                        <a:pt x="14" y="35"/>
                      </a:cubicBezTo>
                      <a:cubicBezTo>
                        <a:pt x="16" y="35"/>
                        <a:pt x="16" y="36"/>
                        <a:pt x="17" y="36"/>
                      </a:cubicBezTo>
                      <a:cubicBezTo>
                        <a:pt x="18" y="36"/>
                        <a:pt x="18" y="35"/>
                        <a:pt x="18" y="35"/>
                      </a:cubicBezTo>
                      <a:cubicBezTo>
                        <a:pt x="19" y="35"/>
                        <a:pt x="19" y="35"/>
                        <a:pt x="19" y="35"/>
                      </a:cubicBezTo>
                      <a:cubicBezTo>
                        <a:pt x="20" y="35"/>
                        <a:pt x="21" y="36"/>
                        <a:pt x="22" y="36"/>
                      </a:cubicBezTo>
                      <a:cubicBezTo>
                        <a:pt x="24" y="41"/>
                        <a:pt x="24" y="41"/>
                        <a:pt x="24" y="41"/>
                      </a:cubicBezTo>
                      <a:cubicBezTo>
                        <a:pt x="24" y="41"/>
                        <a:pt x="24" y="42"/>
                        <a:pt x="25" y="42"/>
                      </a:cubicBezTo>
                      <a:cubicBezTo>
                        <a:pt x="25" y="42"/>
                        <a:pt x="27" y="43"/>
                        <a:pt x="28" y="43"/>
                      </a:cubicBezTo>
                      <a:cubicBezTo>
                        <a:pt x="29" y="43"/>
                        <a:pt x="34" y="43"/>
                        <a:pt x="34" y="41"/>
                      </a:cubicBezTo>
                      <a:cubicBezTo>
                        <a:pt x="34" y="40"/>
                        <a:pt x="34" y="40"/>
                        <a:pt x="34" y="40"/>
                      </a:cubicBezTo>
                      <a:cubicBezTo>
                        <a:pt x="35" y="40"/>
                        <a:pt x="35" y="40"/>
                        <a:pt x="36" y="40"/>
                      </a:cubicBezTo>
                      <a:cubicBezTo>
                        <a:pt x="38" y="40"/>
                        <a:pt x="39" y="40"/>
                        <a:pt x="40" y="39"/>
                      </a:cubicBezTo>
                      <a:cubicBezTo>
                        <a:pt x="43" y="39"/>
                        <a:pt x="44" y="34"/>
                        <a:pt x="44" y="32"/>
                      </a:cubicBezTo>
                      <a:cubicBezTo>
                        <a:pt x="46" y="31"/>
                        <a:pt x="47" y="31"/>
                        <a:pt x="49" y="29"/>
                      </a:cubicBezTo>
                      <a:cubicBezTo>
                        <a:pt x="50" y="28"/>
                        <a:pt x="50" y="26"/>
                        <a:pt x="50" y="25"/>
                      </a:cubicBezTo>
                      <a:cubicBezTo>
                        <a:pt x="50" y="24"/>
                        <a:pt x="51" y="23"/>
                        <a:pt x="50" y="22"/>
                      </a:cubicBezTo>
                      <a:close/>
                      <a:moveTo>
                        <a:pt x="22" y="31"/>
                      </a:moveTo>
                      <a:cubicBezTo>
                        <a:pt x="23" y="30"/>
                        <a:pt x="25" y="29"/>
                        <a:pt x="27" y="28"/>
                      </a:cubicBezTo>
                      <a:cubicBezTo>
                        <a:pt x="27" y="28"/>
                        <a:pt x="28" y="28"/>
                        <a:pt x="29" y="28"/>
                      </a:cubicBezTo>
                      <a:cubicBezTo>
                        <a:pt x="29" y="28"/>
                        <a:pt x="29" y="28"/>
                        <a:pt x="29" y="28"/>
                      </a:cubicBezTo>
                      <a:cubicBezTo>
                        <a:pt x="29" y="29"/>
                        <a:pt x="29" y="31"/>
                        <a:pt x="29" y="32"/>
                      </a:cubicBezTo>
                      <a:cubicBezTo>
                        <a:pt x="29" y="32"/>
                        <a:pt x="29" y="32"/>
                        <a:pt x="29" y="32"/>
                      </a:cubicBezTo>
                      <a:cubicBezTo>
                        <a:pt x="27" y="32"/>
                        <a:pt x="25" y="33"/>
                        <a:pt x="24" y="33"/>
                      </a:cubicBezTo>
                      <a:cubicBezTo>
                        <a:pt x="23" y="32"/>
                        <a:pt x="23" y="32"/>
                        <a:pt x="22" y="32"/>
                      </a:cubicBezTo>
                      <a:cubicBezTo>
                        <a:pt x="22" y="32"/>
                        <a:pt x="22" y="31"/>
                        <a:pt x="22" y="31"/>
                      </a:cubicBezTo>
                      <a:close/>
                      <a:moveTo>
                        <a:pt x="46" y="27"/>
                      </a:moveTo>
                      <a:cubicBezTo>
                        <a:pt x="45" y="27"/>
                        <a:pt x="44" y="28"/>
                        <a:pt x="44" y="28"/>
                      </a:cubicBezTo>
                      <a:cubicBezTo>
                        <a:pt x="44" y="28"/>
                        <a:pt x="44" y="28"/>
                        <a:pt x="43" y="28"/>
                      </a:cubicBezTo>
                      <a:cubicBezTo>
                        <a:pt x="41" y="27"/>
                        <a:pt x="37" y="29"/>
                        <a:pt x="35" y="30"/>
                      </a:cubicBezTo>
                      <a:cubicBezTo>
                        <a:pt x="33" y="30"/>
                        <a:pt x="32" y="31"/>
                        <a:pt x="31" y="31"/>
                      </a:cubicBezTo>
                      <a:cubicBezTo>
                        <a:pt x="31" y="30"/>
                        <a:pt x="32" y="29"/>
                        <a:pt x="32" y="29"/>
                      </a:cubicBezTo>
                      <a:cubicBezTo>
                        <a:pt x="33" y="28"/>
                        <a:pt x="34" y="28"/>
                        <a:pt x="34" y="28"/>
                      </a:cubicBezTo>
                      <a:cubicBezTo>
                        <a:pt x="35" y="28"/>
                        <a:pt x="37" y="28"/>
                        <a:pt x="38" y="27"/>
                      </a:cubicBezTo>
                      <a:cubicBezTo>
                        <a:pt x="38" y="26"/>
                        <a:pt x="38" y="25"/>
                        <a:pt x="38" y="25"/>
                      </a:cubicBezTo>
                      <a:cubicBezTo>
                        <a:pt x="38" y="23"/>
                        <a:pt x="36" y="23"/>
                        <a:pt x="35" y="23"/>
                      </a:cubicBezTo>
                      <a:cubicBezTo>
                        <a:pt x="34" y="23"/>
                        <a:pt x="34" y="23"/>
                        <a:pt x="33" y="23"/>
                      </a:cubicBezTo>
                      <a:cubicBezTo>
                        <a:pt x="32" y="22"/>
                        <a:pt x="32" y="21"/>
                        <a:pt x="32" y="19"/>
                      </a:cubicBezTo>
                      <a:cubicBezTo>
                        <a:pt x="32" y="18"/>
                        <a:pt x="32" y="18"/>
                        <a:pt x="32" y="18"/>
                      </a:cubicBezTo>
                      <a:cubicBezTo>
                        <a:pt x="32" y="17"/>
                        <a:pt x="32" y="16"/>
                        <a:pt x="31" y="16"/>
                      </a:cubicBezTo>
                      <a:cubicBezTo>
                        <a:pt x="30" y="16"/>
                        <a:pt x="30" y="17"/>
                        <a:pt x="29" y="17"/>
                      </a:cubicBezTo>
                      <a:cubicBezTo>
                        <a:pt x="29" y="18"/>
                        <a:pt x="29" y="18"/>
                        <a:pt x="29" y="19"/>
                      </a:cubicBezTo>
                      <a:cubicBezTo>
                        <a:pt x="29" y="21"/>
                        <a:pt x="29" y="24"/>
                        <a:pt x="32" y="25"/>
                      </a:cubicBezTo>
                      <a:cubicBezTo>
                        <a:pt x="32" y="26"/>
                        <a:pt x="30" y="26"/>
                        <a:pt x="29" y="26"/>
                      </a:cubicBezTo>
                      <a:cubicBezTo>
                        <a:pt x="28" y="26"/>
                        <a:pt x="27" y="26"/>
                        <a:pt x="26" y="26"/>
                      </a:cubicBezTo>
                      <a:cubicBezTo>
                        <a:pt x="26" y="26"/>
                        <a:pt x="22" y="27"/>
                        <a:pt x="20" y="30"/>
                      </a:cubicBezTo>
                      <a:cubicBezTo>
                        <a:pt x="20" y="30"/>
                        <a:pt x="20" y="31"/>
                        <a:pt x="20" y="31"/>
                      </a:cubicBezTo>
                      <a:cubicBezTo>
                        <a:pt x="19" y="31"/>
                        <a:pt x="19" y="31"/>
                        <a:pt x="19" y="31"/>
                      </a:cubicBezTo>
                      <a:cubicBezTo>
                        <a:pt x="18" y="31"/>
                        <a:pt x="18" y="31"/>
                        <a:pt x="17" y="32"/>
                      </a:cubicBezTo>
                      <a:cubicBezTo>
                        <a:pt x="17" y="32"/>
                        <a:pt x="17" y="32"/>
                        <a:pt x="17" y="32"/>
                      </a:cubicBezTo>
                      <a:cubicBezTo>
                        <a:pt x="17" y="32"/>
                        <a:pt x="17" y="32"/>
                        <a:pt x="16" y="31"/>
                      </a:cubicBezTo>
                      <a:cubicBezTo>
                        <a:pt x="15" y="30"/>
                        <a:pt x="14" y="29"/>
                        <a:pt x="14" y="28"/>
                      </a:cubicBezTo>
                      <a:cubicBezTo>
                        <a:pt x="14" y="28"/>
                        <a:pt x="14" y="28"/>
                        <a:pt x="14" y="28"/>
                      </a:cubicBezTo>
                      <a:cubicBezTo>
                        <a:pt x="14" y="28"/>
                        <a:pt x="14" y="28"/>
                        <a:pt x="14" y="28"/>
                      </a:cubicBezTo>
                      <a:cubicBezTo>
                        <a:pt x="14" y="28"/>
                        <a:pt x="15" y="26"/>
                        <a:pt x="15" y="26"/>
                      </a:cubicBezTo>
                      <a:cubicBezTo>
                        <a:pt x="16" y="26"/>
                        <a:pt x="16" y="25"/>
                        <a:pt x="16" y="25"/>
                      </a:cubicBezTo>
                      <a:cubicBezTo>
                        <a:pt x="16" y="24"/>
                        <a:pt x="15" y="23"/>
                        <a:pt x="14" y="24"/>
                      </a:cubicBezTo>
                      <a:cubicBezTo>
                        <a:pt x="14" y="24"/>
                        <a:pt x="13" y="24"/>
                        <a:pt x="13" y="25"/>
                      </a:cubicBezTo>
                      <a:cubicBezTo>
                        <a:pt x="13" y="24"/>
                        <a:pt x="13" y="24"/>
                        <a:pt x="13" y="23"/>
                      </a:cubicBezTo>
                      <a:cubicBezTo>
                        <a:pt x="13" y="22"/>
                        <a:pt x="13" y="21"/>
                        <a:pt x="13" y="20"/>
                      </a:cubicBezTo>
                      <a:cubicBezTo>
                        <a:pt x="13" y="19"/>
                        <a:pt x="12" y="18"/>
                        <a:pt x="12" y="18"/>
                      </a:cubicBezTo>
                      <a:cubicBezTo>
                        <a:pt x="11" y="19"/>
                        <a:pt x="10" y="19"/>
                        <a:pt x="10" y="20"/>
                      </a:cubicBezTo>
                      <a:cubicBezTo>
                        <a:pt x="11" y="21"/>
                        <a:pt x="10" y="22"/>
                        <a:pt x="10" y="23"/>
                      </a:cubicBezTo>
                      <a:cubicBezTo>
                        <a:pt x="10" y="24"/>
                        <a:pt x="10" y="25"/>
                        <a:pt x="10" y="25"/>
                      </a:cubicBezTo>
                      <a:cubicBezTo>
                        <a:pt x="10" y="25"/>
                        <a:pt x="9" y="25"/>
                        <a:pt x="9" y="24"/>
                      </a:cubicBezTo>
                      <a:cubicBezTo>
                        <a:pt x="8" y="24"/>
                        <a:pt x="7" y="23"/>
                        <a:pt x="7" y="23"/>
                      </a:cubicBezTo>
                      <a:cubicBezTo>
                        <a:pt x="6" y="22"/>
                        <a:pt x="6" y="21"/>
                        <a:pt x="6" y="21"/>
                      </a:cubicBezTo>
                      <a:cubicBezTo>
                        <a:pt x="6" y="20"/>
                        <a:pt x="5" y="19"/>
                        <a:pt x="5" y="18"/>
                      </a:cubicBezTo>
                      <a:cubicBezTo>
                        <a:pt x="5" y="17"/>
                        <a:pt x="4" y="16"/>
                        <a:pt x="4" y="15"/>
                      </a:cubicBezTo>
                      <a:cubicBezTo>
                        <a:pt x="5" y="14"/>
                        <a:pt x="5" y="14"/>
                        <a:pt x="5" y="14"/>
                      </a:cubicBezTo>
                      <a:cubicBezTo>
                        <a:pt x="5" y="13"/>
                        <a:pt x="6" y="13"/>
                        <a:pt x="6" y="13"/>
                      </a:cubicBezTo>
                      <a:cubicBezTo>
                        <a:pt x="8" y="13"/>
                        <a:pt x="11" y="13"/>
                        <a:pt x="13" y="11"/>
                      </a:cubicBezTo>
                      <a:cubicBezTo>
                        <a:pt x="13" y="10"/>
                        <a:pt x="13" y="9"/>
                        <a:pt x="13" y="9"/>
                      </a:cubicBezTo>
                      <a:cubicBezTo>
                        <a:pt x="12" y="8"/>
                        <a:pt x="11" y="8"/>
                        <a:pt x="11" y="9"/>
                      </a:cubicBezTo>
                      <a:cubicBezTo>
                        <a:pt x="9" y="10"/>
                        <a:pt x="8" y="11"/>
                        <a:pt x="6" y="11"/>
                      </a:cubicBezTo>
                      <a:cubicBezTo>
                        <a:pt x="6" y="11"/>
                        <a:pt x="6" y="11"/>
                        <a:pt x="6" y="10"/>
                      </a:cubicBezTo>
                      <a:cubicBezTo>
                        <a:pt x="7" y="10"/>
                        <a:pt x="7" y="10"/>
                        <a:pt x="7" y="10"/>
                      </a:cubicBezTo>
                      <a:cubicBezTo>
                        <a:pt x="9" y="8"/>
                        <a:pt x="11" y="6"/>
                        <a:pt x="12" y="6"/>
                      </a:cubicBezTo>
                      <a:cubicBezTo>
                        <a:pt x="13" y="6"/>
                        <a:pt x="13" y="6"/>
                        <a:pt x="13" y="6"/>
                      </a:cubicBezTo>
                      <a:cubicBezTo>
                        <a:pt x="13" y="6"/>
                        <a:pt x="14" y="6"/>
                        <a:pt x="15" y="6"/>
                      </a:cubicBezTo>
                      <a:cubicBezTo>
                        <a:pt x="15" y="5"/>
                        <a:pt x="18" y="4"/>
                        <a:pt x="20" y="4"/>
                      </a:cubicBezTo>
                      <a:cubicBezTo>
                        <a:pt x="20" y="4"/>
                        <a:pt x="20" y="4"/>
                        <a:pt x="20" y="4"/>
                      </a:cubicBezTo>
                      <a:cubicBezTo>
                        <a:pt x="21" y="4"/>
                        <a:pt x="21" y="4"/>
                        <a:pt x="21" y="4"/>
                      </a:cubicBezTo>
                      <a:cubicBezTo>
                        <a:pt x="21" y="4"/>
                        <a:pt x="21" y="5"/>
                        <a:pt x="22" y="5"/>
                      </a:cubicBezTo>
                      <a:cubicBezTo>
                        <a:pt x="22" y="5"/>
                        <a:pt x="23" y="6"/>
                        <a:pt x="24" y="7"/>
                      </a:cubicBezTo>
                      <a:cubicBezTo>
                        <a:pt x="24" y="8"/>
                        <a:pt x="24" y="9"/>
                        <a:pt x="24" y="9"/>
                      </a:cubicBezTo>
                      <a:cubicBezTo>
                        <a:pt x="24" y="9"/>
                        <a:pt x="24" y="9"/>
                        <a:pt x="23" y="9"/>
                      </a:cubicBezTo>
                      <a:cubicBezTo>
                        <a:pt x="23" y="9"/>
                        <a:pt x="22" y="9"/>
                        <a:pt x="21" y="10"/>
                      </a:cubicBezTo>
                      <a:cubicBezTo>
                        <a:pt x="19" y="11"/>
                        <a:pt x="17" y="13"/>
                        <a:pt x="15" y="14"/>
                      </a:cubicBezTo>
                      <a:cubicBezTo>
                        <a:pt x="15" y="14"/>
                        <a:pt x="14" y="15"/>
                        <a:pt x="15" y="15"/>
                      </a:cubicBezTo>
                      <a:cubicBezTo>
                        <a:pt x="15" y="16"/>
                        <a:pt x="15" y="16"/>
                        <a:pt x="16" y="16"/>
                      </a:cubicBezTo>
                      <a:cubicBezTo>
                        <a:pt x="16" y="16"/>
                        <a:pt x="16" y="16"/>
                        <a:pt x="17" y="16"/>
                      </a:cubicBezTo>
                      <a:cubicBezTo>
                        <a:pt x="18" y="15"/>
                        <a:pt x="19" y="15"/>
                        <a:pt x="20" y="14"/>
                      </a:cubicBezTo>
                      <a:cubicBezTo>
                        <a:pt x="20" y="14"/>
                        <a:pt x="20" y="15"/>
                        <a:pt x="21" y="15"/>
                      </a:cubicBezTo>
                      <a:cubicBezTo>
                        <a:pt x="21" y="16"/>
                        <a:pt x="21" y="16"/>
                        <a:pt x="21" y="16"/>
                      </a:cubicBezTo>
                      <a:cubicBezTo>
                        <a:pt x="21" y="17"/>
                        <a:pt x="21" y="18"/>
                        <a:pt x="22" y="18"/>
                      </a:cubicBezTo>
                      <a:cubicBezTo>
                        <a:pt x="22" y="18"/>
                        <a:pt x="22" y="18"/>
                        <a:pt x="22" y="18"/>
                      </a:cubicBezTo>
                      <a:cubicBezTo>
                        <a:pt x="23" y="18"/>
                        <a:pt x="23" y="17"/>
                        <a:pt x="23" y="16"/>
                      </a:cubicBezTo>
                      <a:cubicBezTo>
                        <a:pt x="23" y="16"/>
                        <a:pt x="23" y="15"/>
                        <a:pt x="23" y="15"/>
                      </a:cubicBezTo>
                      <a:cubicBezTo>
                        <a:pt x="23" y="14"/>
                        <a:pt x="23" y="13"/>
                        <a:pt x="23" y="12"/>
                      </a:cubicBezTo>
                      <a:cubicBezTo>
                        <a:pt x="23" y="12"/>
                        <a:pt x="23" y="12"/>
                        <a:pt x="23" y="12"/>
                      </a:cubicBezTo>
                      <a:cubicBezTo>
                        <a:pt x="23" y="12"/>
                        <a:pt x="23" y="12"/>
                        <a:pt x="23" y="12"/>
                      </a:cubicBezTo>
                      <a:cubicBezTo>
                        <a:pt x="23" y="12"/>
                        <a:pt x="23" y="12"/>
                        <a:pt x="23" y="12"/>
                      </a:cubicBezTo>
                      <a:cubicBezTo>
                        <a:pt x="23" y="12"/>
                        <a:pt x="24" y="12"/>
                        <a:pt x="24" y="12"/>
                      </a:cubicBezTo>
                      <a:cubicBezTo>
                        <a:pt x="25" y="12"/>
                        <a:pt x="26" y="11"/>
                        <a:pt x="26" y="10"/>
                      </a:cubicBezTo>
                      <a:cubicBezTo>
                        <a:pt x="27" y="9"/>
                        <a:pt x="27" y="7"/>
                        <a:pt x="26" y="6"/>
                      </a:cubicBezTo>
                      <a:cubicBezTo>
                        <a:pt x="26" y="6"/>
                        <a:pt x="26" y="5"/>
                        <a:pt x="25" y="4"/>
                      </a:cubicBezTo>
                      <a:cubicBezTo>
                        <a:pt x="25" y="4"/>
                        <a:pt x="25" y="4"/>
                        <a:pt x="25" y="4"/>
                      </a:cubicBezTo>
                      <a:cubicBezTo>
                        <a:pt x="25" y="4"/>
                        <a:pt x="25" y="4"/>
                        <a:pt x="25" y="4"/>
                      </a:cubicBezTo>
                      <a:cubicBezTo>
                        <a:pt x="26" y="4"/>
                        <a:pt x="27" y="4"/>
                        <a:pt x="28" y="4"/>
                      </a:cubicBezTo>
                      <a:cubicBezTo>
                        <a:pt x="28" y="5"/>
                        <a:pt x="29" y="5"/>
                        <a:pt x="29" y="5"/>
                      </a:cubicBezTo>
                      <a:cubicBezTo>
                        <a:pt x="30" y="5"/>
                        <a:pt x="30" y="5"/>
                        <a:pt x="31" y="5"/>
                      </a:cubicBezTo>
                      <a:cubicBezTo>
                        <a:pt x="31" y="5"/>
                        <a:pt x="32" y="5"/>
                        <a:pt x="32" y="5"/>
                      </a:cubicBezTo>
                      <a:cubicBezTo>
                        <a:pt x="35" y="6"/>
                        <a:pt x="37" y="6"/>
                        <a:pt x="37" y="6"/>
                      </a:cubicBezTo>
                      <a:cubicBezTo>
                        <a:pt x="37" y="6"/>
                        <a:pt x="37" y="6"/>
                        <a:pt x="37" y="6"/>
                      </a:cubicBezTo>
                      <a:cubicBezTo>
                        <a:pt x="37" y="6"/>
                        <a:pt x="39" y="6"/>
                        <a:pt x="40" y="7"/>
                      </a:cubicBezTo>
                      <a:cubicBezTo>
                        <a:pt x="42" y="9"/>
                        <a:pt x="42" y="9"/>
                        <a:pt x="43" y="10"/>
                      </a:cubicBezTo>
                      <a:cubicBezTo>
                        <a:pt x="43" y="11"/>
                        <a:pt x="44" y="11"/>
                        <a:pt x="44" y="12"/>
                      </a:cubicBezTo>
                      <a:cubicBezTo>
                        <a:pt x="44" y="12"/>
                        <a:pt x="44" y="12"/>
                        <a:pt x="44" y="12"/>
                      </a:cubicBezTo>
                      <a:cubicBezTo>
                        <a:pt x="44" y="12"/>
                        <a:pt x="44" y="12"/>
                        <a:pt x="44" y="12"/>
                      </a:cubicBezTo>
                      <a:cubicBezTo>
                        <a:pt x="44" y="12"/>
                        <a:pt x="44" y="13"/>
                        <a:pt x="44" y="13"/>
                      </a:cubicBezTo>
                      <a:cubicBezTo>
                        <a:pt x="44" y="13"/>
                        <a:pt x="43" y="12"/>
                        <a:pt x="43" y="12"/>
                      </a:cubicBezTo>
                      <a:cubicBezTo>
                        <a:pt x="43" y="11"/>
                        <a:pt x="43" y="11"/>
                        <a:pt x="42" y="11"/>
                      </a:cubicBezTo>
                      <a:cubicBezTo>
                        <a:pt x="41" y="11"/>
                        <a:pt x="41" y="12"/>
                        <a:pt x="41" y="12"/>
                      </a:cubicBezTo>
                      <a:cubicBezTo>
                        <a:pt x="41" y="15"/>
                        <a:pt x="44" y="16"/>
                        <a:pt x="46" y="16"/>
                      </a:cubicBezTo>
                      <a:cubicBezTo>
                        <a:pt x="46" y="17"/>
                        <a:pt x="46" y="18"/>
                        <a:pt x="46" y="19"/>
                      </a:cubicBezTo>
                      <a:cubicBezTo>
                        <a:pt x="46" y="21"/>
                        <a:pt x="46" y="21"/>
                        <a:pt x="46" y="22"/>
                      </a:cubicBezTo>
                      <a:cubicBezTo>
                        <a:pt x="46" y="21"/>
                        <a:pt x="45" y="21"/>
                        <a:pt x="44" y="20"/>
                      </a:cubicBezTo>
                      <a:cubicBezTo>
                        <a:pt x="44" y="20"/>
                        <a:pt x="43" y="20"/>
                        <a:pt x="42" y="19"/>
                      </a:cubicBezTo>
                      <a:cubicBezTo>
                        <a:pt x="42" y="19"/>
                        <a:pt x="41" y="19"/>
                        <a:pt x="41" y="18"/>
                      </a:cubicBezTo>
                      <a:cubicBezTo>
                        <a:pt x="39" y="17"/>
                        <a:pt x="38" y="14"/>
                        <a:pt x="38" y="12"/>
                      </a:cubicBezTo>
                      <a:cubicBezTo>
                        <a:pt x="39" y="12"/>
                        <a:pt x="38" y="11"/>
                        <a:pt x="38" y="10"/>
                      </a:cubicBezTo>
                      <a:cubicBezTo>
                        <a:pt x="37" y="10"/>
                        <a:pt x="36" y="11"/>
                        <a:pt x="36" y="11"/>
                      </a:cubicBezTo>
                      <a:cubicBezTo>
                        <a:pt x="35" y="14"/>
                        <a:pt x="37" y="18"/>
                        <a:pt x="39" y="20"/>
                      </a:cubicBezTo>
                      <a:cubicBezTo>
                        <a:pt x="40" y="21"/>
                        <a:pt x="41" y="21"/>
                        <a:pt x="41" y="22"/>
                      </a:cubicBezTo>
                      <a:cubicBezTo>
                        <a:pt x="42" y="22"/>
                        <a:pt x="42" y="22"/>
                        <a:pt x="43" y="22"/>
                      </a:cubicBezTo>
                      <a:cubicBezTo>
                        <a:pt x="43" y="23"/>
                        <a:pt x="44" y="24"/>
                        <a:pt x="45" y="24"/>
                      </a:cubicBezTo>
                      <a:cubicBezTo>
                        <a:pt x="45" y="25"/>
                        <a:pt x="46" y="25"/>
                        <a:pt x="46" y="26"/>
                      </a:cubicBezTo>
                      <a:cubicBezTo>
                        <a:pt x="46" y="26"/>
                        <a:pt x="46" y="26"/>
                        <a:pt x="46" y="26"/>
                      </a:cubicBezTo>
                      <a:cubicBezTo>
                        <a:pt x="46" y="26"/>
                        <a:pt x="46" y="27"/>
                        <a:pt x="46" y="27"/>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grpSp>
        </p:grpSp>
        <p:sp>
          <p:nvSpPr>
            <p:cNvPr id="15" name="TextBox 114"/>
            <p:cNvSpPr txBox="1">
              <a:spLocks noChangeArrowheads="1"/>
            </p:cNvSpPr>
            <p:nvPr/>
          </p:nvSpPr>
          <p:spPr bwMode="auto">
            <a:xfrm>
              <a:off x="6125900" y="1454916"/>
              <a:ext cx="171032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FFFFFF"/>
                  </a:solidFill>
                  <a:latin typeface="微软雅黑" pitchFamily="34" charset="-122"/>
                  <a:ea typeface="微软雅黑" pitchFamily="34" charset="-122"/>
                </a:rPr>
                <a:t>点击添加标题</a:t>
              </a:r>
            </a:p>
          </p:txBody>
        </p:sp>
      </p:grpSp>
      <p:grpSp>
        <p:nvGrpSpPr>
          <p:cNvPr id="20" name="组合 19"/>
          <p:cNvGrpSpPr/>
          <p:nvPr/>
        </p:nvGrpSpPr>
        <p:grpSpPr bwMode="auto">
          <a:xfrm>
            <a:off x="6136886" y="2280581"/>
            <a:ext cx="2017712" cy="325437"/>
            <a:chOff x="5818456" y="2153664"/>
            <a:chExt cx="2017765" cy="325120"/>
          </a:xfrm>
        </p:grpSpPr>
        <p:grpSp>
          <p:nvGrpSpPr>
            <p:cNvPr id="21" name="组合 77"/>
            <p:cNvGrpSpPr/>
            <p:nvPr/>
          </p:nvGrpSpPr>
          <p:grpSpPr bwMode="auto">
            <a:xfrm>
              <a:off x="5818456" y="2153664"/>
              <a:ext cx="325120" cy="325120"/>
              <a:chOff x="2838310" y="2277105"/>
              <a:chExt cx="1129700" cy="1129700"/>
            </a:xfrm>
          </p:grpSpPr>
          <p:sp>
            <p:nvSpPr>
              <p:cNvPr id="23" name="圆角矩形 22"/>
              <p:cNvSpPr/>
              <p:nvPr/>
            </p:nvSpPr>
            <p:spPr>
              <a:xfrm>
                <a:off x="2838310" y="2277105"/>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24" name="组合 79"/>
              <p:cNvGrpSpPr/>
              <p:nvPr/>
            </p:nvGrpSpPr>
            <p:grpSpPr bwMode="auto">
              <a:xfrm>
                <a:off x="2993429" y="2432225"/>
                <a:ext cx="819461" cy="819460"/>
                <a:chOff x="4838988" y="2441128"/>
                <a:chExt cx="1171863" cy="1171862"/>
              </a:xfrm>
            </p:grpSpPr>
            <p:sp>
              <p:nvSpPr>
                <p:cNvPr id="25" name="Freeform 156"/>
                <p:cNvSpPr>
                  <a:spLocks noEditPoints="1"/>
                </p:cNvSpPr>
                <p:nvPr/>
              </p:nvSpPr>
              <p:spPr bwMode="auto">
                <a:xfrm>
                  <a:off x="4838988" y="2441128"/>
                  <a:ext cx="1171863" cy="1171862"/>
                </a:xfrm>
                <a:custGeom>
                  <a:avLst/>
                  <a:gdLst>
                    <a:gd name="T0" fmla="*/ 600955 w 39"/>
                    <a:gd name="T1" fmla="*/ 0 h 39"/>
                    <a:gd name="T2" fmla="*/ 0 w 39"/>
                    <a:gd name="T3" fmla="*/ 570907 h 39"/>
                    <a:gd name="T4" fmla="*/ 600955 w 39"/>
                    <a:gd name="T5" fmla="*/ 1171862 h 39"/>
                    <a:gd name="T6" fmla="*/ 1171863 w 39"/>
                    <a:gd name="T7" fmla="*/ 570907 h 39"/>
                    <a:gd name="T8" fmla="*/ 600955 w 39"/>
                    <a:gd name="T9" fmla="*/ 0 h 39"/>
                    <a:gd name="T10" fmla="*/ 600955 w 39"/>
                    <a:gd name="T11" fmla="*/ 1021623 h 39"/>
                    <a:gd name="T12" fmla="*/ 150239 w 39"/>
                    <a:gd name="T13" fmla="*/ 570907 h 39"/>
                    <a:gd name="T14" fmla="*/ 600955 w 39"/>
                    <a:gd name="T15" fmla="*/ 150239 h 39"/>
                    <a:gd name="T16" fmla="*/ 1021624 w 39"/>
                    <a:gd name="T17" fmla="*/ 570907 h 39"/>
                    <a:gd name="T18" fmla="*/ 600955 w 39"/>
                    <a:gd name="T19" fmla="*/ 10216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20" y="0"/>
                      </a:moveTo>
                      <a:cubicBezTo>
                        <a:pt x="9" y="0"/>
                        <a:pt x="0" y="9"/>
                        <a:pt x="0" y="19"/>
                      </a:cubicBezTo>
                      <a:cubicBezTo>
                        <a:pt x="0" y="30"/>
                        <a:pt x="9" y="39"/>
                        <a:pt x="20" y="39"/>
                      </a:cubicBezTo>
                      <a:cubicBezTo>
                        <a:pt x="30" y="39"/>
                        <a:pt x="39" y="30"/>
                        <a:pt x="39" y="19"/>
                      </a:cubicBezTo>
                      <a:cubicBezTo>
                        <a:pt x="39" y="9"/>
                        <a:pt x="30" y="0"/>
                        <a:pt x="20" y="0"/>
                      </a:cubicBezTo>
                      <a:close/>
                      <a:moveTo>
                        <a:pt x="20" y="34"/>
                      </a:moveTo>
                      <a:cubicBezTo>
                        <a:pt x="12" y="34"/>
                        <a:pt x="5" y="27"/>
                        <a:pt x="5" y="19"/>
                      </a:cubicBezTo>
                      <a:cubicBezTo>
                        <a:pt x="5" y="11"/>
                        <a:pt x="12" y="5"/>
                        <a:pt x="20" y="5"/>
                      </a:cubicBezTo>
                      <a:cubicBezTo>
                        <a:pt x="27" y="5"/>
                        <a:pt x="34" y="11"/>
                        <a:pt x="34" y="19"/>
                      </a:cubicBezTo>
                      <a:cubicBezTo>
                        <a:pt x="34" y="27"/>
                        <a:pt x="27" y="34"/>
                        <a:pt x="20" y="34"/>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6" name="Oval 157"/>
                <p:cNvSpPr>
                  <a:spLocks noChangeArrowheads="1"/>
                </p:cNvSpPr>
                <p:nvPr/>
              </p:nvSpPr>
              <p:spPr bwMode="auto">
                <a:xfrm>
                  <a:off x="5170167" y="2772305"/>
                  <a:ext cx="509506" cy="509506"/>
                </a:xfrm>
                <a:custGeom>
                  <a:avLst/>
                  <a:gdLst>
                    <a:gd name="T0" fmla="*/ 254753 w 509506"/>
                    <a:gd name="T1" fmla="*/ 0 h 509506"/>
                    <a:gd name="T2" fmla="*/ 509506 w 509506"/>
                    <a:gd name="T3" fmla="*/ 254753 h 509506"/>
                    <a:gd name="T4" fmla="*/ 500690 w 509506"/>
                    <a:gd name="T5" fmla="*/ 317823 h 509506"/>
                    <a:gd name="T6" fmla="*/ 390879 w 509506"/>
                    <a:gd name="T7" fmla="*/ 272798 h 509506"/>
                    <a:gd name="T8" fmla="*/ 233088 w 509506"/>
                    <a:gd name="T9" fmla="*/ 430584 h 509506"/>
                    <a:gd name="T10" fmla="*/ 257129 w 509506"/>
                    <a:gd name="T11" fmla="*/ 509267 h 509506"/>
                    <a:gd name="T12" fmla="*/ 254753 w 509506"/>
                    <a:gd name="T13" fmla="*/ 509506 h 509506"/>
                    <a:gd name="T14" fmla="*/ 0 w 509506"/>
                    <a:gd name="T15" fmla="*/ 254753 h 509506"/>
                    <a:gd name="T16" fmla="*/ 254753 w 509506"/>
                    <a:gd name="T17" fmla="*/ 0 h 509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506" h="509506">
                      <a:moveTo>
                        <a:pt x="254753" y="0"/>
                      </a:moveTo>
                      <a:cubicBezTo>
                        <a:pt x="395449" y="0"/>
                        <a:pt x="509506" y="114057"/>
                        <a:pt x="509506" y="254753"/>
                      </a:cubicBezTo>
                      <a:cubicBezTo>
                        <a:pt x="509506" y="276604"/>
                        <a:pt x="506755" y="297812"/>
                        <a:pt x="500690" y="317823"/>
                      </a:cubicBezTo>
                      <a:cubicBezTo>
                        <a:pt x="472535" y="289854"/>
                        <a:pt x="433699" y="272798"/>
                        <a:pt x="390879" y="272798"/>
                      </a:cubicBezTo>
                      <a:cubicBezTo>
                        <a:pt x="303733" y="272798"/>
                        <a:pt x="233088" y="343441"/>
                        <a:pt x="233088" y="430584"/>
                      </a:cubicBezTo>
                      <a:cubicBezTo>
                        <a:pt x="233088" y="459791"/>
                        <a:pt x="241024" y="487145"/>
                        <a:pt x="257129" y="509267"/>
                      </a:cubicBezTo>
                      <a:cubicBezTo>
                        <a:pt x="256339" y="509502"/>
                        <a:pt x="255547" y="509506"/>
                        <a:pt x="254753" y="509506"/>
                      </a:cubicBezTo>
                      <a:cubicBezTo>
                        <a:pt x="114057" y="509506"/>
                        <a:pt x="0" y="395449"/>
                        <a:pt x="0" y="254753"/>
                      </a:cubicBezTo>
                      <a:cubicBezTo>
                        <a:pt x="0" y="114057"/>
                        <a:pt x="114057" y="0"/>
                        <a:pt x="254753" y="0"/>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7" name="Oval 157"/>
                <p:cNvSpPr>
                  <a:spLocks noChangeArrowheads="1"/>
                </p:cNvSpPr>
                <p:nvPr/>
              </p:nvSpPr>
              <p:spPr bwMode="auto">
                <a:xfrm>
                  <a:off x="5204532" y="2836247"/>
                  <a:ext cx="180020" cy="18002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zh-CN" altLang="en-US">
                    <a:solidFill>
                      <a:srgbClr val="000000"/>
                    </a:solidFill>
                  </a:endParaRPr>
                </a:p>
              </p:txBody>
            </p:sp>
          </p:grpSp>
        </p:grpSp>
        <p:sp>
          <p:nvSpPr>
            <p:cNvPr id="22" name="TextBox 115"/>
            <p:cNvSpPr txBox="1">
              <a:spLocks noChangeArrowheads="1"/>
            </p:cNvSpPr>
            <p:nvPr/>
          </p:nvSpPr>
          <p:spPr bwMode="auto">
            <a:xfrm>
              <a:off x="6125900" y="2162336"/>
              <a:ext cx="171032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FFFFFF"/>
                  </a:solidFill>
                  <a:latin typeface="微软雅黑" pitchFamily="34" charset="-122"/>
                  <a:ea typeface="微软雅黑" pitchFamily="34" charset="-122"/>
                </a:rPr>
                <a:t>点击添加标题</a:t>
              </a:r>
            </a:p>
          </p:txBody>
        </p:sp>
      </p:grpSp>
      <p:grpSp>
        <p:nvGrpSpPr>
          <p:cNvPr id="28" name="组合 27"/>
          <p:cNvGrpSpPr/>
          <p:nvPr/>
        </p:nvGrpSpPr>
        <p:grpSpPr bwMode="auto">
          <a:xfrm>
            <a:off x="6136886" y="3148943"/>
            <a:ext cx="2017712" cy="323850"/>
            <a:chOff x="5818456" y="3020717"/>
            <a:chExt cx="2017765" cy="325120"/>
          </a:xfrm>
        </p:grpSpPr>
        <p:grpSp>
          <p:nvGrpSpPr>
            <p:cNvPr id="29" name="组合 93"/>
            <p:cNvGrpSpPr/>
            <p:nvPr/>
          </p:nvGrpSpPr>
          <p:grpSpPr bwMode="auto">
            <a:xfrm>
              <a:off x="5818456" y="3020717"/>
              <a:ext cx="325120" cy="325120"/>
              <a:chOff x="5676357" y="3041551"/>
              <a:chExt cx="459645" cy="459645"/>
            </a:xfrm>
          </p:grpSpPr>
          <p:sp>
            <p:nvSpPr>
              <p:cNvPr id="31" name="圆角矩形 30"/>
              <p:cNvSpPr/>
              <p:nvPr/>
            </p:nvSpPr>
            <p:spPr>
              <a:xfrm>
                <a:off x="5676357" y="3041551"/>
                <a:ext cx="459645" cy="459645"/>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32" name="Freeform 14"/>
              <p:cNvSpPr/>
              <p:nvPr/>
            </p:nvSpPr>
            <p:spPr bwMode="auto">
              <a:xfrm>
                <a:off x="5784392" y="3081469"/>
                <a:ext cx="243574" cy="379809"/>
              </a:xfrm>
              <a:custGeom>
                <a:avLst/>
                <a:gdLst>
                  <a:gd name="T0" fmla="*/ 237079 w 75"/>
                  <a:gd name="T1" fmla="*/ 61678 h 117"/>
                  <a:gd name="T2" fmla="*/ 201355 w 75"/>
                  <a:gd name="T3" fmla="*/ 0 h 117"/>
                  <a:gd name="T4" fmla="*/ 126658 w 75"/>
                  <a:gd name="T5" fmla="*/ 12985 h 117"/>
                  <a:gd name="T6" fmla="*/ 126658 w 75"/>
                  <a:gd name="T7" fmla="*/ 12985 h 117"/>
                  <a:gd name="T8" fmla="*/ 123411 w 75"/>
                  <a:gd name="T9" fmla="*/ 12985 h 117"/>
                  <a:gd name="T10" fmla="*/ 123411 w 75"/>
                  <a:gd name="T11" fmla="*/ 12985 h 117"/>
                  <a:gd name="T12" fmla="*/ 123411 w 75"/>
                  <a:gd name="T13" fmla="*/ 12985 h 117"/>
                  <a:gd name="T14" fmla="*/ 42219 w 75"/>
                  <a:gd name="T15" fmla="*/ 0 h 117"/>
                  <a:gd name="T16" fmla="*/ 6495 w 75"/>
                  <a:gd name="T17" fmla="*/ 61678 h 117"/>
                  <a:gd name="T18" fmla="*/ 25981 w 75"/>
                  <a:gd name="T19" fmla="*/ 149327 h 117"/>
                  <a:gd name="T20" fmla="*/ 32477 w 75"/>
                  <a:gd name="T21" fmla="*/ 240221 h 117"/>
                  <a:gd name="T22" fmla="*/ 55210 w 75"/>
                  <a:gd name="T23" fmla="*/ 331116 h 117"/>
                  <a:gd name="T24" fmla="*/ 87687 w 75"/>
                  <a:gd name="T25" fmla="*/ 360332 h 117"/>
                  <a:gd name="T26" fmla="*/ 97430 w 75"/>
                  <a:gd name="T27" fmla="*/ 233729 h 117"/>
                  <a:gd name="T28" fmla="*/ 107173 w 75"/>
                  <a:gd name="T29" fmla="*/ 211005 h 117"/>
                  <a:gd name="T30" fmla="*/ 120163 w 75"/>
                  <a:gd name="T31" fmla="*/ 198020 h 117"/>
                  <a:gd name="T32" fmla="*/ 133154 w 75"/>
                  <a:gd name="T33" fmla="*/ 207759 h 117"/>
                  <a:gd name="T34" fmla="*/ 142897 w 75"/>
                  <a:gd name="T35" fmla="*/ 233729 h 117"/>
                  <a:gd name="T36" fmla="*/ 155887 w 75"/>
                  <a:gd name="T37" fmla="*/ 360332 h 117"/>
                  <a:gd name="T38" fmla="*/ 188364 w 75"/>
                  <a:gd name="T39" fmla="*/ 331116 h 117"/>
                  <a:gd name="T40" fmla="*/ 211097 w 75"/>
                  <a:gd name="T41" fmla="*/ 240221 h 117"/>
                  <a:gd name="T42" fmla="*/ 217593 w 75"/>
                  <a:gd name="T43" fmla="*/ 149327 h 117"/>
                  <a:gd name="T44" fmla="*/ 237079 w 75"/>
                  <a:gd name="T45" fmla="*/ 61678 h 1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5" h="117">
                    <a:moveTo>
                      <a:pt x="73" y="19"/>
                    </a:moveTo>
                    <a:cubicBezTo>
                      <a:pt x="70" y="10"/>
                      <a:pt x="67" y="2"/>
                      <a:pt x="62" y="0"/>
                    </a:cubicBezTo>
                    <a:cubicBezTo>
                      <a:pt x="58" y="0"/>
                      <a:pt x="45" y="5"/>
                      <a:pt x="39" y="4"/>
                    </a:cubicBezTo>
                    <a:cubicBezTo>
                      <a:pt x="39" y="4"/>
                      <a:pt x="39" y="4"/>
                      <a:pt x="39" y="4"/>
                    </a:cubicBezTo>
                    <a:cubicBezTo>
                      <a:pt x="39" y="4"/>
                      <a:pt x="38" y="4"/>
                      <a:pt x="38" y="4"/>
                    </a:cubicBezTo>
                    <a:cubicBezTo>
                      <a:pt x="38" y="4"/>
                      <a:pt x="38" y="4"/>
                      <a:pt x="38" y="4"/>
                    </a:cubicBezTo>
                    <a:cubicBezTo>
                      <a:pt x="38" y="4"/>
                      <a:pt x="38" y="4"/>
                      <a:pt x="38" y="4"/>
                    </a:cubicBezTo>
                    <a:cubicBezTo>
                      <a:pt x="31" y="5"/>
                      <a:pt x="17" y="0"/>
                      <a:pt x="13" y="0"/>
                    </a:cubicBezTo>
                    <a:cubicBezTo>
                      <a:pt x="8" y="2"/>
                      <a:pt x="4" y="10"/>
                      <a:pt x="2" y="19"/>
                    </a:cubicBezTo>
                    <a:cubicBezTo>
                      <a:pt x="0" y="29"/>
                      <a:pt x="4" y="39"/>
                      <a:pt x="8" y="46"/>
                    </a:cubicBezTo>
                    <a:cubicBezTo>
                      <a:pt x="11" y="54"/>
                      <a:pt x="9" y="62"/>
                      <a:pt x="10" y="74"/>
                    </a:cubicBezTo>
                    <a:cubicBezTo>
                      <a:pt x="11" y="87"/>
                      <a:pt x="14" y="92"/>
                      <a:pt x="17" y="102"/>
                    </a:cubicBezTo>
                    <a:cubicBezTo>
                      <a:pt x="20" y="113"/>
                      <a:pt x="29" y="117"/>
                      <a:pt x="27" y="111"/>
                    </a:cubicBezTo>
                    <a:cubicBezTo>
                      <a:pt x="25" y="105"/>
                      <a:pt x="27" y="82"/>
                      <a:pt x="30" y="72"/>
                    </a:cubicBezTo>
                    <a:cubicBezTo>
                      <a:pt x="32" y="69"/>
                      <a:pt x="32" y="66"/>
                      <a:pt x="33" y="65"/>
                    </a:cubicBezTo>
                    <a:cubicBezTo>
                      <a:pt x="34" y="63"/>
                      <a:pt x="35" y="61"/>
                      <a:pt x="37" y="61"/>
                    </a:cubicBezTo>
                    <a:cubicBezTo>
                      <a:pt x="39" y="61"/>
                      <a:pt x="41" y="62"/>
                      <a:pt x="41" y="64"/>
                    </a:cubicBezTo>
                    <a:cubicBezTo>
                      <a:pt x="42" y="65"/>
                      <a:pt x="43" y="68"/>
                      <a:pt x="44" y="72"/>
                    </a:cubicBezTo>
                    <a:cubicBezTo>
                      <a:pt x="48" y="82"/>
                      <a:pt x="50" y="105"/>
                      <a:pt x="48" y="111"/>
                    </a:cubicBezTo>
                    <a:cubicBezTo>
                      <a:pt x="45" y="117"/>
                      <a:pt x="55" y="113"/>
                      <a:pt x="58" y="102"/>
                    </a:cubicBezTo>
                    <a:cubicBezTo>
                      <a:pt x="61" y="92"/>
                      <a:pt x="64" y="87"/>
                      <a:pt x="65" y="74"/>
                    </a:cubicBezTo>
                    <a:cubicBezTo>
                      <a:pt x="66" y="62"/>
                      <a:pt x="64" y="54"/>
                      <a:pt x="67" y="46"/>
                    </a:cubicBezTo>
                    <a:cubicBezTo>
                      <a:pt x="70" y="39"/>
                      <a:pt x="75" y="29"/>
                      <a:pt x="73" y="19"/>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30" name="TextBox 116"/>
            <p:cNvSpPr txBox="1">
              <a:spLocks noChangeArrowheads="1"/>
            </p:cNvSpPr>
            <p:nvPr/>
          </p:nvSpPr>
          <p:spPr bwMode="auto">
            <a:xfrm>
              <a:off x="6125900" y="3029389"/>
              <a:ext cx="1710321"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FFFFFF"/>
                  </a:solidFill>
                  <a:latin typeface="微软雅黑" pitchFamily="34" charset="-122"/>
                  <a:ea typeface="微软雅黑" pitchFamily="34" charset="-122"/>
                </a:rPr>
                <a:t>点击添加标题</a:t>
              </a:r>
            </a:p>
          </p:txBody>
        </p:sp>
      </p:grpSp>
      <p:grpSp>
        <p:nvGrpSpPr>
          <p:cNvPr id="33" name="组合 32"/>
          <p:cNvGrpSpPr/>
          <p:nvPr/>
        </p:nvGrpSpPr>
        <p:grpSpPr bwMode="auto">
          <a:xfrm>
            <a:off x="6700448" y="3981506"/>
            <a:ext cx="1241425" cy="325527"/>
            <a:chOff x="6382866" y="3944303"/>
            <a:chExt cx="1241150" cy="325120"/>
          </a:xfrm>
        </p:grpSpPr>
        <p:grpSp>
          <p:nvGrpSpPr>
            <p:cNvPr id="34" name="组合 10245"/>
            <p:cNvGrpSpPr/>
            <p:nvPr/>
          </p:nvGrpSpPr>
          <p:grpSpPr bwMode="auto">
            <a:xfrm>
              <a:off x="6382866" y="3944303"/>
              <a:ext cx="325120" cy="325120"/>
              <a:chOff x="5676357" y="3823059"/>
              <a:chExt cx="394243" cy="394243"/>
            </a:xfrm>
          </p:grpSpPr>
          <p:sp>
            <p:nvSpPr>
              <p:cNvPr id="36" name="圆角矩形 35"/>
              <p:cNvSpPr/>
              <p:nvPr/>
            </p:nvSpPr>
            <p:spPr>
              <a:xfrm>
                <a:off x="5676357" y="3823059"/>
                <a:ext cx="394243" cy="394243"/>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37" name="Group 25"/>
              <p:cNvGrpSpPr>
                <a:grpSpLocks noChangeAspect="1"/>
              </p:cNvGrpSpPr>
              <p:nvPr/>
            </p:nvGrpSpPr>
            <p:grpSpPr bwMode="auto">
              <a:xfrm>
                <a:off x="5815596" y="3875823"/>
                <a:ext cx="115765" cy="288715"/>
                <a:chOff x="4061" y="1353"/>
                <a:chExt cx="83" cy="207"/>
              </a:xfrm>
              <a:solidFill>
                <a:srgbClr val="28C2A0"/>
              </a:solidFill>
            </p:grpSpPr>
            <p:sp>
              <p:nvSpPr>
                <p:cNvPr id="38" name="Freeform 26"/>
                <p:cNvSpPr/>
                <p:nvPr/>
              </p:nvSpPr>
              <p:spPr bwMode="auto">
                <a:xfrm>
                  <a:off x="4061" y="1391"/>
                  <a:ext cx="83" cy="169"/>
                </a:xfrm>
                <a:custGeom>
                  <a:avLst/>
                  <a:gdLst>
                    <a:gd name="T0" fmla="*/ 35 w 35"/>
                    <a:gd name="T1" fmla="*/ 9 h 72"/>
                    <a:gd name="T2" fmla="*/ 35 w 35"/>
                    <a:gd name="T3" fmla="*/ 8 h 72"/>
                    <a:gd name="T4" fmla="*/ 35 w 35"/>
                    <a:gd name="T5" fmla="*/ 8 h 72"/>
                    <a:gd name="T6" fmla="*/ 21 w 35"/>
                    <a:gd name="T7" fmla="*/ 1 h 72"/>
                    <a:gd name="T8" fmla="*/ 21 w 35"/>
                    <a:gd name="T9" fmla="*/ 1 h 72"/>
                    <a:gd name="T10" fmla="*/ 15 w 35"/>
                    <a:gd name="T11" fmla="*/ 1 h 72"/>
                    <a:gd name="T12" fmla="*/ 0 w 35"/>
                    <a:gd name="T13" fmla="*/ 9 h 72"/>
                    <a:gd name="T14" fmla="*/ 0 w 35"/>
                    <a:gd name="T15" fmla="*/ 31 h 72"/>
                    <a:gd name="T16" fmla="*/ 4 w 35"/>
                    <a:gd name="T17" fmla="*/ 35 h 72"/>
                    <a:gd name="T18" fmla="*/ 7 w 35"/>
                    <a:gd name="T19" fmla="*/ 31 h 72"/>
                    <a:gd name="T20" fmla="*/ 7 w 35"/>
                    <a:gd name="T21" fmla="*/ 14 h 72"/>
                    <a:gd name="T22" fmla="*/ 9 w 35"/>
                    <a:gd name="T23" fmla="*/ 14 h 72"/>
                    <a:gd name="T24" fmla="*/ 9 w 35"/>
                    <a:gd name="T25" fmla="*/ 25 h 72"/>
                    <a:gd name="T26" fmla="*/ 9 w 35"/>
                    <a:gd name="T27" fmla="*/ 34 h 72"/>
                    <a:gd name="T28" fmla="*/ 9 w 35"/>
                    <a:gd name="T29" fmla="*/ 68 h 72"/>
                    <a:gd name="T30" fmla="*/ 13 w 35"/>
                    <a:gd name="T31" fmla="*/ 72 h 72"/>
                    <a:gd name="T32" fmla="*/ 17 w 35"/>
                    <a:gd name="T33" fmla="*/ 68 h 72"/>
                    <a:gd name="T34" fmla="*/ 17 w 35"/>
                    <a:gd name="T35" fmla="*/ 37 h 72"/>
                    <a:gd name="T36" fmla="*/ 18 w 35"/>
                    <a:gd name="T37" fmla="*/ 37 h 72"/>
                    <a:gd name="T38" fmla="*/ 18 w 35"/>
                    <a:gd name="T39" fmla="*/ 68 h 72"/>
                    <a:gd name="T40" fmla="*/ 22 w 35"/>
                    <a:gd name="T41" fmla="*/ 72 h 72"/>
                    <a:gd name="T42" fmla="*/ 26 w 35"/>
                    <a:gd name="T43" fmla="*/ 68 h 72"/>
                    <a:gd name="T44" fmla="*/ 26 w 35"/>
                    <a:gd name="T45" fmla="*/ 34 h 72"/>
                    <a:gd name="T46" fmla="*/ 26 w 35"/>
                    <a:gd name="T47" fmla="*/ 25 h 72"/>
                    <a:gd name="T48" fmla="*/ 26 w 35"/>
                    <a:gd name="T49" fmla="*/ 14 h 72"/>
                    <a:gd name="T50" fmla="*/ 28 w 35"/>
                    <a:gd name="T51" fmla="*/ 14 h 72"/>
                    <a:gd name="T52" fmla="*/ 28 w 35"/>
                    <a:gd name="T53" fmla="*/ 31 h 72"/>
                    <a:gd name="T54" fmla="*/ 31 w 35"/>
                    <a:gd name="T55" fmla="*/ 35 h 72"/>
                    <a:gd name="T56" fmla="*/ 35 w 35"/>
                    <a:gd name="T57" fmla="*/ 31 h 72"/>
                    <a:gd name="T58" fmla="*/ 35 w 35"/>
                    <a:gd name="T59" fmla="*/ 9 h 72"/>
                    <a:gd name="T60" fmla="*/ 35 w 35"/>
                    <a:gd name="T61"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2">
                      <a:moveTo>
                        <a:pt x="35" y="9"/>
                      </a:moveTo>
                      <a:cubicBezTo>
                        <a:pt x="35" y="9"/>
                        <a:pt x="35" y="9"/>
                        <a:pt x="35" y="8"/>
                      </a:cubicBezTo>
                      <a:cubicBezTo>
                        <a:pt x="35" y="8"/>
                        <a:pt x="35" y="8"/>
                        <a:pt x="35" y="8"/>
                      </a:cubicBezTo>
                      <a:cubicBezTo>
                        <a:pt x="34" y="2"/>
                        <a:pt x="25" y="1"/>
                        <a:pt x="21" y="1"/>
                      </a:cubicBezTo>
                      <a:cubicBezTo>
                        <a:pt x="21" y="1"/>
                        <a:pt x="21" y="1"/>
                        <a:pt x="21" y="1"/>
                      </a:cubicBezTo>
                      <a:cubicBezTo>
                        <a:pt x="15" y="1"/>
                        <a:pt x="15" y="1"/>
                        <a:pt x="15" y="1"/>
                      </a:cubicBezTo>
                      <a:cubicBezTo>
                        <a:pt x="15" y="1"/>
                        <a:pt x="0" y="0"/>
                        <a:pt x="0" y="9"/>
                      </a:cubicBezTo>
                      <a:cubicBezTo>
                        <a:pt x="0" y="31"/>
                        <a:pt x="0" y="31"/>
                        <a:pt x="0" y="31"/>
                      </a:cubicBezTo>
                      <a:cubicBezTo>
                        <a:pt x="0" y="33"/>
                        <a:pt x="2" y="35"/>
                        <a:pt x="4" y="35"/>
                      </a:cubicBezTo>
                      <a:cubicBezTo>
                        <a:pt x="6" y="35"/>
                        <a:pt x="7" y="33"/>
                        <a:pt x="7" y="31"/>
                      </a:cubicBezTo>
                      <a:cubicBezTo>
                        <a:pt x="7" y="14"/>
                        <a:pt x="7" y="14"/>
                        <a:pt x="7" y="14"/>
                      </a:cubicBezTo>
                      <a:cubicBezTo>
                        <a:pt x="9" y="14"/>
                        <a:pt x="9" y="14"/>
                        <a:pt x="9" y="14"/>
                      </a:cubicBezTo>
                      <a:cubicBezTo>
                        <a:pt x="9" y="25"/>
                        <a:pt x="9" y="25"/>
                        <a:pt x="9" y="25"/>
                      </a:cubicBezTo>
                      <a:cubicBezTo>
                        <a:pt x="9" y="34"/>
                        <a:pt x="9" y="34"/>
                        <a:pt x="9" y="34"/>
                      </a:cubicBezTo>
                      <a:cubicBezTo>
                        <a:pt x="9" y="68"/>
                        <a:pt x="9" y="68"/>
                        <a:pt x="9" y="68"/>
                      </a:cubicBezTo>
                      <a:cubicBezTo>
                        <a:pt x="9" y="70"/>
                        <a:pt x="11" y="72"/>
                        <a:pt x="13" y="72"/>
                      </a:cubicBezTo>
                      <a:cubicBezTo>
                        <a:pt x="15" y="72"/>
                        <a:pt x="17" y="70"/>
                        <a:pt x="17" y="68"/>
                      </a:cubicBezTo>
                      <a:cubicBezTo>
                        <a:pt x="17" y="37"/>
                        <a:pt x="17" y="37"/>
                        <a:pt x="17" y="37"/>
                      </a:cubicBezTo>
                      <a:cubicBezTo>
                        <a:pt x="18" y="37"/>
                        <a:pt x="18" y="37"/>
                        <a:pt x="18" y="37"/>
                      </a:cubicBezTo>
                      <a:cubicBezTo>
                        <a:pt x="18" y="68"/>
                        <a:pt x="18" y="68"/>
                        <a:pt x="18" y="68"/>
                      </a:cubicBezTo>
                      <a:cubicBezTo>
                        <a:pt x="18" y="70"/>
                        <a:pt x="20" y="72"/>
                        <a:pt x="22" y="72"/>
                      </a:cubicBezTo>
                      <a:cubicBezTo>
                        <a:pt x="25" y="72"/>
                        <a:pt x="26" y="70"/>
                        <a:pt x="26" y="68"/>
                      </a:cubicBezTo>
                      <a:cubicBezTo>
                        <a:pt x="26" y="34"/>
                        <a:pt x="26" y="34"/>
                        <a:pt x="26" y="34"/>
                      </a:cubicBezTo>
                      <a:cubicBezTo>
                        <a:pt x="26" y="25"/>
                        <a:pt x="26" y="25"/>
                        <a:pt x="26" y="25"/>
                      </a:cubicBezTo>
                      <a:cubicBezTo>
                        <a:pt x="26" y="14"/>
                        <a:pt x="26" y="14"/>
                        <a:pt x="26" y="14"/>
                      </a:cubicBezTo>
                      <a:cubicBezTo>
                        <a:pt x="28" y="14"/>
                        <a:pt x="28" y="14"/>
                        <a:pt x="28" y="14"/>
                      </a:cubicBezTo>
                      <a:cubicBezTo>
                        <a:pt x="28" y="31"/>
                        <a:pt x="28" y="31"/>
                        <a:pt x="28" y="31"/>
                      </a:cubicBezTo>
                      <a:cubicBezTo>
                        <a:pt x="28" y="33"/>
                        <a:pt x="29" y="35"/>
                        <a:pt x="31" y="35"/>
                      </a:cubicBezTo>
                      <a:cubicBezTo>
                        <a:pt x="33" y="35"/>
                        <a:pt x="35" y="33"/>
                        <a:pt x="35" y="31"/>
                      </a:cubicBezTo>
                      <a:cubicBezTo>
                        <a:pt x="35" y="9"/>
                        <a:pt x="35" y="9"/>
                        <a:pt x="35" y="9"/>
                      </a:cubicBezTo>
                      <a:cubicBezTo>
                        <a:pt x="35" y="9"/>
                        <a:pt x="35" y="9"/>
                        <a:pt x="35" y="9"/>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9" name="Oval 27"/>
                <p:cNvSpPr>
                  <a:spLocks noChangeArrowheads="1"/>
                </p:cNvSpPr>
                <p:nvPr/>
              </p:nvSpPr>
              <p:spPr bwMode="auto">
                <a:xfrm>
                  <a:off x="4085" y="1353"/>
                  <a:ext cx="35" cy="38"/>
                </a:xfrm>
                <a:prstGeom prst="ellipse">
                  <a:avLst/>
                </a:pr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grpSp>
        </p:grpSp>
        <p:sp>
          <p:nvSpPr>
            <p:cNvPr id="35" name="TextBox 117"/>
            <p:cNvSpPr txBox="1">
              <a:spLocks noChangeArrowheads="1"/>
            </p:cNvSpPr>
            <p:nvPr/>
          </p:nvSpPr>
          <p:spPr bwMode="auto">
            <a:xfrm>
              <a:off x="6697667" y="3954949"/>
              <a:ext cx="926349" cy="307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smtClean="0">
                  <a:solidFill>
                    <a:schemeClr val="bg1"/>
                  </a:solidFill>
                  <a:latin typeface="微软雅黑" pitchFamily="34" charset="-122"/>
                  <a:ea typeface="微软雅黑" pitchFamily="34" charset="-122"/>
                </a:rPr>
                <a:t>添加</a:t>
              </a:r>
              <a:r>
                <a:rPr lang="zh-CN" altLang="en-US" sz="1400" dirty="0">
                  <a:solidFill>
                    <a:schemeClr val="bg1"/>
                  </a:solidFill>
                  <a:latin typeface="微软雅黑" pitchFamily="34" charset="-122"/>
                  <a:ea typeface="微软雅黑" pitchFamily="34" charset="-122"/>
                </a:rPr>
                <a:t>标题</a:t>
              </a:r>
            </a:p>
          </p:txBody>
        </p:sp>
      </p:grpSp>
      <p:sp>
        <p:nvSpPr>
          <p:cNvPr id="40" name="TextBox 47"/>
          <p:cNvSpPr txBox="1">
            <a:spLocks noChangeArrowheads="1"/>
          </p:cNvSpPr>
          <p:nvPr/>
        </p:nvSpPr>
        <p:spPr bwMode="auto">
          <a:xfrm>
            <a:off x="533011" y="1485243"/>
            <a:ext cx="454304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p>
        </p:txBody>
      </p:sp>
      <p:sp>
        <p:nvSpPr>
          <p:cNvPr id="41" name="TextBox 47"/>
          <p:cNvSpPr txBox="1">
            <a:spLocks noChangeArrowheads="1"/>
          </p:cNvSpPr>
          <p:nvPr/>
        </p:nvSpPr>
        <p:spPr bwMode="auto">
          <a:xfrm>
            <a:off x="533011" y="2391706"/>
            <a:ext cx="454304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p>
        </p:txBody>
      </p:sp>
      <p:sp>
        <p:nvSpPr>
          <p:cNvPr id="42" name="TextBox 47"/>
          <p:cNvSpPr txBox="1">
            <a:spLocks noChangeArrowheads="1"/>
          </p:cNvSpPr>
          <p:nvPr/>
        </p:nvSpPr>
        <p:spPr bwMode="auto">
          <a:xfrm>
            <a:off x="533011" y="3298168"/>
            <a:ext cx="454304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p>
        </p:txBody>
      </p:sp>
      <p:sp>
        <p:nvSpPr>
          <p:cNvPr id="43" name="TextBox 47"/>
          <p:cNvSpPr txBox="1">
            <a:spLocks noChangeArrowheads="1"/>
          </p:cNvSpPr>
          <p:nvPr/>
        </p:nvSpPr>
        <p:spPr bwMode="auto">
          <a:xfrm>
            <a:off x="533011" y="4203043"/>
            <a:ext cx="454304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p:tgtEl>
                                          <p:spTgt spid="40"/>
                                        </p:tgtEl>
                                        <p:attrNameLst>
                                          <p:attrName>ppt_x</p:attrName>
                                        </p:attrNameLst>
                                      </p:cBhvr>
                                      <p:tavLst>
                                        <p:tav tm="0">
                                          <p:val>
                                            <p:strVal val="#ppt_x-#ppt_w*1.125000"/>
                                          </p:val>
                                        </p:tav>
                                        <p:tav tm="100000">
                                          <p:val>
                                            <p:strVal val="#ppt_x"/>
                                          </p:val>
                                        </p:tav>
                                      </p:tavLst>
                                    </p:anim>
                                    <p:animEffect transition="in" filter="wipe(right)">
                                      <p:cBhvr>
                                        <p:cTn id="23" dur="500"/>
                                        <p:tgtEl>
                                          <p:spTgt spid="40"/>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p:tgtEl>
                                          <p:spTgt spid="41"/>
                                        </p:tgtEl>
                                        <p:attrNameLst>
                                          <p:attrName>ppt_x</p:attrName>
                                        </p:attrNameLst>
                                      </p:cBhvr>
                                      <p:tavLst>
                                        <p:tav tm="0">
                                          <p:val>
                                            <p:strVal val="#ppt_x-#ppt_w*1.125000"/>
                                          </p:val>
                                        </p:tav>
                                        <p:tav tm="100000">
                                          <p:val>
                                            <p:strVal val="#ppt_x"/>
                                          </p:val>
                                        </p:tav>
                                      </p:tavLst>
                                    </p:anim>
                                    <p:animEffect transition="in" filter="wipe(right)">
                                      <p:cBhvr>
                                        <p:cTn id="27" dur="500"/>
                                        <p:tgtEl>
                                          <p:spTgt spid="41"/>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ppt_x</p:attrName>
                                        </p:attrNameLst>
                                      </p:cBhvr>
                                      <p:tavLst>
                                        <p:tav tm="0">
                                          <p:val>
                                            <p:strVal val="#ppt_x-#ppt_w*1.125000"/>
                                          </p:val>
                                        </p:tav>
                                        <p:tav tm="100000">
                                          <p:val>
                                            <p:strVal val="#ppt_x"/>
                                          </p:val>
                                        </p:tav>
                                      </p:tavLst>
                                    </p:anim>
                                    <p:animEffect transition="in" filter="wipe(right)">
                                      <p:cBhvr>
                                        <p:cTn id="31" dur="500"/>
                                        <p:tgtEl>
                                          <p:spTgt spid="42"/>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500"/>
                                        <p:tgtEl>
                                          <p:spTgt spid="43"/>
                                        </p:tgtEl>
                                        <p:attrNameLst>
                                          <p:attrName>ppt_x</p:attrName>
                                        </p:attrNameLst>
                                      </p:cBhvr>
                                      <p:tavLst>
                                        <p:tav tm="0">
                                          <p:val>
                                            <p:strVal val="#ppt_x-#ppt_w*1.125000"/>
                                          </p:val>
                                        </p:tav>
                                        <p:tav tm="100000">
                                          <p:val>
                                            <p:strVal val="#ppt_x"/>
                                          </p:val>
                                        </p:tav>
                                      </p:tavLst>
                                    </p:anim>
                                    <p:animEffect transition="in" filter="wipe(right)">
                                      <p:cBhvr>
                                        <p:cTn id="35" dur="500"/>
                                        <p:tgtEl>
                                          <p:spTgt spid="43"/>
                                        </p:tgtEl>
                                      </p:cBhvr>
                                    </p:animEffect>
                                  </p:childTnLst>
                                </p:cTn>
                              </p:par>
                              <p:par>
                                <p:cTn id="36" presetID="22" presetClass="entr" presetSubtype="8"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6"/>
          <p:cNvSpPr>
            <a:spLocks noChangeShapeType="1"/>
          </p:cNvSpPr>
          <p:nvPr/>
        </p:nvSpPr>
        <p:spPr bwMode="gray">
          <a:xfrm>
            <a:off x="3336238" y="2607841"/>
            <a:ext cx="0" cy="2125460"/>
          </a:xfrm>
          <a:prstGeom prst="line">
            <a:avLst/>
          </a:prstGeom>
          <a:noFill/>
          <a:ln w="9525">
            <a:solidFill>
              <a:srgbClr val="1C1C1C"/>
            </a:solidFill>
            <a:prstDash val="dash"/>
            <a:round/>
          </a:ln>
          <a:extLst>
            <a:ext uri="{909E8E84-426E-40DD-AFC4-6F175D3DCCD1}">
              <a14:hiddenFill xmlns:a14="http://schemas.microsoft.com/office/drawing/2010/main" xmlns="">
                <a:noFill/>
              </a14:hiddenFill>
            </a:ext>
          </a:extLst>
        </p:spPr>
        <p:txBody>
          <a:bodyPr wrap="none" anchor="ctr"/>
          <a:lstStyle/>
          <a:p>
            <a:endParaRPr lang="zh-CN" altLang="en-US">
              <a:latin typeface="+mn-ea"/>
            </a:endParaRPr>
          </a:p>
        </p:txBody>
      </p:sp>
      <p:sp>
        <p:nvSpPr>
          <p:cNvPr id="13" name="Line 7"/>
          <p:cNvSpPr>
            <a:spLocks noChangeShapeType="1"/>
          </p:cNvSpPr>
          <p:nvPr/>
        </p:nvSpPr>
        <p:spPr bwMode="gray">
          <a:xfrm>
            <a:off x="5404483" y="2516994"/>
            <a:ext cx="0" cy="2216307"/>
          </a:xfrm>
          <a:prstGeom prst="line">
            <a:avLst/>
          </a:prstGeom>
          <a:noFill/>
          <a:ln w="9525">
            <a:solidFill>
              <a:srgbClr val="1C1C1C"/>
            </a:solidFill>
            <a:prstDash val="dash"/>
            <a:round/>
          </a:ln>
          <a:extLst>
            <a:ext uri="{909E8E84-426E-40DD-AFC4-6F175D3DCCD1}">
              <a14:hiddenFill xmlns:a14="http://schemas.microsoft.com/office/drawing/2010/main" xmlns="">
                <a:noFill/>
              </a14:hiddenFill>
            </a:ext>
          </a:extLst>
        </p:spPr>
        <p:txBody>
          <a:bodyPr wrap="none" anchor="ctr"/>
          <a:lstStyle/>
          <a:p>
            <a:endParaRPr lang="zh-CN" altLang="en-US">
              <a:latin typeface="+mn-ea"/>
            </a:endParaRPr>
          </a:p>
        </p:txBody>
      </p:sp>
      <p:sp>
        <p:nvSpPr>
          <p:cNvPr id="15" name="Freeform 9"/>
          <p:cNvSpPr/>
          <p:nvPr/>
        </p:nvSpPr>
        <p:spPr bwMode="gray">
          <a:xfrm>
            <a:off x="1301160" y="987574"/>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tx2"/>
          </a:solidFill>
          <a:ln>
            <a:noFill/>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latin typeface="+mn-ea"/>
            </a:endParaRPr>
          </a:p>
        </p:txBody>
      </p:sp>
      <p:grpSp>
        <p:nvGrpSpPr>
          <p:cNvPr id="16" name="组合 15"/>
          <p:cNvGrpSpPr/>
          <p:nvPr/>
        </p:nvGrpSpPr>
        <p:grpSpPr>
          <a:xfrm>
            <a:off x="1403648" y="2444986"/>
            <a:ext cx="1834452" cy="2334193"/>
            <a:chOff x="1403648" y="2139702"/>
            <a:chExt cx="1834452" cy="2334193"/>
          </a:xfrm>
        </p:grpSpPr>
        <p:sp>
          <p:nvSpPr>
            <p:cNvPr id="18" name="Text Box 16"/>
            <p:cNvSpPr txBox="1">
              <a:spLocks noChangeArrowheads="1"/>
            </p:cNvSpPr>
            <p:nvPr/>
          </p:nvSpPr>
          <p:spPr bwMode="auto">
            <a:xfrm>
              <a:off x="1403648" y="2830368"/>
              <a:ext cx="1747591" cy="1643527"/>
            </a:xfrm>
            <a:prstGeom prst="rect">
              <a:avLst/>
            </a:prstGeom>
            <a:noFill/>
            <a:ln w="9525">
              <a:noFill/>
              <a:miter lim="800000"/>
            </a:ln>
            <a:effectLst/>
          </p:spPr>
          <p:txBody>
            <a:bodyPr wrap="square">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a:t>
              </a:r>
              <a:r>
                <a:rPr lang="zh-CN" altLang="en-US" sz="1200" dirty="0" smtClean="0">
                  <a:solidFill>
                    <a:srgbClr val="262626"/>
                  </a:solidFill>
                  <a:latin typeface="微软雅黑" pitchFamily="34" charset="-122"/>
                  <a:ea typeface="微软雅黑" pitchFamily="34" charset="-122"/>
                </a:rPr>
                <a:t>文本</a:t>
              </a:r>
              <a:endParaRPr lang="en-US" altLang="zh-CN" sz="1200" dirty="0" smtClean="0">
                <a:solidFill>
                  <a:srgbClr val="262626"/>
                </a:solidFill>
                <a:latin typeface="微软雅黑" pitchFamily="34" charset="-122"/>
                <a:ea typeface="微软雅黑" pitchFamily="34" charset="-122"/>
              </a:endParaRPr>
            </a:p>
          </p:txBody>
        </p:sp>
        <p:sp>
          <p:nvSpPr>
            <p:cNvPr id="19" name="文本框 76"/>
            <p:cNvSpPr>
              <a:spLocks noChangeArrowheads="1"/>
            </p:cNvSpPr>
            <p:nvPr/>
          </p:nvSpPr>
          <p:spPr bwMode="auto">
            <a:xfrm>
              <a:off x="2336901" y="2139702"/>
              <a:ext cx="901199"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01</a:t>
              </a:r>
              <a:endParaRPr lang="zh-CN" altLang="en-US" sz="3600" b="1" dirty="0">
                <a:solidFill>
                  <a:schemeClr val="tx2"/>
                </a:solidFill>
                <a:latin typeface="+mn-ea"/>
              </a:endParaRPr>
            </a:p>
          </p:txBody>
        </p:sp>
      </p:grpSp>
      <p:grpSp>
        <p:nvGrpSpPr>
          <p:cNvPr id="20" name="组合 19"/>
          <p:cNvGrpSpPr/>
          <p:nvPr/>
        </p:nvGrpSpPr>
        <p:grpSpPr>
          <a:xfrm>
            <a:off x="3566227" y="2444986"/>
            <a:ext cx="1759092" cy="2315406"/>
            <a:chOff x="3496293" y="2139702"/>
            <a:chExt cx="1829026" cy="2315406"/>
          </a:xfrm>
        </p:grpSpPr>
        <p:sp>
          <p:nvSpPr>
            <p:cNvPr id="22" name="Text Box 16"/>
            <p:cNvSpPr txBox="1">
              <a:spLocks noChangeArrowheads="1"/>
            </p:cNvSpPr>
            <p:nvPr/>
          </p:nvSpPr>
          <p:spPr bwMode="auto">
            <a:xfrm>
              <a:off x="3496293" y="2811581"/>
              <a:ext cx="1829025" cy="1643527"/>
            </a:xfrm>
            <a:prstGeom prst="rect">
              <a:avLst/>
            </a:prstGeom>
            <a:noFill/>
            <a:ln w="9525">
              <a:noFill/>
              <a:miter lim="800000"/>
            </a:ln>
            <a:effectLst/>
          </p:spPr>
          <p:txBody>
            <a:bodyPr wrap="square">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点击输入文本内容点击输入文本内容点击输入文本内容点击输入文本内容点击输入文本内容点击输入文本内容点击输入文本内容点击输入文本内容点击输入文本</a:t>
              </a:r>
              <a:endParaRPr lang="en-US" altLang="zh-CN" sz="1200" dirty="0">
                <a:solidFill>
                  <a:srgbClr val="262626"/>
                </a:solidFill>
                <a:latin typeface="微软雅黑" pitchFamily="34" charset="-122"/>
                <a:ea typeface="微软雅黑" pitchFamily="34" charset="-122"/>
              </a:endParaRPr>
            </a:p>
          </p:txBody>
        </p:sp>
        <p:sp>
          <p:nvSpPr>
            <p:cNvPr id="23" name="文本框 76"/>
            <p:cNvSpPr>
              <a:spLocks noChangeArrowheads="1"/>
            </p:cNvSpPr>
            <p:nvPr/>
          </p:nvSpPr>
          <p:spPr bwMode="auto">
            <a:xfrm>
              <a:off x="4382045" y="2139702"/>
              <a:ext cx="943274"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02</a:t>
              </a:r>
              <a:endParaRPr lang="zh-CN" altLang="en-US" sz="3600" b="1" dirty="0">
                <a:solidFill>
                  <a:schemeClr val="tx2"/>
                </a:solidFill>
                <a:latin typeface="+mn-ea"/>
              </a:endParaRPr>
            </a:p>
          </p:txBody>
        </p:sp>
      </p:grpSp>
      <p:grpSp>
        <p:nvGrpSpPr>
          <p:cNvPr id="24" name="组合 23"/>
          <p:cNvGrpSpPr/>
          <p:nvPr/>
        </p:nvGrpSpPr>
        <p:grpSpPr>
          <a:xfrm>
            <a:off x="5572954" y="2444986"/>
            <a:ext cx="1904916" cy="2288315"/>
            <a:chOff x="5572954" y="2139702"/>
            <a:chExt cx="1904916" cy="2288315"/>
          </a:xfrm>
        </p:grpSpPr>
        <p:sp>
          <p:nvSpPr>
            <p:cNvPr id="26" name="Text Box 16"/>
            <p:cNvSpPr txBox="1">
              <a:spLocks noChangeArrowheads="1"/>
            </p:cNvSpPr>
            <p:nvPr/>
          </p:nvSpPr>
          <p:spPr bwMode="auto">
            <a:xfrm>
              <a:off x="5572954" y="2784490"/>
              <a:ext cx="1820608" cy="1643527"/>
            </a:xfrm>
            <a:prstGeom prst="rect">
              <a:avLst/>
            </a:prstGeom>
            <a:noFill/>
            <a:ln w="9525">
              <a:noFill/>
              <a:miter lim="800000"/>
            </a:ln>
            <a:effectLst/>
          </p:spPr>
          <p:txBody>
            <a:bodyPr wrap="square">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点击输入文本内容点击输入文本内容点击输入文本内容点击输入文本内容点击输入文本内容点击输入文本内容点击输入文本内容点击输入文本内容点击输入文本</a:t>
              </a:r>
              <a:endParaRPr lang="en-US" altLang="zh-CN" sz="1200" dirty="0">
                <a:solidFill>
                  <a:srgbClr val="262626"/>
                </a:solidFill>
                <a:latin typeface="微软雅黑" pitchFamily="34" charset="-122"/>
                <a:ea typeface="微软雅黑" pitchFamily="34" charset="-122"/>
              </a:endParaRPr>
            </a:p>
          </p:txBody>
        </p:sp>
        <p:sp>
          <p:nvSpPr>
            <p:cNvPr id="27" name="文本框 76"/>
            <p:cNvSpPr>
              <a:spLocks noChangeArrowheads="1"/>
            </p:cNvSpPr>
            <p:nvPr/>
          </p:nvSpPr>
          <p:spPr bwMode="auto">
            <a:xfrm>
              <a:off x="6588224" y="2139702"/>
              <a:ext cx="889646"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03</a:t>
              </a:r>
              <a:endParaRPr lang="zh-CN" altLang="en-US" sz="3600" b="1" dirty="0">
                <a:solidFill>
                  <a:schemeClr val="tx2"/>
                </a:solidFill>
                <a:latin typeface="+mn-ea"/>
              </a:endParaRPr>
            </a:p>
          </p:txBody>
        </p:sp>
      </p:grpSp>
      <p:sp>
        <p:nvSpPr>
          <p:cNvPr id="30" name="TextBox 2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par>
                                <p:cTn id="24" presetID="22" presetClass="entr" presetSubtype="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52" name="Rectangle 13" descr="FD1DDF730CE4456e89755B07FE1653D0# #Rectangle 13"/>
          <p:cNvSpPr>
            <a:spLocks noChangeArrowheads="1"/>
          </p:cNvSpPr>
          <p:nvPr/>
        </p:nvSpPr>
        <p:spPr bwMode="auto">
          <a:xfrm>
            <a:off x="1259632" y="1741953"/>
            <a:ext cx="23786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5" name="Rectangle 13" descr="FD1DDF730CE4456e89755B07FE1653D0# #Rectangle 13"/>
          <p:cNvSpPr>
            <a:spLocks noChangeArrowheads="1"/>
          </p:cNvSpPr>
          <p:nvPr/>
        </p:nvSpPr>
        <p:spPr bwMode="auto">
          <a:xfrm>
            <a:off x="1259632" y="3365579"/>
            <a:ext cx="23786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1259632" y="136146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点击输入标题文本</a:t>
            </a:r>
          </a:p>
        </p:txBody>
      </p:sp>
      <p:sp>
        <p:nvSpPr>
          <p:cNvPr id="57" name="TextBox 56"/>
          <p:cNvSpPr txBox="1"/>
          <p:nvPr/>
        </p:nvSpPr>
        <p:spPr>
          <a:xfrm>
            <a:off x="1259632" y="299568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点击输入标题文本</a:t>
            </a:r>
          </a:p>
        </p:txBody>
      </p:sp>
      <p:sp>
        <p:nvSpPr>
          <p:cNvPr id="58"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6156176" y="216227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点击输入标题文本</a:t>
            </a:r>
          </a:p>
        </p:txBody>
      </p:sp>
      <p:grpSp>
        <p:nvGrpSpPr>
          <p:cNvPr id="60" name="组合 59"/>
          <p:cNvGrpSpPr/>
          <p:nvPr/>
        </p:nvGrpSpPr>
        <p:grpSpPr>
          <a:xfrm>
            <a:off x="3464073" y="984848"/>
            <a:ext cx="1354818" cy="1354818"/>
            <a:chOff x="1369994" y="2067694"/>
            <a:chExt cx="1584176" cy="1584176"/>
          </a:xfrm>
        </p:grpSpPr>
        <p:sp>
          <p:nvSpPr>
            <p:cNvPr id="61" name="菱形 60"/>
            <p:cNvSpPr/>
            <p:nvPr/>
          </p:nvSpPr>
          <p:spPr>
            <a:xfrm>
              <a:off x="1369994"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itchFamily="34" charset="-122"/>
                <a:ea typeface="微软雅黑" pitchFamily="34" charset="-122"/>
              </a:endParaRPr>
            </a:p>
          </p:txBody>
        </p:sp>
        <p:sp>
          <p:nvSpPr>
            <p:cNvPr id="62" name="TextBox 61"/>
            <p:cNvSpPr txBox="1"/>
            <p:nvPr/>
          </p:nvSpPr>
          <p:spPr>
            <a:xfrm flipH="1">
              <a:off x="1634258" y="2679842"/>
              <a:ext cx="1055648" cy="359881"/>
            </a:xfrm>
            <a:prstGeom prst="rect">
              <a:avLst/>
            </a:prstGeom>
            <a:noFill/>
          </p:spPr>
          <p:txBody>
            <a:bodyPr wrap="none" rtlCol="0">
              <a:spAutoFit/>
            </a:bodyPr>
            <a:lstStyle/>
            <a:p>
              <a:r>
                <a:rPr lang="zh-CN" altLang="en-US" sz="1400" b="1" dirty="0">
                  <a:solidFill>
                    <a:schemeClr val="bg1"/>
                  </a:solidFill>
                  <a:latin typeface="微软雅黑" pitchFamily="34" charset="-122"/>
                  <a:ea typeface="微软雅黑" pitchFamily="34" charset="-122"/>
                </a:rPr>
                <a:t>输入文本</a:t>
              </a:r>
            </a:p>
          </p:txBody>
        </p:sp>
      </p:grpSp>
      <p:grpSp>
        <p:nvGrpSpPr>
          <p:cNvPr id="63" name="组合 62"/>
          <p:cNvGrpSpPr/>
          <p:nvPr/>
        </p:nvGrpSpPr>
        <p:grpSpPr>
          <a:xfrm>
            <a:off x="4269495" y="1801490"/>
            <a:ext cx="1354818" cy="1354818"/>
            <a:chOff x="3029144" y="1491630"/>
            <a:chExt cx="1584176" cy="1584176"/>
          </a:xfrm>
          <a:solidFill>
            <a:schemeClr val="accent1">
              <a:lumMod val="75000"/>
            </a:schemeClr>
          </a:solidFill>
        </p:grpSpPr>
        <p:sp>
          <p:nvSpPr>
            <p:cNvPr id="64" name="菱形 63"/>
            <p:cNvSpPr/>
            <p:nvPr/>
          </p:nvSpPr>
          <p:spPr>
            <a:xfrm>
              <a:off x="3029144"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65" name="TextBox 64"/>
            <p:cNvSpPr txBox="1"/>
            <p:nvPr/>
          </p:nvSpPr>
          <p:spPr>
            <a:xfrm flipH="1">
              <a:off x="3319581" y="2103778"/>
              <a:ext cx="1055648" cy="359881"/>
            </a:xfrm>
            <a:prstGeom prst="rect">
              <a:avLst/>
            </a:prstGeom>
            <a:noFill/>
          </p:spPr>
          <p:txBody>
            <a:bodyPr wrap="none" rtlCol="0">
              <a:spAutoFit/>
            </a:bodyPr>
            <a:lstStyle/>
            <a:p>
              <a:r>
                <a:rPr lang="zh-CN" altLang="en-US" sz="1400" b="1" dirty="0">
                  <a:solidFill>
                    <a:schemeClr val="bg1"/>
                  </a:solidFill>
                  <a:latin typeface="微软雅黑" pitchFamily="34" charset="-122"/>
                  <a:ea typeface="微软雅黑" pitchFamily="34" charset="-122"/>
                </a:rPr>
                <a:t>输入文本</a:t>
              </a:r>
            </a:p>
          </p:txBody>
        </p:sp>
      </p:grpSp>
      <p:grpSp>
        <p:nvGrpSpPr>
          <p:cNvPr id="66" name="组合 65"/>
          <p:cNvGrpSpPr/>
          <p:nvPr/>
        </p:nvGrpSpPr>
        <p:grpSpPr>
          <a:xfrm>
            <a:off x="3464073" y="2618132"/>
            <a:ext cx="1354818" cy="1354818"/>
            <a:chOff x="4577170" y="2067694"/>
            <a:chExt cx="1584176" cy="1584176"/>
          </a:xfrm>
        </p:grpSpPr>
        <p:sp>
          <p:nvSpPr>
            <p:cNvPr id="67" name="菱形 66"/>
            <p:cNvSpPr/>
            <p:nvPr/>
          </p:nvSpPr>
          <p:spPr>
            <a:xfrm>
              <a:off x="4577170"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68" name="TextBox 67"/>
            <p:cNvSpPr txBox="1"/>
            <p:nvPr/>
          </p:nvSpPr>
          <p:spPr>
            <a:xfrm flipH="1">
              <a:off x="4841434" y="2679842"/>
              <a:ext cx="1055648" cy="359881"/>
            </a:xfrm>
            <a:prstGeom prst="rect">
              <a:avLst/>
            </a:prstGeom>
            <a:noFill/>
          </p:spPr>
          <p:txBody>
            <a:bodyPr wrap="none" rtlCol="0">
              <a:spAutoFit/>
            </a:bodyPr>
            <a:lstStyle/>
            <a:p>
              <a:r>
                <a:rPr lang="zh-CN" altLang="en-US" sz="1400" b="1" dirty="0">
                  <a:solidFill>
                    <a:schemeClr val="bg1"/>
                  </a:solidFill>
                  <a:latin typeface="微软雅黑" pitchFamily="34" charset="-122"/>
                  <a:ea typeface="微软雅黑" pitchFamily="34" charset="-122"/>
                </a:rPr>
                <a:t>输入文本</a:t>
              </a:r>
            </a:p>
          </p:txBody>
        </p:sp>
      </p:grpSp>
      <p:grpSp>
        <p:nvGrpSpPr>
          <p:cNvPr id="69" name="组合 68"/>
          <p:cNvGrpSpPr/>
          <p:nvPr/>
        </p:nvGrpSpPr>
        <p:grpSpPr>
          <a:xfrm>
            <a:off x="4269495" y="3434775"/>
            <a:ext cx="1354818" cy="1354818"/>
            <a:chOff x="6145277" y="1491630"/>
            <a:chExt cx="1584176" cy="1584176"/>
          </a:xfrm>
          <a:solidFill>
            <a:schemeClr val="tx1">
              <a:lumMod val="50000"/>
              <a:lumOff val="50000"/>
            </a:schemeClr>
          </a:solidFill>
        </p:grpSpPr>
        <p:sp>
          <p:nvSpPr>
            <p:cNvPr id="70" name="菱形 69"/>
            <p:cNvSpPr/>
            <p:nvPr/>
          </p:nvSpPr>
          <p:spPr>
            <a:xfrm>
              <a:off x="6145277"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itchFamily="34" charset="-122"/>
                <a:ea typeface="微软雅黑" pitchFamily="34"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zh-CN" altLang="en-US" sz="1400" b="1" dirty="0">
                  <a:solidFill>
                    <a:schemeClr val="bg1"/>
                  </a:solidFill>
                  <a:latin typeface="微软雅黑" pitchFamily="34" charset="-122"/>
                  <a:ea typeface="微软雅黑" pitchFamily="34" charset="-122"/>
                </a:rPr>
                <a:t>输入文本</a:t>
              </a:r>
            </a:p>
          </p:txBody>
        </p:sp>
      </p:grpSp>
      <p:cxnSp>
        <p:nvCxnSpPr>
          <p:cNvPr id="72" name="直接连接符 71"/>
          <p:cNvCxnSpPr>
            <a:stCxn id="61" idx="1"/>
          </p:cNvCxnSpPr>
          <p:nvPr/>
        </p:nvCxnSpPr>
        <p:spPr>
          <a:xfrm flipH="1">
            <a:off x="1259632" y="1662257"/>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2" y="3295541"/>
            <a:ext cx="220444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3" y="2478899"/>
            <a:ext cx="224015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3" y="4112184"/>
            <a:ext cx="226005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77" name="TextBox 76"/>
          <p:cNvSpPr txBox="1"/>
          <p:nvPr/>
        </p:nvSpPr>
        <p:spPr>
          <a:xfrm>
            <a:off x="6156176" y="379295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点击输入标题文本</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anim calcmode="lin" valueType="num">
                                      <p:cBhvr>
                                        <p:cTn id="17" dur="500" fill="hold"/>
                                        <p:tgtEl>
                                          <p:spTgt spid="56"/>
                                        </p:tgtEl>
                                        <p:attrNameLst>
                                          <p:attrName>ppt_x</p:attrName>
                                        </p:attrNameLst>
                                      </p:cBhvr>
                                      <p:tavLst>
                                        <p:tav tm="0">
                                          <p:val>
                                            <p:strVal val="#ppt_x"/>
                                          </p:val>
                                        </p:tav>
                                        <p:tav tm="100000">
                                          <p:val>
                                            <p:strVal val="#ppt_x"/>
                                          </p:val>
                                        </p:tav>
                                      </p:tavLst>
                                    </p:anim>
                                    <p:anim calcmode="lin" valueType="num">
                                      <p:cBhvr>
                                        <p:cTn id="18" dur="5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anim calcmode="lin" valueType="num">
                                      <p:cBhvr>
                                        <p:cTn id="22" dur="500" fill="hold"/>
                                        <p:tgtEl>
                                          <p:spTgt spid="52"/>
                                        </p:tgtEl>
                                        <p:attrNameLst>
                                          <p:attrName>ppt_x</p:attrName>
                                        </p:attrNameLst>
                                      </p:cBhvr>
                                      <p:tavLst>
                                        <p:tav tm="0">
                                          <p:val>
                                            <p:strVal val="#ppt_x"/>
                                          </p:val>
                                        </p:tav>
                                        <p:tav tm="100000">
                                          <p:val>
                                            <p:strVal val="#ppt_x"/>
                                          </p:val>
                                        </p:tav>
                                      </p:tavLst>
                                    </p:anim>
                                    <p:anim calcmode="lin" valueType="num">
                                      <p:cBhvr>
                                        <p:cTn id="23" dur="5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anim calcmode="lin" valueType="num">
                                      <p:cBhvr>
                                        <p:cTn id="37" dur="500" fill="hold"/>
                                        <p:tgtEl>
                                          <p:spTgt spid="59"/>
                                        </p:tgtEl>
                                        <p:attrNameLst>
                                          <p:attrName>ppt_x</p:attrName>
                                        </p:attrNameLst>
                                      </p:cBhvr>
                                      <p:tavLst>
                                        <p:tav tm="0">
                                          <p:val>
                                            <p:strVal val="#ppt_x"/>
                                          </p:val>
                                        </p:tav>
                                        <p:tav tm="100000">
                                          <p:val>
                                            <p:strVal val="#ppt_x"/>
                                          </p:val>
                                        </p:tav>
                                      </p:tavLst>
                                    </p:anim>
                                    <p:anim calcmode="lin" valueType="num">
                                      <p:cBhvr>
                                        <p:cTn id="38" dur="5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anim calcmode="lin" valueType="num">
                                      <p:cBhvr>
                                        <p:cTn id="42" dur="500" fill="hold"/>
                                        <p:tgtEl>
                                          <p:spTgt spid="58"/>
                                        </p:tgtEl>
                                        <p:attrNameLst>
                                          <p:attrName>ppt_x</p:attrName>
                                        </p:attrNameLst>
                                      </p:cBhvr>
                                      <p:tavLst>
                                        <p:tav tm="0">
                                          <p:val>
                                            <p:strVal val="#ppt_x"/>
                                          </p:val>
                                        </p:tav>
                                        <p:tav tm="100000">
                                          <p:val>
                                            <p:strVal val="#ppt_x"/>
                                          </p:val>
                                        </p:tav>
                                      </p:tavLst>
                                    </p:anim>
                                    <p:anim calcmode="lin" valueType="num">
                                      <p:cBhvr>
                                        <p:cTn id="43" dur="5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4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500"/>
                                        <p:tgtEl>
                                          <p:spTgt spid="57"/>
                                        </p:tgtEl>
                                      </p:cBhvr>
                                    </p:animEffect>
                                    <p:anim calcmode="lin" valueType="num">
                                      <p:cBhvr>
                                        <p:cTn id="57" dur="500" fill="hold"/>
                                        <p:tgtEl>
                                          <p:spTgt spid="57"/>
                                        </p:tgtEl>
                                        <p:attrNameLst>
                                          <p:attrName>ppt_x</p:attrName>
                                        </p:attrNameLst>
                                      </p:cBhvr>
                                      <p:tavLst>
                                        <p:tav tm="0">
                                          <p:val>
                                            <p:strVal val="#ppt_x"/>
                                          </p:val>
                                        </p:tav>
                                        <p:tav tm="100000">
                                          <p:val>
                                            <p:strVal val="#ppt_x"/>
                                          </p:val>
                                        </p:tav>
                                      </p:tavLst>
                                    </p:anim>
                                    <p:anim calcmode="lin" valueType="num">
                                      <p:cBhvr>
                                        <p:cTn id="58" dur="5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anim calcmode="lin" valueType="num">
                                      <p:cBhvr>
                                        <p:cTn id="62" dur="500" fill="hold"/>
                                        <p:tgtEl>
                                          <p:spTgt spid="55"/>
                                        </p:tgtEl>
                                        <p:attrNameLst>
                                          <p:attrName>ppt_x</p:attrName>
                                        </p:attrNameLst>
                                      </p:cBhvr>
                                      <p:tavLst>
                                        <p:tav tm="0">
                                          <p:val>
                                            <p:strVal val="#ppt_x"/>
                                          </p:val>
                                        </p:tav>
                                        <p:tav tm="100000">
                                          <p:val>
                                            <p:strVal val="#ppt_x"/>
                                          </p:val>
                                        </p:tav>
                                      </p:tavLst>
                                    </p:anim>
                                    <p:anim calcmode="lin" valueType="num">
                                      <p:cBhvr>
                                        <p:cTn id="63" dur="5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55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anim calcmode="lin" valueType="num">
                                      <p:cBhvr>
                                        <p:cTn id="77" dur="500" fill="hold"/>
                                        <p:tgtEl>
                                          <p:spTgt spid="77"/>
                                        </p:tgtEl>
                                        <p:attrNameLst>
                                          <p:attrName>ppt_x</p:attrName>
                                        </p:attrNameLst>
                                      </p:cBhvr>
                                      <p:tavLst>
                                        <p:tav tm="0">
                                          <p:val>
                                            <p:strVal val="#ppt_x"/>
                                          </p:val>
                                        </p:tav>
                                        <p:tav tm="100000">
                                          <p:val>
                                            <p:strVal val="#ppt_x"/>
                                          </p:val>
                                        </p:tav>
                                      </p:tavLst>
                                    </p:anim>
                                    <p:anim calcmode="lin" valueType="num">
                                      <p:cBhvr>
                                        <p:cTn id="78" dur="5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anim calcmode="lin" valueType="num">
                                      <p:cBhvr>
                                        <p:cTn id="82" dur="500" fill="hold"/>
                                        <p:tgtEl>
                                          <p:spTgt spid="76"/>
                                        </p:tgtEl>
                                        <p:attrNameLst>
                                          <p:attrName>ppt_x</p:attrName>
                                        </p:attrNameLst>
                                      </p:cBhvr>
                                      <p:tavLst>
                                        <p:tav tm="0">
                                          <p:val>
                                            <p:strVal val="#ppt_x"/>
                                          </p:val>
                                        </p:tav>
                                        <p:tav tm="100000">
                                          <p:val>
                                            <p:strVal val="#ppt_x"/>
                                          </p:val>
                                        </p:tav>
                                      </p:tavLst>
                                    </p:anim>
                                    <p:anim calcmode="lin" valueType="num">
                                      <p:cBhvr>
                                        <p:cTn id="83"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
          <p:cNvSpPr>
            <a:spLocks noChangeArrowheads="1"/>
          </p:cNvSpPr>
          <p:nvPr/>
        </p:nvSpPr>
        <p:spPr bwMode="auto">
          <a:xfrm>
            <a:off x="4243170" y="920046"/>
            <a:ext cx="956779" cy="970953"/>
          </a:xfrm>
          <a:prstGeom prst="ellipse">
            <a:avLst/>
          </a:prstGeom>
          <a:solidFill>
            <a:schemeClr val="bg2"/>
          </a:solidFill>
          <a:ln w="12700">
            <a:noFill/>
            <a:rou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5" name="Oval 4"/>
          <p:cNvSpPr>
            <a:spLocks noChangeArrowheads="1"/>
          </p:cNvSpPr>
          <p:nvPr/>
        </p:nvSpPr>
        <p:spPr bwMode="auto">
          <a:xfrm>
            <a:off x="4244494" y="915566"/>
            <a:ext cx="956779" cy="970953"/>
          </a:xfrm>
          <a:prstGeom prst="ellipse">
            <a:avLst/>
          </a:prstGeom>
          <a:solidFill>
            <a:schemeClr val="tx2"/>
          </a:solidFill>
          <a:ln w="12700">
            <a:noFill/>
            <a:rou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3179138" y="1359001"/>
            <a:ext cx="1308991" cy="1328384"/>
          </a:xfrm>
          <a:prstGeom prst="ellipse">
            <a:avLst/>
          </a:prstGeom>
          <a:solidFill>
            <a:schemeClr val="bg2"/>
          </a:solidFill>
          <a:ln w="12700">
            <a:solidFill>
              <a:srgbClr val="F5F5F5"/>
            </a:solidFill>
            <a:rou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3179138" y="1755659"/>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tx2"/>
          </a:solidFill>
          <a:ln w="12700">
            <a:solidFill>
              <a:srgbClr val="F5F5F5"/>
            </a:solidFill>
            <a:rou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1944377" y="1969117"/>
            <a:ext cx="1613309" cy="1637424"/>
          </a:xfrm>
          <a:prstGeom prst="ellipse">
            <a:avLst/>
          </a:prstGeom>
          <a:solidFill>
            <a:schemeClr val="bg2"/>
          </a:solidFill>
          <a:ln w="12700">
            <a:solidFill>
              <a:srgbClr val="F5F5F5"/>
            </a:solidFill>
            <a:rou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1944377" y="2774084"/>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tx2"/>
          </a:solidFill>
          <a:ln w="12700">
            <a:solidFill>
              <a:srgbClr val="F5F5F5"/>
            </a:solidFill>
            <a:rou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486383" y="2752805"/>
            <a:ext cx="1980161" cy="2009761"/>
          </a:xfrm>
          <a:prstGeom prst="ellipse">
            <a:avLst/>
          </a:prstGeom>
          <a:solidFill>
            <a:schemeClr val="bg2"/>
          </a:solidFill>
          <a:ln w="12700">
            <a:solidFill>
              <a:srgbClr val="F5F5F5"/>
            </a:solidFill>
            <a:rou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656986" y="4321575"/>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tx2"/>
          </a:solidFill>
          <a:ln w="12700">
            <a:solidFill>
              <a:srgbClr val="F5F5F5"/>
            </a:solidFill>
            <a:rou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840250" y="3551980"/>
            <a:ext cx="1274219" cy="411409"/>
          </a:xfrm>
          <a:prstGeom prst="rect">
            <a:avLst/>
          </a:prstGeom>
          <a:noFill/>
        </p:spPr>
        <p:txBody>
          <a:bodyPr wrap="none" lIns="72148" tIns="36075" rIns="72148" bIns="36075" rtlCol="0" anchor="ctr">
            <a:spAutoFit/>
          </a:bodyPr>
          <a:lstStyle/>
          <a:p>
            <a:r>
              <a:rPr lang="zh-CN" altLang="en-US" sz="2200" dirty="0">
                <a:solidFill>
                  <a:schemeClr val="bg1"/>
                </a:solidFill>
                <a:latin typeface="微软雅黑" pitchFamily="34" charset="-122"/>
                <a:ea typeface="微软雅黑" pitchFamily="34" charset="-122"/>
              </a:rPr>
              <a:t>添加文字</a:t>
            </a:r>
          </a:p>
        </p:txBody>
      </p:sp>
      <p:sp>
        <p:nvSpPr>
          <p:cNvPr id="55" name="TextBox 54"/>
          <p:cNvSpPr txBox="1"/>
          <p:nvPr/>
        </p:nvSpPr>
        <p:spPr>
          <a:xfrm>
            <a:off x="2201842" y="2296334"/>
            <a:ext cx="1120331" cy="365242"/>
          </a:xfrm>
          <a:prstGeom prst="rect">
            <a:avLst/>
          </a:prstGeom>
          <a:noFill/>
        </p:spPr>
        <p:txBody>
          <a:bodyPr wrap="none" lIns="72148" tIns="36075" rIns="72148" bIns="36075" rtlCol="0" anchor="ctr">
            <a:spAutoFit/>
          </a:bodyPr>
          <a:lstStyle/>
          <a:p>
            <a:r>
              <a:rPr lang="zh-CN" altLang="en-US" sz="1900" dirty="0">
                <a:solidFill>
                  <a:schemeClr val="bg1"/>
                </a:solidFill>
                <a:latin typeface="微软雅黑" pitchFamily="34" charset="-122"/>
                <a:ea typeface="微软雅黑" pitchFamily="34" charset="-122"/>
              </a:rPr>
              <a:t>添加文字</a:t>
            </a:r>
          </a:p>
        </p:txBody>
      </p:sp>
      <p:sp>
        <p:nvSpPr>
          <p:cNvPr id="56" name="TextBox 55"/>
          <p:cNvSpPr txBox="1"/>
          <p:nvPr/>
        </p:nvSpPr>
        <p:spPr>
          <a:xfrm>
            <a:off x="3358485" y="1862706"/>
            <a:ext cx="1068555" cy="349810"/>
          </a:xfrm>
          <a:prstGeom prst="rect">
            <a:avLst/>
          </a:prstGeom>
          <a:noFill/>
        </p:spPr>
        <p:txBody>
          <a:bodyPr wrap="none" lIns="72148" tIns="36075" rIns="72148" bIns="3607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57" name="直接连接符 56"/>
          <p:cNvCxnSpPr/>
          <p:nvPr/>
        </p:nvCxnSpPr>
        <p:spPr>
          <a:xfrm>
            <a:off x="4722884" y="1540389"/>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3824870" y="2272324"/>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2713996" y="3106242"/>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1476463" y="3975013"/>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5630192" y="3757685"/>
            <a:ext cx="326228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5630192" y="2902265"/>
            <a:ext cx="326228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5630192" y="2046846"/>
            <a:ext cx="326228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4" name="TextBox 63"/>
          <p:cNvSpPr txBox="1"/>
          <p:nvPr/>
        </p:nvSpPr>
        <p:spPr>
          <a:xfrm>
            <a:off x="5630192" y="1355868"/>
            <a:ext cx="3262288" cy="552986"/>
          </a:xfrm>
          <a:prstGeom prst="rect">
            <a:avLst/>
          </a:prstGeom>
          <a:noFill/>
        </p:spPr>
        <p:txBody>
          <a:bodyPr wrap="square" lIns="72148" tIns="36075" rIns="72148" bIns="36075" rtlCol="0">
            <a:spAutoFit/>
          </a:bodyPr>
          <a:lstStyle/>
          <a:p>
            <a:pP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5" name="TextBox 64"/>
          <p:cNvSpPr txBox="1"/>
          <p:nvPr/>
        </p:nvSpPr>
        <p:spPr>
          <a:xfrm>
            <a:off x="4328273" y="1276773"/>
            <a:ext cx="760938" cy="257499"/>
          </a:xfrm>
          <a:prstGeom prst="rect">
            <a:avLst/>
          </a:prstGeom>
          <a:noFill/>
        </p:spPr>
        <p:txBody>
          <a:bodyPr wrap="none" lIns="72148" tIns="36075" rIns="72148" bIns="36075" rtlCol="0" anchor="ctr">
            <a:spAutoFit/>
          </a:bodyPr>
          <a:lstStyle/>
          <a:p>
            <a:r>
              <a:rPr lang="zh-CN" altLang="en-US" sz="1200" dirty="0">
                <a:solidFill>
                  <a:schemeClr val="bg1"/>
                </a:solidFill>
                <a:latin typeface="微软雅黑" pitchFamily="34" charset="-122"/>
                <a:ea typeface="微软雅黑" pitchFamily="34" charset="-122"/>
              </a:rPr>
              <a:t>添加文字</a:t>
            </a:r>
          </a:p>
        </p:txBody>
      </p:sp>
      <p:sp>
        <p:nvSpPr>
          <p:cNvPr id="25" name="TextBox 2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42000">
                                          <p:cBhvr additive="base">
                                            <p:cTn id="7" dur="500" fill="hold"/>
                                            <p:tgtEl>
                                              <p:spTgt spid="4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42000">
                                          <p:cBhvr additive="base">
                                            <p:cTn id="11"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14:bounceEnd="42000">
                                          <p:cBhvr additive="base">
                                            <p:cTn id="15"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14:bounceEnd="42000">
                                          <p:cBhvr additive="base">
                                            <p:cTn id="19"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anim calcmode="lin" valueType="num">
                                          <p:cBhvr>
                                            <p:cTn id="29" dur="500" fill="hold"/>
                                            <p:tgtEl>
                                              <p:spTgt spid="54"/>
                                            </p:tgtEl>
                                            <p:attrNameLst>
                                              <p:attrName>ppt_x</p:attrName>
                                            </p:attrNameLst>
                                          </p:cBhvr>
                                          <p:tavLst>
                                            <p:tav tm="0">
                                              <p:val>
                                                <p:strVal val="#ppt_x"/>
                                              </p:val>
                                            </p:tav>
                                            <p:tav tm="100000">
                                              <p:val>
                                                <p:strVal val="#ppt_x"/>
                                              </p:val>
                                            </p:tav>
                                          </p:tavLst>
                                        </p:anim>
                                        <p:anim calcmode="lin" valueType="num">
                                          <p:cBhvr>
                                            <p:cTn id="30" dur="5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anim calcmode="lin" valueType="num">
                                          <p:cBhvr>
                                            <p:cTn id="47" dur="500" fill="hold"/>
                                            <p:tgtEl>
                                              <p:spTgt spid="55"/>
                                            </p:tgtEl>
                                            <p:attrNameLst>
                                              <p:attrName>ppt_x</p:attrName>
                                            </p:attrNameLst>
                                          </p:cBhvr>
                                          <p:tavLst>
                                            <p:tav tm="0">
                                              <p:val>
                                                <p:strVal val="#ppt_x"/>
                                              </p:val>
                                            </p:tav>
                                            <p:tav tm="100000">
                                              <p:val>
                                                <p:strVal val="#ppt_x"/>
                                              </p:val>
                                            </p:tav>
                                          </p:tavLst>
                                        </p:anim>
                                        <p:anim calcmode="lin" valueType="num">
                                          <p:cBhvr>
                                            <p:cTn id="48" dur="5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anim calcmode="lin" valueType="num">
                                          <p:cBhvr>
                                            <p:cTn id="65" dur="500" fill="hold"/>
                                            <p:tgtEl>
                                              <p:spTgt spid="56"/>
                                            </p:tgtEl>
                                            <p:attrNameLst>
                                              <p:attrName>ppt_x</p:attrName>
                                            </p:attrNameLst>
                                          </p:cBhvr>
                                          <p:tavLst>
                                            <p:tav tm="0">
                                              <p:val>
                                                <p:strVal val="#ppt_x"/>
                                              </p:val>
                                            </p:tav>
                                            <p:tav tm="100000">
                                              <p:val>
                                                <p:strVal val="#ppt_x"/>
                                              </p:val>
                                            </p:tav>
                                          </p:tavLst>
                                        </p:anim>
                                        <p:anim calcmode="lin" valueType="num">
                                          <p:cBhvr>
                                            <p:cTn id="66" dur="5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55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65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70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80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anim calcmode="lin" valueType="num">
                                          <p:cBhvr>
                                            <p:cTn id="29" dur="500" fill="hold"/>
                                            <p:tgtEl>
                                              <p:spTgt spid="54"/>
                                            </p:tgtEl>
                                            <p:attrNameLst>
                                              <p:attrName>ppt_x</p:attrName>
                                            </p:attrNameLst>
                                          </p:cBhvr>
                                          <p:tavLst>
                                            <p:tav tm="0">
                                              <p:val>
                                                <p:strVal val="#ppt_x"/>
                                              </p:val>
                                            </p:tav>
                                            <p:tav tm="100000">
                                              <p:val>
                                                <p:strVal val="#ppt_x"/>
                                              </p:val>
                                            </p:tav>
                                          </p:tavLst>
                                        </p:anim>
                                        <p:anim calcmode="lin" valueType="num">
                                          <p:cBhvr>
                                            <p:cTn id="30" dur="5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anim calcmode="lin" valueType="num">
                                          <p:cBhvr>
                                            <p:cTn id="47" dur="500" fill="hold"/>
                                            <p:tgtEl>
                                              <p:spTgt spid="55"/>
                                            </p:tgtEl>
                                            <p:attrNameLst>
                                              <p:attrName>ppt_x</p:attrName>
                                            </p:attrNameLst>
                                          </p:cBhvr>
                                          <p:tavLst>
                                            <p:tav tm="0">
                                              <p:val>
                                                <p:strVal val="#ppt_x"/>
                                              </p:val>
                                            </p:tav>
                                            <p:tav tm="100000">
                                              <p:val>
                                                <p:strVal val="#ppt_x"/>
                                              </p:val>
                                            </p:tav>
                                          </p:tavLst>
                                        </p:anim>
                                        <p:anim calcmode="lin" valueType="num">
                                          <p:cBhvr>
                                            <p:cTn id="48" dur="5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anim calcmode="lin" valueType="num">
                                          <p:cBhvr>
                                            <p:cTn id="65" dur="500" fill="hold"/>
                                            <p:tgtEl>
                                              <p:spTgt spid="56"/>
                                            </p:tgtEl>
                                            <p:attrNameLst>
                                              <p:attrName>ppt_x</p:attrName>
                                            </p:attrNameLst>
                                          </p:cBhvr>
                                          <p:tavLst>
                                            <p:tav tm="0">
                                              <p:val>
                                                <p:strVal val="#ppt_x"/>
                                              </p:val>
                                            </p:tav>
                                            <p:tav tm="100000">
                                              <p:val>
                                                <p:strVal val="#ppt_x"/>
                                              </p:val>
                                            </p:tav>
                                          </p:tavLst>
                                        </p:anim>
                                        <p:anim calcmode="lin" valueType="num">
                                          <p:cBhvr>
                                            <p:cTn id="66" dur="5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55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65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70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80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807074" y="148387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1</a:t>
            </a:r>
            <a:endParaRPr lang="zh-CN" altLang="en-US" sz="2700" dirty="0">
              <a:latin typeface="+mj-lt"/>
              <a:ea typeface="Arial Unicode MS" pitchFamily="34" charset="-122"/>
              <a:cs typeface="Arial Unicode MS" pitchFamily="34" charset="-122"/>
            </a:endParaRPr>
          </a:p>
        </p:txBody>
      </p:sp>
      <p:grpSp>
        <p:nvGrpSpPr>
          <p:cNvPr id="26" name="组合 25"/>
          <p:cNvGrpSpPr/>
          <p:nvPr/>
        </p:nvGrpSpPr>
        <p:grpSpPr>
          <a:xfrm>
            <a:off x="5455146" y="1483667"/>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9" name="圆角矩形 28"/>
          <p:cNvSpPr/>
          <p:nvPr/>
        </p:nvSpPr>
        <p:spPr>
          <a:xfrm>
            <a:off x="4807074" y="2183075"/>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2</a:t>
            </a:r>
            <a:endParaRPr lang="zh-CN" altLang="en-US" sz="2700" dirty="0">
              <a:latin typeface="+mj-lt"/>
              <a:ea typeface="Arial Unicode MS" pitchFamily="34" charset="-122"/>
              <a:cs typeface="Arial Unicode MS" pitchFamily="34" charset="-122"/>
            </a:endParaRPr>
          </a:p>
        </p:txBody>
      </p:sp>
      <p:grpSp>
        <p:nvGrpSpPr>
          <p:cNvPr id="30" name="组合 29"/>
          <p:cNvGrpSpPr/>
          <p:nvPr/>
        </p:nvGrpSpPr>
        <p:grpSpPr>
          <a:xfrm>
            <a:off x="5437244" y="2182869"/>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4807074" y="2871876"/>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3</a:t>
            </a:r>
            <a:endParaRPr lang="zh-CN" altLang="en-US" sz="2700" dirty="0">
              <a:latin typeface="+mj-lt"/>
              <a:ea typeface="Arial Unicode MS" pitchFamily="34" charset="-122"/>
              <a:cs typeface="Arial Unicode MS" pitchFamily="34" charset="-122"/>
            </a:endParaRPr>
          </a:p>
        </p:txBody>
      </p:sp>
      <p:grpSp>
        <p:nvGrpSpPr>
          <p:cNvPr id="56" name="组合 55"/>
          <p:cNvGrpSpPr/>
          <p:nvPr/>
        </p:nvGrpSpPr>
        <p:grpSpPr>
          <a:xfrm>
            <a:off x="5455146" y="2871667"/>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9" name="圆角矩形 58"/>
          <p:cNvSpPr/>
          <p:nvPr/>
        </p:nvSpPr>
        <p:spPr>
          <a:xfrm>
            <a:off x="4807074" y="357472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4</a:t>
            </a:r>
            <a:endParaRPr lang="zh-CN" altLang="en-US" sz="2700" dirty="0">
              <a:latin typeface="+mj-lt"/>
              <a:ea typeface="Arial Unicode MS" pitchFamily="34" charset="-122"/>
              <a:cs typeface="Arial Unicode MS" pitchFamily="34" charset="-122"/>
            </a:endParaRPr>
          </a:p>
        </p:txBody>
      </p:sp>
      <p:grpSp>
        <p:nvGrpSpPr>
          <p:cNvPr id="60" name="组合 59"/>
          <p:cNvGrpSpPr/>
          <p:nvPr/>
        </p:nvGrpSpPr>
        <p:grpSpPr>
          <a:xfrm>
            <a:off x="5455146" y="3574362"/>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63" name="圆角矩形 62"/>
          <p:cNvSpPr/>
          <p:nvPr/>
        </p:nvSpPr>
        <p:spPr>
          <a:xfrm>
            <a:off x="4807171" y="427165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5</a:t>
            </a:r>
            <a:endParaRPr lang="zh-CN" altLang="en-US" sz="2700" dirty="0">
              <a:latin typeface="+mj-lt"/>
              <a:ea typeface="Arial Unicode MS" pitchFamily="34" charset="-122"/>
              <a:cs typeface="Arial Unicode MS" pitchFamily="34" charset="-122"/>
            </a:endParaRPr>
          </a:p>
        </p:txBody>
      </p:sp>
      <p:grpSp>
        <p:nvGrpSpPr>
          <p:cNvPr id="64" name="组合 63"/>
          <p:cNvGrpSpPr/>
          <p:nvPr/>
        </p:nvGrpSpPr>
        <p:grpSpPr>
          <a:xfrm>
            <a:off x="5455146" y="4271650"/>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67" name="下箭头 66"/>
          <p:cNvSpPr/>
          <p:nvPr/>
        </p:nvSpPr>
        <p:spPr>
          <a:xfrm rot="16200000">
            <a:off x="3981641" y="3571611"/>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pic>
        <p:nvPicPr>
          <p:cNvPr id="34" name="图片 4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190"/>
            <a:ext cx="4054165" cy="51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 name="TextBox 34"/>
          <p:cNvSpPr txBox="1"/>
          <p:nvPr/>
        </p:nvSpPr>
        <p:spPr>
          <a:xfrm>
            <a:off x="4888052" y="238572"/>
            <a:ext cx="2160240" cy="954025"/>
          </a:xfrm>
          <a:prstGeom prst="rect">
            <a:avLst/>
          </a:prstGeom>
          <a:noFill/>
        </p:spPr>
        <p:txBody>
          <a:bodyPr wrap="square" lIns="91361" tIns="45679" rIns="91361" bIns="45679">
            <a:spAutoFit/>
          </a:bodyPr>
          <a:lstStyle/>
          <a:p>
            <a:pPr>
              <a:defRPr/>
            </a:pPr>
            <a:r>
              <a:rPr lang="zh-CN" altLang="en-US" sz="3200" b="1" dirty="0">
                <a:solidFill>
                  <a:schemeClr val="tx2"/>
                </a:solidFill>
                <a:latin typeface="微软雅黑" pitchFamily="34" charset="-122"/>
                <a:ea typeface="微软雅黑" pitchFamily="34" charset="-122"/>
              </a:rPr>
              <a:t>目录</a:t>
            </a:r>
            <a:endParaRPr lang="en-US" altLang="zh-CN" sz="3200" b="1" dirty="0">
              <a:solidFill>
                <a:schemeClr val="tx2"/>
              </a:solidFill>
              <a:latin typeface="微软雅黑" pitchFamily="34" charset="-122"/>
              <a:ea typeface="微软雅黑" pitchFamily="34" charset="-122"/>
            </a:endParaRPr>
          </a:p>
          <a:p>
            <a:pPr>
              <a:defRPr/>
            </a:pPr>
            <a:r>
              <a:rPr lang="en-US" altLang="zh-CN" sz="2200" b="1" dirty="0">
                <a:solidFill>
                  <a:schemeClr val="tx2"/>
                </a:solidFill>
                <a:latin typeface="微软雅黑" pitchFamily="34" charset="-122"/>
                <a:ea typeface="微软雅黑" pitchFamily="34" charset="-122"/>
              </a:rPr>
              <a:t>CONTENTS</a:t>
            </a:r>
            <a:endParaRPr lang="zh-CN" altLang="en-US" sz="2200" b="1" dirty="0">
              <a:solidFill>
                <a:schemeClr val="tx2"/>
              </a:solidFill>
              <a:latin typeface="微软雅黑" pitchFamily="34" charset="-122"/>
              <a:ea typeface="微软雅黑" pitchFamily="34" charset="-122"/>
            </a:endParaRPr>
          </a:p>
        </p:txBody>
      </p:sp>
      <p:sp>
        <p:nvSpPr>
          <p:cNvPr id="36" name="任意多边形 24"/>
          <p:cNvSpPr/>
          <p:nvPr/>
        </p:nvSpPr>
        <p:spPr bwMode="auto">
          <a:xfrm>
            <a:off x="2859901" y="4074224"/>
            <a:ext cx="603165" cy="1069273"/>
          </a:xfrm>
          <a:custGeom>
            <a:avLst/>
            <a:gdLst>
              <a:gd name="T0" fmla="*/ 738765 w 1691134"/>
              <a:gd name="T1" fmla="*/ 0 h 2997200"/>
              <a:gd name="T2" fmla="*/ 1691134 w 1691134"/>
              <a:gd name="T3" fmla="*/ 0 h 2997200"/>
              <a:gd name="T4" fmla="*/ 1056757 w 1691134"/>
              <a:gd name="T5" fmla="*/ 2997200 h 2997200"/>
              <a:gd name="T6" fmla="*/ 0 w 1691134"/>
              <a:gd name="T7" fmla="*/ 2997200 h 2997200"/>
              <a:gd name="T8" fmla="*/ 738765 w 1691134"/>
              <a:gd name="T9" fmla="*/ 0 h 2997200"/>
              <a:gd name="T10" fmla="*/ 0 60000 65536"/>
              <a:gd name="T11" fmla="*/ 0 60000 65536"/>
              <a:gd name="T12" fmla="*/ 0 60000 65536"/>
              <a:gd name="T13" fmla="*/ 0 60000 65536"/>
              <a:gd name="T14" fmla="*/ 0 60000 65536"/>
              <a:gd name="T15" fmla="*/ 0 w 1691134"/>
              <a:gd name="T16" fmla="*/ 0 h 2997200"/>
              <a:gd name="T17" fmla="*/ 1691134 w 1691134"/>
              <a:gd name="T18" fmla="*/ 2997200 h 2997200"/>
            </a:gdLst>
            <a:ahLst/>
            <a:cxnLst>
              <a:cxn ang="T10">
                <a:pos x="T0" y="T1"/>
              </a:cxn>
              <a:cxn ang="T11">
                <a:pos x="T2" y="T3"/>
              </a:cxn>
              <a:cxn ang="T12">
                <a:pos x="T4" y="T5"/>
              </a:cxn>
              <a:cxn ang="T13">
                <a:pos x="T6" y="T7"/>
              </a:cxn>
              <a:cxn ang="T14">
                <a:pos x="T8" y="T9"/>
              </a:cxn>
            </a:cxnLst>
            <a:rect l="T15" t="T16" r="T17" b="T18"/>
            <a:pathLst>
              <a:path w="1691134" h="2997200">
                <a:moveTo>
                  <a:pt x="738765" y="0"/>
                </a:moveTo>
                <a:lnTo>
                  <a:pt x="1691134" y="0"/>
                </a:lnTo>
                <a:lnTo>
                  <a:pt x="1056757" y="2997200"/>
                </a:lnTo>
                <a:lnTo>
                  <a:pt x="0" y="2997200"/>
                </a:lnTo>
                <a:lnTo>
                  <a:pt x="738765" y="0"/>
                </a:lnTo>
                <a:close/>
              </a:path>
            </a:pathLst>
          </a:custGeom>
          <a:solidFill>
            <a:srgbClr val="595959"/>
          </a:soli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sp>
        <p:nvSpPr>
          <p:cNvPr id="37" name="任意多边形 25"/>
          <p:cNvSpPr/>
          <p:nvPr/>
        </p:nvSpPr>
        <p:spPr bwMode="auto">
          <a:xfrm>
            <a:off x="2780062" y="-32280"/>
            <a:ext cx="1359890" cy="5198868"/>
          </a:xfrm>
          <a:custGeom>
            <a:avLst/>
            <a:gdLst>
              <a:gd name="T0" fmla="*/ 1660868 w 1793367"/>
              <a:gd name="T1" fmla="*/ 0 h 6858000"/>
              <a:gd name="T2" fmla="*/ 1793367 w 1793367"/>
              <a:gd name="T3" fmla="*/ 0 h 6858000"/>
              <a:gd name="T4" fmla="*/ 132499 w 1793367"/>
              <a:gd name="T5" fmla="*/ 6858000 h 6858000"/>
              <a:gd name="T6" fmla="*/ 0 w 1793367"/>
              <a:gd name="T7" fmla="*/ 6858000 h 6858000"/>
              <a:gd name="T8" fmla="*/ 1660868 w 1793367"/>
              <a:gd name="T9" fmla="*/ 0 h 6858000"/>
              <a:gd name="T10" fmla="*/ 0 60000 65536"/>
              <a:gd name="T11" fmla="*/ 0 60000 65536"/>
              <a:gd name="T12" fmla="*/ 0 60000 65536"/>
              <a:gd name="T13" fmla="*/ 0 60000 65536"/>
              <a:gd name="T14" fmla="*/ 0 60000 65536"/>
              <a:gd name="T15" fmla="*/ 0 w 1793367"/>
              <a:gd name="T16" fmla="*/ 0 h 6858000"/>
              <a:gd name="T17" fmla="*/ 1793367 w 1793367"/>
              <a:gd name="T18" fmla="*/ 6858000 h 6858000"/>
            </a:gdLst>
            <a:ahLst/>
            <a:cxnLst>
              <a:cxn ang="T10">
                <a:pos x="T0" y="T1"/>
              </a:cxn>
              <a:cxn ang="T11">
                <a:pos x="T2" y="T3"/>
              </a:cxn>
              <a:cxn ang="T12">
                <a:pos x="T4" y="T5"/>
              </a:cxn>
              <a:cxn ang="T13">
                <a:pos x="T6" y="T7"/>
              </a:cxn>
              <a:cxn ang="T14">
                <a:pos x="T8" y="T9"/>
              </a:cxn>
            </a:cxnLst>
            <a:rect l="T15" t="T16" r="T17" b="T18"/>
            <a:pathLst>
              <a:path w="1793367" h="6858000">
                <a:moveTo>
                  <a:pt x="1660868" y="0"/>
                </a:moveTo>
                <a:lnTo>
                  <a:pt x="1793367" y="0"/>
                </a:lnTo>
                <a:lnTo>
                  <a:pt x="132499" y="6858000"/>
                </a:lnTo>
                <a:lnTo>
                  <a:pt x="0" y="6858000"/>
                </a:lnTo>
                <a:lnTo>
                  <a:pt x="1660868" y="0"/>
                </a:lnTo>
                <a:close/>
              </a:path>
            </a:pathLst>
          </a:custGeom>
          <a:solidFill>
            <a:srgbClr val="252424"/>
          </a:solidFill>
          <a:ln w="12700" cap="flat" cmpd="sng">
            <a:solidFill>
              <a:srgbClr val="404040"/>
            </a:solidFill>
            <a:round/>
          </a:ln>
        </p:spPr>
        <p:txBody>
          <a:bodyPr anchor="ct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500" fill="hold"/>
                                        <p:tgtEl>
                                          <p:spTgt spid="25"/>
                                        </p:tgtEl>
                                        <p:attrNameLst>
                                          <p:attrName>ppt_x</p:attrName>
                                          <p:attrName>ppt_y</p:attrName>
                                        </p:attrNameLst>
                                      </p:cBhvr>
                                      <p:rCtr x="1862" y="-2060"/>
                                    </p:animMotion>
                                  </p:childTnLst>
                                </p:cTn>
                              </p:par>
                              <p:par>
                                <p:cTn id="10" presetID="22" presetClass="entr" presetSubtype="8"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56" presetClass="path" presetSubtype="0" accel="50000" decel="50000" fill="hold" grpId="1" nodeType="withEffect">
                                  <p:stCondLst>
                                    <p:cond delay="0"/>
                                  </p:stCondLst>
                                  <p:childTnLst>
                                    <p:animMotion origin="layout" path="M -0.03737 0.0412 L -6.25E-7 2.96296E-6 " pathEditMode="relative" rAng="0" ptsTypes="AA">
                                      <p:cBhvr>
                                        <p:cTn id="17" dur="500" fill="hold"/>
                                        <p:tgtEl>
                                          <p:spTgt spid="29"/>
                                        </p:tgtEl>
                                        <p:attrNameLst>
                                          <p:attrName>ppt_x</p:attrName>
                                          <p:attrName>ppt_y</p:attrName>
                                        </p:attrNameLst>
                                      </p:cBhvr>
                                      <p:rCtr x="1862" y="-2060"/>
                                    </p:animMotion>
                                  </p:childTnLst>
                                </p:cTn>
                              </p:par>
                              <p:par>
                                <p:cTn id="18" presetID="22" presetClass="entr" presetSubtype="8"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56" presetClass="path" presetSubtype="0" accel="50000" decel="50000" fill="hold" grpId="1" nodeType="withEffect">
                                  <p:stCondLst>
                                    <p:cond delay="0"/>
                                  </p:stCondLst>
                                  <p:childTnLst>
                                    <p:animMotion origin="layout" path="M -0.03737 0.0412 L -6.25E-7 -7.40741E-7 " pathEditMode="relative" rAng="0" ptsTypes="AA">
                                      <p:cBhvr>
                                        <p:cTn id="25" dur="500" fill="hold"/>
                                        <p:tgtEl>
                                          <p:spTgt spid="33"/>
                                        </p:tgtEl>
                                        <p:attrNameLst>
                                          <p:attrName>ppt_x</p:attrName>
                                          <p:attrName>ppt_y</p:attrName>
                                        </p:attrNameLst>
                                      </p:cBhvr>
                                      <p:rCtr x="1862" y="-2060"/>
                                    </p:animMotion>
                                  </p:childTnLst>
                                </p:cTn>
                              </p:par>
                              <p:par>
                                <p:cTn id="26" presetID="22" presetClass="entr" presetSubtype="8"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56" presetClass="path" presetSubtype="0" accel="50000" decel="50000" fill="hold" grpId="1" nodeType="withEffect">
                                  <p:stCondLst>
                                    <p:cond delay="0"/>
                                  </p:stCondLst>
                                  <p:childTnLst>
                                    <p:animMotion origin="layout" path="M -0.03737 0.04121 L -6.25E-7 -4.44444E-6 " pathEditMode="relative" rAng="0" ptsTypes="AA">
                                      <p:cBhvr>
                                        <p:cTn id="33" dur="500" fill="hold"/>
                                        <p:tgtEl>
                                          <p:spTgt spid="59"/>
                                        </p:tgtEl>
                                        <p:attrNameLst>
                                          <p:attrName>ppt_x</p:attrName>
                                          <p:attrName>ppt_y</p:attrName>
                                        </p:attrNameLst>
                                      </p:cBhvr>
                                      <p:rCtr x="1862" y="-2060"/>
                                    </p:animMotion>
                                  </p:childTnLst>
                                </p:cTn>
                              </p:par>
                              <p:par>
                                <p:cTn id="34" presetID="22" presetClass="entr" presetSubtype="8"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56" presetClass="path" presetSubtype="0" accel="50000" decel="50000" fill="hold" grpId="1" nodeType="withEffect">
                                  <p:stCondLst>
                                    <p:cond delay="0"/>
                                  </p:stCondLst>
                                  <p:childTnLst>
                                    <p:animMotion origin="layout" path="M -0.03737 0.04121 L -6.25E-7 -4.44444E-6 " pathEditMode="relative" rAng="0" ptsTypes="AA">
                                      <p:cBhvr>
                                        <p:cTn id="41" dur="500" fill="hold"/>
                                        <p:tgtEl>
                                          <p:spTgt spid="63"/>
                                        </p:tgtEl>
                                        <p:attrNameLst>
                                          <p:attrName>ppt_x</p:attrName>
                                          <p:attrName>ppt_y</p:attrName>
                                        </p:attrNameLst>
                                      </p:cBhvr>
                                      <p:rCtr x="1862" y="-2060"/>
                                    </p:animMotion>
                                  </p:childTnLst>
                                </p:cTn>
                              </p:par>
                              <p:par>
                                <p:cTn id="42" presetID="22" presetClass="entr" presetSubtype="8"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left)">
                                      <p:cBhvr>
                                        <p:cTn id="44" dur="500"/>
                                        <p:tgtEl>
                                          <p:spTgt spid="64"/>
                                        </p:tgtEl>
                                      </p:cBhvr>
                                    </p:animEffect>
                                  </p:childTnLst>
                                </p:cTn>
                              </p:par>
                            </p:childTnLst>
                          </p:cTn>
                        </p:par>
                        <p:par>
                          <p:cTn id="45" fill="hold">
                            <p:stCondLst>
                              <p:cond delay="500"/>
                            </p:stCondLst>
                            <p:childTnLst>
                              <p:par>
                                <p:cTn id="46" presetID="2" presetClass="entr" presetSubtype="8"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6" presetClass="emph" presetSubtype="0" fill="hold" grpId="2" nodeType="afterEffect">
                                  <p:stCondLst>
                                    <p:cond delay="0"/>
                                  </p:stCondLst>
                                  <p:childTnLst>
                                    <p:animEffect transition="out" filter="fade">
                                      <p:cBhvr>
                                        <p:cTn id="52" dur="500" tmFilter="0, 0; .2, .5; .8, .5; 1, 0"/>
                                        <p:tgtEl>
                                          <p:spTgt spid="59"/>
                                        </p:tgtEl>
                                      </p:cBhvr>
                                    </p:animEffect>
                                    <p:animScale>
                                      <p:cBhvr>
                                        <p:cTn id="53" dur="250" autoRev="1" fill="hold"/>
                                        <p:tgtEl>
                                          <p:spTgt spid="59"/>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60"/>
                                        </p:tgtEl>
                                      </p:cBhvr>
                                    </p:animEffect>
                                    <p:animScale>
                                      <p:cBhvr>
                                        <p:cTn id="56" dur="250" autoRev="1" fill="hold"/>
                                        <p:tgtEl>
                                          <p:spTgt spid="60"/>
                                        </p:tgtEl>
                                      </p:cBhvr>
                                      <p:by x="105000" y="105000"/>
                                    </p:animScale>
                                  </p:childTnLst>
                                </p:cTn>
                              </p:par>
                            </p:childTnLst>
                          </p:cTn>
                        </p:par>
                        <p:par>
                          <p:cTn id="57" fill="hold">
                            <p:stCondLst>
                              <p:cond delay="1500"/>
                            </p:stCondLst>
                            <p:childTnLst>
                              <p:par>
                                <p:cTn id="58" presetID="17" presetClass="entr" presetSubtype="1" fill="hold" grpId="0" nodeType="afterEffect">
                                  <p:stCondLst>
                                    <p:cond delay="0"/>
                                  </p:stCondLst>
                                  <p:iterate type="lt">
                                    <p:tmPct val="40000"/>
                                  </p:iterate>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ppt_x</p:attrName>
                                        </p:attrNameLst>
                                      </p:cBhvr>
                                      <p:tavLst>
                                        <p:tav tm="0">
                                          <p:val>
                                            <p:strVal val="#ppt_x"/>
                                          </p:val>
                                        </p:tav>
                                        <p:tav tm="100000">
                                          <p:val>
                                            <p:strVal val="#ppt_x"/>
                                          </p:val>
                                        </p:tav>
                                      </p:tavLst>
                                    </p:anim>
                                    <p:anim calcmode="lin" valueType="num">
                                      <p:cBhvr>
                                        <p:cTn id="61" dur="500" fill="hold"/>
                                        <p:tgtEl>
                                          <p:spTgt spid="35"/>
                                        </p:tgtEl>
                                        <p:attrNameLst>
                                          <p:attrName>ppt_y</p:attrName>
                                        </p:attrNameLst>
                                      </p:cBhvr>
                                      <p:tavLst>
                                        <p:tav tm="0">
                                          <p:val>
                                            <p:strVal val="#ppt_y-#ppt_h/2"/>
                                          </p:val>
                                        </p:tav>
                                        <p:tav tm="100000">
                                          <p:val>
                                            <p:strVal val="#ppt_y"/>
                                          </p:val>
                                        </p:tav>
                                      </p:tavLst>
                                    </p:anim>
                                    <p:anim calcmode="lin" valueType="num">
                                      <p:cBhvr>
                                        <p:cTn id="62" dur="500" fill="hold"/>
                                        <p:tgtEl>
                                          <p:spTgt spid="35"/>
                                        </p:tgtEl>
                                        <p:attrNameLst>
                                          <p:attrName>ppt_w</p:attrName>
                                        </p:attrNameLst>
                                      </p:cBhvr>
                                      <p:tavLst>
                                        <p:tav tm="0">
                                          <p:val>
                                            <p:strVal val="#ppt_w"/>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9" grpId="0" animBg="1"/>
      <p:bldP spid="59" grpId="1" animBg="1"/>
      <p:bldP spid="59" grpId="2" animBg="1"/>
      <p:bldP spid="63" grpId="0" animBg="1"/>
      <p:bldP spid="63" grpId="1" animBg="1"/>
      <p:bldP spid="67"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bwMode="auto">
          <a:xfrm rot="16200000" flipH="1">
            <a:off x="4581202"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3" name="等腰三角形 21"/>
          <p:cNvSpPr/>
          <p:nvPr/>
        </p:nvSpPr>
        <p:spPr bwMode="auto">
          <a:xfrm rot="5400000">
            <a:off x="2481868"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361" y="connsiteY0-362"/>
              </a:cxn>
              <a:cxn ang="0">
                <a:pos x="connsiteX1-363" y="connsiteY1-364"/>
              </a:cxn>
              <a:cxn ang="0">
                <a:pos x="connsiteX2-365" y="connsiteY2-366"/>
              </a:cxn>
              <a:cxn ang="0">
                <a:pos x="connsiteX3-367" y="connsiteY3-368"/>
              </a:cxn>
              <a:cxn ang="0">
                <a:pos x="connsiteX4-369" y="connsiteY4-370"/>
              </a:cxn>
              <a:cxn ang="0">
                <a:pos x="connsiteX5-371" y="connsiteY5-372"/>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4" name="椭圆 23"/>
          <p:cNvSpPr/>
          <p:nvPr/>
        </p:nvSpPr>
        <p:spPr bwMode="auto">
          <a:xfrm>
            <a:off x="2463415" y="1615801"/>
            <a:ext cx="2672612"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25" name="椭圆 24"/>
          <p:cNvSpPr/>
          <p:nvPr/>
        </p:nvSpPr>
        <p:spPr bwMode="auto">
          <a:xfrm>
            <a:off x="4062562" y="1615801"/>
            <a:ext cx="2673775"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26" name="直接连接符 25"/>
          <p:cNvCxnSpPr>
            <a:cxnSpLocks noChangeShapeType="1"/>
          </p:cNvCxnSpPr>
          <p:nvPr/>
        </p:nvCxnSpPr>
        <p:spPr bwMode="auto">
          <a:xfrm>
            <a:off x="3197278" y="2271068"/>
            <a:ext cx="418686" cy="197397"/>
          </a:xfrm>
          <a:prstGeom prst="line">
            <a:avLst/>
          </a:prstGeom>
          <a:noFill/>
          <a:ln w="28575" algn="ctr">
            <a:solidFill>
              <a:schemeClr val="bg1">
                <a:lumMod val="50000"/>
              </a:schemeClr>
            </a:solidFill>
            <a:round/>
            <a:headEnd type="none" w="med" len="med"/>
            <a:tailEnd type="arrow" w="med" len="med"/>
          </a:ln>
        </p:spPr>
      </p:cxnSp>
      <p:cxnSp>
        <p:nvCxnSpPr>
          <p:cNvPr id="27" name="直接连接符 26"/>
          <p:cNvCxnSpPr>
            <a:cxnSpLocks noChangeShapeType="1"/>
          </p:cNvCxnSpPr>
          <p:nvPr/>
        </p:nvCxnSpPr>
        <p:spPr bwMode="auto">
          <a:xfrm>
            <a:off x="2973978" y="2877276"/>
            <a:ext cx="432642" cy="0"/>
          </a:xfrm>
          <a:prstGeom prst="line">
            <a:avLst/>
          </a:prstGeom>
          <a:noFill/>
          <a:ln w="28575" algn="ctr">
            <a:solidFill>
              <a:schemeClr val="bg1">
                <a:lumMod val="50000"/>
              </a:schemeClr>
            </a:solidFill>
            <a:round/>
            <a:headEnd type="none" w="med" len="med"/>
            <a:tailEnd type="arrow" w="med" len="med"/>
          </a:ln>
        </p:spPr>
      </p:cxnSp>
      <p:cxnSp>
        <p:nvCxnSpPr>
          <p:cNvPr id="28" name="直接连接符 27"/>
          <p:cNvCxnSpPr>
            <a:cxnSpLocks noChangeShapeType="1"/>
          </p:cNvCxnSpPr>
          <p:nvPr/>
        </p:nvCxnSpPr>
        <p:spPr bwMode="auto">
          <a:xfrm flipV="1">
            <a:off x="3197277" y="3269736"/>
            <a:ext cx="432642" cy="230103"/>
          </a:xfrm>
          <a:prstGeom prst="line">
            <a:avLst/>
          </a:prstGeom>
          <a:noFill/>
          <a:ln w="28575" algn="ctr">
            <a:solidFill>
              <a:schemeClr val="bg1">
                <a:lumMod val="50000"/>
              </a:schemeClr>
            </a:solidFill>
            <a:round/>
            <a:headEnd type="none" w="med" len="med"/>
            <a:tailEnd type="arrow" w="med" len="med"/>
          </a:ln>
        </p:spPr>
      </p:cxnSp>
      <p:cxnSp>
        <p:nvCxnSpPr>
          <p:cNvPr id="29" name="直接连接符 28"/>
          <p:cNvCxnSpPr>
            <a:cxnSpLocks noChangeShapeType="1"/>
          </p:cNvCxnSpPr>
          <p:nvPr/>
        </p:nvCxnSpPr>
        <p:spPr bwMode="auto">
          <a:xfrm flipH="1" flipV="1">
            <a:off x="5638448" y="3260392"/>
            <a:ext cx="432642" cy="230103"/>
          </a:xfrm>
          <a:prstGeom prst="line">
            <a:avLst/>
          </a:prstGeom>
          <a:noFill/>
          <a:ln w="28575" algn="ctr">
            <a:solidFill>
              <a:schemeClr val="bg1">
                <a:lumMod val="50000"/>
              </a:schemeClr>
            </a:solidFill>
            <a:round/>
            <a:headEnd type="none" w="med" len="med"/>
            <a:tailEnd type="arrow" w="med" len="med"/>
          </a:ln>
        </p:spPr>
      </p:cxnSp>
      <p:cxnSp>
        <p:nvCxnSpPr>
          <p:cNvPr id="30" name="直接连接符 29"/>
          <p:cNvCxnSpPr>
            <a:cxnSpLocks noChangeShapeType="1"/>
          </p:cNvCxnSpPr>
          <p:nvPr/>
        </p:nvCxnSpPr>
        <p:spPr bwMode="auto">
          <a:xfrm flipH="1">
            <a:off x="5854769" y="2874940"/>
            <a:ext cx="432642" cy="0"/>
          </a:xfrm>
          <a:prstGeom prst="line">
            <a:avLst/>
          </a:prstGeom>
          <a:noFill/>
          <a:ln w="28575" algn="ctr">
            <a:solidFill>
              <a:schemeClr val="bg1">
                <a:lumMod val="50000"/>
              </a:schemeClr>
            </a:solidFill>
            <a:round/>
            <a:headEnd type="none" w="med" len="med"/>
            <a:tailEnd type="arrow" w="med" len="med"/>
          </a:ln>
        </p:spPr>
      </p:cxnSp>
      <p:cxnSp>
        <p:nvCxnSpPr>
          <p:cNvPr id="31" name="直接连接符 30"/>
          <p:cNvCxnSpPr>
            <a:cxnSpLocks noChangeShapeType="1"/>
          </p:cNvCxnSpPr>
          <p:nvPr/>
        </p:nvCxnSpPr>
        <p:spPr bwMode="auto">
          <a:xfrm flipH="1">
            <a:off x="5652405" y="2271068"/>
            <a:ext cx="418686" cy="197397"/>
          </a:xfrm>
          <a:prstGeom prst="line">
            <a:avLst/>
          </a:prstGeom>
          <a:noFill/>
          <a:ln w="28575" algn="ctr">
            <a:solidFill>
              <a:schemeClr val="bg1">
                <a:lumMod val="50000"/>
              </a:schemeClr>
            </a:solidFill>
            <a:round/>
            <a:headEnd type="none" w="med" len="med"/>
            <a:tailEnd type="arrow" w="med" len="med"/>
          </a:ln>
        </p:spPr>
      </p:cxnSp>
      <p:grpSp>
        <p:nvGrpSpPr>
          <p:cNvPr id="32" name="组合 31"/>
          <p:cNvGrpSpPr/>
          <p:nvPr/>
        </p:nvGrpSpPr>
        <p:grpSpPr>
          <a:xfrm>
            <a:off x="3829960" y="2107543"/>
            <a:ext cx="1542159" cy="1548812"/>
            <a:chOff x="5014912" y="2584450"/>
            <a:chExt cx="2105025" cy="2105025"/>
          </a:xfrm>
        </p:grpSpPr>
        <p:sp>
          <p:nvSpPr>
            <p:cNvPr id="33" name="Oval 19"/>
            <p:cNvSpPr>
              <a:spLocks noChangeArrowheads="1"/>
            </p:cNvSpPr>
            <p:nvPr/>
          </p:nvSpPr>
          <p:spPr bwMode="auto">
            <a:xfrm>
              <a:off x="5014912" y="2584450"/>
              <a:ext cx="2105025" cy="2105025"/>
            </a:xfrm>
            <a:prstGeom prst="ellipse">
              <a:avLst/>
            </a:prstGeom>
            <a:solidFill>
              <a:schemeClr val="tx2"/>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34"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1600" b="1" kern="0" dirty="0" smtClean="0">
                  <a:solidFill>
                    <a:srgbClr val="4D4D4D"/>
                  </a:solidFill>
                  <a:latin typeface="Impact" pitchFamily="34" charset="0"/>
                  <a:ea typeface="微软雅黑" pitchFamily="34" charset="-122"/>
                </a:rPr>
                <a:t>输入</a:t>
              </a:r>
              <a:endParaRPr lang="en-US" altLang="zh-CN" sz="1600" b="1" kern="0" dirty="0" smtClean="0">
                <a:solidFill>
                  <a:srgbClr val="4D4D4D"/>
                </a:solidFill>
                <a:latin typeface="Impact" pitchFamily="34" charset="0"/>
                <a:ea typeface="微软雅黑" pitchFamily="34" charset="-122"/>
              </a:endParaRPr>
            </a:p>
            <a:p>
              <a:pPr algn="ctr">
                <a:defRPr/>
              </a:pPr>
              <a:r>
                <a:rPr lang="zh-CN" altLang="en-US" sz="1600" b="1" kern="0" dirty="0">
                  <a:solidFill>
                    <a:srgbClr val="4D4D4D"/>
                  </a:solidFill>
                  <a:latin typeface="Impact" pitchFamily="34" charset="0"/>
                  <a:ea typeface="微软雅黑" pitchFamily="34" charset="-122"/>
                </a:rPr>
                <a:t>标题</a:t>
              </a:r>
            </a:p>
          </p:txBody>
        </p:sp>
      </p:grpSp>
      <p:sp>
        <p:nvSpPr>
          <p:cNvPr id="35" name="Oval 19"/>
          <p:cNvSpPr>
            <a:spLocks noChangeArrowheads="1"/>
          </p:cNvSpPr>
          <p:nvPr/>
        </p:nvSpPr>
        <p:spPr bwMode="auto">
          <a:xfrm>
            <a:off x="2476206" y="1678875"/>
            <a:ext cx="726886" cy="730020"/>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36" name="Oval 19"/>
          <p:cNvSpPr>
            <a:spLocks noChangeArrowheads="1"/>
          </p:cNvSpPr>
          <p:nvPr/>
        </p:nvSpPr>
        <p:spPr bwMode="auto">
          <a:xfrm>
            <a:off x="6033876" y="1690555"/>
            <a:ext cx="726885" cy="731189"/>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7" name="Oval 19"/>
          <p:cNvSpPr>
            <a:spLocks noChangeArrowheads="1"/>
          </p:cNvSpPr>
          <p:nvPr/>
        </p:nvSpPr>
        <p:spPr bwMode="auto">
          <a:xfrm>
            <a:off x="6364172" y="2538548"/>
            <a:ext cx="728048" cy="731189"/>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8" name="Oval 19"/>
          <p:cNvSpPr>
            <a:spLocks noChangeArrowheads="1"/>
          </p:cNvSpPr>
          <p:nvPr/>
        </p:nvSpPr>
        <p:spPr bwMode="auto">
          <a:xfrm>
            <a:off x="6069927" y="3377196"/>
            <a:ext cx="728048" cy="731189"/>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9" name="Oval 19"/>
          <p:cNvSpPr>
            <a:spLocks noChangeArrowheads="1"/>
          </p:cNvSpPr>
          <p:nvPr/>
        </p:nvSpPr>
        <p:spPr bwMode="auto">
          <a:xfrm>
            <a:off x="2150562" y="2510515"/>
            <a:ext cx="728048" cy="731189"/>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0" name="Oval 19"/>
          <p:cNvSpPr>
            <a:spLocks noChangeArrowheads="1"/>
          </p:cNvSpPr>
          <p:nvPr/>
        </p:nvSpPr>
        <p:spPr bwMode="auto">
          <a:xfrm>
            <a:off x="2448295" y="3372523"/>
            <a:ext cx="728048" cy="731189"/>
          </a:xfrm>
          <a:prstGeom prst="ellipse">
            <a:avLst/>
          </a:prstGeom>
          <a:solidFill>
            <a:schemeClr val="tx2"/>
          </a:solidFill>
          <a:ln w="9525">
            <a:noFill/>
            <a:rou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1" name="TextBox 40"/>
          <p:cNvSpPr txBox="1"/>
          <p:nvPr/>
        </p:nvSpPr>
        <p:spPr>
          <a:xfrm>
            <a:off x="539552" y="1701021"/>
            <a:ext cx="1749809" cy="547858"/>
          </a:xfrm>
          <a:prstGeom prst="rect">
            <a:avLst/>
          </a:prstGeom>
          <a:noFill/>
        </p:spPr>
        <p:txBody>
          <a:bodyPr wrap="square" lIns="67072" tIns="33536" rIns="67072" bIns="33536" rtlCol="0">
            <a:spAutoFit/>
          </a:bodyPr>
          <a:lstStyle/>
          <a:p>
            <a:pPr>
              <a:lnSpc>
                <a:spcPct val="130000"/>
              </a:lnSpc>
            </a:pPr>
            <a:r>
              <a:rPr lang="zh-CN" altLang="en-US" sz="1200" dirty="0" smtClean="0">
                <a:solidFill>
                  <a:sysClr val="windowText" lastClr="000000"/>
                </a:solidFill>
                <a:latin typeface="微软雅黑" pitchFamily="34" charset="-122"/>
                <a:ea typeface="微软雅黑" pitchFamily="34" charset="-122"/>
              </a:rPr>
              <a:t>您的内容打在这里，或者通过复制您的文本后。</a:t>
            </a:r>
            <a:endParaRPr lang="zh-CN" altLang="en-US" sz="1200" dirty="0">
              <a:solidFill>
                <a:sysClr val="windowText" lastClr="000000"/>
              </a:solidFill>
              <a:latin typeface="微软雅黑" pitchFamily="34" charset="-122"/>
              <a:ea typeface="微软雅黑" pitchFamily="34" charset="-122"/>
            </a:endParaRPr>
          </a:p>
        </p:txBody>
      </p:sp>
      <p:sp>
        <p:nvSpPr>
          <p:cNvPr id="42" name="TextBox 41"/>
          <p:cNvSpPr txBox="1"/>
          <p:nvPr/>
        </p:nvSpPr>
        <p:spPr>
          <a:xfrm>
            <a:off x="6823926" y="170102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3" name="TextBox 42"/>
          <p:cNvSpPr txBox="1"/>
          <p:nvPr/>
        </p:nvSpPr>
        <p:spPr>
          <a:xfrm>
            <a:off x="246712"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7166353"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5" name="TextBox 44"/>
          <p:cNvSpPr txBox="1"/>
          <p:nvPr/>
        </p:nvSpPr>
        <p:spPr>
          <a:xfrm>
            <a:off x="6842832"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6" name="TextBox 45"/>
          <p:cNvSpPr txBox="1"/>
          <p:nvPr/>
        </p:nvSpPr>
        <p:spPr>
          <a:xfrm>
            <a:off x="541670"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7" name="TextBox 4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35"/>
                                        </p:tgtEl>
                                        <p:attrNameLst>
                                          <p:attrName>ppt_x</p:attrName>
                                          <p:attrName>ppt_y</p:attrName>
                                        </p:attrNameLst>
                                      </p:cBhvr>
                                    </p:animMotion>
                                    <p:animEffect transition="in" filter="fade">
                                      <p:cBhvr>
                                        <p:cTn id="29" dur="500"/>
                                        <p:tgtEl>
                                          <p:spTgt spid="35"/>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Scale>
                                      <p:cBhvr>
                                        <p:cTn id="32"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6"/>
                                        </p:tgtEl>
                                        <p:attrNameLst>
                                          <p:attrName>ppt_x</p:attrName>
                                          <p:attrName>ppt_y</p:attrName>
                                        </p:attrNameLst>
                                      </p:cBhvr>
                                    </p:animMotion>
                                    <p:animEffect transition="in" filter="fade">
                                      <p:cBhvr>
                                        <p:cTn id="34" dur="500"/>
                                        <p:tgtEl>
                                          <p:spTgt spid="36"/>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Scale>
                                      <p:cBhvr>
                                        <p:cTn id="37"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9"/>
                                        </p:tgtEl>
                                        <p:attrNameLst>
                                          <p:attrName>ppt_x</p:attrName>
                                          <p:attrName>ppt_y</p:attrName>
                                        </p:attrNameLst>
                                      </p:cBhvr>
                                    </p:animMotion>
                                    <p:animEffect transition="in" filter="fade">
                                      <p:cBhvr>
                                        <p:cTn id="39" dur="500"/>
                                        <p:tgtEl>
                                          <p:spTgt spid="39"/>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Scale>
                                      <p:cBhvr>
                                        <p:cTn id="42"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7"/>
                                        </p:tgtEl>
                                        <p:attrNameLst>
                                          <p:attrName>ppt_x</p:attrName>
                                          <p:attrName>ppt_y</p:attrName>
                                        </p:attrNameLst>
                                      </p:cBhvr>
                                    </p:animMotion>
                                    <p:animEffect transition="in" filter="fade">
                                      <p:cBhvr>
                                        <p:cTn id="44" dur="500"/>
                                        <p:tgtEl>
                                          <p:spTgt spid="37"/>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Scale>
                                      <p:cBhvr>
                                        <p:cTn id="47" dur="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40"/>
                                        </p:tgtEl>
                                        <p:attrNameLst>
                                          <p:attrName>ppt_x</p:attrName>
                                          <p:attrName>ppt_y</p:attrName>
                                        </p:attrNameLst>
                                      </p:cBhvr>
                                    </p:animMotion>
                                    <p:animEffect transition="in" filter="fade">
                                      <p:cBhvr>
                                        <p:cTn id="49" dur="500"/>
                                        <p:tgtEl>
                                          <p:spTgt spid="40"/>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Scale>
                                      <p:cBhvr>
                                        <p:cTn id="52"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38"/>
                                        </p:tgtEl>
                                        <p:attrNameLst>
                                          <p:attrName>ppt_x</p:attrName>
                                          <p:attrName>ppt_y</p:attrName>
                                        </p:attrNameLst>
                                      </p:cBhvr>
                                    </p:animMotion>
                                    <p:animEffect transition="in" filter="fade">
                                      <p:cBhvr>
                                        <p:cTn id="54" dur="500"/>
                                        <p:tgtEl>
                                          <p:spTgt spid="38"/>
                                        </p:tgtEl>
                                      </p:cBhvr>
                                    </p:animEffect>
                                  </p:childTnLst>
                                </p:cTn>
                              </p:par>
                            </p:childTnLst>
                          </p:cTn>
                        </p:par>
                        <p:par>
                          <p:cTn id="55" fill="hold">
                            <p:stCondLst>
                              <p:cond delay="15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par>
                                <p:cTn id="60" presetID="1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ppt_x</p:attrName>
                                        </p:attrNameLst>
                                      </p:cBhvr>
                                      <p:tavLst>
                                        <p:tav tm="0">
                                          <p:val>
                                            <p:strVal val="#ppt_x-#ppt_w*1.125000"/>
                                          </p:val>
                                        </p:tav>
                                        <p:tav tm="100000">
                                          <p:val>
                                            <p:strVal val="#ppt_x"/>
                                          </p:val>
                                        </p:tav>
                                      </p:tavLst>
                                    </p:anim>
                                    <p:animEffect transition="in" filter="wipe(right)">
                                      <p:cBhvr>
                                        <p:cTn id="63" dur="500"/>
                                        <p:tgtEl>
                                          <p:spTgt spid="27"/>
                                        </p:tgtEl>
                                      </p:cBhvr>
                                    </p:animEffect>
                                  </p:childTnLst>
                                </p:cTn>
                              </p:par>
                              <p:par>
                                <p:cTn id="64" presetID="12" presetClass="entr" presetSubtype="8"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right)">
                                      <p:cBhvr>
                                        <p:cTn id="67" dur="500"/>
                                        <p:tgtEl>
                                          <p:spTgt spid="28"/>
                                        </p:tgtEl>
                                      </p:cBhvr>
                                    </p:animEffect>
                                  </p:childTnLst>
                                </p:cTn>
                              </p:par>
                              <p:par>
                                <p:cTn id="68" presetID="12" presetClass="entr" presetSubtype="2"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ppt_x</p:attrName>
                                        </p:attrNameLst>
                                      </p:cBhvr>
                                      <p:tavLst>
                                        <p:tav tm="0">
                                          <p:val>
                                            <p:strVal val="#ppt_x+#ppt_w*1.125000"/>
                                          </p:val>
                                        </p:tav>
                                        <p:tav tm="100000">
                                          <p:val>
                                            <p:strVal val="#ppt_x"/>
                                          </p:val>
                                        </p:tav>
                                      </p:tavLst>
                                    </p:anim>
                                    <p:animEffect transition="in" filter="wipe(left)">
                                      <p:cBhvr>
                                        <p:cTn id="71" dur="500"/>
                                        <p:tgtEl>
                                          <p:spTgt spid="31"/>
                                        </p:tgtEl>
                                      </p:cBhvr>
                                    </p:animEffect>
                                  </p:childTnLst>
                                </p:cTn>
                              </p:par>
                              <p:par>
                                <p:cTn id="72" presetID="12" presetClass="entr" presetSubtype="2"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ppt_x</p:attrName>
                                        </p:attrNameLst>
                                      </p:cBhvr>
                                      <p:tavLst>
                                        <p:tav tm="0">
                                          <p:val>
                                            <p:strVal val="#ppt_x+#ppt_w*1.125000"/>
                                          </p:val>
                                        </p:tav>
                                        <p:tav tm="100000">
                                          <p:val>
                                            <p:strVal val="#ppt_x"/>
                                          </p:val>
                                        </p:tav>
                                      </p:tavLst>
                                    </p:anim>
                                    <p:animEffect transition="in" filter="wipe(left)">
                                      <p:cBhvr>
                                        <p:cTn id="75" dur="500"/>
                                        <p:tgtEl>
                                          <p:spTgt spid="30"/>
                                        </p:tgtEl>
                                      </p:cBhvr>
                                    </p:animEffect>
                                  </p:childTnLst>
                                </p:cTn>
                              </p:par>
                              <p:par>
                                <p:cTn id="76" presetID="12" presetClass="entr" presetSubtype="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p:tgtEl>
                                          <p:spTgt spid="29"/>
                                        </p:tgtEl>
                                        <p:attrNameLst>
                                          <p:attrName>ppt_x</p:attrName>
                                        </p:attrNameLst>
                                      </p:cBhvr>
                                      <p:tavLst>
                                        <p:tav tm="0">
                                          <p:val>
                                            <p:strVal val="#ppt_x+#ppt_w*1.125000"/>
                                          </p:val>
                                        </p:tav>
                                        <p:tav tm="100000">
                                          <p:val>
                                            <p:strVal val="#ppt_x"/>
                                          </p:val>
                                        </p:tav>
                                      </p:tavLst>
                                    </p:anim>
                                    <p:animEffect transition="in" filter="wipe(left)">
                                      <p:cBhvr>
                                        <p:cTn id="79" dur="500"/>
                                        <p:tgtEl>
                                          <p:spTgt spid="29"/>
                                        </p:tgtEl>
                                      </p:cBhvr>
                                    </p:animEffect>
                                  </p:childTnLst>
                                </p:cTn>
                              </p:par>
                            </p:childTnLst>
                          </p:cTn>
                        </p:par>
                        <p:par>
                          <p:cTn id="80" fill="hold">
                            <p:stCondLst>
                              <p:cond delay="2000"/>
                            </p:stCondLst>
                            <p:childTnLst>
                              <p:par>
                                <p:cTn id="81" presetID="22" presetClass="entr" presetSubtype="8"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left)">
                                      <p:cBhvr>
                                        <p:cTn id="83" dur="500"/>
                                        <p:tgtEl>
                                          <p:spTgt spid="4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left)">
                                      <p:cBhvr>
                                        <p:cTn id="89" dur="500"/>
                                        <p:tgtEl>
                                          <p:spTgt spid="4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left)">
                                      <p:cBhvr>
                                        <p:cTn id="9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4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190"/>
            <a:ext cx="4054165" cy="51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圆角矩形 24"/>
          <p:cNvSpPr/>
          <p:nvPr/>
        </p:nvSpPr>
        <p:spPr>
          <a:xfrm>
            <a:off x="4932040" y="1512448"/>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1</a:t>
            </a:r>
            <a:endParaRPr lang="zh-CN" altLang="en-US" sz="2700" dirty="0">
              <a:latin typeface="+mj-lt"/>
              <a:ea typeface="Arial Unicode MS" pitchFamily="34" charset="-122"/>
              <a:cs typeface="Arial Unicode MS" pitchFamily="34" charset="-122"/>
            </a:endParaRPr>
          </a:p>
        </p:txBody>
      </p:sp>
      <p:grpSp>
        <p:nvGrpSpPr>
          <p:cNvPr id="26" name="组合 25"/>
          <p:cNvGrpSpPr/>
          <p:nvPr/>
        </p:nvGrpSpPr>
        <p:grpSpPr>
          <a:xfrm>
            <a:off x="5580112" y="1512242"/>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9" name="圆角矩形 28"/>
          <p:cNvSpPr/>
          <p:nvPr/>
        </p:nvSpPr>
        <p:spPr>
          <a:xfrm>
            <a:off x="4932040" y="221165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2</a:t>
            </a:r>
            <a:endParaRPr lang="zh-CN" altLang="en-US" sz="2700" dirty="0">
              <a:latin typeface="+mj-lt"/>
              <a:ea typeface="Arial Unicode MS" pitchFamily="34" charset="-122"/>
              <a:cs typeface="Arial Unicode MS" pitchFamily="34" charset="-122"/>
            </a:endParaRPr>
          </a:p>
        </p:txBody>
      </p:sp>
      <p:grpSp>
        <p:nvGrpSpPr>
          <p:cNvPr id="30" name="组合 29"/>
          <p:cNvGrpSpPr/>
          <p:nvPr/>
        </p:nvGrpSpPr>
        <p:grpSpPr>
          <a:xfrm>
            <a:off x="5562210" y="2211444"/>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6" name="圆角矩形 35"/>
          <p:cNvSpPr/>
          <p:nvPr/>
        </p:nvSpPr>
        <p:spPr>
          <a:xfrm>
            <a:off x="4932040" y="2900451"/>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3</a:t>
            </a:r>
            <a:endParaRPr lang="zh-CN" altLang="en-US" sz="2700" dirty="0">
              <a:latin typeface="+mj-lt"/>
              <a:ea typeface="Arial Unicode MS" pitchFamily="34" charset="-122"/>
              <a:cs typeface="Arial Unicode MS" pitchFamily="34" charset="-122"/>
            </a:endParaRPr>
          </a:p>
        </p:txBody>
      </p:sp>
      <p:grpSp>
        <p:nvGrpSpPr>
          <p:cNvPr id="37" name="组合 36"/>
          <p:cNvGrpSpPr/>
          <p:nvPr/>
        </p:nvGrpSpPr>
        <p:grpSpPr>
          <a:xfrm>
            <a:off x="5580112" y="2900242"/>
            <a:ext cx="2972164" cy="503773"/>
            <a:chOff x="6339097" y="3296031"/>
            <a:chExt cx="3744416" cy="511504"/>
          </a:xfrm>
        </p:grpSpPr>
        <p:sp>
          <p:nvSpPr>
            <p:cNvPr id="38" name="圆角矩形 3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9" name="矩形 3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40" name="圆角矩形 39"/>
          <p:cNvSpPr/>
          <p:nvPr/>
        </p:nvSpPr>
        <p:spPr>
          <a:xfrm>
            <a:off x="4932040" y="360330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4</a:t>
            </a:r>
            <a:endParaRPr lang="zh-CN" altLang="en-US" sz="2700" dirty="0">
              <a:latin typeface="+mj-lt"/>
              <a:ea typeface="Arial Unicode MS" pitchFamily="34" charset="-122"/>
              <a:cs typeface="Arial Unicode MS" pitchFamily="34" charset="-122"/>
            </a:endParaRPr>
          </a:p>
        </p:txBody>
      </p:sp>
      <p:grpSp>
        <p:nvGrpSpPr>
          <p:cNvPr id="41" name="组合 40"/>
          <p:cNvGrpSpPr/>
          <p:nvPr/>
        </p:nvGrpSpPr>
        <p:grpSpPr>
          <a:xfrm>
            <a:off x="5580112" y="3602937"/>
            <a:ext cx="2972164" cy="503772"/>
            <a:chOff x="6339097" y="4180903"/>
            <a:chExt cx="3744416" cy="511504"/>
          </a:xfrm>
        </p:grpSpPr>
        <p:sp>
          <p:nvSpPr>
            <p:cNvPr id="46" name="圆角矩形 45"/>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47" name="矩形 46"/>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48" name="圆角矩形 47"/>
          <p:cNvSpPr/>
          <p:nvPr/>
        </p:nvSpPr>
        <p:spPr>
          <a:xfrm>
            <a:off x="4932137" y="4300225"/>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5</a:t>
            </a:r>
            <a:endParaRPr lang="zh-CN" altLang="en-US" sz="2700" dirty="0">
              <a:latin typeface="+mj-lt"/>
              <a:ea typeface="Arial Unicode MS" pitchFamily="34" charset="-122"/>
              <a:cs typeface="Arial Unicode MS" pitchFamily="34" charset="-122"/>
            </a:endParaRPr>
          </a:p>
        </p:txBody>
      </p:sp>
      <p:grpSp>
        <p:nvGrpSpPr>
          <p:cNvPr id="49" name="组合 48"/>
          <p:cNvGrpSpPr/>
          <p:nvPr/>
        </p:nvGrpSpPr>
        <p:grpSpPr>
          <a:xfrm>
            <a:off x="5580112" y="4300225"/>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67" name="下箭头 66"/>
          <p:cNvSpPr/>
          <p:nvPr/>
        </p:nvSpPr>
        <p:spPr>
          <a:xfrm rot="16200000">
            <a:off x="4106607" y="1581917"/>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4888052" y="238572"/>
            <a:ext cx="2160240" cy="954025"/>
          </a:xfrm>
          <a:prstGeom prst="rect">
            <a:avLst/>
          </a:prstGeom>
          <a:noFill/>
        </p:spPr>
        <p:txBody>
          <a:bodyPr wrap="square" lIns="91361" tIns="45679" rIns="91361" bIns="45679">
            <a:spAutoFit/>
          </a:bodyPr>
          <a:lstStyle/>
          <a:p>
            <a:pPr>
              <a:defRPr/>
            </a:pPr>
            <a:r>
              <a:rPr lang="zh-CN" altLang="en-US" sz="3200" b="1" dirty="0">
                <a:solidFill>
                  <a:schemeClr val="tx2"/>
                </a:solidFill>
                <a:latin typeface="微软雅黑" pitchFamily="34" charset="-122"/>
                <a:ea typeface="微软雅黑" pitchFamily="34" charset="-122"/>
              </a:rPr>
              <a:t>目录</a:t>
            </a:r>
            <a:endParaRPr lang="en-US" altLang="zh-CN" sz="3200" b="1" dirty="0">
              <a:solidFill>
                <a:schemeClr val="tx2"/>
              </a:solidFill>
              <a:latin typeface="微软雅黑" pitchFamily="34" charset="-122"/>
              <a:ea typeface="微软雅黑" pitchFamily="34" charset="-122"/>
            </a:endParaRPr>
          </a:p>
          <a:p>
            <a:pPr>
              <a:defRPr/>
            </a:pPr>
            <a:r>
              <a:rPr lang="en-US" altLang="zh-CN" sz="2200" b="1" dirty="0">
                <a:solidFill>
                  <a:schemeClr val="tx2"/>
                </a:solidFill>
                <a:latin typeface="微软雅黑" pitchFamily="34" charset="-122"/>
                <a:ea typeface="微软雅黑" pitchFamily="34" charset="-122"/>
              </a:rPr>
              <a:t>CONTENTS</a:t>
            </a:r>
            <a:endParaRPr lang="zh-CN" altLang="en-US" sz="2200" b="1" dirty="0">
              <a:solidFill>
                <a:schemeClr val="tx2"/>
              </a:solidFill>
              <a:latin typeface="微软雅黑" pitchFamily="34" charset="-122"/>
              <a:ea typeface="微软雅黑" pitchFamily="34" charset="-122"/>
            </a:endParaRPr>
          </a:p>
        </p:txBody>
      </p:sp>
      <p:sp>
        <p:nvSpPr>
          <p:cNvPr id="52" name="任意多边形 24"/>
          <p:cNvSpPr/>
          <p:nvPr/>
        </p:nvSpPr>
        <p:spPr bwMode="auto">
          <a:xfrm>
            <a:off x="2859901" y="4074224"/>
            <a:ext cx="603165" cy="1069273"/>
          </a:xfrm>
          <a:custGeom>
            <a:avLst/>
            <a:gdLst>
              <a:gd name="T0" fmla="*/ 738765 w 1691134"/>
              <a:gd name="T1" fmla="*/ 0 h 2997200"/>
              <a:gd name="T2" fmla="*/ 1691134 w 1691134"/>
              <a:gd name="T3" fmla="*/ 0 h 2997200"/>
              <a:gd name="T4" fmla="*/ 1056757 w 1691134"/>
              <a:gd name="T5" fmla="*/ 2997200 h 2997200"/>
              <a:gd name="T6" fmla="*/ 0 w 1691134"/>
              <a:gd name="T7" fmla="*/ 2997200 h 2997200"/>
              <a:gd name="T8" fmla="*/ 738765 w 1691134"/>
              <a:gd name="T9" fmla="*/ 0 h 2997200"/>
              <a:gd name="T10" fmla="*/ 0 60000 65536"/>
              <a:gd name="T11" fmla="*/ 0 60000 65536"/>
              <a:gd name="T12" fmla="*/ 0 60000 65536"/>
              <a:gd name="T13" fmla="*/ 0 60000 65536"/>
              <a:gd name="T14" fmla="*/ 0 60000 65536"/>
              <a:gd name="T15" fmla="*/ 0 w 1691134"/>
              <a:gd name="T16" fmla="*/ 0 h 2997200"/>
              <a:gd name="T17" fmla="*/ 1691134 w 1691134"/>
              <a:gd name="T18" fmla="*/ 2997200 h 2997200"/>
            </a:gdLst>
            <a:ahLst/>
            <a:cxnLst>
              <a:cxn ang="T10">
                <a:pos x="T0" y="T1"/>
              </a:cxn>
              <a:cxn ang="T11">
                <a:pos x="T2" y="T3"/>
              </a:cxn>
              <a:cxn ang="T12">
                <a:pos x="T4" y="T5"/>
              </a:cxn>
              <a:cxn ang="T13">
                <a:pos x="T6" y="T7"/>
              </a:cxn>
              <a:cxn ang="T14">
                <a:pos x="T8" y="T9"/>
              </a:cxn>
            </a:cxnLst>
            <a:rect l="T15" t="T16" r="T17" b="T18"/>
            <a:pathLst>
              <a:path w="1691134" h="2997200">
                <a:moveTo>
                  <a:pt x="738765" y="0"/>
                </a:moveTo>
                <a:lnTo>
                  <a:pt x="1691134" y="0"/>
                </a:lnTo>
                <a:lnTo>
                  <a:pt x="1056757" y="2997200"/>
                </a:lnTo>
                <a:lnTo>
                  <a:pt x="0" y="2997200"/>
                </a:lnTo>
                <a:lnTo>
                  <a:pt x="738765" y="0"/>
                </a:lnTo>
                <a:close/>
              </a:path>
            </a:pathLst>
          </a:custGeom>
          <a:solidFill>
            <a:srgbClr val="595959"/>
          </a:soli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sp>
        <p:nvSpPr>
          <p:cNvPr id="53" name="任意多边形 25"/>
          <p:cNvSpPr/>
          <p:nvPr/>
        </p:nvSpPr>
        <p:spPr bwMode="auto">
          <a:xfrm>
            <a:off x="2780062" y="-32280"/>
            <a:ext cx="1359890" cy="5198868"/>
          </a:xfrm>
          <a:custGeom>
            <a:avLst/>
            <a:gdLst>
              <a:gd name="T0" fmla="*/ 1660868 w 1793367"/>
              <a:gd name="T1" fmla="*/ 0 h 6858000"/>
              <a:gd name="T2" fmla="*/ 1793367 w 1793367"/>
              <a:gd name="T3" fmla="*/ 0 h 6858000"/>
              <a:gd name="T4" fmla="*/ 132499 w 1793367"/>
              <a:gd name="T5" fmla="*/ 6858000 h 6858000"/>
              <a:gd name="T6" fmla="*/ 0 w 1793367"/>
              <a:gd name="T7" fmla="*/ 6858000 h 6858000"/>
              <a:gd name="T8" fmla="*/ 1660868 w 1793367"/>
              <a:gd name="T9" fmla="*/ 0 h 6858000"/>
              <a:gd name="T10" fmla="*/ 0 60000 65536"/>
              <a:gd name="T11" fmla="*/ 0 60000 65536"/>
              <a:gd name="T12" fmla="*/ 0 60000 65536"/>
              <a:gd name="T13" fmla="*/ 0 60000 65536"/>
              <a:gd name="T14" fmla="*/ 0 60000 65536"/>
              <a:gd name="T15" fmla="*/ 0 w 1793367"/>
              <a:gd name="T16" fmla="*/ 0 h 6858000"/>
              <a:gd name="T17" fmla="*/ 1793367 w 1793367"/>
              <a:gd name="T18" fmla="*/ 6858000 h 6858000"/>
            </a:gdLst>
            <a:ahLst/>
            <a:cxnLst>
              <a:cxn ang="T10">
                <a:pos x="T0" y="T1"/>
              </a:cxn>
              <a:cxn ang="T11">
                <a:pos x="T2" y="T3"/>
              </a:cxn>
              <a:cxn ang="T12">
                <a:pos x="T4" y="T5"/>
              </a:cxn>
              <a:cxn ang="T13">
                <a:pos x="T6" y="T7"/>
              </a:cxn>
              <a:cxn ang="T14">
                <a:pos x="T8" y="T9"/>
              </a:cxn>
            </a:cxnLst>
            <a:rect l="T15" t="T16" r="T17" b="T18"/>
            <a:pathLst>
              <a:path w="1793367" h="6858000">
                <a:moveTo>
                  <a:pt x="1660868" y="0"/>
                </a:moveTo>
                <a:lnTo>
                  <a:pt x="1793367" y="0"/>
                </a:lnTo>
                <a:lnTo>
                  <a:pt x="132499" y="6858000"/>
                </a:lnTo>
                <a:lnTo>
                  <a:pt x="0" y="6858000"/>
                </a:lnTo>
                <a:lnTo>
                  <a:pt x="1660868" y="0"/>
                </a:lnTo>
                <a:close/>
              </a:path>
            </a:pathLst>
          </a:custGeom>
          <a:solidFill>
            <a:srgbClr val="252424"/>
          </a:solidFill>
          <a:ln w="12700" cap="flat" cmpd="sng">
            <a:solidFill>
              <a:srgbClr val="404040"/>
            </a:solidFill>
            <a:round/>
          </a:ln>
        </p:spPr>
        <p:txBody>
          <a:bodyPr anchor="ct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ppt_x</p:attrName>
                                        </p:attrNameLst>
                                      </p:cBhvr>
                                      <p:tavLst>
                                        <p:tav tm="0">
                                          <p:val>
                                            <p:strVal val="#ppt_x"/>
                                          </p:val>
                                        </p:tav>
                                        <p:tav tm="100000">
                                          <p:val>
                                            <p:strVal val="#ppt_x"/>
                                          </p:val>
                                        </p:tav>
                                      </p:tavLst>
                                    </p:anim>
                                    <p:anim calcmode="lin" valueType="num">
                                      <p:cBhvr>
                                        <p:cTn id="8" dur="500" fill="hold"/>
                                        <p:tgtEl>
                                          <p:spTgt spid="68"/>
                                        </p:tgtEl>
                                        <p:attrNameLst>
                                          <p:attrName>ppt_y</p:attrName>
                                        </p:attrNameLst>
                                      </p:cBhvr>
                                      <p:tavLst>
                                        <p:tav tm="0">
                                          <p:val>
                                            <p:strVal val="#ppt_y-#ppt_h/2"/>
                                          </p:val>
                                        </p:tav>
                                        <p:tav tm="100000">
                                          <p:val>
                                            <p:strVal val="#ppt_y"/>
                                          </p:val>
                                        </p:tav>
                                      </p:tavLst>
                                    </p:anim>
                                    <p:anim calcmode="lin" valueType="num">
                                      <p:cBhvr>
                                        <p:cTn id="9" dur="500" fill="hold"/>
                                        <p:tgtEl>
                                          <p:spTgt spid="68"/>
                                        </p:tgtEl>
                                        <p:attrNameLst>
                                          <p:attrName>ppt_w</p:attrName>
                                        </p:attrNameLst>
                                      </p:cBhvr>
                                      <p:tavLst>
                                        <p:tav tm="0">
                                          <p:val>
                                            <p:strVal val="#ppt_w"/>
                                          </p:val>
                                        </p:tav>
                                        <p:tav tm="100000">
                                          <p:val>
                                            <p:strVal val="#ppt_w"/>
                                          </p:val>
                                        </p:tav>
                                      </p:tavLst>
                                    </p:anim>
                                    <p:anim calcmode="lin" valueType="num">
                                      <p:cBhvr>
                                        <p:cTn id="10" dur="500" fill="hold"/>
                                        <p:tgtEl>
                                          <p:spTgt spid="68"/>
                                        </p:tgtEl>
                                        <p:attrNameLst>
                                          <p:attrName>ppt_h</p:attrName>
                                        </p:attrNameLst>
                                      </p:cBhvr>
                                      <p:tavLst>
                                        <p:tav tm="0">
                                          <p:val>
                                            <p:fltVal val="0"/>
                                          </p:val>
                                        </p:tav>
                                        <p:tav tm="100000">
                                          <p:val>
                                            <p:strVal val="#ppt_h"/>
                                          </p:val>
                                        </p:tav>
                                      </p:tavLst>
                                    </p:anim>
                                  </p:childTnLst>
                                </p:cTn>
                              </p:par>
                            </p:childTnLst>
                          </p:cTn>
                        </p:par>
                        <p:par>
                          <p:cTn id="11" fill="hold">
                            <p:stCondLst>
                              <p:cond delay="23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500" fill="hold"/>
                                        <p:tgtEl>
                                          <p:spTgt spid="25"/>
                                        </p:tgtEl>
                                        <p:attrNameLst>
                                          <p:attrName>ppt_x</p:attrName>
                                          <p:attrName>ppt_y</p:attrName>
                                        </p:attrNameLst>
                                      </p:cBhvr>
                                      <p:rCtr x="1862" y="-2060"/>
                                    </p:animMotion>
                                  </p:childTnLst>
                                </p:cTn>
                              </p:par>
                              <p:par>
                                <p:cTn id="17" presetID="22" presetClass="entr" presetSubtype="8"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56" presetClass="path" presetSubtype="0" accel="50000" decel="50000" fill="hold" grpId="1" nodeType="withEffect">
                                  <p:stCondLst>
                                    <p:cond delay="0"/>
                                  </p:stCondLst>
                                  <p:childTnLst>
                                    <p:animMotion origin="layout" path="M -0.03737 0.0412 L -6.25E-7 2.96296E-6 " pathEditMode="relative" rAng="0" ptsTypes="AA">
                                      <p:cBhvr>
                                        <p:cTn id="24" dur="500" fill="hold"/>
                                        <p:tgtEl>
                                          <p:spTgt spid="29"/>
                                        </p:tgtEl>
                                        <p:attrNameLst>
                                          <p:attrName>ppt_x</p:attrName>
                                          <p:attrName>ppt_y</p:attrName>
                                        </p:attrNameLst>
                                      </p:cBhvr>
                                      <p:rCtr x="1862" y="-2060"/>
                                    </p:animMotion>
                                  </p:childTnLst>
                                </p:cTn>
                              </p:par>
                              <p:par>
                                <p:cTn id="25" presetID="22" presetClass="entr" presetSubtype="8"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56" presetClass="path" presetSubtype="0" accel="50000" decel="50000" fill="hold" grpId="1" nodeType="withEffect">
                                  <p:stCondLst>
                                    <p:cond delay="0"/>
                                  </p:stCondLst>
                                  <p:childTnLst>
                                    <p:animMotion origin="layout" path="M -0.03737 0.0412 L -6.25E-7 -7.40741E-7 " pathEditMode="relative" rAng="0" ptsTypes="AA">
                                      <p:cBhvr>
                                        <p:cTn id="32" dur="5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56" presetClass="path" presetSubtype="0" accel="50000" decel="50000" fill="hold" grpId="1" nodeType="withEffect">
                                  <p:stCondLst>
                                    <p:cond delay="0"/>
                                  </p:stCondLst>
                                  <p:childTnLst>
                                    <p:animMotion origin="layout" path="M -0.03737 0.04121 L -6.25E-7 -4.44444E-6 " pathEditMode="relative" rAng="0" ptsTypes="AA">
                                      <p:cBhvr>
                                        <p:cTn id="40" dur="500" fill="hold"/>
                                        <p:tgtEl>
                                          <p:spTgt spid="40"/>
                                        </p:tgtEl>
                                        <p:attrNameLst>
                                          <p:attrName>ppt_x</p:attrName>
                                          <p:attrName>ppt_y</p:attrName>
                                        </p:attrNameLst>
                                      </p:cBhvr>
                                      <p:rCtr x="1862" y="-2060"/>
                                    </p:animMotion>
                                  </p:childTnLst>
                                </p:cTn>
                              </p:par>
                              <p:par>
                                <p:cTn id="41" presetID="22" presetClass="entr" presetSubtype="8"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56" presetClass="path" presetSubtype="0" accel="50000" decel="50000" fill="hold" grpId="1" nodeType="withEffect">
                                  <p:stCondLst>
                                    <p:cond delay="0"/>
                                  </p:stCondLst>
                                  <p:childTnLst>
                                    <p:animMotion origin="layout" path="M -0.03737 0.04121 L -6.25E-7 -4.44444E-6 " pathEditMode="relative" rAng="0" ptsTypes="AA">
                                      <p:cBhvr>
                                        <p:cTn id="48" dur="500" fill="hold"/>
                                        <p:tgtEl>
                                          <p:spTgt spid="48"/>
                                        </p:tgtEl>
                                        <p:attrNameLst>
                                          <p:attrName>ppt_x</p:attrName>
                                          <p:attrName>ppt_y</p:attrName>
                                        </p:attrNameLst>
                                      </p:cBhvr>
                                      <p:rCtr x="1862" y="-2060"/>
                                    </p:animMotion>
                                  </p:childTnLst>
                                </p:cTn>
                              </p:par>
                              <p:par>
                                <p:cTn id="49" presetID="22" presetClass="entr" presetSubtype="8"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par>
                          <p:cTn id="52" fill="hold">
                            <p:stCondLst>
                              <p:cond delay="2800"/>
                            </p:stCondLst>
                            <p:childTnLst>
                              <p:par>
                                <p:cTn id="53" presetID="2" presetClass="entr" presetSubtype="8"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fill="hold"/>
                                        <p:tgtEl>
                                          <p:spTgt spid="67"/>
                                        </p:tgtEl>
                                        <p:attrNameLst>
                                          <p:attrName>ppt_x</p:attrName>
                                        </p:attrNameLst>
                                      </p:cBhvr>
                                      <p:tavLst>
                                        <p:tav tm="0">
                                          <p:val>
                                            <p:strVal val="0-#ppt_w/2"/>
                                          </p:val>
                                        </p:tav>
                                        <p:tav tm="100000">
                                          <p:val>
                                            <p:strVal val="#ppt_x"/>
                                          </p:val>
                                        </p:tav>
                                      </p:tavLst>
                                    </p:anim>
                                    <p:anim calcmode="lin" valueType="num">
                                      <p:cBhvr additive="base">
                                        <p:cTn id="56" dur="500" fill="hold"/>
                                        <p:tgtEl>
                                          <p:spTgt spid="67"/>
                                        </p:tgtEl>
                                        <p:attrNameLst>
                                          <p:attrName>ppt_y</p:attrName>
                                        </p:attrNameLst>
                                      </p:cBhvr>
                                      <p:tavLst>
                                        <p:tav tm="0">
                                          <p:val>
                                            <p:strVal val="#ppt_y"/>
                                          </p:val>
                                        </p:tav>
                                        <p:tav tm="100000">
                                          <p:val>
                                            <p:strVal val="#ppt_y"/>
                                          </p:val>
                                        </p:tav>
                                      </p:tavLst>
                                    </p:anim>
                                  </p:childTnLst>
                                </p:cTn>
                              </p:par>
                            </p:childTnLst>
                          </p:cTn>
                        </p:par>
                        <p:par>
                          <p:cTn id="57" fill="hold">
                            <p:stCondLst>
                              <p:cond delay="3300"/>
                            </p:stCondLst>
                            <p:childTnLst>
                              <p:par>
                                <p:cTn id="58" presetID="26" presetClass="emph" presetSubtype="0" fill="hold" grpId="2" nodeType="afterEffect">
                                  <p:stCondLst>
                                    <p:cond delay="0"/>
                                  </p:stCondLst>
                                  <p:childTnLst>
                                    <p:animEffect transition="out" filter="fade">
                                      <p:cBhvr>
                                        <p:cTn id="59" dur="500" tmFilter="0, 0; .2, .5; .8, .5; 1, 0"/>
                                        <p:tgtEl>
                                          <p:spTgt spid="25"/>
                                        </p:tgtEl>
                                      </p:cBhvr>
                                    </p:animEffect>
                                    <p:animScale>
                                      <p:cBhvr>
                                        <p:cTn id="60" dur="250" autoRev="1" fill="hold"/>
                                        <p:tgtEl>
                                          <p:spTgt spid="25"/>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26"/>
                                        </p:tgtEl>
                                      </p:cBhvr>
                                    </p:animEffect>
                                    <p:animScale>
                                      <p:cBhvr>
                                        <p:cTn id="63"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9" grpId="0" animBg="1"/>
      <p:bldP spid="29" grpId="1" animBg="1"/>
      <p:bldP spid="36" grpId="0" animBg="1"/>
      <p:bldP spid="36" grpId="1" animBg="1"/>
      <p:bldP spid="40" grpId="0" animBg="1"/>
      <p:bldP spid="40" grpId="1" animBg="1"/>
      <p:bldP spid="48" grpId="0" animBg="1"/>
      <p:bldP spid="48" grpId="1" animBg="1"/>
      <p:bldP spid="67" grpId="0" animBg="1"/>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右箭头 16"/>
          <p:cNvSpPr>
            <a:spLocks noChangeArrowheads="1"/>
          </p:cNvSpPr>
          <p:nvPr/>
        </p:nvSpPr>
        <p:spPr bwMode="auto">
          <a:xfrm>
            <a:off x="2788018" y="1733045"/>
            <a:ext cx="3558591" cy="394495"/>
          </a:xfrm>
          <a:prstGeom prst="rightArrow">
            <a:avLst>
              <a:gd name="adj1" fmla="val 50000"/>
              <a:gd name="adj2" fmla="val 50092"/>
            </a:avLst>
          </a:prstGeom>
          <a:solidFill>
            <a:schemeClr val="tx2"/>
          </a:solidFill>
          <a:ln>
            <a:noFill/>
          </a:ln>
          <a:effec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8" name="右箭头 17"/>
          <p:cNvSpPr>
            <a:spLocks noChangeArrowheads="1"/>
          </p:cNvSpPr>
          <p:nvPr/>
        </p:nvSpPr>
        <p:spPr bwMode="auto">
          <a:xfrm flipH="1">
            <a:off x="2919263" y="2324786"/>
            <a:ext cx="3684853" cy="392809"/>
          </a:xfrm>
          <a:prstGeom prst="rightArrow">
            <a:avLst>
              <a:gd name="adj1" fmla="val 50000"/>
              <a:gd name="adj2" fmla="val 50064"/>
            </a:avLst>
          </a:prstGeom>
          <a:solidFill>
            <a:schemeClr val="tx2"/>
          </a:solidFill>
          <a:ln>
            <a:noFill/>
          </a:ln>
          <a:effec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9" name="椭圆 18"/>
          <p:cNvSpPr>
            <a:spLocks noChangeArrowheads="1"/>
          </p:cNvSpPr>
          <p:nvPr/>
        </p:nvSpPr>
        <p:spPr bwMode="auto">
          <a:xfrm>
            <a:off x="1043608" y="1240770"/>
            <a:ext cx="1875654" cy="1903351"/>
          </a:xfrm>
          <a:prstGeom prst="ellipse">
            <a:avLst/>
          </a:prstGeom>
          <a:solidFill>
            <a:schemeClr val="tx2"/>
          </a:solidFill>
          <a:ln>
            <a:noFill/>
          </a:ln>
          <a:effec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0" name="椭圆 19"/>
          <p:cNvSpPr>
            <a:spLocks noChangeArrowheads="1"/>
          </p:cNvSpPr>
          <p:nvPr/>
        </p:nvSpPr>
        <p:spPr bwMode="auto">
          <a:xfrm>
            <a:off x="6409739" y="1240770"/>
            <a:ext cx="1877315" cy="1903351"/>
          </a:xfrm>
          <a:prstGeom prst="ellipse">
            <a:avLst/>
          </a:prstGeom>
          <a:solidFill>
            <a:schemeClr val="tx2"/>
          </a:solidFill>
          <a:ln>
            <a:noFill/>
          </a:ln>
          <a:effec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1" name="矩形 20"/>
          <p:cNvSpPr/>
          <p:nvPr/>
        </p:nvSpPr>
        <p:spPr>
          <a:xfrm>
            <a:off x="3791467" y="1603233"/>
            <a:ext cx="1486900" cy="1245861"/>
          </a:xfrm>
          <a:prstGeom prst="rect">
            <a:avLst/>
          </a:prstGeom>
          <a:solidFill>
            <a:schemeClr val="bg2"/>
          </a:solidFill>
          <a:ln w="3175" cap="flat" cmpd="sng" algn="ctr">
            <a:noFill/>
            <a:prstDash val="solid"/>
          </a:ln>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a:solidFill>
                  <a:srgbClr val="FFFFFF"/>
                </a:solidFill>
                <a:latin typeface="微软雅黑" pitchFamily="34" charset="-122"/>
                <a:ea typeface="微软雅黑" pitchFamily="34" charset="-122"/>
              </a:rPr>
              <a:t>添加内容</a:t>
            </a:r>
          </a:p>
        </p:txBody>
      </p:sp>
      <p:sp>
        <p:nvSpPr>
          <p:cNvPr id="22" name="下箭头 21"/>
          <p:cNvSpPr>
            <a:spLocks noChangeArrowheads="1"/>
          </p:cNvSpPr>
          <p:nvPr/>
        </p:nvSpPr>
        <p:spPr bwMode="auto">
          <a:xfrm>
            <a:off x="4140348" y="3182896"/>
            <a:ext cx="842301" cy="590055"/>
          </a:xfrm>
          <a:prstGeom prst="downArrow">
            <a:avLst>
              <a:gd name="adj1" fmla="val 50000"/>
              <a:gd name="adj2" fmla="val 50000"/>
            </a:avLst>
          </a:prstGeom>
          <a:solidFill>
            <a:schemeClr val="tx2"/>
          </a:solidFill>
          <a:ln>
            <a:noFill/>
          </a:ln>
          <a:effec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23" name="TextBox 22"/>
          <p:cNvSpPr txBox="1"/>
          <p:nvPr/>
        </p:nvSpPr>
        <p:spPr bwMode="auto">
          <a:xfrm>
            <a:off x="1148407" y="3344740"/>
            <a:ext cx="1551692" cy="1537501"/>
          </a:xfrm>
          <a:prstGeom prst="rect">
            <a:avLst/>
          </a:prstGeom>
          <a:noFill/>
        </p:spPr>
        <p:txBody>
          <a:bodyPr lIns="96171" tIns="48084" rIns="96171" bIns="48084">
            <a:spAutoFit/>
          </a:bodyPr>
          <a:lstStyle/>
          <a:p>
            <a:pPr algn="ct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bwMode="auto">
          <a:xfrm>
            <a:off x="6572685" y="3344740"/>
            <a:ext cx="1553354" cy="1537501"/>
          </a:xfrm>
          <a:prstGeom prst="rect">
            <a:avLst/>
          </a:prstGeom>
          <a:noFill/>
        </p:spPr>
        <p:txBody>
          <a:bodyPr lIns="96171" tIns="48084" rIns="96171" bIns="48084">
            <a:spAutoFit/>
          </a:bodyPr>
          <a:lstStyle/>
          <a:p>
            <a:pPr algn="ctr">
              <a:lnSpc>
                <a:spcPct val="13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5" name="TextBox 19"/>
          <p:cNvSpPr txBox="1">
            <a:spLocks noChangeArrowheads="1"/>
          </p:cNvSpPr>
          <p:nvPr/>
        </p:nvSpPr>
        <p:spPr bwMode="auto">
          <a:xfrm>
            <a:off x="4084828" y="396514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rgbClr val="4D4D4D"/>
                </a:solidFill>
                <a:latin typeface="微软雅黑" pitchFamily="34" charset="-122"/>
                <a:ea typeface="微软雅黑" pitchFamily="34" charset="-122"/>
              </a:rPr>
              <a:t>单击此处添加标题</a:t>
            </a: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 calcmode="lin" valueType="num">
                                      <p:cBhvr>
                                        <p:cTn id="15" dur="500" fill="hold"/>
                                        <p:tgtEl>
                                          <p:spTgt spid="20"/>
                                        </p:tgtEl>
                                        <p:attrNameLst>
                                          <p:attrName>style.rotation</p:attrName>
                                        </p:attrNameLst>
                                      </p:cBhvr>
                                      <p:tavLst>
                                        <p:tav tm="0">
                                          <p:val>
                                            <p:fltVal val="360"/>
                                          </p:val>
                                        </p:tav>
                                        <p:tav tm="100000">
                                          <p:val>
                                            <p:fltVal val="0"/>
                                          </p:val>
                                        </p:tav>
                                      </p:tavLst>
                                    </p:anim>
                                    <p:animEffect transition="in" filter="fade">
                                      <p:cBhvr>
                                        <p:cTn id="16" dur="500"/>
                                        <p:tgtEl>
                                          <p:spTgt spid="20"/>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Left)">
                                      <p:cBhvr>
                                        <p:cTn id="20" dur="500"/>
                                        <p:tgtEl>
                                          <p:spTgt spid="17"/>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lide(fromRight)">
                                      <p:cBhvr>
                                        <p:cTn id="23" dur="500"/>
                                        <p:tgtEl>
                                          <p:spTgt spid="18"/>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8"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amond(in)">
                                      <p:cBhvr>
                                        <p:cTn id="38" dur="500"/>
                                        <p:tgtEl>
                                          <p:spTgt spid="25"/>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amond(in)">
                                      <p:cBhvr>
                                        <p:cTn id="41" dur="500"/>
                                        <p:tgtEl>
                                          <p:spTgt spid="23"/>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amond(in)">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25957" y="3576300"/>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0" name="TextBox 29"/>
          <p:cNvSpPr txBox="1"/>
          <p:nvPr/>
        </p:nvSpPr>
        <p:spPr>
          <a:xfrm>
            <a:off x="2123749" y="2460847"/>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1" name="TextBox 30"/>
          <p:cNvSpPr txBox="1"/>
          <p:nvPr/>
        </p:nvSpPr>
        <p:spPr>
          <a:xfrm>
            <a:off x="3607913" y="3400925"/>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4689429" y="2589997"/>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3" name="矩形 32"/>
          <p:cNvSpPr/>
          <p:nvPr/>
        </p:nvSpPr>
        <p:spPr>
          <a:xfrm>
            <a:off x="6300192" y="1934455"/>
            <a:ext cx="2843808" cy="2354454"/>
          </a:xfrm>
          <a:prstGeom prst="rect">
            <a:avLst/>
          </a:prstGeom>
        </p:spPr>
        <p:txBody>
          <a:bodyPr wrap="square" lIns="68543" tIns="34272" rIns="68543" bIns="34272">
            <a:spAutoFit/>
          </a:bodyPr>
          <a:lstStyle/>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点击添加小标题</a:t>
            </a:r>
            <a:endParaRPr lang="en-US" altLang="zh-CN" sz="1500" b="1"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endParaRPr lang="en-US" altLang="zh-CN" sz="1200" dirty="0" smtClean="0">
              <a:solidFill>
                <a:srgbClr val="262626"/>
              </a:solidFill>
              <a:latin typeface="微软雅黑" pitchFamily="34" charset="-122"/>
              <a:ea typeface="微软雅黑" pitchFamily="34" charset="-122"/>
            </a:endParaRPr>
          </a:p>
          <a:p>
            <a:pPr>
              <a:lnSpc>
                <a:spcPct val="150000"/>
              </a:lnSpc>
            </a:pPr>
            <a:endParaRPr lang="en-US" altLang="zh-CN" sz="1200" dirty="0">
              <a:solidFill>
                <a:srgbClr val="262626"/>
              </a:solidFill>
              <a:latin typeface="微软雅黑" pitchFamily="34" charset="-122"/>
              <a:ea typeface="微软雅黑" pitchFamily="34" charset="-122"/>
              <a:cs typeface="华文黑体" pitchFamily="2" charset="-122"/>
            </a:endParaRPr>
          </a:p>
          <a:p>
            <a:pPr>
              <a:lnSpc>
                <a:spcPct val="15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35" name="Freeform 4"/>
          <p:cNvSpPr/>
          <p:nvPr/>
        </p:nvSpPr>
        <p:spPr bwMode="auto">
          <a:xfrm>
            <a:off x="1838595" y="1941795"/>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6" name="Freeform 6"/>
          <p:cNvSpPr/>
          <p:nvPr/>
        </p:nvSpPr>
        <p:spPr bwMode="auto">
          <a:xfrm>
            <a:off x="3330306" y="2894186"/>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50000"/>
            </a:schemeClr>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7" name="Freeform 8"/>
          <p:cNvSpPr/>
          <p:nvPr/>
        </p:nvSpPr>
        <p:spPr bwMode="auto">
          <a:xfrm>
            <a:off x="685592" y="3027695"/>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bg1">
              <a:lumMod val="50000"/>
            </a:schemeClr>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p:nvPr/>
        </p:nvSpPr>
        <p:spPr bwMode="auto">
          <a:xfrm>
            <a:off x="4443769" y="1996823"/>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2"/>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39" name="矩形 38"/>
          <p:cNvSpPr/>
          <p:nvPr/>
        </p:nvSpPr>
        <p:spPr>
          <a:xfrm>
            <a:off x="3114597" y="1203598"/>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outVertical)">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8" presetClass="emph" presetSubtype="0" repeatCount="indefinite" fill="hold" grpId="1" nodeType="withEffect">
                                  <p:stCondLst>
                                    <p:cond delay="0"/>
                                  </p:stCondLst>
                                  <p:childTnLst>
                                    <p:animRot by="-86400000">
                                      <p:cBhvr>
                                        <p:cTn id="13" dur="500" fill="hold"/>
                                        <p:tgtEl>
                                          <p:spTgt spid="37"/>
                                        </p:tgtEl>
                                        <p:attrNameLst>
                                          <p:attrName>r</p:attrName>
                                        </p:attrNameLst>
                                      </p:cBhvr>
                                    </p:animRot>
                                  </p:childTnLst>
                                </p:cTn>
                              </p:par>
                              <p:par>
                                <p:cTn id="14" presetID="53" presetClass="entr" presetSubtype="16"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8" presetClass="emph" presetSubtype="0" repeatCount="indefinite" fill="hold" grpId="1" nodeType="withEffect">
                                  <p:stCondLst>
                                    <p:cond delay="0"/>
                                  </p:stCondLst>
                                  <p:childTnLst>
                                    <p:animRot by="64800000">
                                      <p:cBhvr>
                                        <p:cTn id="23" dur="500" fill="hold"/>
                                        <p:tgtEl>
                                          <p:spTgt spid="35"/>
                                        </p:tgtEl>
                                        <p:attrNameLst>
                                          <p:attrName>r</p:attrName>
                                        </p:attrNameLst>
                                      </p:cBhvr>
                                    </p:animRot>
                                  </p:childTnLst>
                                </p:cTn>
                              </p:par>
                              <p:par>
                                <p:cTn id="24" presetID="53" presetClass="entr" presetSubtype="16"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8" presetClass="emph" presetSubtype="0" repeatCount="indefinite" fill="hold" grpId="1" nodeType="withEffect">
                                  <p:stCondLst>
                                    <p:cond delay="0"/>
                                  </p:stCondLst>
                                  <p:childTnLst>
                                    <p:animRot by="-108000000">
                                      <p:cBhvr>
                                        <p:cTn id="33" dur="500" fill="hold"/>
                                        <p:tgtEl>
                                          <p:spTgt spid="36"/>
                                        </p:tgtEl>
                                        <p:attrNameLst>
                                          <p:attrName>r</p:attrName>
                                        </p:attrNameLst>
                                      </p:cBhvr>
                                    </p:animRot>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8" presetClass="emph" presetSubtype="0" repeatCount="indefinite" fill="hold" grpId="1" nodeType="withEffect">
                                  <p:stCondLst>
                                    <p:cond delay="0"/>
                                  </p:stCondLst>
                                  <p:childTnLst>
                                    <p:animRot by="86400000">
                                      <p:cBhvr>
                                        <p:cTn id="43" dur="500" fill="hold"/>
                                        <p:tgtEl>
                                          <p:spTgt spid="38"/>
                                        </p:tgtEl>
                                        <p:attrNameLst>
                                          <p:attrName>r</p:attrName>
                                        </p:attrNameLst>
                                      </p:cBhvr>
                                    </p:animRo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5" grpId="0" animBg="1"/>
      <p:bldP spid="35" grpId="1" animBg="1"/>
      <p:bldP spid="36" grpId="0" animBg="1"/>
      <p:bldP spid="36" grpId="1" animBg="1"/>
      <p:bldP spid="37" grpId="0" animBg="1"/>
      <p:bldP spid="37" grpId="1" animBg="1"/>
      <p:bldP spid="38" grpId="0" animBg="1"/>
      <p:bldP spid="38" grpId="1" animBg="1"/>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67" name="Freeform 105"/>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lIns="68571" tIns="34285" rIns="68571" bIns="34285"/>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68" name="Freeform 107"/>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lIns="68571" tIns="34285" rIns="68571" bIns="34285"/>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itchFamily="34" charset="-122"/>
              <a:ea typeface="微软雅黑" pitchFamily="34" charset="-122"/>
            </a:endParaRPr>
          </a:p>
        </p:txBody>
      </p:sp>
      <p:grpSp>
        <p:nvGrpSpPr>
          <p:cNvPr id="69" name="组合 68"/>
          <p:cNvGrpSpPr/>
          <p:nvPr/>
        </p:nvGrpSpPr>
        <p:grpSpPr>
          <a:xfrm>
            <a:off x="2987648" y="1311886"/>
            <a:ext cx="3022994" cy="2874298"/>
            <a:chOff x="3748193" y="2000673"/>
            <a:chExt cx="4030134" cy="3833285"/>
          </a:xfrm>
        </p:grpSpPr>
        <p:sp>
          <p:nvSpPr>
            <p:cNvPr id="70"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1"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4"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5"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6"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7"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8"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sp>
          <p:nvSpPr>
            <p:cNvPr id="79"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fontAlgn="base">
                <a:spcBef>
                  <a:spcPct val="0"/>
                </a:spcBef>
                <a:spcAft>
                  <a:spcPct val="0"/>
                </a:spcAft>
              </a:pPr>
              <a:endParaRPr lang="zh-CN" altLang="en-US" sz="1800">
                <a:solidFill>
                  <a:prstClr val="black"/>
                </a:solidFill>
                <a:latin typeface="微软雅黑" pitchFamily="34" charset="-122"/>
                <a:ea typeface="微软雅黑" pitchFamily="34" charset="-122"/>
              </a:endParaRPr>
            </a:p>
          </p:txBody>
        </p:sp>
      </p:grpSp>
      <p:sp>
        <p:nvSpPr>
          <p:cNvPr id="81"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此处添加标题内容</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84" name="矩形 1"/>
          <p:cNvSpPr>
            <a:spLocks noChangeArrowheads="1"/>
          </p:cNvSpPr>
          <p:nvPr/>
        </p:nvSpPr>
        <p:spPr bwMode="auto">
          <a:xfrm>
            <a:off x="979573" y="1275606"/>
            <a:ext cx="19706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此处添加标题内容</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9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此处添加标题内容</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96" name="矩形 1"/>
          <p:cNvSpPr>
            <a:spLocks noChangeArrowheads="1"/>
          </p:cNvSpPr>
          <p:nvPr/>
        </p:nvSpPr>
        <p:spPr bwMode="auto">
          <a:xfrm>
            <a:off x="943087" y="2796078"/>
            <a:ext cx="19706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此处添加标题内容</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02" name="组合 101"/>
          <p:cNvGrpSpPr/>
          <p:nvPr/>
        </p:nvGrpSpPr>
        <p:grpSpPr>
          <a:xfrm>
            <a:off x="1059038" y="1716605"/>
            <a:ext cx="3014603" cy="661834"/>
            <a:chOff x="1177047" y="2540424"/>
            <a:chExt cx="4018947" cy="882650"/>
          </a:xfrm>
        </p:grpSpPr>
        <p:sp>
          <p:nvSpPr>
            <p:cNvPr id="103" name="任意多边形 102"/>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7" y="connsiteY0-8"/>
                </a:cxn>
                <a:cxn ang="0">
                  <a:pos x="connsiteX1-9" y="connsiteY1-10"/>
                </a:cxn>
                <a:cxn ang="0">
                  <a:pos x="connsiteX2-11" y="connsiteY2-1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itchFamily="34" charset="-122"/>
                <a:ea typeface="微软雅黑" pitchFamily="34" charset="-122"/>
              </a:endParaRPr>
            </a:p>
          </p:txBody>
        </p:sp>
        <p:sp>
          <p:nvSpPr>
            <p:cNvPr id="104"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itchFamily="34" charset="-122"/>
                <a:ea typeface="微软雅黑" pitchFamily="34" charset="-122"/>
              </a:endParaRPr>
            </a:p>
          </p:txBody>
        </p:sp>
      </p:grpSp>
      <p:grpSp>
        <p:nvGrpSpPr>
          <p:cNvPr id="105" name="组合 104"/>
          <p:cNvGrpSpPr/>
          <p:nvPr/>
        </p:nvGrpSpPr>
        <p:grpSpPr>
          <a:xfrm>
            <a:off x="5099299" y="1726128"/>
            <a:ext cx="2784837" cy="658659"/>
            <a:chOff x="6563360" y="2553124"/>
            <a:chExt cx="3712633" cy="878416"/>
          </a:xfrm>
        </p:grpSpPr>
        <p:sp>
          <p:nvSpPr>
            <p:cNvPr id="106" name="任意多边形 105"/>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7" y="connsiteY0-8"/>
                </a:cxn>
                <a:cxn ang="0">
                  <a:pos x="connsiteX1-9" y="connsiteY1-10"/>
                </a:cxn>
                <a:cxn ang="0">
                  <a:pos x="connsiteX2-11" y="connsiteY2-1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itchFamily="34" charset="-122"/>
                <a:ea typeface="微软雅黑" pitchFamily="34" charset="-122"/>
              </a:endParaRPr>
            </a:p>
          </p:txBody>
        </p:sp>
        <p:sp>
          <p:nvSpPr>
            <p:cNvPr id="107"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itchFamily="34" charset="-122"/>
                <a:ea typeface="微软雅黑" pitchFamily="34" charset="-122"/>
              </a:endParaRPr>
            </a:p>
          </p:txBody>
        </p:sp>
      </p:grpSp>
      <p:grpSp>
        <p:nvGrpSpPr>
          <p:cNvPr id="108" name="组合 107"/>
          <p:cNvGrpSpPr/>
          <p:nvPr/>
        </p:nvGrpSpPr>
        <p:grpSpPr>
          <a:xfrm>
            <a:off x="5146930" y="3241839"/>
            <a:ext cx="2757847" cy="661834"/>
            <a:chOff x="6626860" y="4574541"/>
            <a:chExt cx="3676651" cy="882650"/>
          </a:xfrm>
        </p:grpSpPr>
        <p:sp>
          <p:nvSpPr>
            <p:cNvPr id="109" name="任意多边形 108"/>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7" y="connsiteY0-8"/>
                </a:cxn>
                <a:cxn ang="0">
                  <a:pos x="connsiteX1-9" y="connsiteY1-10"/>
                </a:cxn>
                <a:cxn ang="0">
                  <a:pos x="connsiteX2-11" y="connsiteY2-1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itchFamily="34" charset="-122"/>
                <a:ea typeface="微软雅黑" pitchFamily="34" charset="-122"/>
              </a:endParaRPr>
            </a:p>
          </p:txBody>
        </p:sp>
        <p:sp>
          <p:nvSpPr>
            <p:cNvPr id="110"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itchFamily="34" charset="-122"/>
                <a:ea typeface="微软雅黑" pitchFamily="34" charset="-122"/>
              </a:endParaRPr>
            </a:p>
          </p:txBody>
        </p:sp>
      </p:grpSp>
      <p:grpSp>
        <p:nvGrpSpPr>
          <p:cNvPr id="111" name="组合 110"/>
          <p:cNvGrpSpPr/>
          <p:nvPr/>
        </p:nvGrpSpPr>
        <p:grpSpPr>
          <a:xfrm>
            <a:off x="1059037" y="3241839"/>
            <a:ext cx="2730404" cy="661834"/>
            <a:chOff x="1177046" y="4574541"/>
            <a:chExt cx="3640065" cy="882650"/>
          </a:xfrm>
        </p:grpSpPr>
        <p:sp>
          <p:nvSpPr>
            <p:cNvPr id="112" name="任意多边形 111"/>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7" y="connsiteY0-8"/>
                </a:cxn>
                <a:cxn ang="0">
                  <a:pos x="connsiteX1-9" y="connsiteY1-10"/>
                </a:cxn>
                <a:cxn ang="0">
                  <a:pos x="connsiteX2-11" y="connsiteY2-1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itchFamily="34" charset="-122"/>
                <a:ea typeface="微软雅黑" pitchFamily="34" charset="-122"/>
              </a:endParaRPr>
            </a:p>
          </p:txBody>
        </p:sp>
        <p:sp>
          <p:nvSpPr>
            <p:cNvPr id="113"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itchFamily="34" charset="-122"/>
                <a:ea typeface="微软雅黑" pitchFamily="34" charset="-122"/>
              </a:endParaRPr>
            </a:p>
          </p:txBody>
        </p:sp>
      </p:grpSp>
      <p:sp>
        <p:nvSpPr>
          <p:cNvPr id="114"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5"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6"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7"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wipe(right)">
                                      <p:cBhvr>
                                        <p:cTn id="13" dur="500"/>
                                        <p:tgtEl>
                                          <p:spTgt spid="10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left)">
                                      <p:cBhvr>
                                        <p:cTn id="17" dur="500"/>
                                        <p:tgtEl>
                                          <p:spTgt spid="8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up)">
                                      <p:cBhvr>
                                        <p:cTn id="33" dur="500"/>
                                        <p:tgtEl>
                                          <p:spTgt spid="116"/>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right)">
                                      <p:cBhvr>
                                        <p:cTn id="37" dur="500"/>
                                        <p:tgtEl>
                                          <p:spTgt spid="11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wipe(left)">
                                      <p:cBhvr>
                                        <p:cTn id="41" dur="500"/>
                                        <p:tgtEl>
                                          <p:spTgt spid="9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up)">
                                      <p:cBhvr>
                                        <p:cTn id="45" dur="500"/>
                                        <p:tgtEl>
                                          <p:spTgt spid="115"/>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left)">
                                      <p:cBhvr>
                                        <p:cTn id="49" dur="500"/>
                                        <p:tgtEl>
                                          <p:spTgt spid="108"/>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left)">
                                      <p:cBhvr>
                                        <p:cTn id="53" dur="500"/>
                                        <p:tgtEl>
                                          <p:spTgt spid="9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wipe(up)">
                                      <p:cBhvr>
                                        <p:cTn id="5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91" grpId="0"/>
      <p:bldP spid="96" grpId="0"/>
      <p:bldP spid="114" grpId="0"/>
      <p:bldP spid="115" grpId="0"/>
      <p:bldP spid="116" grpId="0"/>
      <p:bldP spid="1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912204" y="136843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1</a:t>
            </a:r>
            <a:endParaRPr lang="zh-CN" altLang="en-US" sz="2700" dirty="0">
              <a:latin typeface="+mj-lt"/>
              <a:ea typeface="Arial Unicode MS" pitchFamily="34" charset="-122"/>
              <a:cs typeface="Arial Unicode MS" pitchFamily="34" charset="-122"/>
            </a:endParaRPr>
          </a:p>
        </p:txBody>
      </p:sp>
      <p:grpSp>
        <p:nvGrpSpPr>
          <p:cNvPr id="26" name="组合 25"/>
          <p:cNvGrpSpPr/>
          <p:nvPr/>
        </p:nvGrpSpPr>
        <p:grpSpPr>
          <a:xfrm>
            <a:off x="5560276" y="1368226"/>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9" name="圆角矩形 28"/>
          <p:cNvSpPr/>
          <p:nvPr/>
        </p:nvSpPr>
        <p:spPr>
          <a:xfrm>
            <a:off x="4912204" y="206763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2</a:t>
            </a:r>
            <a:endParaRPr lang="zh-CN" altLang="en-US" sz="2700" dirty="0">
              <a:latin typeface="+mj-lt"/>
              <a:ea typeface="Arial Unicode MS" pitchFamily="34" charset="-122"/>
              <a:cs typeface="Arial Unicode MS" pitchFamily="34" charset="-122"/>
            </a:endParaRPr>
          </a:p>
        </p:txBody>
      </p:sp>
      <p:grpSp>
        <p:nvGrpSpPr>
          <p:cNvPr id="30" name="组合 29"/>
          <p:cNvGrpSpPr/>
          <p:nvPr/>
        </p:nvGrpSpPr>
        <p:grpSpPr>
          <a:xfrm>
            <a:off x="5542374" y="2067428"/>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4912204" y="2756435"/>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3</a:t>
            </a:r>
            <a:endParaRPr lang="zh-CN" altLang="en-US" sz="2700" dirty="0">
              <a:latin typeface="+mj-lt"/>
              <a:ea typeface="Arial Unicode MS" pitchFamily="34" charset="-122"/>
              <a:cs typeface="Arial Unicode MS" pitchFamily="34" charset="-122"/>
            </a:endParaRPr>
          </a:p>
        </p:txBody>
      </p:sp>
      <p:grpSp>
        <p:nvGrpSpPr>
          <p:cNvPr id="47" name="组合 46"/>
          <p:cNvGrpSpPr/>
          <p:nvPr/>
        </p:nvGrpSpPr>
        <p:grpSpPr>
          <a:xfrm>
            <a:off x="5560276" y="2756226"/>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0" name="圆角矩形 49"/>
          <p:cNvSpPr/>
          <p:nvPr/>
        </p:nvSpPr>
        <p:spPr>
          <a:xfrm>
            <a:off x="4912204" y="3459286"/>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4</a:t>
            </a:r>
            <a:endParaRPr lang="zh-CN" altLang="en-US" sz="2700" dirty="0">
              <a:latin typeface="+mj-lt"/>
              <a:ea typeface="Arial Unicode MS" pitchFamily="34" charset="-122"/>
              <a:cs typeface="Arial Unicode MS" pitchFamily="34" charset="-122"/>
            </a:endParaRPr>
          </a:p>
        </p:txBody>
      </p:sp>
      <p:grpSp>
        <p:nvGrpSpPr>
          <p:cNvPr id="51" name="组合 50"/>
          <p:cNvGrpSpPr/>
          <p:nvPr/>
        </p:nvGrpSpPr>
        <p:grpSpPr>
          <a:xfrm>
            <a:off x="5560276" y="3458921"/>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4" name="圆角矩形 53"/>
          <p:cNvSpPr/>
          <p:nvPr/>
        </p:nvSpPr>
        <p:spPr>
          <a:xfrm>
            <a:off x="4912301" y="4156209"/>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5</a:t>
            </a:r>
            <a:endParaRPr lang="zh-CN" altLang="en-US" sz="2700" dirty="0">
              <a:latin typeface="+mj-lt"/>
              <a:ea typeface="Arial Unicode MS" pitchFamily="34" charset="-122"/>
              <a:cs typeface="Arial Unicode MS" pitchFamily="34" charset="-122"/>
            </a:endParaRPr>
          </a:p>
        </p:txBody>
      </p:sp>
      <p:grpSp>
        <p:nvGrpSpPr>
          <p:cNvPr id="55" name="组合 54"/>
          <p:cNvGrpSpPr/>
          <p:nvPr/>
        </p:nvGrpSpPr>
        <p:grpSpPr>
          <a:xfrm>
            <a:off x="5560276" y="4156209"/>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8" name="下箭头 57"/>
          <p:cNvSpPr/>
          <p:nvPr/>
        </p:nvSpPr>
        <p:spPr>
          <a:xfrm rot="16200000">
            <a:off x="4086771" y="4128000"/>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pic>
        <p:nvPicPr>
          <p:cNvPr id="34" name="图片 4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190"/>
            <a:ext cx="4054165" cy="51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 name="TextBox 34"/>
          <p:cNvSpPr txBox="1"/>
          <p:nvPr/>
        </p:nvSpPr>
        <p:spPr>
          <a:xfrm>
            <a:off x="4888052" y="238572"/>
            <a:ext cx="2160240" cy="954025"/>
          </a:xfrm>
          <a:prstGeom prst="rect">
            <a:avLst/>
          </a:prstGeom>
          <a:noFill/>
        </p:spPr>
        <p:txBody>
          <a:bodyPr wrap="square" lIns="91361" tIns="45679" rIns="91361" bIns="45679">
            <a:spAutoFit/>
          </a:bodyPr>
          <a:lstStyle/>
          <a:p>
            <a:pPr>
              <a:defRPr/>
            </a:pPr>
            <a:r>
              <a:rPr lang="zh-CN" altLang="en-US" sz="3200" b="1" dirty="0">
                <a:solidFill>
                  <a:schemeClr val="tx2"/>
                </a:solidFill>
                <a:latin typeface="微软雅黑" pitchFamily="34" charset="-122"/>
                <a:ea typeface="微软雅黑" pitchFamily="34" charset="-122"/>
              </a:rPr>
              <a:t>目录</a:t>
            </a:r>
            <a:endParaRPr lang="en-US" altLang="zh-CN" sz="3200" b="1" dirty="0">
              <a:solidFill>
                <a:schemeClr val="tx2"/>
              </a:solidFill>
              <a:latin typeface="微软雅黑" pitchFamily="34" charset="-122"/>
              <a:ea typeface="微软雅黑" pitchFamily="34" charset="-122"/>
            </a:endParaRPr>
          </a:p>
          <a:p>
            <a:pPr>
              <a:defRPr/>
            </a:pPr>
            <a:r>
              <a:rPr lang="en-US" altLang="zh-CN" sz="2200" b="1" dirty="0">
                <a:solidFill>
                  <a:schemeClr val="tx2"/>
                </a:solidFill>
                <a:latin typeface="微软雅黑" pitchFamily="34" charset="-122"/>
                <a:ea typeface="微软雅黑" pitchFamily="34" charset="-122"/>
              </a:rPr>
              <a:t>CONTENTS</a:t>
            </a:r>
            <a:endParaRPr lang="zh-CN" altLang="en-US" sz="2200" b="1" dirty="0">
              <a:solidFill>
                <a:schemeClr val="tx2"/>
              </a:solidFill>
              <a:latin typeface="微软雅黑" pitchFamily="34" charset="-122"/>
              <a:ea typeface="微软雅黑" pitchFamily="34" charset="-122"/>
            </a:endParaRPr>
          </a:p>
        </p:txBody>
      </p:sp>
      <p:sp>
        <p:nvSpPr>
          <p:cNvPr id="36" name="任意多边形 24"/>
          <p:cNvSpPr/>
          <p:nvPr/>
        </p:nvSpPr>
        <p:spPr bwMode="auto">
          <a:xfrm>
            <a:off x="2859901" y="4074224"/>
            <a:ext cx="603165" cy="1069273"/>
          </a:xfrm>
          <a:custGeom>
            <a:avLst/>
            <a:gdLst>
              <a:gd name="T0" fmla="*/ 738765 w 1691134"/>
              <a:gd name="T1" fmla="*/ 0 h 2997200"/>
              <a:gd name="T2" fmla="*/ 1691134 w 1691134"/>
              <a:gd name="T3" fmla="*/ 0 h 2997200"/>
              <a:gd name="T4" fmla="*/ 1056757 w 1691134"/>
              <a:gd name="T5" fmla="*/ 2997200 h 2997200"/>
              <a:gd name="T6" fmla="*/ 0 w 1691134"/>
              <a:gd name="T7" fmla="*/ 2997200 h 2997200"/>
              <a:gd name="T8" fmla="*/ 738765 w 1691134"/>
              <a:gd name="T9" fmla="*/ 0 h 2997200"/>
              <a:gd name="T10" fmla="*/ 0 60000 65536"/>
              <a:gd name="T11" fmla="*/ 0 60000 65536"/>
              <a:gd name="T12" fmla="*/ 0 60000 65536"/>
              <a:gd name="T13" fmla="*/ 0 60000 65536"/>
              <a:gd name="T14" fmla="*/ 0 60000 65536"/>
              <a:gd name="T15" fmla="*/ 0 w 1691134"/>
              <a:gd name="T16" fmla="*/ 0 h 2997200"/>
              <a:gd name="T17" fmla="*/ 1691134 w 1691134"/>
              <a:gd name="T18" fmla="*/ 2997200 h 2997200"/>
            </a:gdLst>
            <a:ahLst/>
            <a:cxnLst>
              <a:cxn ang="T10">
                <a:pos x="T0" y="T1"/>
              </a:cxn>
              <a:cxn ang="T11">
                <a:pos x="T2" y="T3"/>
              </a:cxn>
              <a:cxn ang="T12">
                <a:pos x="T4" y="T5"/>
              </a:cxn>
              <a:cxn ang="T13">
                <a:pos x="T6" y="T7"/>
              </a:cxn>
              <a:cxn ang="T14">
                <a:pos x="T8" y="T9"/>
              </a:cxn>
            </a:cxnLst>
            <a:rect l="T15" t="T16" r="T17" b="T18"/>
            <a:pathLst>
              <a:path w="1691134" h="2997200">
                <a:moveTo>
                  <a:pt x="738765" y="0"/>
                </a:moveTo>
                <a:lnTo>
                  <a:pt x="1691134" y="0"/>
                </a:lnTo>
                <a:lnTo>
                  <a:pt x="1056757" y="2997200"/>
                </a:lnTo>
                <a:lnTo>
                  <a:pt x="0" y="2997200"/>
                </a:lnTo>
                <a:lnTo>
                  <a:pt x="738765" y="0"/>
                </a:lnTo>
                <a:close/>
              </a:path>
            </a:pathLst>
          </a:custGeom>
          <a:solidFill>
            <a:srgbClr val="595959"/>
          </a:soli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sp>
        <p:nvSpPr>
          <p:cNvPr id="37" name="任意多边形 25"/>
          <p:cNvSpPr/>
          <p:nvPr/>
        </p:nvSpPr>
        <p:spPr bwMode="auto">
          <a:xfrm>
            <a:off x="2780062" y="-32280"/>
            <a:ext cx="1359890" cy="5198868"/>
          </a:xfrm>
          <a:custGeom>
            <a:avLst/>
            <a:gdLst>
              <a:gd name="T0" fmla="*/ 1660868 w 1793367"/>
              <a:gd name="T1" fmla="*/ 0 h 6858000"/>
              <a:gd name="T2" fmla="*/ 1793367 w 1793367"/>
              <a:gd name="T3" fmla="*/ 0 h 6858000"/>
              <a:gd name="T4" fmla="*/ 132499 w 1793367"/>
              <a:gd name="T5" fmla="*/ 6858000 h 6858000"/>
              <a:gd name="T6" fmla="*/ 0 w 1793367"/>
              <a:gd name="T7" fmla="*/ 6858000 h 6858000"/>
              <a:gd name="T8" fmla="*/ 1660868 w 1793367"/>
              <a:gd name="T9" fmla="*/ 0 h 6858000"/>
              <a:gd name="T10" fmla="*/ 0 60000 65536"/>
              <a:gd name="T11" fmla="*/ 0 60000 65536"/>
              <a:gd name="T12" fmla="*/ 0 60000 65536"/>
              <a:gd name="T13" fmla="*/ 0 60000 65536"/>
              <a:gd name="T14" fmla="*/ 0 60000 65536"/>
              <a:gd name="T15" fmla="*/ 0 w 1793367"/>
              <a:gd name="T16" fmla="*/ 0 h 6858000"/>
              <a:gd name="T17" fmla="*/ 1793367 w 1793367"/>
              <a:gd name="T18" fmla="*/ 6858000 h 6858000"/>
            </a:gdLst>
            <a:ahLst/>
            <a:cxnLst>
              <a:cxn ang="T10">
                <a:pos x="T0" y="T1"/>
              </a:cxn>
              <a:cxn ang="T11">
                <a:pos x="T2" y="T3"/>
              </a:cxn>
              <a:cxn ang="T12">
                <a:pos x="T4" y="T5"/>
              </a:cxn>
              <a:cxn ang="T13">
                <a:pos x="T6" y="T7"/>
              </a:cxn>
              <a:cxn ang="T14">
                <a:pos x="T8" y="T9"/>
              </a:cxn>
            </a:cxnLst>
            <a:rect l="T15" t="T16" r="T17" b="T18"/>
            <a:pathLst>
              <a:path w="1793367" h="6858000">
                <a:moveTo>
                  <a:pt x="1660868" y="0"/>
                </a:moveTo>
                <a:lnTo>
                  <a:pt x="1793367" y="0"/>
                </a:lnTo>
                <a:lnTo>
                  <a:pt x="132499" y="6858000"/>
                </a:lnTo>
                <a:lnTo>
                  <a:pt x="0" y="6858000"/>
                </a:lnTo>
                <a:lnTo>
                  <a:pt x="1660868" y="0"/>
                </a:lnTo>
                <a:close/>
              </a:path>
            </a:pathLst>
          </a:custGeom>
          <a:solidFill>
            <a:srgbClr val="252424"/>
          </a:solidFill>
          <a:ln w="12700" cap="flat" cmpd="sng">
            <a:solidFill>
              <a:srgbClr val="404040"/>
            </a:solidFill>
            <a:round/>
          </a:ln>
        </p:spPr>
        <p:txBody>
          <a:bodyPr anchor="ct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500" fill="hold"/>
                                        <p:tgtEl>
                                          <p:spTgt spid="25"/>
                                        </p:tgtEl>
                                        <p:attrNameLst>
                                          <p:attrName>ppt_x</p:attrName>
                                          <p:attrName>ppt_y</p:attrName>
                                        </p:attrNameLst>
                                      </p:cBhvr>
                                      <p:rCtr x="1862" y="-2060"/>
                                    </p:animMotion>
                                  </p:childTnLst>
                                </p:cTn>
                              </p:par>
                              <p:par>
                                <p:cTn id="10" presetID="22" presetClass="entr" presetSubtype="8"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56" presetClass="path" presetSubtype="0" accel="50000" decel="50000" fill="hold" grpId="1" nodeType="withEffect">
                                  <p:stCondLst>
                                    <p:cond delay="0"/>
                                  </p:stCondLst>
                                  <p:childTnLst>
                                    <p:animMotion origin="layout" path="M -0.03737 0.0412 L -6.25E-7 2.96296E-6 " pathEditMode="relative" rAng="0" ptsTypes="AA">
                                      <p:cBhvr>
                                        <p:cTn id="17" dur="500" fill="hold"/>
                                        <p:tgtEl>
                                          <p:spTgt spid="29"/>
                                        </p:tgtEl>
                                        <p:attrNameLst>
                                          <p:attrName>ppt_x</p:attrName>
                                          <p:attrName>ppt_y</p:attrName>
                                        </p:attrNameLst>
                                      </p:cBhvr>
                                      <p:rCtr x="1862" y="-2060"/>
                                    </p:animMotion>
                                  </p:childTnLst>
                                </p:cTn>
                              </p:par>
                              <p:par>
                                <p:cTn id="18" presetID="22" presetClass="entr" presetSubtype="8"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56" presetClass="path" presetSubtype="0" accel="50000" decel="50000" fill="hold" grpId="1" nodeType="withEffect">
                                  <p:stCondLst>
                                    <p:cond delay="0"/>
                                  </p:stCondLst>
                                  <p:childTnLst>
                                    <p:animMotion origin="layout" path="M -0.03737 0.0412 L -6.25E-7 -7.40741E-7 " pathEditMode="relative" rAng="0" ptsTypes="AA">
                                      <p:cBhvr>
                                        <p:cTn id="25" dur="500" fill="hold"/>
                                        <p:tgtEl>
                                          <p:spTgt spid="33"/>
                                        </p:tgtEl>
                                        <p:attrNameLst>
                                          <p:attrName>ppt_x</p:attrName>
                                          <p:attrName>ppt_y</p:attrName>
                                        </p:attrNameLst>
                                      </p:cBhvr>
                                      <p:rCtr x="1862" y="-2060"/>
                                    </p:animMotion>
                                  </p:childTnLst>
                                </p:cTn>
                              </p:par>
                              <p:par>
                                <p:cTn id="26" presetID="22" presetClass="entr" presetSubtype="8"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56" presetClass="path" presetSubtype="0" accel="50000" decel="50000" fill="hold" grpId="1" nodeType="withEffect">
                                  <p:stCondLst>
                                    <p:cond delay="0"/>
                                  </p:stCondLst>
                                  <p:childTnLst>
                                    <p:animMotion origin="layout" path="M -0.03737 0.04121 L -6.25E-7 -4.44444E-6 " pathEditMode="relative" rAng="0" ptsTypes="AA">
                                      <p:cBhvr>
                                        <p:cTn id="33" dur="500" fill="hold"/>
                                        <p:tgtEl>
                                          <p:spTgt spid="50"/>
                                        </p:tgtEl>
                                        <p:attrNameLst>
                                          <p:attrName>ppt_x</p:attrName>
                                          <p:attrName>ppt_y</p:attrName>
                                        </p:attrNameLst>
                                      </p:cBhvr>
                                      <p:rCtr x="1862" y="-2060"/>
                                    </p:animMotion>
                                  </p:childTnLst>
                                </p:cTn>
                              </p:par>
                              <p:par>
                                <p:cTn id="34" presetID="22" presetClass="entr" presetSubtype="8"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56" presetClass="path" presetSubtype="0" accel="50000" decel="50000" fill="hold" grpId="1" nodeType="withEffect">
                                  <p:stCondLst>
                                    <p:cond delay="0"/>
                                  </p:stCondLst>
                                  <p:childTnLst>
                                    <p:animMotion origin="layout" path="M -0.03737 0.04121 L -6.25E-7 -4.44444E-6 " pathEditMode="relative" rAng="0" ptsTypes="AA">
                                      <p:cBhvr>
                                        <p:cTn id="41" dur="500" fill="hold"/>
                                        <p:tgtEl>
                                          <p:spTgt spid="54"/>
                                        </p:tgtEl>
                                        <p:attrNameLst>
                                          <p:attrName>ppt_x</p:attrName>
                                          <p:attrName>ppt_y</p:attrName>
                                        </p:attrNameLst>
                                      </p:cBhvr>
                                      <p:rCtr x="1862" y="-2060"/>
                                    </p:animMotion>
                                  </p:childTnLst>
                                </p:cTn>
                              </p:par>
                              <p:par>
                                <p:cTn id="42" presetID="22" presetClass="entr" presetSubtype="8"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par>
                          <p:cTn id="45" fill="hold">
                            <p:stCondLst>
                              <p:cond delay="500"/>
                            </p:stCondLst>
                            <p:childTnLst>
                              <p:par>
                                <p:cTn id="46" presetID="2" presetClass="entr" presetSubtype="8"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0-#ppt_w/2"/>
                                          </p:val>
                                        </p:tav>
                                        <p:tav tm="100000">
                                          <p:val>
                                            <p:strVal val="#ppt_x"/>
                                          </p:val>
                                        </p:tav>
                                      </p:tavLst>
                                    </p:anim>
                                    <p:anim calcmode="lin" valueType="num">
                                      <p:cBhvr additive="base">
                                        <p:cTn id="49" dur="500" fill="hold"/>
                                        <p:tgtEl>
                                          <p:spTgt spid="58"/>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6" presetClass="emph" presetSubtype="0" fill="hold" grpId="2" nodeType="afterEffect">
                                  <p:stCondLst>
                                    <p:cond delay="0"/>
                                  </p:stCondLst>
                                  <p:childTnLst>
                                    <p:animEffect transition="out" filter="fade">
                                      <p:cBhvr>
                                        <p:cTn id="52" dur="500" tmFilter="0, 0; .2, .5; .8, .5; 1, 0"/>
                                        <p:tgtEl>
                                          <p:spTgt spid="54"/>
                                        </p:tgtEl>
                                      </p:cBhvr>
                                    </p:animEffect>
                                    <p:animScale>
                                      <p:cBhvr>
                                        <p:cTn id="53" dur="250" autoRev="1" fill="hold"/>
                                        <p:tgtEl>
                                          <p:spTgt spid="54"/>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55"/>
                                        </p:tgtEl>
                                      </p:cBhvr>
                                    </p:animEffect>
                                    <p:animScale>
                                      <p:cBhvr>
                                        <p:cTn id="56" dur="250" autoRev="1" fill="hold"/>
                                        <p:tgtEl>
                                          <p:spTgt spid="55"/>
                                        </p:tgtEl>
                                      </p:cBhvr>
                                      <p:by x="105000" y="105000"/>
                                    </p:animScale>
                                  </p:childTnLst>
                                </p:cTn>
                              </p:par>
                            </p:childTnLst>
                          </p:cTn>
                        </p:par>
                        <p:par>
                          <p:cTn id="57" fill="hold">
                            <p:stCondLst>
                              <p:cond delay="1500"/>
                            </p:stCondLst>
                            <p:childTnLst>
                              <p:par>
                                <p:cTn id="58" presetID="17" presetClass="entr" presetSubtype="1" fill="hold" grpId="0" nodeType="afterEffect">
                                  <p:stCondLst>
                                    <p:cond delay="0"/>
                                  </p:stCondLst>
                                  <p:iterate type="lt">
                                    <p:tmPct val="40000"/>
                                  </p:iterate>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ppt_x</p:attrName>
                                        </p:attrNameLst>
                                      </p:cBhvr>
                                      <p:tavLst>
                                        <p:tav tm="0">
                                          <p:val>
                                            <p:strVal val="#ppt_x"/>
                                          </p:val>
                                        </p:tav>
                                        <p:tav tm="100000">
                                          <p:val>
                                            <p:strVal val="#ppt_x"/>
                                          </p:val>
                                        </p:tav>
                                      </p:tavLst>
                                    </p:anim>
                                    <p:anim calcmode="lin" valueType="num">
                                      <p:cBhvr>
                                        <p:cTn id="61" dur="500" fill="hold"/>
                                        <p:tgtEl>
                                          <p:spTgt spid="35"/>
                                        </p:tgtEl>
                                        <p:attrNameLst>
                                          <p:attrName>ppt_y</p:attrName>
                                        </p:attrNameLst>
                                      </p:cBhvr>
                                      <p:tavLst>
                                        <p:tav tm="0">
                                          <p:val>
                                            <p:strVal val="#ppt_y-#ppt_h/2"/>
                                          </p:val>
                                        </p:tav>
                                        <p:tav tm="100000">
                                          <p:val>
                                            <p:strVal val="#ppt_y"/>
                                          </p:val>
                                        </p:tav>
                                      </p:tavLst>
                                    </p:anim>
                                    <p:anim calcmode="lin" valueType="num">
                                      <p:cBhvr>
                                        <p:cTn id="62" dur="500" fill="hold"/>
                                        <p:tgtEl>
                                          <p:spTgt spid="35"/>
                                        </p:tgtEl>
                                        <p:attrNameLst>
                                          <p:attrName>ppt_w</p:attrName>
                                        </p:attrNameLst>
                                      </p:cBhvr>
                                      <p:tavLst>
                                        <p:tav tm="0">
                                          <p:val>
                                            <p:strVal val="#ppt_w"/>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0" grpId="0" animBg="1"/>
      <p:bldP spid="50" grpId="1" animBg="1"/>
      <p:bldP spid="54" grpId="0" animBg="1"/>
      <p:bldP spid="54" grpId="1" animBg="1"/>
      <p:bldP spid="54" grpId="2" animBg="1"/>
      <p:bldP spid="58" grpId="0" animBg="1"/>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3" name="矩形 2"/>
          <p:cNvSpPr/>
          <p:nvPr/>
        </p:nvSpPr>
        <p:spPr>
          <a:xfrm>
            <a:off x="-9527" y="1089366"/>
            <a:ext cx="9151940" cy="263451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10"/>
          <p:cNvGrpSpPr/>
          <p:nvPr/>
        </p:nvGrpSpPr>
        <p:grpSpPr bwMode="auto">
          <a:xfrm>
            <a:off x="1211535" y="1318885"/>
            <a:ext cx="6600825" cy="1889125"/>
            <a:chOff x="1331640" y="1872220"/>
            <a:chExt cx="6600850" cy="1888427"/>
          </a:xfrm>
          <a:solidFill>
            <a:schemeClr val="bg1">
              <a:lumMod val="75000"/>
            </a:schemeClr>
          </a:solidFill>
        </p:grpSpPr>
        <p:sp>
          <p:nvSpPr>
            <p:cNvPr id="5" name="椭圆 7"/>
            <p:cNvSpPr/>
            <p:nvPr/>
          </p:nvSpPr>
          <p:spPr>
            <a:xfrm>
              <a:off x="1331640" y="1907132"/>
              <a:ext cx="1854207" cy="1853515"/>
            </a:xfrm>
            <a:custGeom>
              <a:avLst/>
              <a:gdLst/>
              <a:ahLst/>
              <a:cxnLst/>
              <a:rect l="l" t="t" r="r" b="b"/>
              <a:pathLst>
                <a:path w="2232248" h="2232248">
                  <a:moveTo>
                    <a:pt x="1116124" y="324036"/>
                  </a:moveTo>
                  <a:cubicBezTo>
                    <a:pt x="678666" y="324036"/>
                    <a:pt x="324036" y="678666"/>
                    <a:pt x="324036" y="1116124"/>
                  </a:cubicBezTo>
                  <a:cubicBezTo>
                    <a:pt x="324036" y="1553582"/>
                    <a:pt x="678666" y="1908212"/>
                    <a:pt x="1116124" y="1908212"/>
                  </a:cubicBezTo>
                  <a:cubicBezTo>
                    <a:pt x="1553582" y="1908212"/>
                    <a:pt x="1908212" y="1553582"/>
                    <a:pt x="1908212" y="1116124"/>
                  </a:cubicBezTo>
                  <a:cubicBezTo>
                    <a:pt x="1908212" y="678666"/>
                    <a:pt x="1553582" y="324036"/>
                    <a:pt x="1116124" y="324036"/>
                  </a:cubicBezTo>
                  <a:close/>
                  <a:moveTo>
                    <a:pt x="1116124" y="0"/>
                  </a:moveTo>
                  <a:cubicBezTo>
                    <a:pt x="1732542" y="0"/>
                    <a:pt x="2232248" y="499706"/>
                    <a:pt x="2232248" y="1116124"/>
                  </a:cubicBezTo>
                  <a:cubicBezTo>
                    <a:pt x="2232248" y="1732542"/>
                    <a:pt x="1732542" y="2232248"/>
                    <a:pt x="1116124" y="2232248"/>
                  </a:cubicBezTo>
                  <a:cubicBezTo>
                    <a:pt x="499706" y="2232248"/>
                    <a:pt x="0" y="1732542"/>
                    <a:pt x="0" y="1116124"/>
                  </a:cubicBezTo>
                  <a:cubicBezTo>
                    <a:pt x="0" y="499706"/>
                    <a:pt x="499706" y="0"/>
                    <a:pt x="1116124" y="0"/>
                  </a:cubicBezTo>
                  <a:close/>
                </a:path>
              </a:pathLst>
            </a:custGeom>
            <a:gradFill flip="none" rotWithShape="1">
              <a:gsLst>
                <a:gs pos="13000">
                  <a:schemeClr val="bg1">
                    <a:lumMod val="85000"/>
                  </a:schemeClr>
                </a:gs>
                <a:gs pos="100000">
                  <a:schemeClr val="bg1"/>
                </a:gs>
              </a:gsLst>
              <a:lin ang="2700000" scaled="1"/>
              <a:tileRect/>
            </a:gra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7"/>
            <p:cNvSpPr/>
            <p:nvPr/>
          </p:nvSpPr>
          <p:spPr>
            <a:xfrm>
              <a:off x="6078283" y="1902371"/>
              <a:ext cx="1854207" cy="1853515"/>
            </a:xfrm>
            <a:custGeom>
              <a:avLst/>
              <a:gdLst/>
              <a:ahLst/>
              <a:cxnLst/>
              <a:rect l="l" t="t" r="r" b="b"/>
              <a:pathLst>
                <a:path w="2232248" h="2232248">
                  <a:moveTo>
                    <a:pt x="1116124" y="324036"/>
                  </a:moveTo>
                  <a:cubicBezTo>
                    <a:pt x="678666" y="324036"/>
                    <a:pt x="324036" y="678666"/>
                    <a:pt x="324036" y="1116124"/>
                  </a:cubicBezTo>
                  <a:cubicBezTo>
                    <a:pt x="324036" y="1553582"/>
                    <a:pt x="678666" y="1908212"/>
                    <a:pt x="1116124" y="1908212"/>
                  </a:cubicBezTo>
                  <a:cubicBezTo>
                    <a:pt x="1553582" y="1908212"/>
                    <a:pt x="1908212" y="1553582"/>
                    <a:pt x="1908212" y="1116124"/>
                  </a:cubicBezTo>
                  <a:cubicBezTo>
                    <a:pt x="1908212" y="678666"/>
                    <a:pt x="1553582" y="324036"/>
                    <a:pt x="1116124" y="324036"/>
                  </a:cubicBezTo>
                  <a:close/>
                  <a:moveTo>
                    <a:pt x="1116124" y="0"/>
                  </a:moveTo>
                  <a:cubicBezTo>
                    <a:pt x="1732542" y="0"/>
                    <a:pt x="2232248" y="499706"/>
                    <a:pt x="2232248" y="1116124"/>
                  </a:cubicBezTo>
                  <a:cubicBezTo>
                    <a:pt x="2232248" y="1732542"/>
                    <a:pt x="1732542" y="2232248"/>
                    <a:pt x="1116124" y="2232248"/>
                  </a:cubicBezTo>
                  <a:cubicBezTo>
                    <a:pt x="499706" y="2232248"/>
                    <a:pt x="0" y="1732542"/>
                    <a:pt x="0" y="1116124"/>
                  </a:cubicBezTo>
                  <a:cubicBezTo>
                    <a:pt x="0" y="499706"/>
                    <a:pt x="499706" y="0"/>
                    <a:pt x="1116124" y="0"/>
                  </a:cubicBezTo>
                  <a:close/>
                </a:path>
              </a:pathLst>
            </a:custGeom>
            <a:gradFill flip="none" rotWithShape="1">
              <a:gsLst>
                <a:gs pos="13000">
                  <a:schemeClr val="bg1">
                    <a:lumMod val="85000"/>
                  </a:schemeClr>
                </a:gs>
                <a:gs pos="100000">
                  <a:schemeClr val="bg1"/>
                </a:gs>
              </a:gsLst>
              <a:lin ang="2700000" scaled="1"/>
              <a:tileRect/>
            </a:gra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7"/>
            <p:cNvSpPr/>
            <p:nvPr/>
          </p:nvSpPr>
          <p:spPr>
            <a:xfrm>
              <a:off x="3704961" y="1872220"/>
              <a:ext cx="1854207" cy="1853515"/>
            </a:xfrm>
            <a:custGeom>
              <a:avLst/>
              <a:gdLst/>
              <a:ahLst/>
              <a:cxnLst/>
              <a:rect l="l" t="t" r="r" b="b"/>
              <a:pathLst>
                <a:path w="2232248" h="2232248">
                  <a:moveTo>
                    <a:pt x="1116124" y="324036"/>
                  </a:moveTo>
                  <a:cubicBezTo>
                    <a:pt x="678666" y="324036"/>
                    <a:pt x="324036" y="678666"/>
                    <a:pt x="324036" y="1116124"/>
                  </a:cubicBezTo>
                  <a:cubicBezTo>
                    <a:pt x="324036" y="1553582"/>
                    <a:pt x="678666" y="1908212"/>
                    <a:pt x="1116124" y="1908212"/>
                  </a:cubicBezTo>
                  <a:cubicBezTo>
                    <a:pt x="1553582" y="1908212"/>
                    <a:pt x="1908212" y="1553582"/>
                    <a:pt x="1908212" y="1116124"/>
                  </a:cubicBezTo>
                  <a:cubicBezTo>
                    <a:pt x="1908212" y="678666"/>
                    <a:pt x="1553582" y="324036"/>
                    <a:pt x="1116124" y="324036"/>
                  </a:cubicBezTo>
                  <a:close/>
                  <a:moveTo>
                    <a:pt x="1116124" y="0"/>
                  </a:moveTo>
                  <a:cubicBezTo>
                    <a:pt x="1732542" y="0"/>
                    <a:pt x="2232248" y="499706"/>
                    <a:pt x="2232248" y="1116124"/>
                  </a:cubicBezTo>
                  <a:cubicBezTo>
                    <a:pt x="2232248" y="1732542"/>
                    <a:pt x="1732542" y="2232248"/>
                    <a:pt x="1116124" y="2232248"/>
                  </a:cubicBezTo>
                  <a:cubicBezTo>
                    <a:pt x="499706" y="2232248"/>
                    <a:pt x="0" y="1732542"/>
                    <a:pt x="0" y="1116124"/>
                  </a:cubicBezTo>
                  <a:cubicBezTo>
                    <a:pt x="0" y="499706"/>
                    <a:pt x="499706" y="0"/>
                    <a:pt x="1116124" y="0"/>
                  </a:cubicBezTo>
                  <a:close/>
                </a:path>
              </a:pathLst>
            </a:custGeom>
            <a:gradFill flip="none" rotWithShape="1">
              <a:gsLst>
                <a:gs pos="13000">
                  <a:schemeClr val="bg1">
                    <a:lumMod val="85000"/>
                  </a:schemeClr>
                </a:gs>
                <a:gs pos="100000">
                  <a:schemeClr val="bg1"/>
                </a:gs>
              </a:gsLst>
              <a:lin ang="2700000" scaled="1"/>
              <a:tileRect/>
            </a:gra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8" name="组合 11"/>
          <p:cNvGrpSpPr/>
          <p:nvPr/>
        </p:nvGrpSpPr>
        <p:grpSpPr bwMode="auto">
          <a:xfrm>
            <a:off x="1632372" y="3258021"/>
            <a:ext cx="5859462" cy="306387"/>
            <a:chOff x="1916832" y="3814126"/>
            <a:chExt cx="5858458" cy="307777"/>
          </a:xfrm>
        </p:grpSpPr>
        <p:sp>
          <p:nvSpPr>
            <p:cNvPr id="9" name="TextBox 8"/>
            <p:cNvSpPr txBox="1">
              <a:spLocks noChangeArrowheads="1"/>
            </p:cNvSpPr>
            <p:nvPr/>
          </p:nvSpPr>
          <p:spPr bwMode="auto">
            <a:xfrm>
              <a:off x="1916832" y="3814126"/>
              <a:ext cx="108012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400" dirty="0" smtClean="0">
                  <a:latin typeface="Arial" pitchFamily="34" charset="0"/>
                  <a:cs typeface="Arial" pitchFamily="34" charset="0"/>
                </a:rPr>
                <a:t>201X</a:t>
              </a:r>
              <a:r>
                <a:rPr lang="zh-CN" altLang="en-US" sz="1400" dirty="0" smtClean="0">
                  <a:latin typeface="Arial" pitchFamily="34" charset="0"/>
                  <a:cs typeface="Arial" pitchFamily="34" charset="0"/>
                </a:rPr>
                <a:t>年</a:t>
              </a:r>
              <a:endParaRPr lang="zh-CN" altLang="en-US" sz="1400" dirty="0">
                <a:latin typeface="Arial" pitchFamily="34" charset="0"/>
                <a:cs typeface="Arial" pitchFamily="34" charset="0"/>
              </a:endParaRPr>
            </a:p>
          </p:txBody>
        </p:sp>
        <p:sp>
          <p:nvSpPr>
            <p:cNvPr id="10" name="TextBox 9"/>
            <p:cNvSpPr txBox="1">
              <a:spLocks noChangeArrowheads="1"/>
            </p:cNvSpPr>
            <p:nvPr/>
          </p:nvSpPr>
          <p:spPr bwMode="auto">
            <a:xfrm>
              <a:off x="6695170" y="3814126"/>
              <a:ext cx="108012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400" dirty="0" smtClean="0">
                  <a:latin typeface="Arial" pitchFamily="34" charset="0"/>
                  <a:cs typeface="Arial" pitchFamily="34" charset="0"/>
                </a:rPr>
                <a:t>201X</a:t>
              </a:r>
              <a:r>
                <a:rPr lang="zh-CN" altLang="en-US" sz="1400" dirty="0" smtClean="0">
                  <a:latin typeface="Arial" pitchFamily="34" charset="0"/>
                  <a:cs typeface="Arial" pitchFamily="34" charset="0"/>
                </a:rPr>
                <a:t>年</a:t>
              </a:r>
              <a:endParaRPr lang="zh-CN" altLang="en-US" sz="1400" dirty="0">
                <a:latin typeface="Arial" pitchFamily="34" charset="0"/>
                <a:cs typeface="Arial" pitchFamily="34" charset="0"/>
              </a:endParaRPr>
            </a:p>
          </p:txBody>
        </p:sp>
        <p:sp>
          <p:nvSpPr>
            <p:cNvPr id="11" name="TextBox 28"/>
            <p:cNvSpPr txBox="1">
              <a:spLocks noChangeArrowheads="1"/>
            </p:cNvSpPr>
            <p:nvPr/>
          </p:nvSpPr>
          <p:spPr bwMode="auto">
            <a:xfrm>
              <a:off x="4279513" y="3814126"/>
              <a:ext cx="108012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400" dirty="0" smtClean="0">
                  <a:latin typeface="Arial" pitchFamily="34" charset="0"/>
                  <a:cs typeface="Arial" pitchFamily="34" charset="0"/>
                </a:rPr>
                <a:t>201X</a:t>
              </a:r>
              <a:r>
                <a:rPr lang="zh-CN" altLang="en-US" sz="1400" dirty="0" smtClean="0">
                  <a:latin typeface="Arial" pitchFamily="34" charset="0"/>
                  <a:cs typeface="Arial" pitchFamily="34" charset="0"/>
                </a:rPr>
                <a:t>年</a:t>
              </a:r>
              <a:endParaRPr lang="zh-CN" altLang="en-US" sz="1400" dirty="0">
                <a:latin typeface="Arial" pitchFamily="34" charset="0"/>
                <a:cs typeface="Arial" pitchFamily="34" charset="0"/>
              </a:endParaRPr>
            </a:p>
          </p:txBody>
        </p:sp>
      </p:grpSp>
      <p:sp>
        <p:nvSpPr>
          <p:cNvPr id="12" name="TextBox 34"/>
          <p:cNvSpPr txBox="1">
            <a:spLocks noChangeArrowheads="1"/>
          </p:cNvSpPr>
          <p:nvPr/>
        </p:nvSpPr>
        <p:spPr bwMode="auto">
          <a:xfrm>
            <a:off x="1735708" y="2046758"/>
            <a:ext cx="1062038"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latin typeface="Arial" pitchFamily="34" charset="0"/>
                <a:cs typeface="Arial" pitchFamily="34" charset="0"/>
              </a:rPr>
              <a:t>88%</a:t>
            </a:r>
            <a:endParaRPr lang="zh-CN" altLang="en-US" sz="2800" dirty="0">
              <a:latin typeface="Arial" pitchFamily="34" charset="0"/>
              <a:cs typeface="Arial" pitchFamily="34" charset="0"/>
            </a:endParaRPr>
          </a:p>
        </p:txBody>
      </p:sp>
      <p:sp>
        <p:nvSpPr>
          <p:cNvPr id="13" name="TextBox 38"/>
          <p:cNvSpPr txBox="1">
            <a:spLocks noChangeArrowheads="1"/>
          </p:cNvSpPr>
          <p:nvPr/>
        </p:nvSpPr>
        <p:spPr bwMode="auto">
          <a:xfrm>
            <a:off x="4083621" y="2046758"/>
            <a:ext cx="1016000"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latin typeface="Arial" pitchFamily="34" charset="0"/>
                <a:cs typeface="Arial" pitchFamily="34" charset="0"/>
              </a:rPr>
              <a:t>82%</a:t>
            </a:r>
            <a:endParaRPr lang="zh-CN" altLang="en-US" sz="2800" dirty="0">
              <a:latin typeface="Arial" pitchFamily="34" charset="0"/>
              <a:cs typeface="Arial" pitchFamily="34" charset="0"/>
            </a:endParaRPr>
          </a:p>
        </p:txBody>
      </p:sp>
      <p:sp>
        <p:nvSpPr>
          <p:cNvPr id="14" name="TextBox 39"/>
          <p:cNvSpPr txBox="1">
            <a:spLocks noChangeArrowheads="1"/>
          </p:cNvSpPr>
          <p:nvPr/>
        </p:nvSpPr>
        <p:spPr bwMode="auto">
          <a:xfrm>
            <a:off x="6439471" y="2046758"/>
            <a:ext cx="1030287"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dirty="0">
                <a:latin typeface="Arial" pitchFamily="34" charset="0"/>
                <a:cs typeface="Arial" pitchFamily="34" charset="0"/>
              </a:rPr>
              <a:t>93%</a:t>
            </a:r>
            <a:endParaRPr lang="zh-CN" altLang="en-US" sz="2800" dirty="0">
              <a:latin typeface="Arial" pitchFamily="34" charset="0"/>
              <a:cs typeface="Arial" pitchFamily="34" charset="0"/>
            </a:endParaRPr>
          </a:p>
        </p:txBody>
      </p:sp>
      <p:sp>
        <p:nvSpPr>
          <p:cNvPr id="15" name="椭圆 7"/>
          <p:cNvSpPr/>
          <p:nvPr/>
        </p:nvSpPr>
        <p:spPr bwMode="auto">
          <a:xfrm rot="2043134">
            <a:off x="1213421" y="1351433"/>
            <a:ext cx="1852612" cy="1854200"/>
          </a:xfrm>
          <a:custGeom>
            <a:avLst/>
            <a:gdLst/>
            <a:ahLst/>
            <a:cxnLst/>
            <a:rect l="l" t="t" r="r" b="b"/>
            <a:pathLst>
              <a:path w="1854188" h="1854188">
                <a:moveTo>
                  <a:pt x="416384" y="153914"/>
                </a:moveTo>
                <a:cubicBezTo>
                  <a:pt x="562581" y="56467"/>
                  <a:pt x="738243" y="0"/>
                  <a:pt x="927094" y="0"/>
                </a:cubicBezTo>
                <a:cubicBezTo>
                  <a:pt x="1439114" y="0"/>
                  <a:pt x="1854188" y="415074"/>
                  <a:pt x="1854188" y="927094"/>
                </a:cubicBezTo>
                <a:cubicBezTo>
                  <a:pt x="1854188" y="1439114"/>
                  <a:pt x="1439114" y="1854188"/>
                  <a:pt x="927094" y="1854188"/>
                </a:cubicBezTo>
                <a:cubicBezTo>
                  <a:pt x="415074" y="1854188"/>
                  <a:pt x="0" y="1439114"/>
                  <a:pt x="0" y="927094"/>
                </a:cubicBezTo>
                <a:cubicBezTo>
                  <a:pt x="0" y="889746"/>
                  <a:pt x="2209" y="852914"/>
                  <a:pt x="7153" y="816799"/>
                </a:cubicBezTo>
                <a:lnTo>
                  <a:pt x="279120" y="816799"/>
                </a:lnTo>
                <a:cubicBezTo>
                  <a:pt x="272315" y="852576"/>
                  <a:pt x="269156" y="889466"/>
                  <a:pt x="269156" y="927094"/>
                </a:cubicBezTo>
                <a:cubicBezTo>
                  <a:pt x="269156" y="1290463"/>
                  <a:pt x="563725" y="1585032"/>
                  <a:pt x="927094" y="1585032"/>
                </a:cubicBezTo>
                <a:cubicBezTo>
                  <a:pt x="1290463" y="1585032"/>
                  <a:pt x="1585032" y="1290463"/>
                  <a:pt x="1585032" y="927094"/>
                </a:cubicBezTo>
                <a:cubicBezTo>
                  <a:pt x="1585032" y="563725"/>
                  <a:pt x="1290463" y="269156"/>
                  <a:pt x="927094" y="269156"/>
                </a:cubicBezTo>
                <a:cubicBezTo>
                  <a:pt x="794081" y="269156"/>
                  <a:pt x="670287" y="308628"/>
                  <a:pt x="568289" y="378679"/>
                </a:cubicBezTo>
                <a:close/>
              </a:path>
            </a:pathLst>
          </a:custGeom>
          <a:solidFill>
            <a:srgbClr val="009BD2"/>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椭圆 7"/>
          <p:cNvSpPr/>
          <p:nvPr/>
        </p:nvSpPr>
        <p:spPr bwMode="auto">
          <a:xfrm rot="19907517">
            <a:off x="3613721" y="1424457"/>
            <a:ext cx="1854200" cy="1736725"/>
          </a:xfrm>
          <a:custGeom>
            <a:avLst/>
            <a:gdLst/>
            <a:ahLst/>
            <a:cxnLst/>
            <a:rect l="l" t="t" r="r" b="b"/>
            <a:pathLst>
              <a:path w="1854188" h="1737486">
                <a:moveTo>
                  <a:pt x="1379916" y="2038"/>
                </a:moveTo>
                <a:cubicBezTo>
                  <a:pt x="1663044" y="160116"/>
                  <a:pt x="1854188" y="462932"/>
                  <a:pt x="1854188" y="810392"/>
                </a:cubicBezTo>
                <a:cubicBezTo>
                  <a:pt x="1854188" y="1322412"/>
                  <a:pt x="1439114" y="1737486"/>
                  <a:pt x="927094" y="1737486"/>
                </a:cubicBezTo>
                <a:cubicBezTo>
                  <a:pt x="415075" y="1737486"/>
                  <a:pt x="0" y="1322412"/>
                  <a:pt x="0" y="810392"/>
                </a:cubicBezTo>
                <a:cubicBezTo>
                  <a:pt x="0" y="560037"/>
                  <a:pt x="99235" y="332861"/>
                  <a:pt x="260960" y="166479"/>
                </a:cubicBezTo>
                <a:lnTo>
                  <a:pt x="483315" y="327461"/>
                </a:lnTo>
                <a:cubicBezTo>
                  <a:pt x="351121" y="446185"/>
                  <a:pt x="269157" y="618717"/>
                  <a:pt x="269157" y="810392"/>
                </a:cubicBezTo>
                <a:cubicBezTo>
                  <a:pt x="269157" y="1173761"/>
                  <a:pt x="563725" y="1468330"/>
                  <a:pt x="927094" y="1468330"/>
                </a:cubicBezTo>
                <a:cubicBezTo>
                  <a:pt x="1290463" y="1468330"/>
                  <a:pt x="1585032" y="1173761"/>
                  <a:pt x="1585032" y="810392"/>
                </a:cubicBezTo>
                <a:cubicBezTo>
                  <a:pt x="1585032" y="563825"/>
                  <a:pt x="1449400" y="348935"/>
                  <a:pt x="1246983" y="239619"/>
                </a:cubicBezTo>
                <a:lnTo>
                  <a:pt x="1375510" y="0"/>
                </a:lnTo>
                <a:cubicBezTo>
                  <a:pt x="1377089" y="465"/>
                  <a:pt x="1378504" y="1249"/>
                  <a:pt x="1379916" y="2038"/>
                </a:cubicBezTo>
                <a:close/>
              </a:path>
            </a:pathLst>
          </a:custGeom>
          <a:solidFill>
            <a:srgbClr val="009BD2"/>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椭圆 7"/>
          <p:cNvSpPr/>
          <p:nvPr/>
        </p:nvSpPr>
        <p:spPr bwMode="auto">
          <a:xfrm>
            <a:off x="5960839" y="1345876"/>
            <a:ext cx="1855787" cy="1854200"/>
          </a:xfrm>
          <a:custGeom>
            <a:avLst/>
            <a:gdLst/>
            <a:ahLst/>
            <a:cxnLst/>
            <a:rect l="l" t="t" r="r" b="b"/>
            <a:pathLst>
              <a:path w="1854188" h="1854188">
                <a:moveTo>
                  <a:pt x="927094" y="0"/>
                </a:moveTo>
                <a:cubicBezTo>
                  <a:pt x="1439114" y="0"/>
                  <a:pt x="1854188" y="415074"/>
                  <a:pt x="1854188" y="927094"/>
                </a:cubicBezTo>
                <a:cubicBezTo>
                  <a:pt x="1854188" y="1439114"/>
                  <a:pt x="1439114" y="1854188"/>
                  <a:pt x="927094" y="1854188"/>
                </a:cubicBezTo>
                <a:cubicBezTo>
                  <a:pt x="415075" y="1854188"/>
                  <a:pt x="0" y="1439114"/>
                  <a:pt x="0" y="927094"/>
                </a:cubicBezTo>
                <a:cubicBezTo>
                  <a:pt x="0" y="577485"/>
                  <a:pt x="193517" y="273074"/>
                  <a:pt x="479431" y="115768"/>
                </a:cubicBezTo>
                <a:lnTo>
                  <a:pt x="640900" y="338438"/>
                </a:lnTo>
                <a:cubicBezTo>
                  <a:pt x="420287" y="441846"/>
                  <a:pt x="269157" y="666821"/>
                  <a:pt x="269157" y="927094"/>
                </a:cubicBezTo>
                <a:cubicBezTo>
                  <a:pt x="269157" y="1290463"/>
                  <a:pt x="563725" y="1585032"/>
                  <a:pt x="927094" y="1585032"/>
                </a:cubicBezTo>
                <a:cubicBezTo>
                  <a:pt x="1290463" y="1585032"/>
                  <a:pt x="1585032" y="1290463"/>
                  <a:pt x="1585032" y="927094"/>
                </a:cubicBezTo>
                <a:cubicBezTo>
                  <a:pt x="1585032" y="563725"/>
                  <a:pt x="1290463" y="269156"/>
                  <a:pt x="927094" y="269156"/>
                </a:cubicBezTo>
                <a:close/>
              </a:path>
            </a:pathLst>
          </a:custGeom>
          <a:solidFill>
            <a:srgbClr val="009BD2"/>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TextBox 10"/>
          <p:cNvSpPr txBox="1"/>
          <p:nvPr/>
        </p:nvSpPr>
        <p:spPr>
          <a:xfrm>
            <a:off x="1134170" y="3833986"/>
            <a:ext cx="7056784" cy="1308050"/>
          </a:xfrm>
          <a:prstGeom prst="rect">
            <a:avLst/>
          </a:prstGeom>
          <a:noFill/>
        </p:spPr>
        <p:txBody>
          <a:bodyPr wrap="square">
            <a:spAutoFit/>
          </a:bodyPr>
          <a:lstStyle/>
          <a:p>
            <a:pPr algn="ct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点击输入文本内容</a:t>
            </a:r>
            <a:endParaRPr lang="en-US" altLang="zh-CN" sz="1100" dirty="0" smtClean="0">
              <a:solidFill>
                <a:srgbClr val="262626"/>
              </a:solidFill>
              <a:latin typeface="微软雅黑" pitchFamily="34" charset="-122"/>
              <a:ea typeface="微软雅黑" pitchFamily="34" charset="-122"/>
            </a:endParaRPr>
          </a:p>
          <a:p>
            <a:pPr algn="ctr"/>
            <a:endParaRPr lang="en-US" altLang="zh-CN" sz="1100" dirty="0">
              <a:solidFill>
                <a:srgbClr val="262626"/>
              </a:solidFill>
              <a:latin typeface="微软雅黑" pitchFamily="34" charset="-122"/>
              <a:ea typeface="微软雅黑" pitchFamily="34" charset="-122"/>
            </a:endParaRPr>
          </a:p>
          <a:p>
            <a:pPr algn="ct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a:t>
            </a:r>
            <a:r>
              <a:rPr lang="zh-CN" altLang="en-US" sz="1100" dirty="0" smtClean="0">
                <a:solidFill>
                  <a:srgbClr val="262626"/>
                </a:solidFill>
                <a:latin typeface="微软雅黑" pitchFamily="34" charset="-122"/>
                <a:ea typeface="微软雅黑" pitchFamily="34" charset="-122"/>
              </a:rPr>
              <a:t>内容</a:t>
            </a:r>
            <a:r>
              <a:rPr lang="zh-CN" altLang="en-US" sz="1100" dirty="0">
                <a:solidFill>
                  <a:srgbClr val="262626"/>
                </a:solidFill>
                <a:latin typeface="微软雅黑" pitchFamily="34" charset="-122"/>
                <a:ea typeface="微软雅黑" pitchFamily="34" charset="-122"/>
              </a:rPr>
              <a:t>点击输入文本内容</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5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500"/>
                                        <p:tgtEl>
                                          <p:spTgt spid="16"/>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heel(1)">
                                      <p:cBhvr>
                                        <p:cTn id="21" dur="500"/>
                                        <p:tgtEl>
                                          <p:spTgt spid="1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animBg="1"/>
      <p:bldP spid="17"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825838" y="13494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01</a:t>
            </a:r>
            <a:endParaRPr lang="zh-CN" altLang="en-US" sz="3200" b="1" dirty="0">
              <a:solidFill>
                <a:schemeClr val="tx2"/>
              </a:solidFill>
              <a:latin typeface="+mn-ea"/>
              <a:cs typeface="Arial Unicode MS" pitchFamily="34" charset="-122"/>
            </a:endParaRPr>
          </a:p>
        </p:txBody>
      </p:sp>
      <p:sp>
        <p:nvSpPr>
          <p:cNvPr id="25" name="矩形 24"/>
          <p:cNvSpPr/>
          <p:nvPr/>
        </p:nvSpPr>
        <p:spPr>
          <a:xfrm>
            <a:off x="1588" y="2375585"/>
            <a:ext cx="1402632"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同心圆 25"/>
          <p:cNvSpPr/>
          <p:nvPr/>
        </p:nvSpPr>
        <p:spPr>
          <a:xfrm>
            <a:off x="628473" y="1167594"/>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7" name="TextBox 26"/>
          <p:cNvSpPr txBox="1"/>
          <p:nvPr/>
        </p:nvSpPr>
        <p:spPr>
          <a:xfrm>
            <a:off x="2132861" y="1346799"/>
            <a:ext cx="2652280" cy="978729"/>
          </a:xfrm>
          <a:prstGeom prst="rect">
            <a:avLst/>
          </a:prstGeom>
          <a:noFill/>
        </p:spPr>
        <p:txBody>
          <a:bodyPr wrap="square"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椭圆 27"/>
          <p:cNvSpPr/>
          <p:nvPr/>
        </p:nvSpPr>
        <p:spPr>
          <a:xfrm>
            <a:off x="4909272" y="185819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solidFill>
                <a:latin typeface="+mn-ea"/>
                <a:cs typeface="Arial Unicode MS" pitchFamily="34" charset="-122"/>
              </a:rPr>
              <a:t>02</a:t>
            </a:r>
            <a:endParaRPr lang="zh-CN" altLang="en-US" sz="3200" b="1" dirty="0">
              <a:solidFill>
                <a:schemeClr val="bg2"/>
              </a:solidFill>
              <a:latin typeface="+mn-ea"/>
              <a:cs typeface="Arial Unicode MS" pitchFamily="34" charset="-122"/>
            </a:endParaRPr>
          </a:p>
        </p:txBody>
      </p:sp>
      <p:sp>
        <p:nvSpPr>
          <p:cNvPr id="29" name="矩形 28"/>
          <p:cNvSpPr/>
          <p:nvPr/>
        </p:nvSpPr>
        <p:spPr>
          <a:xfrm>
            <a:off x="1588" y="2884305"/>
            <a:ext cx="5427925"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同心圆 29"/>
          <p:cNvSpPr/>
          <p:nvPr/>
        </p:nvSpPr>
        <p:spPr>
          <a:xfrm>
            <a:off x="4717604" y="167631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1" name="椭圆 30"/>
          <p:cNvSpPr/>
          <p:nvPr/>
        </p:nvSpPr>
        <p:spPr>
          <a:xfrm>
            <a:off x="3834849" y="358171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03</a:t>
            </a:r>
            <a:endParaRPr lang="zh-CN" altLang="en-US" sz="3200" b="1" dirty="0">
              <a:solidFill>
                <a:schemeClr val="tx2"/>
              </a:solidFill>
              <a:latin typeface="+mn-ea"/>
              <a:cs typeface="Arial Unicode MS" pitchFamily="34" charset="-122"/>
            </a:endParaRPr>
          </a:p>
        </p:txBody>
      </p:sp>
      <p:sp>
        <p:nvSpPr>
          <p:cNvPr id="32" name="矩形 31"/>
          <p:cNvSpPr/>
          <p:nvPr/>
        </p:nvSpPr>
        <p:spPr>
          <a:xfrm>
            <a:off x="1589" y="3399842"/>
            <a:ext cx="4355975"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同心圆 32"/>
          <p:cNvSpPr/>
          <p:nvPr/>
        </p:nvSpPr>
        <p:spPr>
          <a:xfrm flipV="1">
            <a:off x="3637484" y="3399842"/>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4" name="TextBox 33"/>
          <p:cNvSpPr txBox="1"/>
          <p:nvPr/>
        </p:nvSpPr>
        <p:spPr>
          <a:xfrm>
            <a:off x="6265553" y="1905576"/>
            <a:ext cx="2626927" cy="978729"/>
          </a:xfrm>
          <a:prstGeom prst="rect">
            <a:avLst/>
          </a:prstGeom>
          <a:noFill/>
        </p:spPr>
        <p:txBody>
          <a:bodyPr wrap="square"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5221660" y="3705614"/>
            <a:ext cx="3022748" cy="978729"/>
          </a:xfrm>
          <a:prstGeom prst="rect">
            <a:avLst/>
          </a:prstGeom>
          <a:noFill/>
        </p:spPr>
        <p:txBody>
          <a:bodyPr wrap="square" rtlCol="0">
            <a:spAutoFit/>
          </a:bodyPr>
          <a:lstStyle/>
          <a:p>
            <a:pPr algn="just">
              <a:lnSpc>
                <a:spcPct val="120000"/>
              </a:lnSpc>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p:bldP spid="28" grpId="0"/>
      <p:bldP spid="29" grpId="0" animBg="1"/>
      <p:bldP spid="30" grpId="0" animBg="1"/>
      <p:bldP spid="31" grpId="0"/>
      <p:bldP spid="32" grpId="0" animBg="1"/>
      <p:bldP spid="33" grpId="0" animBg="1"/>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3" name="Oval 11"/>
          <p:cNvSpPr>
            <a:spLocks noChangeArrowheads="1"/>
          </p:cNvSpPr>
          <p:nvPr/>
        </p:nvSpPr>
        <p:spPr bwMode="auto">
          <a:xfrm>
            <a:off x="3794918" y="2044700"/>
            <a:ext cx="1660525" cy="1666875"/>
          </a:xfrm>
          <a:prstGeom prst="ellipse">
            <a:avLst/>
          </a:prstGeom>
          <a:solidFill>
            <a:srgbClr val="44546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pic>
        <p:nvPicPr>
          <p:cNvPr id="4" name="Group 68"/>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93393" y="2562225"/>
            <a:ext cx="768350" cy="658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Freeform 8"/>
          <p:cNvSpPr/>
          <p:nvPr/>
        </p:nvSpPr>
        <p:spPr bwMode="auto">
          <a:xfrm>
            <a:off x="2712243" y="1971675"/>
            <a:ext cx="962025" cy="1782763"/>
          </a:xfrm>
          <a:custGeom>
            <a:avLst/>
            <a:gdLst>
              <a:gd name="T0" fmla="*/ 135 w 135"/>
              <a:gd name="T1" fmla="*/ 52 h 250"/>
              <a:gd name="T2" fmla="*/ 44 w 135"/>
              <a:gd name="T3" fmla="*/ 0 h 250"/>
              <a:gd name="T4" fmla="*/ 43 w 135"/>
              <a:gd name="T5" fmla="*/ 250 h 250"/>
              <a:gd name="T6" fmla="*/ 134 w 135"/>
              <a:gd name="T7" fmla="*/ 200 h 250"/>
              <a:gd name="T8" fmla="*/ 116 w 135"/>
              <a:gd name="T9" fmla="*/ 127 h 250"/>
              <a:gd name="T10" fmla="*/ 135 w 135"/>
              <a:gd name="T11" fmla="*/ 52 h 250"/>
              <a:gd name="T12" fmla="*/ 0 60000 65536"/>
              <a:gd name="T13" fmla="*/ 0 60000 65536"/>
              <a:gd name="T14" fmla="*/ 0 60000 65536"/>
              <a:gd name="T15" fmla="*/ 0 60000 65536"/>
              <a:gd name="T16" fmla="*/ 0 60000 65536"/>
              <a:gd name="T17" fmla="*/ 0 60000 65536"/>
              <a:gd name="T18" fmla="*/ 0 w 135"/>
              <a:gd name="T19" fmla="*/ 0 h 250"/>
              <a:gd name="T20" fmla="*/ 135 w 135"/>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135" h="250">
                <a:moveTo>
                  <a:pt x="135" y="52"/>
                </a:moveTo>
                <a:cubicBezTo>
                  <a:pt x="44" y="0"/>
                  <a:pt x="44" y="0"/>
                  <a:pt x="44" y="0"/>
                </a:cubicBezTo>
                <a:cubicBezTo>
                  <a:pt x="1" y="78"/>
                  <a:pt x="0" y="172"/>
                  <a:pt x="43" y="250"/>
                </a:cubicBezTo>
                <a:cubicBezTo>
                  <a:pt x="134" y="200"/>
                  <a:pt x="134" y="200"/>
                  <a:pt x="134" y="200"/>
                </a:cubicBezTo>
                <a:cubicBezTo>
                  <a:pt x="122" y="178"/>
                  <a:pt x="116" y="153"/>
                  <a:pt x="116" y="127"/>
                </a:cubicBezTo>
                <a:cubicBezTo>
                  <a:pt x="116" y="100"/>
                  <a:pt x="123" y="74"/>
                  <a:pt x="135" y="52"/>
                </a:cubicBezTo>
                <a:close/>
              </a:path>
            </a:pathLst>
          </a:custGeom>
          <a:solidFill>
            <a:srgbClr val="00B0F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p:nvPr/>
        </p:nvSpPr>
        <p:spPr bwMode="auto">
          <a:xfrm>
            <a:off x="4628356" y="3448050"/>
            <a:ext cx="1554162" cy="1254125"/>
          </a:xfrm>
          <a:custGeom>
            <a:avLst/>
            <a:gdLst>
              <a:gd name="T0" fmla="*/ 130 w 218"/>
              <a:gd name="T1" fmla="*/ 0 h 176"/>
              <a:gd name="T2" fmla="*/ 218 w 218"/>
              <a:gd name="T3" fmla="*/ 55 h 176"/>
              <a:gd name="T4" fmla="*/ 0 w 218"/>
              <a:gd name="T5" fmla="*/ 176 h 176"/>
              <a:gd name="T6" fmla="*/ 0 w 218"/>
              <a:gd name="T7" fmla="*/ 73 h 176"/>
              <a:gd name="T8" fmla="*/ 130 w 218"/>
              <a:gd name="T9" fmla="*/ 0 h 176"/>
              <a:gd name="T10" fmla="*/ 0 60000 65536"/>
              <a:gd name="T11" fmla="*/ 0 60000 65536"/>
              <a:gd name="T12" fmla="*/ 0 60000 65536"/>
              <a:gd name="T13" fmla="*/ 0 60000 65536"/>
              <a:gd name="T14" fmla="*/ 0 60000 65536"/>
              <a:gd name="T15" fmla="*/ 0 w 218"/>
              <a:gd name="T16" fmla="*/ 0 h 176"/>
              <a:gd name="T17" fmla="*/ 218 w 218"/>
              <a:gd name="T18" fmla="*/ 176 h 176"/>
            </a:gdLst>
            <a:ahLst/>
            <a:cxnLst>
              <a:cxn ang="T10">
                <a:pos x="T0" y="T1"/>
              </a:cxn>
              <a:cxn ang="T11">
                <a:pos x="T2" y="T3"/>
              </a:cxn>
              <a:cxn ang="T12">
                <a:pos x="T4" y="T5"/>
              </a:cxn>
              <a:cxn ang="T13">
                <a:pos x="T6" y="T7"/>
              </a:cxn>
              <a:cxn ang="T14">
                <a:pos x="T8" y="T9"/>
              </a:cxn>
            </a:cxnLst>
            <a:rect l="T15" t="T16" r="T17" b="T18"/>
            <a:pathLst>
              <a:path w="218" h="176">
                <a:moveTo>
                  <a:pt x="130" y="0"/>
                </a:moveTo>
                <a:cubicBezTo>
                  <a:pt x="218" y="55"/>
                  <a:pt x="218" y="55"/>
                  <a:pt x="218" y="55"/>
                </a:cubicBezTo>
                <a:cubicBezTo>
                  <a:pt x="171" y="130"/>
                  <a:pt x="89" y="176"/>
                  <a:pt x="0" y="176"/>
                </a:cubicBezTo>
                <a:cubicBezTo>
                  <a:pt x="0" y="73"/>
                  <a:pt x="0" y="73"/>
                  <a:pt x="0" y="73"/>
                </a:cubicBezTo>
                <a:cubicBezTo>
                  <a:pt x="55" y="73"/>
                  <a:pt x="103" y="44"/>
                  <a:pt x="130" y="0"/>
                </a:cubicBezTo>
                <a:close/>
              </a:path>
            </a:pathLst>
          </a:custGeom>
          <a:solidFill>
            <a:srgbClr val="00B0F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3061493" y="1039813"/>
            <a:ext cx="1552575" cy="1268412"/>
          </a:xfrm>
          <a:custGeom>
            <a:avLst/>
            <a:gdLst>
              <a:gd name="T0" fmla="*/ 218 w 218"/>
              <a:gd name="T1" fmla="*/ 105 h 178"/>
              <a:gd name="T2" fmla="*/ 216 w 218"/>
              <a:gd name="T3" fmla="*/ 0 h 178"/>
              <a:gd name="T4" fmla="*/ 0 w 218"/>
              <a:gd name="T5" fmla="*/ 123 h 178"/>
              <a:gd name="T6" fmla="*/ 89 w 218"/>
              <a:gd name="T7" fmla="*/ 178 h 178"/>
              <a:gd name="T8" fmla="*/ 218 w 218"/>
              <a:gd name="T9" fmla="*/ 105 h 178"/>
              <a:gd name="T10" fmla="*/ 0 60000 65536"/>
              <a:gd name="T11" fmla="*/ 0 60000 65536"/>
              <a:gd name="T12" fmla="*/ 0 60000 65536"/>
              <a:gd name="T13" fmla="*/ 0 60000 65536"/>
              <a:gd name="T14" fmla="*/ 0 60000 65536"/>
              <a:gd name="T15" fmla="*/ 0 w 218"/>
              <a:gd name="T16" fmla="*/ 0 h 178"/>
              <a:gd name="T17" fmla="*/ 218 w 218"/>
              <a:gd name="T18" fmla="*/ 178 h 178"/>
            </a:gdLst>
            <a:ahLst/>
            <a:cxnLst>
              <a:cxn ang="T10">
                <a:pos x="T0" y="T1"/>
              </a:cxn>
              <a:cxn ang="T11">
                <a:pos x="T2" y="T3"/>
              </a:cxn>
              <a:cxn ang="T12">
                <a:pos x="T4" y="T5"/>
              </a:cxn>
              <a:cxn ang="T13">
                <a:pos x="T6" y="T7"/>
              </a:cxn>
              <a:cxn ang="T14">
                <a:pos x="T8" y="T9"/>
              </a:cxn>
            </a:cxnLst>
            <a:rect l="T15" t="T16" r="T17" b="T18"/>
            <a:pathLst>
              <a:path w="218" h="178">
                <a:moveTo>
                  <a:pt x="218" y="105"/>
                </a:moveTo>
                <a:cubicBezTo>
                  <a:pt x="216" y="0"/>
                  <a:pt x="216" y="0"/>
                  <a:pt x="216" y="0"/>
                </a:cubicBezTo>
                <a:cubicBezTo>
                  <a:pt x="128" y="1"/>
                  <a:pt x="46" y="48"/>
                  <a:pt x="0" y="123"/>
                </a:cubicBezTo>
                <a:cubicBezTo>
                  <a:pt x="89" y="178"/>
                  <a:pt x="89" y="178"/>
                  <a:pt x="89" y="178"/>
                </a:cubicBezTo>
                <a:cubicBezTo>
                  <a:pt x="116" y="135"/>
                  <a:pt x="163" y="106"/>
                  <a:pt x="218" y="105"/>
                </a:cubicBezTo>
                <a:close/>
              </a:path>
            </a:pathLst>
          </a:custGeom>
          <a:solidFill>
            <a:srgbClr val="0070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5576093" y="2001838"/>
            <a:ext cx="962025" cy="1773237"/>
          </a:xfrm>
          <a:custGeom>
            <a:avLst/>
            <a:gdLst>
              <a:gd name="T0" fmla="*/ 1 w 135"/>
              <a:gd name="T1" fmla="*/ 50 h 249"/>
              <a:gd name="T2" fmla="*/ 93 w 135"/>
              <a:gd name="T3" fmla="*/ 0 h 249"/>
              <a:gd name="T4" fmla="*/ 90 w 135"/>
              <a:gd name="T5" fmla="*/ 249 h 249"/>
              <a:gd name="T6" fmla="*/ 0 w 135"/>
              <a:gd name="T7" fmla="*/ 198 h 249"/>
              <a:gd name="T8" fmla="*/ 19 w 135"/>
              <a:gd name="T9" fmla="*/ 123 h 249"/>
              <a:gd name="T10" fmla="*/ 1 w 135"/>
              <a:gd name="T11" fmla="*/ 50 h 249"/>
              <a:gd name="T12" fmla="*/ 0 60000 65536"/>
              <a:gd name="T13" fmla="*/ 0 60000 65536"/>
              <a:gd name="T14" fmla="*/ 0 60000 65536"/>
              <a:gd name="T15" fmla="*/ 0 60000 65536"/>
              <a:gd name="T16" fmla="*/ 0 60000 65536"/>
              <a:gd name="T17" fmla="*/ 0 60000 65536"/>
              <a:gd name="T18" fmla="*/ 0 w 135"/>
              <a:gd name="T19" fmla="*/ 0 h 249"/>
              <a:gd name="T20" fmla="*/ 135 w 135"/>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35" h="249">
                <a:moveTo>
                  <a:pt x="1" y="50"/>
                </a:moveTo>
                <a:cubicBezTo>
                  <a:pt x="93" y="0"/>
                  <a:pt x="93" y="0"/>
                  <a:pt x="93" y="0"/>
                </a:cubicBezTo>
                <a:cubicBezTo>
                  <a:pt x="135" y="78"/>
                  <a:pt x="134" y="172"/>
                  <a:pt x="90" y="249"/>
                </a:cubicBezTo>
                <a:cubicBezTo>
                  <a:pt x="0" y="198"/>
                  <a:pt x="0" y="198"/>
                  <a:pt x="0" y="198"/>
                </a:cubicBezTo>
                <a:cubicBezTo>
                  <a:pt x="12" y="176"/>
                  <a:pt x="19" y="150"/>
                  <a:pt x="19" y="123"/>
                </a:cubicBezTo>
                <a:cubicBezTo>
                  <a:pt x="19" y="97"/>
                  <a:pt x="13" y="72"/>
                  <a:pt x="1" y="50"/>
                </a:cubicBezTo>
                <a:close/>
              </a:path>
            </a:pathLst>
          </a:custGeom>
          <a:solidFill>
            <a:srgbClr val="0070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
          <p:cNvSpPr/>
          <p:nvPr/>
        </p:nvSpPr>
        <p:spPr bwMode="auto">
          <a:xfrm>
            <a:off x="4650581" y="1039813"/>
            <a:ext cx="1554162" cy="1276350"/>
          </a:xfrm>
          <a:custGeom>
            <a:avLst/>
            <a:gdLst>
              <a:gd name="T0" fmla="*/ 0 w 218"/>
              <a:gd name="T1" fmla="*/ 105 h 179"/>
              <a:gd name="T2" fmla="*/ 2 w 218"/>
              <a:gd name="T3" fmla="*/ 0 h 179"/>
              <a:gd name="T4" fmla="*/ 218 w 218"/>
              <a:gd name="T5" fmla="*/ 126 h 179"/>
              <a:gd name="T6" fmla="*/ 128 w 218"/>
              <a:gd name="T7" fmla="*/ 179 h 179"/>
              <a:gd name="T8" fmla="*/ 0 w 218"/>
              <a:gd name="T9" fmla="*/ 105 h 179"/>
              <a:gd name="T10" fmla="*/ 0 60000 65536"/>
              <a:gd name="T11" fmla="*/ 0 60000 65536"/>
              <a:gd name="T12" fmla="*/ 0 60000 65536"/>
              <a:gd name="T13" fmla="*/ 0 60000 65536"/>
              <a:gd name="T14" fmla="*/ 0 60000 65536"/>
              <a:gd name="T15" fmla="*/ 0 w 218"/>
              <a:gd name="T16" fmla="*/ 0 h 179"/>
              <a:gd name="T17" fmla="*/ 218 w 218"/>
              <a:gd name="T18" fmla="*/ 179 h 179"/>
            </a:gdLst>
            <a:ahLst/>
            <a:cxnLst>
              <a:cxn ang="T10">
                <a:pos x="T0" y="T1"/>
              </a:cxn>
              <a:cxn ang="T11">
                <a:pos x="T2" y="T3"/>
              </a:cxn>
              <a:cxn ang="T12">
                <a:pos x="T4" y="T5"/>
              </a:cxn>
              <a:cxn ang="T13">
                <a:pos x="T6" y="T7"/>
              </a:cxn>
              <a:cxn ang="T14">
                <a:pos x="T8" y="T9"/>
              </a:cxn>
            </a:cxnLst>
            <a:rect l="T15" t="T16" r="T17" b="T18"/>
            <a:pathLst>
              <a:path w="218" h="179">
                <a:moveTo>
                  <a:pt x="0" y="105"/>
                </a:moveTo>
                <a:cubicBezTo>
                  <a:pt x="2" y="0"/>
                  <a:pt x="2" y="0"/>
                  <a:pt x="2" y="0"/>
                </a:cubicBezTo>
                <a:cubicBezTo>
                  <a:pt x="91" y="2"/>
                  <a:pt x="172" y="50"/>
                  <a:pt x="218" y="126"/>
                </a:cubicBezTo>
                <a:cubicBezTo>
                  <a:pt x="128" y="179"/>
                  <a:pt x="128" y="179"/>
                  <a:pt x="128" y="179"/>
                </a:cubicBezTo>
                <a:cubicBezTo>
                  <a:pt x="101" y="136"/>
                  <a:pt x="54" y="107"/>
                  <a:pt x="0" y="105"/>
                </a:cubicBezTo>
                <a:close/>
              </a:path>
            </a:pathLst>
          </a:custGeom>
          <a:solidFill>
            <a:srgbClr val="00B0F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3040856" y="3419475"/>
            <a:ext cx="1552575" cy="1282700"/>
          </a:xfrm>
          <a:custGeom>
            <a:avLst/>
            <a:gdLst>
              <a:gd name="T0" fmla="*/ 90 w 218"/>
              <a:gd name="T1" fmla="*/ 0 h 180"/>
              <a:gd name="T2" fmla="*/ 0 w 218"/>
              <a:gd name="T3" fmla="*/ 53 h 180"/>
              <a:gd name="T4" fmla="*/ 214 w 218"/>
              <a:gd name="T5" fmla="*/ 180 h 180"/>
              <a:gd name="T6" fmla="*/ 218 w 218"/>
              <a:gd name="T7" fmla="*/ 77 h 180"/>
              <a:gd name="T8" fmla="*/ 90 w 218"/>
              <a:gd name="T9" fmla="*/ 0 h 180"/>
              <a:gd name="T10" fmla="*/ 0 60000 65536"/>
              <a:gd name="T11" fmla="*/ 0 60000 65536"/>
              <a:gd name="T12" fmla="*/ 0 60000 65536"/>
              <a:gd name="T13" fmla="*/ 0 60000 65536"/>
              <a:gd name="T14" fmla="*/ 0 60000 65536"/>
              <a:gd name="T15" fmla="*/ 0 w 218"/>
              <a:gd name="T16" fmla="*/ 0 h 180"/>
              <a:gd name="T17" fmla="*/ 218 w 218"/>
              <a:gd name="T18" fmla="*/ 180 h 180"/>
            </a:gdLst>
            <a:ahLst/>
            <a:cxnLst>
              <a:cxn ang="T10">
                <a:pos x="T0" y="T1"/>
              </a:cxn>
              <a:cxn ang="T11">
                <a:pos x="T2" y="T3"/>
              </a:cxn>
              <a:cxn ang="T12">
                <a:pos x="T4" y="T5"/>
              </a:cxn>
              <a:cxn ang="T13">
                <a:pos x="T6" y="T7"/>
              </a:cxn>
              <a:cxn ang="T14">
                <a:pos x="T8" y="T9"/>
              </a:cxn>
            </a:cxnLst>
            <a:rect l="T15" t="T16" r="T17" b="T18"/>
            <a:pathLst>
              <a:path w="218" h="180">
                <a:moveTo>
                  <a:pt x="90" y="0"/>
                </a:moveTo>
                <a:cubicBezTo>
                  <a:pt x="0" y="53"/>
                  <a:pt x="0" y="53"/>
                  <a:pt x="0" y="53"/>
                </a:cubicBezTo>
                <a:cubicBezTo>
                  <a:pt x="45" y="130"/>
                  <a:pt x="126" y="178"/>
                  <a:pt x="214" y="180"/>
                </a:cubicBezTo>
                <a:cubicBezTo>
                  <a:pt x="218" y="77"/>
                  <a:pt x="218" y="77"/>
                  <a:pt x="218" y="77"/>
                </a:cubicBezTo>
                <a:cubicBezTo>
                  <a:pt x="163" y="75"/>
                  <a:pt x="116" y="45"/>
                  <a:pt x="90" y="0"/>
                </a:cubicBezTo>
                <a:close/>
              </a:path>
            </a:pathLst>
          </a:custGeom>
          <a:solidFill>
            <a:srgbClr val="0070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26"/>
          <p:cNvSpPr>
            <a:spLocks noChangeAspect="1"/>
          </p:cNvSpPr>
          <p:nvPr/>
        </p:nvSpPr>
        <p:spPr bwMode="auto">
          <a:xfrm>
            <a:off x="5901531" y="2646363"/>
            <a:ext cx="369887" cy="479425"/>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22"/>
              <a:gd name="T106" fmla="*/ 0 h 1581"/>
              <a:gd name="T107" fmla="*/ 1222 w 1222"/>
              <a:gd name="T108" fmla="*/ 1581 h 158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none" lIns="243785" tIns="121892" rIns="243785" bIns="121892" numCol="1" anchor="ctr" anchorCtr="0" compatLnSpc="1"/>
          <a:lstStyle/>
          <a:p>
            <a:endParaRPr lang="zh-CN" altLang="en-US"/>
          </a:p>
        </p:txBody>
      </p:sp>
      <p:sp>
        <p:nvSpPr>
          <p:cNvPr id="12" name="Oval 11"/>
          <p:cNvSpPr>
            <a:spLocks noChangeArrowheads="1"/>
          </p:cNvSpPr>
          <p:nvPr/>
        </p:nvSpPr>
        <p:spPr bwMode="auto">
          <a:xfrm>
            <a:off x="5252243" y="4302125"/>
            <a:ext cx="76200" cy="7302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13" name="Oval 12"/>
          <p:cNvSpPr>
            <a:spLocks noChangeArrowheads="1"/>
          </p:cNvSpPr>
          <p:nvPr/>
        </p:nvSpPr>
        <p:spPr bwMode="auto">
          <a:xfrm>
            <a:off x="5406231" y="4302125"/>
            <a:ext cx="77787" cy="7302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14" name="Freeform 13"/>
          <p:cNvSpPr>
            <a:spLocks noEditPoints="1"/>
          </p:cNvSpPr>
          <p:nvPr/>
        </p:nvSpPr>
        <p:spPr bwMode="auto">
          <a:xfrm>
            <a:off x="5066506" y="3940175"/>
            <a:ext cx="509587" cy="334963"/>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90"/>
              <a:gd name="T79" fmla="*/ 0 h 265"/>
              <a:gd name="T80" fmla="*/ 390 w 390"/>
              <a:gd name="T81" fmla="*/ 265 h 2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p>
        </p:txBody>
      </p:sp>
      <p:sp>
        <p:nvSpPr>
          <p:cNvPr id="15" name="Rectangle 18"/>
          <p:cNvSpPr>
            <a:spLocks noChangeArrowheads="1"/>
          </p:cNvSpPr>
          <p:nvPr/>
        </p:nvSpPr>
        <p:spPr bwMode="auto">
          <a:xfrm>
            <a:off x="3839368" y="4075113"/>
            <a:ext cx="46038" cy="396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16" name="Rectangle 19"/>
          <p:cNvSpPr>
            <a:spLocks noChangeArrowheads="1"/>
          </p:cNvSpPr>
          <p:nvPr/>
        </p:nvSpPr>
        <p:spPr bwMode="auto">
          <a:xfrm>
            <a:off x="3910806" y="4075113"/>
            <a:ext cx="44450" cy="396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17" name="Rectangle 20"/>
          <p:cNvSpPr>
            <a:spLocks noChangeArrowheads="1"/>
          </p:cNvSpPr>
          <p:nvPr/>
        </p:nvSpPr>
        <p:spPr bwMode="auto">
          <a:xfrm>
            <a:off x="3979068" y="4075113"/>
            <a:ext cx="44450" cy="396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19" name="Rectangle 21"/>
          <p:cNvSpPr>
            <a:spLocks noChangeArrowheads="1"/>
          </p:cNvSpPr>
          <p:nvPr/>
        </p:nvSpPr>
        <p:spPr bwMode="auto">
          <a:xfrm>
            <a:off x="3839368" y="4140200"/>
            <a:ext cx="46038"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0" name="Rectangle 22"/>
          <p:cNvSpPr>
            <a:spLocks noChangeArrowheads="1"/>
          </p:cNvSpPr>
          <p:nvPr/>
        </p:nvSpPr>
        <p:spPr bwMode="auto">
          <a:xfrm>
            <a:off x="3910806" y="4140200"/>
            <a:ext cx="44450"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1" name="Rectangle 23"/>
          <p:cNvSpPr>
            <a:spLocks noChangeArrowheads="1"/>
          </p:cNvSpPr>
          <p:nvPr/>
        </p:nvSpPr>
        <p:spPr bwMode="auto">
          <a:xfrm>
            <a:off x="3979068" y="4140200"/>
            <a:ext cx="44450"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2" name="Rectangle 24"/>
          <p:cNvSpPr>
            <a:spLocks noChangeArrowheads="1"/>
          </p:cNvSpPr>
          <p:nvPr/>
        </p:nvSpPr>
        <p:spPr bwMode="auto">
          <a:xfrm>
            <a:off x="3839368" y="4203700"/>
            <a:ext cx="46038"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3" name="Rectangle 25"/>
          <p:cNvSpPr>
            <a:spLocks noChangeArrowheads="1"/>
          </p:cNvSpPr>
          <p:nvPr/>
        </p:nvSpPr>
        <p:spPr bwMode="auto">
          <a:xfrm>
            <a:off x="3772693" y="4140200"/>
            <a:ext cx="39688"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4" name="Rectangle 26"/>
          <p:cNvSpPr>
            <a:spLocks noChangeArrowheads="1"/>
          </p:cNvSpPr>
          <p:nvPr/>
        </p:nvSpPr>
        <p:spPr bwMode="auto">
          <a:xfrm>
            <a:off x="3772693" y="4203700"/>
            <a:ext cx="44450"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5" name="Rectangle 27"/>
          <p:cNvSpPr>
            <a:spLocks noChangeArrowheads="1"/>
          </p:cNvSpPr>
          <p:nvPr/>
        </p:nvSpPr>
        <p:spPr bwMode="auto">
          <a:xfrm>
            <a:off x="3910806" y="4203700"/>
            <a:ext cx="44450"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6" name="Rectangle 28"/>
          <p:cNvSpPr>
            <a:spLocks noChangeArrowheads="1"/>
          </p:cNvSpPr>
          <p:nvPr/>
        </p:nvSpPr>
        <p:spPr bwMode="auto">
          <a:xfrm>
            <a:off x="3979068" y="4203700"/>
            <a:ext cx="44450" cy="38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7" name="Freeform 29"/>
          <p:cNvSpPr>
            <a:spLocks noEditPoints="1"/>
          </p:cNvSpPr>
          <p:nvPr/>
        </p:nvSpPr>
        <p:spPr bwMode="auto">
          <a:xfrm>
            <a:off x="3699668" y="3949700"/>
            <a:ext cx="393700" cy="354013"/>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7"/>
              <a:gd name="T61" fmla="*/ 0 h 141"/>
              <a:gd name="T62" fmla="*/ 157 w 157"/>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zh-CN" altLang="en-US"/>
          </a:p>
        </p:txBody>
      </p:sp>
      <p:sp>
        <p:nvSpPr>
          <p:cNvPr id="28" name="Rectangle 30"/>
          <p:cNvSpPr>
            <a:spLocks noChangeArrowheads="1"/>
          </p:cNvSpPr>
          <p:nvPr/>
        </p:nvSpPr>
        <p:spPr bwMode="auto">
          <a:xfrm>
            <a:off x="3774281" y="3921125"/>
            <a:ext cx="33337" cy="555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29" name="Rectangle 31"/>
          <p:cNvSpPr>
            <a:spLocks noChangeArrowheads="1"/>
          </p:cNvSpPr>
          <p:nvPr/>
        </p:nvSpPr>
        <p:spPr bwMode="auto">
          <a:xfrm>
            <a:off x="3993356" y="3921125"/>
            <a:ext cx="38100" cy="555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30" name="AutoShape 28"/>
          <p:cNvSpPr/>
          <p:nvPr/>
        </p:nvSpPr>
        <p:spPr bwMode="auto">
          <a:xfrm>
            <a:off x="2974181" y="2630488"/>
            <a:ext cx="381000" cy="379412"/>
          </a:xfrm>
          <a:custGeom>
            <a:avLst/>
            <a:gdLst>
              <a:gd name="T0" fmla="*/ 18076 w 21600"/>
              <a:gd name="T1" fmla="*/ 8547 h 21558"/>
              <a:gd name="T2" fmla="*/ 20670 w 21600"/>
              <a:gd name="T3" fmla="*/ 11749 h 21558"/>
              <a:gd name="T4" fmla="*/ 21599 w 21600"/>
              <a:gd name="T5" fmla="*/ 15179 h 21558"/>
              <a:gd name="T6" fmla="*/ 20832 w 21600"/>
              <a:gd name="T7" fmla="*/ 17815 h 21558"/>
              <a:gd name="T8" fmla="*/ 18660 w 21600"/>
              <a:gd name="T9" fmla="*/ 19812 h 21558"/>
              <a:gd name="T10" fmla="*/ 15252 w 21600"/>
              <a:gd name="T11" fmla="*/ 21098 h 21558"/>
              <a:gd name="T12" fmla="*/ 10800 w 21600"/>
              <a:gd name="T13" fmla="*/ 21558 h 21558"/>
              <a:gd name="T14" fmla="*/ 6350 w 21600"/>
              <a:gd name="T15" fmla="*/ 21098 h 21558"/>
              <a:gd name="T16" fmla="*/ 2936 w 21600"/>
              <a:gd name="T17" fmla="*/ 19812 h 21558"/>
              <a:gd name="T18" fmla="*/ 761 w 21600"/>
              <a:gd name="T19" fmla="*/ 17809 h 21558"/>
              <a:gd name="T20" fmla="*/ 0 w 21600"/>
              <a:gd name="T21" fmla="*/ 15179 h 21558"/>
              <a:gd name="T22" fmla="*/ 948 w 21600"/>
              <a:gd name="T23" fmla="*/ 11757 h 21558"/>
              <a:gd name="T24" fmla="*/ 3557 w 21600"/>
              <a:gd name="T25" fmla="*/ 8547 h 21558"/>
              <a:gd name="T26" fmla="*/ 4056 w 21600"/>
              <a:gd name="T27" fmla="*/ 8369 h 21558"/>
              <a:gd name="T28" fmla="*/ 4527 w 21600"/>
              <a:gd name="T29" fmla="*/ 8654 h 21558"/>
              <a:gd name="T30" fmla="*/ 4527 w 21600"/>
              <a:gd name="T31" fmla="*/ 9045 h 21558"/>
              <a:gd name="T32" fmla="*/ 4318 w 21600"/>
              <a:gd name="T33" fmla="*/ 10177 h 21558"/>
              <a:gd name="T34" fmla="*/ 4259 w 21600"/>
              <a:gd name="T35" fmla="*/ 11546 h 21558"/>
              <a:gd name="T36" fmla="*/ 4452 w 21600"/>
              <a:gd name="T37" fmla="*/ 12915 h 21558"/>
              <a:gd name="T38" fmla="*/ 5020 w 21600"/>
              <a:gd name="T39" fmla="*/ 14047 h 21558"/>
              <a:gd name="T40" fmla="*/ 6184 w 21600"/>
              <a:gd name="T41" fmla="*/ 14709 h 21558"/>
              <a:gd name="T42" fmla="*/ 5588 w 21600"/>
              <a:gd name="T43" fmla="*/ 10757 h 21558"/>
              <a:gd name="T44" fmla="*/ 6318 w 21600"/>
              <a:gd name="T45" fmla="*/ 7265 h 21558"/>
              <a:gd name="T46" fmla="*/ 7835 w 21600"/>
              <a:gd name="T47" fmla="*/ 4339 h 21558"/>
              <a:gd name="T48" fmla="*/ 9607 w 21600"/>
              <a:gd name="T49" fmla="*/ 2089 h 21558"/>
              <a:gd name="T50" fmla="*/ 11068 w 21600"/>
              <a:gd name="T51" fmla="*/ 653 h 21558"/>
              <a:gd name="T52" fmla="*/ 11711 w 21600"/>
              <a:gd name="T53" fmla="*/ 124 h 21558"/>
              <a:gd name="T54" fmla="*/ 12416 w 21600"/>
              <a:gd name="T55" fmla="*/ 124 h 21558"/>
              <a:gd name="T56" fmla="*/ 12616 w 21600"/>
              <a:gd name="T57" fmla="*/ 414 h 21558"/>
              <a:gd name="T58" fmla="*/ 12609 w 21600"/>
              <a:gd name="T59" fmla="*/ 746 h 21558"/>
              <a:gd name="T60" fmla="*/ 12375 w 21600"/>
              <a:gd name="T61" fmla="*/ 1318 h 21558"/>
              <a:gd name="T62" fmla="*/ 12057 w 21600"/>
              <a:gd name="T63" fmla="*/ 2692 h 21558"/>
              <a:gd name="T64" fmla="*/ 12160 w 21600"/>
              <a:gd name="T65" fmla="*/ 4503 h 21558"/>
              <a:gd name="T66" fmla="*/ 13221 w 21600"/>
              <a:gd name="T67" fmla="*/ 6339 h 21558"/>
              <a:gd name="T68" fmla="*/ 14229 w 21600"/>
              <a:gd name="T69" fmla="*/ 7485 h 21558"/>
              <a:gd name="T70" fmla="*/ 15006 w 21600"/>
              <a:gd name="T71" fmla="*/ 8744 h 21558"/>
              <a:gd name="T72" fmla="*/ 15515 w 21600"/>
              <a:gd name="T73" fmla="*/ 10363 h 21558"/>
              <a:gd name="T74" fmla="*/ 15702 w 21600"/>
              <a:gd name="T75" fmla="*/ 12554 h 21558"/>
              <a:gd name="T76" fmla="*/ 15237 w 21600"/>
              <a:gd name="T77" fmla="*/ 13078 h 21558"/>
              <a:gd name="T78" fmla="*/ 14872 w 21600"/>
              <a:gd name="T79" fmla="*/ 13027 h 21558"/>
              <a:gd name="T80" fmla="*/ 14625 w 21600"/>
              <a:gd name="T81" fmla="*/ 12768 h 21558"/>
              <a:gd name="T82" fmla="*/ 13998 w 21600"/>
              <a:gd name="T83" fmla="*/ 12109 h 21558"/>
              <a:gd name="T84" fmla="*/ 13056 w 21600"/>
              <a:gd name="T85" fmla="*/ 11867 h 21558"/>
              <a:gd name="T86" fmla="*/ 11870 w 21600"/>
              <a:gd name="T87" fmla="*/ 12318 h 21558"/>
              <a:gd name="T88" fmla="*/ 11383 w 21600"/>
              <a:gd name="T89" fmla="*/ 13419 h 21558"/>
              <a:gd name="T90" fmla="*/ 13714 w 21600"/>
              <a:gd name="T91" fmla="*/ 15035 h 21558"/>
              <a:gd name="T92" fmla="*/ 15998 w 21600"/>
              <a:gd name="T93" fmla="*/ 14185 h 21558"/>
              <a:gd name="T94" fmla="*/ 16797 w 21600"/>
              <a:gd name="T95" fmla="*/ 12819 h 21558"/>
              <a:gd name="T96" fmla="*/ 17103 w 21600"/>
              <a:gd name="T97" fmla="*/ 11273 h 21558"/>
              <a:gd name="T98" fmla="*/ 17134 w 21600"/>
              <a:gd name="T99" fmla="*/ 9893 h 21558"/>
              <a:gd name="T100" fmla="*/ 17075 w 21600"/>
              <a:gd name="T101" fmla="*/ 9048 h 21558"/>
              <a:gd name="T102" fmla="*/ 17075 w 21600"/>
              <a:gd name="T103" fmla="*/ 8657 h 21558"/>
              <a:gd name="T104" fmla="*/ 17546 w 21600"/>
              <a:gd name="T105" fmla="*/ 8372 h 21558"/>
              <a:gd name="T106" fmla="*/ 18076 w 21600"/>
              <a:gd name="T107" fmla="*/ 8547 h 215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1600"/>
              <a:gd name="T163" fmla="*/ 0 h 21558"/>
              <a:gd name="T164" fmla="*/ 21600 w 21600"/>
              <a:gd name="T165" fmla="*/ 21558 h 215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38100" tIns="38100" rIns="38100" bIns="38100" numCol="1" anchor="ctr" anchorCtr="0" compatLnSpc="1"/>
          <a:lstStyle/>
          <a:p>
            <a:endParaRPr lang="zh-CN" altLang="en-US"/>
          </a:p>
        </p:txBody>
      </p:sp>
      <p:sp>
        <p:nvSpPr>
          <p:cNvPr id="31" name="AutoShape 455"/>
          <p:cNvSpPr/>
          <p:nvPr/>
        </p:nvSpPr>
        <p:spPr bwMode="auto">
          <a:xfrm>
            <a:off x="5130006" y="1536700"/>
            <a:ext cx="196850" cy="247650"/>
          </a:xfrm>
          <a:custGeom>
            <a:avLst/>
            <a:gdLst>
              <a:gd name="T0" fmla="*/ 13938 w 21470"/>
              <a:gd name="T1" fmla="*/ 18089 h 21600"/>
              <a:gd name="T2" fmla="*/ 13938 w 21470"/>
              <a:gd name="T3" fmla="*/ 18075 h 21600"/>
              <a:gd name="T4" fmla="*/ 18829 w 21470"/>
              <a:gd name="T5" fmla="*/ 12741 h 21600"/>
              <a:gd name="T6" fmla="*/ 21003 w 21470"/>
              <a:gd name="T7" fmla="*/ 9256 h 21600"/>
              <a:gd name="T8" fmla="*/ 21396 w 21470"/>
              <a:gd name="T9" fmla="*/ 6302 h 21600"/>
              <a:gd name="T10" fmla="*/ 21332 w 21470"/>
              <a:gd name="T11" fmla="*/ 3287 h 21600"/>
              <a:gd name="T12" fmla="*/ 15449 w 21470"/>
              <a:gd name="T13" fmla="*/ 0 h 21600"/>
              <a:gd name="T14" fmla="*/ 9566 w 21470"/>
              <a:gd name="T15" fmla="*/ 3295 h 21600"/>
              <a:gd name="T16" fmla="*/ 9504 w 21470"/>
              <a:gd name="T17" fmla="*/ 6301 h 21600"/>
              <a:gd name="T18" fmla="*/ 9900 w 21470"/>
              <a:gd name="T19" fmla="*/ 9263 h 21600"/>
              <a:gd name="T20" fmla="*/ 12556 w 21470"/>
              <a:gd name="T21" fmla="*/ 13231 h 21600"/>
              <a:gd name="T22" fmla="*/ 3865 w 21470"/>
              <a:gd name="T23" fmla="*/ 16187 h 21600"/>
              <a:gd name="T24" fmla="*/ 0 w 21470"/>
              <a:gd name="T25" fmla="*/ 19055 h 21600"/>
              <a:gd name="T26" fmla="*/ 0 w 21470"/>
              <a:gd name="T27" fmla="*/ 21600 h 21600"/>
              <a:gd name="T28" fmla="*/ 13940 w 21470"/>
              <a:gd name="T29" fmla="*/ 21598 h 21600"/>
              <a:gd name="T30" fmla="*/ 13940 w 21470"/>
              <a:gd name="T31" fmla="*/ 18100 h 21600"/>
              <a:gd name="T32" fmla="*/ 13940 w 21470"/>
              <a:gd name="T33" fmla="*/ 18089 h 21600"/>
              <a:gd name="T34" fmla="*/ 13938 w 21470"/>
              <a:gd name="T35" fmla="*/ 18089 h 21600"/>
              <a:gd name="T36" fmla="*/ 13938 w 21470"/>
              <a:gd name="T37" fmla="*/ 18089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470"/>
              <a:gd name="T58" fmla="*/ 0 h 21600"/>
              <a:gd name="T59" fmla="*/ 21470 w 21470"/>
              <a:gd name="T60" fmla="*/ 21600 h 216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0" tIns="0" rIns="0" bIns="0" numCol="1" anchor="t" anchorCtr="0" compatLnSpc="1"/>
          <a:lstStyle/>
          <a:p>
            <a:endParaRPr lang="zh-CN" altLang="en-US"/>
          </a:p>
        </p:txBody>
      </p:sp>
      <p:sp>
        <p:nvSpPr>
          <p:cNvPr id="32" name="AutoShape 456"/>
          <p:cNvSpPr/>
          <p:nvPr/>
        </p:nvSpPr>
        <p:spPr bwMode="auto">
          <a:xfrm>
            <a:off x="5290343" y="1436688"/>
            <a:ext cx="390525" cy="341312"/>
          </a:xfrm>
          <a:custGeom>
            <a:avLst/>
            <a:gdLst>
              <a:gd name="T0" fmla="*/ 18895 w 21600"/>
              <a:gd name="T1" fmla="*/ 16182 h 21600"/>
              <a:gd name="T2" fmla="*/ 12789 w 21600"/>
              <a:gd name="T3" fmla="*/ 13222 h 21600"/>
              <a:gd name="T4" fmla="*/ 14647 w 21600"/>
              <a:gd name="T5" fmla="*/ 9256 h 21600"/>
              <a:gd name="T6" fmla="*/ 14921 w 21600"/>
              <a:gd name="T7" fmla="*/ 6300 h 21600"/>
              <a:gd name="T8" fmla="*/ 14876 w 21600"/>
              <a:gd name="T9" fmla="*/ 3287 h 21600"/>
              <a:gd name="T10" fmla="*/ 10775 w 21600"/>
              <a:gd name="T11" fmla="*/ 0 h 21600"/>
              <a:gd name="T12" fmla="*/ 6672 w 21600"/>
              <a:gd name="T13" fmla="*/ 3294 h 21600"/>
              <a:gd name="T14" fmla="*/ 6628 w 21600"/>
              <a:gd name="T15" fmla="*/ 6300 h 21600"/>
              <a:gd name="T16" fmla="*/ 6904 w 21600"/>
              <a:gd name="T17" fmla="*/ 9262 h 21600"/>
              <a:gd name="T18" fmla="*/ 8756 w 21600"/>
              <a:gd name="T19" fmla="*/ 13231 h 21600"/>
              <a:gd name="T20" fmla="*/ 2695 w 21600"/>
              <a:gd name="T21" fmla="*/ 16187 h 21600"/>
              <a:gd name="T22" fmla="*/ 0 w 21600"/>
              <a:gd name="T23" fmla="*/ 19054 h 21600"/>
              <a:gd name="T24" fmla="*/ 0 w 21600"/>
              <a:gd name="T25" fmla="*/ 21600 h 21600"/>
              <a:gd name="T26" fmla="*/ 21600 w 21600"/>
              <a:gd name="T27" fmla="*/ 21597 h 21600"/>
              <a:gd name="T28" fmla="*/ 21600 w 21600"/>
              <a:gd name="T29" fmla="*/ 19054 h 21600"/>
              <a:gd name="T30" fmla="*/ 18895 w 21600"/>
              <a:gd name="T31" fmla="*/ 16182 h 21600"/>
              <a:gd name="T32" fmla="*/ 18895 w 21600"/>
              <a:gd name="T33" fmla="*/ 16182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600"/>
              <a:gd name="T52" fmla="*/ 0 h 21600"/>
              <a:gd name="T53" fmla="*/ 21600 w 21600"/>
              <a:gd name="T54" fmla="*/ 21600 h 216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0" tIns="0" rIns="0" bIns="0" numCol="1" anchor="t" anchorCtr="0" compatLnSpc="1"/>
          <a:lstStyle/>
          <a:p>
            <a:endParaRPr lang="zh-CN" altLang="en-US"/>
          </a:p>
        </p:txBody>
      </p:sp>
      <p:sp>
        <p:nvSpPr>
          <p:cNvPr id="33" name="Freeform 2"/>
          <p:cNvSpPr>
            <a:spLocks noChangeAspect="1"/>
          </p:cNvSpPr>
          <p:nvPr/>
        </p:nvSpPr>
        <p:spPr bwMode="auto">
          <a:xfrm>
            <a:off x="3639343" y="1371600"/>
            <a:ext cx="477838" cy="479425"/>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1250 h 6844"/>
              <a:gd name="T40" fmla="*/ 1407 w 6844"/>
              <a:gd name="T41" fmla="*/ 2375 h 6844"/>
              <a:gd name="T42" fmla="*/ 0 w 6844"/>
              <a:gd name="T43" fmla="*/ 188 h 6844"/>
              <a:gd name="T44" fmla="*/ 1188 w 6844"/>
              <a:gd name="T45" fmla="*/ 1032 h 6844"/>
              <a:gd name="T46" fmla="*/ 2000 w 6844"/>
              <a:gd name="T47" fmla="*/ 875 h 6844"/>
              <a:gd name="T48" fmla="*/ 3437 w 6844"/>
              <a:gd name="T49" fmla="*/ 875 h 6844"/>
              <a:gd name="T50" fmla="*/ 4843 w 6844"/>
              <a:gd name="T51" fmla="*/ 875 h 6844"/>
              <a:gd name="T52" fmla="*/ 5656 w 6844"/>
              <a:gd name="T53" fmla="*/ 1000 h 6844"/>
              <a:gd name="T54" fmla="*/ 6843 w 6844"/>
              <a:gd name="T55" fmla="*/ 188 h 6844"/>
              <a:gd name="T56" fmla="*/ 4562 w 6844"/>
              <a:gd name="T57" fmla="*/ 1188 h 6844"/>
              <a:gd name="T58" fmla="*/ 2282 w 6844"/>
              <a:gd name="T59" fmla="*/ 1188 h 6844"/>
              <a:gd name="T60" fmla="*/ 3157 w 6844"/>
              <a:gd name="T61" fmla="*/ 3157 h 6844"/>
              <a:gd name="T62" fmla="*/ 4562 w 6844"/>
              <a:gd name="T63" fmla="*/ 2469 h 6844"/>
              <a:gd name="T64" fmla="*/ 4562 w 6844"/>
              <a:gd name="T65" fmla="*/ 1188 h 68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44"/>
              <a:gd name="T100" fmla="*/ 0 h 6844"/>
              <a:gd name="T101" fmla="*/ 6844 w 6844"/>
              <a:gd name="T102" fmla="*/ 6844 h 68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none" lIns="243797" tIns="121899" rIns="243797" bIns="121899" numCol="1" anchor="ctr" anchorCtr="0" compatLnSpc="1"/>
          <a:lstStyle/>
          <a:p>
            <a:endParaRPr lang="zh-CN" altLang="en-US"/>
          </a:p>
        </p:txBody>
      </p:sp>
      <p:sp>
        <p:nvSpPr>
          <p:cNvPr id="34" name="TextBox 13"/>
          <p:cNvSpPr txBox="1">
            <a:spLocks noChangeArrowheads="1"/>
          </p:cNvSpPr>
          <p:nvPr/>
        </p:nvSpPr>
        <p:spPr bwMode="auto">
          <a:xfrm>
            <a:off x="6365081" y="915988"/>
            <a:ext cx="23383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dirty="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5" name="TextBox 13"/>
          <p:cNvSpPr txBox="1">
            <a:spLocks noChangeArrowheads="1"/>
          </p:cNvSpPr>
          <p:nvPr/>
        </p:nvSpPr>
        <p:spPr bwMode="auto">
          <a:xfrm>
            <a:off x="6369843" y="1201738"/>
            <a:ext cx="245062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6" name="TextBox 13"/>
          <p:cNvSpPr txBox="1">
            <a:spLocks noChangeArrowheads="1"/>
          </p:cNvSpPr>
          <p:nvPr/>
        </p:nvSpPr>
        <p:spPr bwMode="auto">
          <a:xfrm>
            <a:off x="6732240" y="2508250"/>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dirty="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7" name="TextBox 13"/>
          <p:cNvSpPr txBox="1">
            <a:spLocks noChangeArrowheads="1"/>
          </p:cNvSpPr>
          <p:nvPr/>
        </p:nvSpPr>
        <p:spPr bwMode="auto">
          <a:xfrm>
            <a:off x="6732240" y="2794000"/>
            <a:ext cx="246970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8" name="TextBox 13"/>
          <p:cNvSpPr txBox="1">
            <a:spLocks noChangeArrowheads="1"/>
          </p:cNvSpPr>
          <p:nvPr/>
        </p:nvSpPr>
        <p:spPr bwMode="auto">
          <a:xfrm>
            <a:off x="6365081" y="3989388"/>
            <a:ext cx="23383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dirty="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39" name="TextBox 13"/>
          <p:cNvSpPr txBox="1">
            <a:spLocks noChangeArrowheads="1"/>
          </p:cNvSpPr>
          <p:nvPr/>
        </p:nvSpPr>
        <p:spPr bwMode="auto">
          <a:xfrm>
            <a:off x="6369843" y="4275138"/>
            <a:ext cx="245062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40" name="TextBox 13"/>
          <p:cNvSpPr txBox="1">
            <a:spLocks noChangeArrowheads="1"/>
          </p:cNvSpPr>
          <p:nvPr/>
        </p:nvSpPr>
        <p:spPr bwMode="auto">
          <a:xfrm flipH="1">
            <a:off x="558006" y="930275"/>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dirty="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41" name="TextBox 13"/>
          <p:cNvSpPr txBox="1">
            <a:spLocks noChangeArrowheads="1"/>
          </p:cNvSpPr>
          <p:nvPr/>
        </p:nvSpPr>
        <p:spPr bwMode="auto">
          <a:xfrm flipH="1">
            <a:off x="395535" y="1216025"/>
            <a:ext cx="249609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algn="r"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42" name="TextBox 13"/>
          <p:cNvSpPr txBox="1">
            <a:spLocks noChangeArrowheads="1"/>
          </p:cNvSpPr>
          <p:nvPr/>
        </p:nvSpPr>
        <p:spPr bwMode="auto">
          <a:xfrm flipH="1">
            <a:off x="179512" y="2520950"/>
            <a:ext cx="2338387"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dirty="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43" name="TextBox 13"/>
          <p:cNvSpPr txBox="1">
            <a:spLocks noChangeArrowheads="1"/>
          </p:cNvSpPr>
          <p:nvPr/>
        </p:nvSpPr>
        <p:spPr bwMode="auto">
          <a:xfrm flipH="1">
            <a:off x="57984" y="2806700"/>
            <a:ext cx="249779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algn="r"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44" name="TextBox 13"/>
          <p:cNvSpPr txBox="1">
            <a:spLocks noChangeArrowheads="1"/>
          </p:cNvSpPr>
          <p:nvPr/>
        </p:nvSpPr>
        <p:spPr bwMode="auto">
          <a:xfrm flipH="1">
            <a:off x="558006" y="4002088"/>
            <a:ext cx="233838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600" b="1" i="0" u="none" strike="noStrike" cap="none" normalizeH="0" baseline="0">
                <a:ln>
                  <a:noFill/>
                </a:ln>
                <a:solidFill>
                  <a:srgbClr val="445469"/>
                </a:solidFill>
                <a:effectLst/>
                <a:latin typeface="Arial" pitchFamily="34" charset="0"/>
                <a:ea typeface="微软雅黑" pitchFamily="34" charset="-122"/>
                <a:cs typeface="宋体" pitchFamily="2" charset="-122"/>
              </a:rPr>
              <a:t>单击编辑标题</a:t>
            </a: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45" name="TextBox 13"/>
          <p:cNvSpPr txBox="1">
            <a:spLocks noChangeArrowheads="1"/>
          </p:cNvSpPr>
          <p:nvPr/>
        </p:nvSpPr>
        <p:spPr bwMode="auto">
          <a:xfrm flipH="1">
            <a:off x="395535" y="4287838"/>
            <a:ext cx="249609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spAutoFit/>
          </a:bodyPr>
          <a:lstStyle/>
          <a:p>
            <a:pPr lvl="0" algn="r" fontAlgn="base">
              <a:spcBef>
                <a:spcPct val="0"/>
              </a:spcBef>
              <a:spcAft>
                <a:spcPct val="0"/>
              </a:spcAft>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kumimoji="0" lang="zh-CN" altLang="zh-CN" sz="12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14" presetClass="entr" presetSubtype="1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right)">
                                      <p:cBhvr>
                                        <p:cTn id="36" dur="500"/>
                                        <p:tgtEl>
                                          <p:spTgt spid="3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right)">
                                      <p:cBhvr>
                                        <p:cTn id="39" dur="500"/>
                                        <p:tgtEl>
                                          <p:spTgt spid="3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right)">
                                      <p:cBhvr>
                                        <p:cTn id="48" dur="500"/>
                                        <p:tgtEl>
                                          <p:spTgt spid="3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right)">
                                      <p:cBhvr>
                                        <p:cTn id="60" dur="500"/>
                                        <p:tgtEl>
                                          <p:spTgt spid="38"/>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4" y="2891975"/>
            <a:ext cx="2514481"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3" name="Freeform 7"/>
          <p:cNvSpPr>
            <a:spLocks noChangeArrowheads="1"/>
          </p:cNvSpPr>
          <p:nvPr/>
        </p:nvSpPr>
        <p:spPr bwMode="auto">
          <a:xfrm>
            <a:off x="703994" y="1016729"/>
            <a:ext cx="4861046" cy="33880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tx2"/>
          </a:solidFill>
          <a:ln>
            <a:noFill/>
          </a:ln>
        </p:spPr>
        <p:txBody>
          <a:bodyPr lIns="68543" tIns="34272" rIns="68543" bIns="34272" anchor="ctr"/>
          <a:lstStyle/>
          <a:p>
            <a:endParaRPr lang="zh-CN" altLang="en-US"/>
          </a:p>
        </p:txBody>
      </p:sp>
      <p:sp>
        <p:nvSpPr>
          <p:cNvPr id="35" name="矩形 8"/>
          <p:cNvSpPr>
            <a:spLocks noChangeArrowheads="1"/>
          </p:cNvSpPr>
          <p:nvPr/>
        </p:nvSpPr>
        <p:spPr bwMode="auto">
          <a:xfrm>
            <a:off x="656671" y="3748189"/>
            <a:ext cx="959162"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201X</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55" name="矩形 9"/>
          <p:cNvSpPr>
            <a:spLocks noChangeArrowheads="1"/>
          </p:cNvSpPr>
          <p:nvPr/>
        </p:nvSpPr>
        <p:spPr bwMode="auto">
          <a:xfrm>
            <a:off x="1505272" y="2960494"/>
            <a:ext cx="959162"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201X</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6" name="矩形 10"/>
          <p:cNvSpPr>
            <a:spLocks noChangeArrowheads="1"/>
          </p:cNvSpPr>
          <p:nvPr/>
        </p:nvSpPr>
        <p:spPr bwMode="auto">
          <a:xfrm>
            <a:off x="2458190" y="2150592"/>
            <a:ext cx="959162"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201X</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57" name="矩形 11"/>
          <p:cNvSpPr>
            <a:spLocks noChangeArrowheads="1"/>
          </p:cNvSpPr>
          <p:nvPr/>
        </p:nvSpPr>
        <p:spPr bwMode="auto">
          <a:xfrm>
            <a:off x="3429792" y="1318482"/>
            <a:ext cx="959162"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201X</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8" name="Text Box 30"/>
          <p:cNvSpPr>
            <a:spLocks noChangeArrowheads="1"/>
          </p:cNvSpPr>
          <p:nvPr/>
        </p:nvSpPr>
        <p:spPr bwMode="auto">
          <a:xfrm>
            <a:off x="3837748" y="2082072"/>
            <a:ext cx="2083699"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59" name="Text Box 30"/>
          <p:cNvSpPr>
            <a:spLocks noChangeArrowheads="1"/>
          </p:cNvSpPr>
          <p:nvPr/>
        </p:nvSpPr>
        <p:spPr bwMode="auto">
          <a:xfrm>
            <a:off x="2002500" y="3697376"/>
            <a:ext cx="2513291"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60" name="Text Box 30"/>
          <p:cNvSpPr>
            <a:spLocks noChangeArrowheads="1"/>
          </p:cNvSpPr>
          <p:nvPr/>
        </p:nvSpPr>
        <p:spPr bwMode="auto">
          <a:xfrm>
            <a:off x="653052" y="4457786"/>
            <a:ext cx="2513291" cy="3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61" name="矩形 60"/>
          <p:cNvSpPr/>
          <p:nvPr/>
        </p:nvSpPr>
        <p:spPr>
          <a:xfrm>
            <a:off x="6084168" y="1821550"/>
            <a:ext cx="2359133" cy="2562204"/>
          </a:xfrm>
          <a:prstGeom prst="rect">
            <a:avLst/>
          </a:prstGeom>
        </p:spPr>
        <p:txBody>
          <a:bodyPr wrap="square" lIns="68543" tIns="34272" rIns="68543" bIns="34272">
            <a:spAutoFit/>
          </a:bodyPr>
          <a:lstStyle/>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500"/>
                                        <p:tgtEl>
                                          <p:spTgt spid="3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1+#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1+#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ppt_x</p:attrName>
                                        </p:attrNameLst>
                                      </p:cBhvr>
                                      <p:tavLst>
                                        <p:tav tm="0">
                                          <p:val>
                                            <p:strVal val="1+#ppt_w/2"/>
                                          </p:val>
                                        </p:tav>
                                        <p:tav tm="100000">
                                          <p:val>
                                            <p:strVal val="#ppt_x"/>
                                          </p:val>
                                        </p:tav>
                                      </p:tavLst>
                                    </p:anim>
                                    <p:anim calcmode="lin" valueType="num">
                                      <p:cBhvr>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58" grpId="0" bldLvl="0" autoUpdateAnimBg="0"/>
      <p:bldP spid="59" grpId="0" bldLvl="0" autoUpdateAnimBg="0"/>
      <p:bldP spid="60" grpId="0" bldLvl="0" autoUpdateAnimBg="0"/>
      <p:bldP spid="6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429252" y="1542229"/>
            <a:ext cx="2027143" cy="2020491"/>
            <a:chOff x="1440917" y="1548121"/>
            <a:chExt cx="2027143" cy="2020491"/>
          </a:xfrm>
          <a:solidFill>
            <a:schemeClr val="tx2"/>
          </a:solidFill>
        </p:grpSpPr>
        <p:sp>
          <p:nvSpPr>
            <p:cNvPr id="13"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lstStyle/>
            <a:p>
              <a:endParaRPr lang="zh-CN" altLang="en-US"/>
            </a:p>
          </p:txBody>
        </p:sp>
        <p:sp>
          <p:nvSpPr>
            <p:cNvPr id="14" name="TextBox 13"/>
            <p:cNvSpPr txBox="1"/>
            <p:nvPr/>
          </p:nvSpPr>
          <p:spPr>
            <a:xfrm>
              <a:off x="1889683" y="2173729"/>
              <a:ext cx="1304283" cy="311551"/>
            </a:xfrm>
            <a:prstGeom prst="rect">
              <a:avLst/>
            </a:prstGeom>
            <a:grp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添加文本</a:t>
              </a:r>
            </a:p>
          </p:txBody>
        </p:sp>
        <p:sp>
          <p:nvSpPr>
            <p:cNvPr id="15"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40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100004" y="2938934"/>
            <a:ext cx="1640481" cy="1635098"/>
            <a:chOff x="3111668" y="2944827"/>
            <a:chExt cx="1640481" cy="1635098"/>
          </a:xfrm>
          <a:solidFill>
            <a:schemeClr val="tx2"/>
          </a:solidFill>
        </p:grpSpPr>
        <p:sp>
          <p:nvSpPr>
            <p:cNvPr id="17"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TextBox 17"/>
            <p:cNvSpPr txBox="1"/>
            <p:nvPr/>
          </p:nvSpPr>
          <p:spPr>
            <a:xfrm>
              <a:off x="3421327" y="3347926"/>
              <a:ext cx="1078663" cy="276999"/>
            </a:xfrm>
            <a:prstGeom prst="rect">
              <a:avLst/>
            </a:prstGeom>
            <a:grp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添加文本</a:t>
              </a:r>
            </a:p>
          </p:txBody>
        </p:sp>
        <p:sp>
          <p:nvSpPr>
            <p:cNvPr id="19"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30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242700" y="1904483"/>
            <a:ext cx="1300156" cy="1295980"/>
            <a:chOff x="4254365" y="1910376"/>
            <a:chExt cx="1300156" cy="1295980"/>
          </a:xfrm>
          <a:solidFill>
            <a:schemeClr val="bg2"/>
          </a:solidFill>
        </p:grpSpPr>
        <p:sp>
          <p:nvSpPr>
            <p:cNvPr id="21"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22" name="TextBox 21"/>
            <p:cNvSpPr txBox="1"/>
            <p:nvPr/>
          </p:nvSpPr>
          <p:spPr>
            <a:xfrm>
              <a:off x="4434737" y="2241239"/>
              <a:ext cx="901312" cy="219240"/>
            </a:xfrm>
            <a:prstGeom prst="rect">
              <a:avLst/>
            </a:prstGeom>
            <a:grp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添加文本</a:t>
              </a:r>
            </a:p>
          </p:txBody>
        </p:sp>
        <p:sp>
          <p:nvSpPr>
            <p:cNvPr id="23"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20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3383596" y="1203599"/>
            <a:ext cx="1073298" cy="1069851"/>
            <a:chOff x="3395261" y="1209491"/>
            <a:chExt cx="1073298" cy="1069851"/>
          </a:xfrm>
          <a:solidFill>
            <a:schemeClr val="tx2"/>
          </a:solidFill>
        </p:grpSpPr>
        <p:sp>
          <p:nvSpPr>
            <p:cNvPr id="25"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3582648" y="1516900"/>
              <a:ext cx="698523" cy="184623"/>
            </a:xfrm>
            <a:prstGeom prst="rect">
              <a:avLst/>
            </a:prstGeom>
            <a:grp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添加文本</a:t>
              </a:r>
            </a:p>
          </p:txBody>
        </p:sp>
        <p:sp>
          <p:nvSpPr>
            <p:cNvPr id="27"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b="1" dirty="0">
                  <a:solidFill>
                    <a:schemeClr val="bg1"/>
                  </a:solidFill>
                  <a:latin typeface="微软雅黑" pitchFamily="34" charset="-122"/>
                  <a:ea typeface="微软雅黑" pitchFamily="34" charset="-122"/>
                </a:rPr>
                <a:t>10</a:t>
              </a:r>
              <a:r>
                <a:rPr lang="en-US" altLang="zh-CN" sz="1600" b="1" dirty="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grpSp>
      <p:sp>
        <p:nvSpPr>
          <p:cNvPr id="28"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29"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0"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点击输入本栏的具体文字，简明扼要的说明分项内容，此为概念图解，请根据您的具体内容酌情修改点击</a:t>
            </a:r>
            <a:r>
              <a:rPr lang="zh-CN" altLang="en-US" sz="1200" dirty="0" smtClean="0"/>
              <a:t>输入文字</a:t>
            </a:r>
            <a:endParaRPr lang="en-US" altLang="zh-CN" sz="1200" dirty="0"/>
          </a:p>
        </p:txBody>
      </p:sp>
      <p:sp>
        <p:nvSpPr>
          <p:cNvPr id="31"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2" name="TextBox 3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1+#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Picture 3" descr="D:\小星星星星星星星\星.素材\shutterstock收费图片\8.医药医疗卫生健康\shutterstock_94675048.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8558"/>
          <a:stretch>
            <a:fillRect/>
          </a:stretch>
        </p:blipFill>
        <p:spPr bwMode="auto">
          <a:xfrm>
            <a:off x="0" y="1"/>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169" name="文本框 21"/>
          <p:cNvSpPr txBox="1"/>
          <p:nvPr/>
        </p:nvSpPr>
        <p:spPr>
          <a:xfrm>
            <a:off x="4427984" y="2137087"/>
            <a:ext cx="3168352" cy="938719"/>
          </a:xfrm>
          <a:prstGeom prst="rect">
            <a:avLst/>
          </a:prstGeom>
          <a:noFill/>
        </p:spPr>
        <p:txBody>
          <a:bodyPr wrap="square" rtlCol="0">
            <a:spAutoFit/>
          </a:bodyPr>
          <a:lstStyle/>
          <a:p>
            <a:r>
              <a:rPr lang="zh-CN" altLang="en-US" sz="5500" b="1" spc="300" dirty="0" smtClean="0">
                <a:solidFill>
                  <a:schemeClr val="tx1">
                    <a:lumMod val="90000"/>
                    <a:lumOff val="10000"/>
                  </a:schemeClr>
                </a:solidFill>
                <a:latin typeface="微软雅黑" pitchFamily="34" charset="-122"/>
                <a:ea typeface="微软雅黑" pitchFamily="34" charset="-122"/>
              </a:rPr>
              <a:t>谢谢观看</a:t>
            </a:r>
            <a:endParaRPr lang="zh-CN" altLang="en-US" sz="5500" b="1" spc="300" dirty="0">
              <a:solidFill>
                <a:schemeClr val="tx1">
                  <a:lumMod val="90000"/>
                  <a:lumOff val="1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67"/>
                                        </p:tgtEl>
                                        <p:attrNameLst>
                                          <p:attrName>style.visibility</p:attrName>
                                        </p:attrNameLst>
                                      </p:cBhvr>
                                      <p:to>
                                        <p:strVal val="visible"/>
                                      </p:to>
                                    </p:set>
                                    <p:anim calcmode="lin" valueType="num">
                                      <p:cBhvr>
                                        <p:cTn id="7" dur="500" fill="hold"/>
                                        <p:tgtEl>
                                          <p:spTgt spid="167"/>
                                        </p:tgtEl>
                                        <p:attrNameLst>
                                          <p:attrName>ppt_w</p:attrName>
                                        </p:attrNameLst>
                                      </p:cBhvr>
                                      <p:tavLst>
                                        <p:tav tm="0">
                                          <p:val>
                                            <p:strVal val="4/3*#ppt_w"/>
                                          </p:val>
                                        </p:tav>
                                        <p:tav tm="100000">
                                          <p:val>
                                            <p:strVal val="#ppt_w"/>
                                          </p:val>
                                        </p:tav>
                                      </p:tavLst>
                                    </p:anim>
                                    <p:anim calcmode="lin" valueType="num">
                                      <p:cBhvr>
                                        <p:cTn id="8" dur="500" fill="hold"/>
                                        <p:tgtEl>
                                          <p:spTgt spid="167"/>
                                        </p:tgtEl>
                                        <p:attrNameLst>
                                          <p:attrName>ppt_h</p:attrName>
                                        </p:attrNameLst>
                                      </p:cBhvr>
                                      <p:tavLst>
                                        <p:tav tm="0">
                                          <p:val>
                                            <p:strVal val="4/3*#ppt_h"/>
                                          </p:val>
                                        </p:tav>
                                        <p:tav tm="100000">
                                          <p:val>
                                            <p:strVal val="#ppt_h"/>
                                          </p:val>
                                        </p:tav>
                                      </p:tavLst>
                                    </p:anim>
                                  </p:childTnLst>
                                </p:cTn>
                              </p:par>
                              <p:par>
                                <p:cTn id="9" presetID="39" presetClass="entr" presetSubtype="0" accel="100000" fill="hold" grpId="0" nodeType="withEffect">
                                  <p:stCondLst>
                                    <p:cond delay="0"/>
                                  </p:stCondLst>
                                  <p:iterate type="lt">
                                    <p:tmPct val="10000"/>
                                  </p:iterate>
                                  <p:childTnLst>
                                    <p:set>
                                      <p:cBhvr>
                                        <p:cTn id="10" dur="1" fill="hold">
                                          <p:stCondLst>
                                            <p:cond delay="0"/>
                                          </p:stCondLst>
                                        </p:cTn>
                                        <p:tgtEl>
                                          <p:spTgt spid="169"/>
                                        </p:tgtEl>
                                        <p:attrNameLst>
                                          <p:attrName>style.visibility</p:attrName>
                                        </p:attrNameLst>
                                      </p:cBhvr>
                                      <p:to>
                                        <p:strVal val="visible"/>
                                      </p:to>
                                    </p:set>
                                    <p:anim calcmode="lin" valueType="num">
                                      <p:cBhvr>
                                        <p:cTn id="11" dur="500" fill="hold"/>
                                        <p:tgtEl>
                                          <p:spTgt spid="169"/>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169"/>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169"/>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16" name="Freeform 12"/>
          <p:cNvSpPr/>
          <p:nvPr/>
        </p:nvSpPr>
        <p:spPr bwMode="auto">
          <a:xfrm>
            <a:off x="395536" y="1019845"/>
            <a:ext cx="1652588" cy="3640137"/>
          </a:xfrm>
          <a:custGeom>
            <a:avLst/>
            <a:gdLst>
              <a:gd name="T0" fmla="*/ 1564037 w 205"/>
              <a:gd name="T1" fmla="*/ 1832147 h 451"/>
              <a:gd name="T2" fmla="*/ 1475354 w 205"/>
              <a:gd name="T3" fmla="*/ 1791791 h 451"/>
              <a:gd name="T4" fmla="*/ 1338299 w 205"/>
              <a:gd name="T5" fmla="*/ 1315594 h 451"/>
              <a:gd name="T6" fmla="*/ 1273803 w 205"/>
              <a:gd name="T7" fmla="*/ 807113 h 451"/>
              <a:gd name="T8" fmla="*/ 951321 w 205"/>
              <a:gd name="T9" fmla="*/ 524624 h 451"/>
              <a:gd name="T10" fmla="*/ 975507 w 205"/>
              <a:gd name="T11" fmla="*/ 347059 h 451"/>
              <a:gd name="T12" fmla="*/ 999693 w 205"/>
              <a:gd name="T13" fmla="*/ 330916 h 451"/>
              <a:gd name="T14" fmla="*/ 983569 w 205"/>
              <a:gd name="T15" fmla="*/ 225992 h 451"/>
              <a:gd name="T16" fmla="*/ 822328 w 205"/>
              <a:gd name="T17" fmla="*/ 0 h 451"/>
              <a:gd name="T18" fmla="*/ 669150 w 205"/>
              <a:gd name="T19" fmla="*/ 217921 h 451"/>
              <a:gd name="T20" fmla="*/ 653026 w 205"/>
              <a:gd name="T21" fmla="*/ 330916 h 451"/>
              <a:gd name="T22" fmla="*/ 701398 w 205"/>
              <a:gd name="T23" fmla="*/ 427770 h 451"/>
              <a:gd name="T24" fmla="*/ 515971 w 205"/>
              <a:gd name="T25" fmla="*/ 645690 h 451"/>
              <a:gd name="T26" fmla="*/ 354730 w 205"/>
              <a:gd name="T27" fmla="*/ 1154172 h 451"/>
              <a:gd name="T28" fmla="*/ 257985 w 205"/>
              <a:gd name="T29" fmla="*/ 1557728 h 451"/>
              <a:gd name="T30" fmla="*/ 128993 w 205"/>
              <a:gd name="T31" fmla="*/ 1799862 h 451"/>
              <a:gd name="T32" fmla="*/ 8062 w 205"/>
              <a:gd name="T33" fmla="*/ 1912858 h 451"/>
              <a:gd name="T34" fmla="*/ 80620 w 205"/>
              <a:gd name="T35" fmla="*/ 1896716 h 451"/>
              <a:gd name="T36" fmla="*/ 104807 w 205"/>
              <a:gd name="T37" fmla="*/ 1969356 h 451"/>
              <a:gd name="T38" fmla="*/ 104807 w 205"/>
              <a:gd name="T39" fmla="*/ 2106565 h 451"/>
              <a:gd name="T40" fmla="*/ 137055 w 205"/>
              <a:gd name="T41" fmla="*/ 2154992 h 451"/>
              <a:gd name="T42" fmla="*/ 185427 w 205"/>
              <a:gd name="T43" fmla="*/ 2009712 h 451"/>
              <a:gd name="T44" fmla="*/ 225737 w 205"/>
              <a:gd name="T45" fmla="*/ 2130779 h 451"/>
              <a:gd name="T46" fmla="*/ 266047 w 205"/>
              <a:gd name="T47" fmla="*/ 2090423 h 451"/>
              <a:gd name="T48" fmla="*/ 274109 w 205"/>
              <a:gd name="T49" fmla="*/ 1969356 h 451"/>
              <a:gd name="T50" fmla="*/ 290234 w 205"/>
              <a:gd name="T51" fmla="*/ 1824076 h 451"/>
              <a:gd name="T52" fmla="*/ 483723 w 205"/>
              <a:gd name="T53" fmla="*/ 1396306 h 451"/>
              <a:gd name="T54" fmla="*/ 524033 w 205"/>
              <a:gd name="T55" fmla="*/ 1138029 h 451"/>
              <a:gd name="T56" fmla="*/ 532095 w 205"/>
              <a:gd name="T57" fmla="*/ 1533515 h 451"/>
              <a:gd name="T58" fmla="*/ 499847 w 205"/>
              <a:gd name="T59" fmla="*/ 2227632 h 451"/>
              <a:gd name="T60" fmla="*/ 532095 w 205"/>
              <a:gd name="T61" fmla="*/ 2679615 h 451"/>
              <a:gd name="T62" fmla="*/ 580467 w 205"/>
              <a:gd name="T63" fmla="*/ 3325306 h 451"/>
              <a:gd name="T64" fmla="*/ 499847 w 205"/>
              <a:gd name="T65" fmla="*/ 3583582 h 451"/>
              <a:gd name="T66" fmla="*/ 580467 w 205"/>
              <a:gd name="T67" fmla="*/ 3615867 h 451"/>
              <a:gd name="T68" fmla="*/ 693336 w 205"/>
              <a:gd name="T69" fmla="*/ 3583582 h 451"/>
              <a:gd name="T70" fmla="*/ 717522 w 205"/>
              <a:gd name="T71" fmla="*/ 3357590 h 451"/>
              <a:gd name="T72" fmla="*/ 733646 w 205"/>
              <a:gd name="T73" fmla="*/ 2962105 h 451"/>
              <a:gd name="T74" fmla="*/ 749770 w 205"/>
              <a:gd name="T75" fmla="*/ 2703829 h 451"/>
              <a:gd name="T76" fmla="*/ 790080 w 205"/>
              <a:gd name="T77" fmla="*/ 2203419 h 451"/>
              <a:gd name="T78" fmla="*/ 838453 w 205"/>
              <a:gd name="T79" fmla="*/ 2009712 h 451"/>
              <a:gd name="T80" fmla="*/ 862639 w 205"/>
              <a:gd name="T81" fmla="*/ 2469766 h 451"/>
              <a:gd name="T82" fmla="*/ 919073 w 205"/>
              <a:gd name="T83" fmla="*/ 2816825 h 451"/>
              <a:gd name="T84" fmla="*/ 967445 w 205"/>
              <a:gd name="T85" fmla="*/ 3228452 h 451"/>
              <a:gd name="T86" fmla="*/ 951321 w 205"/>
              <a:gd name="T87" fmla="*/ 3470586 h 451"/>
              <a:gd name="T88" fmla="*/ 999693 w 205"/>
              <a:gd name="T89" fmla="*/ 3623938 h 451"/>
              <a:gd name="T90" fmla="*/ 1112562 w 205"/>
              <a:gd name="T91" fmla="*/ 3607795 h 451"/>
              <a:gd name="T92" fmla="*/ 1096438 w 205"/>
              <a:gd name="T93" fmla="*/ 3486729 h 451"/>
              <a:gd name="T94" fmla="*/ 1112562 w 205"/>
              <a:gd name="T95" fmla="*/ 3058959 h 451"/>
              <a:gd name="T96" fmla="*/ 1112562 w 205"/>
              <a:gd name="T97" fmla="*/ 2493979 h 451"/>
              <a:gd name="T98" fmla="*/ 1144810 w 205"/>
              <a:gd name="T99" fmla="*/ 1727222 h 451"/>
              <a:gd name="T100" fmla="*/ 1112562 w 205"/>
              <a:gd name="T101" fmla="*/ 1194527 h 451"/>
              <a:gd name="T102" fmla="*/ 1168996 w 205"/>
              <a:gd name="T103" fmla="*/ 1299452 h 451"/>
              <a:gd name="T104" fmla="*/ 1209307 w 205"/>
              <a:gd name="T105" fmla="*/ 1517373 h 451"/>
              <a:gd name="T106" fmla="*/ 1362485 w 205"/>
              <a:gd name="T107" fmla="*/ 1896716 h 451"/>
              <a:gd name="T108" fmla="*/ 1354423 w 205"/>
              <a:gd name="T109" fmla="*/ 2090423 h 451"/>
              <a:gd name="T110" fmla="*/ 1418920 w 205"/>
              <a:gd name="T111" fmla="*/ 2009712 h 451"/>
              <a:gd name="T112" fmla="*/ 1451168 w 205"/>
              <a:gd name="T113" fmla="*/ 2138850 h 451"/>
              <a:gd name="T114" fmla="*/ 1483416 w 205"/>
              <a:gd name="T115" fmla="*/ 2146921 h 451"/>
              <a:gd name="T116" fmla="*/ 1507602 w 205"/>
              <a:gd name="T117" fmla="*/ 2001640 h 451"/>
              <a:gd name="T118" fmla="*/ 1564037 w 205"/>
              <a:gd name="T119" fmla="*/ 2114636 h 451"/>
              <a:gd name="T120" fmla="*/ 1539850 w 205"/>
              <a:gd name="T121" fmla="*/ 1880573 h 451"/>
              <a:gd name="T122" fmla="*/ 1620471 w 205"/>
              <a:gd name="T123" fmla="*/ 1929000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5" h="451">
                <a:moveTo>
                  <a:pt x="204" y="237"/>
                </a:moveTo>
                <a:cubicBezTo>
                  <a:pt x="202" y="236"/>
                  <a:pt x="196" y="228"/>
                  <a:pt x="194" y="227"/>
                </a:cubicBezTo>
                <a:cubicBezTo>
                  <a:pt x="193" y="226"/>
                  <a:pt x="192" y="223"/>
                  <a:pt x="189" y="223"/>
                </a:cubicBezTo>
                <a:cubicBezTo>
                  <a:pt x="185" y="222"/>
                  <a:pt x="183" y="222"/>
                  <a:pt x="183" y="222"/>
                </a:cubicBezTo>
                <a:cubicBezTo>
                  <a:pt x="181" y="219"/>
                  <a:pt x="176" y="205"/>
                  <a:pt x="173" y="193"/>
                </a:cubicBezTo>
                <a:cubicBezTo>
                  <a:pt x="169" y="180"/>
                  <a:pt x="169" y="169"/>
                  <a:pt x="166" y="163"/>
                </a:cubicBezTo>
                <a:cubicBezTo>
                  <a:pt x="164" y="158"/>
                  <a:pt x="162" y="151"/>
                  <a:pt x="160" y="143"/>
                </a:cubicBezTo>
                <a:cubicBezTo>
                  <a:pt x="158" y="135"/>
                  <a:pt x="158" y="114"/>
                  <a:pt x="158" y="100"/>
                </a:cubicBezTo>
                <a:cubicBezTo>
                  <a:pt x="158" y="87"/>
                  <a:pt x="149" y="85"/>
                  <a:pt x="140" y="80"/>
                </a:cubicBezTo>
                <a:cubicBezTo>
                  <a:pt x="131" y="76"/>
                  <a:pt x="120" y="69"/>
                  <a:pt x="118" y="65"/>
                </a:cubicBezTo>
                <a:cubicBezTo>
                  <a:pt x="117" y="63"/>
                  <a:pt x="117" y="57"/>
                  <a:pt x="118" y="52"/>
                </a:cubicBezTo>
                <a:cubicBezTo>
                  <a:pt x="119" y="50"/>
                  <a:pt x="120" y="47"/>
                  <a:pt x="121" y="43"/>
                </a:cubicBezTo>
                <a:cubicBezTo>
                  <a:pt x="121" y="42"/>
                  <a:pt x="121" y="42"/>
                  <a:pt x="121" y="42"/>
                </a:cubicBezTo>
                <a:cubicBezTo>
                  <a:pt x="122" y="42"/>
                  <a:pt x="123" y="42"/>
                  <a:pt x="124" y="41"/>
                </a:cubicBezTo>
                <a:cubicBezTo>
                  <a:pt x="126" y="40"/>
                  <a:pt x="126" y="36"/>
                  <a:pt x="127" y="35"/>
                </a:cubicBezTo>
                <a:cubicBezTo>
                  <a:pt x="129" y="29"/>
                  <a:pt x="129" y="24"/>
                  <a:pt x="122" y="28"/>
                </a:cubicBezTo>
                <a:cubicBezTo>
                  <a:pt x="122" y="20"/>
                  <a:pt x="122" y="20"/>
                  <a:pt x="122" y="20"/>
                </a:cubicBezTo>
                <a:cubicBezTo>
                  <a:pt x="122" y="9"/>
                  <a:pt x="113" y="0"/>
                  <a:pt x="102" y="0"/>
                </a:cubicBezTo>
                <a:cubicBezTo>
                  <a:pt x="91" y="0"/>
                  <a:pt x="82" y="9"/>
                  <a:pt x="82" y="20"/>
                </a:cubicBezTo>
                <a:cubicBezTo>
                  <a:pt x="83" y="27"/>
                  <a:pt x="83" y="27"/>
                  <a:pt x="83" y="27"/>
                </a:cubicBezTo>
                <a:cubicBezTo>
                  <a:pt x="77" y="25"/>
                  <a:pt x="76" y="29"/>
                  <a:pt x="78" y="35"/>
                </a:cubicBezTo>
                <a:cubicBezTo>
                  <a:pt x="79" y="36"/>
                  <a:pt x="80" y="40"/>
                  <a:pt x="81" y="41"/>
                </a:cubicBezTo>
                <a:cubicBezTo>
                  <a:pt x="82" y="42"/>
                  <a:pt x="83" y="42"/>
                  <a:pt x="84" y="42"/>
                </a:cubicBezTo>
                <a:cubicBezTo>
                  <a:pt x="84" y="46"/>
                  <a:pt x="85" y="50"/>
                  <a:pt x="87" y="53"/>
                </a:cubicBezTo>
                <a:cubicBezTo>
                  <a:pt x="87" y="58"/>
                  <a:pt x="88" y="63"/>
                  <a:pt x="86" y="65"/>
                </a:cubicBezTo>
                <a:cubicBezTo>
                  <a:pt x="84" y="69"/>
                  <a:pt x="73" y="76"/>
                  <a:pt x="64" y="80"/>
                </a:cubicBezTo>
                <a:cubicBezTo>
                  <a:pt x="55" y="85"/>
                  <a:pt x="46" y="87"/>
                  <a:pt x="46" y="100"/>
                </a:cubicBezTo>
                <a:cubicBezTo>
                  <a:pt x="46" y="114"/>
                  <a:pt x="46" y="135"/>
                  <a:pt x="44" y="143"/>
                </a:cubicBezTo>
                <a:cubicBezTo>
                  <a:pt x="43" y="151"/>
                  <a:pt x="41" y="158"/>
                  <a:pt x="38" y="163"/>
                </a:cubicBezTo>
                <a:cubicBezTo>
                  <a:pt x="35" y="169"/>
                  <a:pt x="35" y="180"/>
                  <a:pt x="32" y="193"/>
                </a:cubicBezTo>
                <a:cubicBezTo>
                  <a:pt x="28" y="205"/>
                  <a:pt x="23" y="219"/>
                  <a:pt x="21" y="222"/>
                </a:cubicBezTo>
                <a:cubicBezTo>
                  <a:pt x="21" y="222"/>
                  <a:pt x="20" y="223"/>
                  <a:pt x="16" y="223"/>
                </a:cubicBezTo>
                <a:cubicBezTo>
                  <a:pt x="12" y="224"/>
                  <a:pt x="11" y="226"/>
                  <a:pt x="10" y="228"/>
                </a:cubicBezTo>
                <a:cubicBezTo>
                  <a:pt x="9" y="229"/>
                  <a:pt x="2" y="236"/>
                  <a:pt x="1" y="237"/>
                </a:cubicBezTo>
                <a:cubicBezTo>
                  <a:pt x="0" y="237"/>
                  <a:pt x="1" y="240"/>
                  <a:pt x="3" y="239"/>
                </a:cubicBezTo>
                <a:cubicBezTo>
                  <a:pt x="6" y="239"/>
                  <a:pt x="9" y="236"/>
                  <a:pt x="10" y="235"/>
                </a:cubicBezTo>
                <a:cubicBezTo>
                  <a:pt x="12" y="234"/>
                  <a:pt x="13" y="232"/>
                  <a:pt x="14" y="233"/>
                </a:cubicBezTo>
                <a:cubicBezTo>
                  <a:pt x="14" y="233"/>
                  <a:pt x="13" y="242"/>
                  <a:pt x="13" y="244"/>
                </a:cubicBezTo>
                <a:cubicBezTo>
                  <a:pt x="13" y="246"/>
                  <a:pt x="9" y="261"/>
                  <a:pt x="10" y="262"/>
                </a:cubicBezTo>
                <a:cubicBezTo>
                  <a:pt x="11" y="264"/>
                  <a:pt x="12" y="264"/>
                  <a:pt x="13" y="261"/>
                </a:cubicBezTo>
                <a:cubicBezTo>
                  <a:pt x="14" y="259"/>
                  <a:pt x="18" y="248"/>
                  <a:pt x="18" y="248"/>
                </a:cubicBezTo>
                <a:cubicBezTo>
                  <a:pt x="18" y="248"/>
                  <a:pt x="15" y="266"/>
                  <a:pt x="17" y="267"/>
                </a:cubicBezTo>
                <a:cubicBezTo>
                  <a:pt x="18" y="269"/>
                  <a:pt x="20" y="269"/>
                  <a:pt x="20" y="266"/>
                </a:cubicBezTo>
                <a:cubicBezTo>
                  <a:pt x="21" y="264"/>
                  <a:pt x="23" y="249"/>
                  <a:pt x="23" y="249"/>
                </a:cubicBezTo>
                <a:cubicBezTo>
                  <a:pt x="23" y="249"/>
                  <a:pt x="23" y="264"/>
                  <a:pt x="24" y="265"/>
                </a:cubicBezTo>
                <a:cubicBezTo>
                  <a:pt x="25" y="267"/>
                  <a:pt x="28" y="267"/>
                  <a:pt x="28" y="264"/>
                </a:cubicBezTo>
                <a:cubicBezTo>
                  <a:pt x="28" y="261"/>
                  <a:pt x="29" y="249"/>
                  <a:pt x="29" y="249"/>
                </a:cubicBezTo>
                <a:cubicBezTo>
                  <a:pt x="29" y="249"/>
                  <a:pt x="32" y="258"/>
                  <a:pt x="33" y="259"/>
                </a:cubicBezTo>
                <a:cubicBezTo>
                  <a:pt x="35" y="261"/>
                  <a:pt x="37" y="262"/>
                  <a:pt x="36" y="259"/>
                </a:cubicBezTo>
                <a:cubicBezTo>
                  <a:pt x="36" y="256"/>
                  <a:pt x="34" y="246"/>
                  <a:pt x="34" y="244"/>
                </a:cubicBezTo>
                <a:cubicBezTo>
                  <a:pt x="34" y="242"/>
                  <a:pt x="35" y="236"/>
                  <a:pt x="35" y="235"/>
                </a:cubicBezTo>
                <a:cubicBezTo>
                  <a:pt x="36" y="235"/>
                  <a:pt x="36" y="228"/>
                  <a:pt x="36" y="226"/>
                </a:cubicBezTo>
                <a:cubicBezTo>
                  <a:pt x="35" y="224"/>
                  <a:pt x="52" y="191"/>
                  <a:pt x="54" y="188"/>
                </a:cubicBezTo>
                <a:cubicBezTo>
                  <a:pt x="56" y="184"/>
                  <a:pt x="59" y="175"/>
                  <a:pt x="60" y="173"/>
                </a:cubicBezTo>
                <a:cubicBezTo>
                  <a:pt x="60" y="170"/>
                  <a:pt x="60" y="162"/>
                  <a:pt x="60" y="161"/>
                </a:cubicBezTo>
                <a:cubicBezTo>
                  <a:pt x="60" y="160"/>
                  <a:pt x="64" y="142"/>
                  <a:pt x="65" y="141"/>
                </a:cubicBezTo>
                <a:cubicBezTo>
                  <a:pt x="66" y="139"/>
                  <a:pt x="66" y="147"/>
                  <a:pt x="66" y="148"/>
                </a:cubicBezTo>
                <a:cubicBezTo>
                  <a:pt x="66" y="149"/>
                  <a:pt x="65" y="187"/>
                  <a:pt x="66" y="190"/>
                </a:cubicBezTo>
                <a:cubicBezTo>
                  <a:pt x="66" y="194"/>
                  <a:pt x="63" y="209"/>
                  <a:pt x="62" y="214"/>
                </a:cubicBezTo>
                <a:cubicBezTo>
                  <a:pt x="62" y="220"/>
                  <a:pt x="59" y="264"/>
                  <a:pt x="62" y="276"/>
                </a:cubicBezTo>
                <a:cubicBezTo>
                  <a:pt x="64" y="289"/>
                  <a:pt x="66" y="306"/>
                  <a:pt x="66" y="309"/>
                </a:cubicBezTo>
                <a:cubicBezTo>
                  <a:pt x="66" y="312"/>
                  <a:pt x="68" y="328"/>
                  <a:pt x="66" y="332"/>
                </a:cubicBezTo>
                <a:cubicBezTo>
                  <a:pt x="65" y="336"/>
                  <a:pt x="63" y="363"/>
                  <a:pt x="66" y="379"/>
                </a:cubicBezTo>
                <a:cubicBezTo>
                  <a:pt x="69" y="395"/>
                  <a:pt x="72" y="405"/>
                  <a:pt x="72" y="412"/>
                </a:cubicBezTo>
                <a:cubicBezTo>
                  <a:pt x="72" y="419"/>
                  <a:pt x="70" y="427"/>
                  <a:pt x="68" y="432"/>
                </a:cubicBezTo>
                <a:cubicBezTo>
                  <a:pt x="66" y="436"/>
                  <a:pt x="60" y="441"/>
                  <a:pt x="62" y="444"/>
                </a:cubicBezTo>
                <a:cubicBezTo>
                  <a:pt x="63" y="447"/>
                  <a:pt x="66" y="447"/>
                  <a:pt x="66" y="447"/>
                </a:cubicBezTo>
                <a:cubicBezTo>
                  <a:pt x="66" y="447"/>
                  <a:pt x="70" y="447"/>
                  <a:pt x="72" y="448"/>
                </a:cubicBezTo>
                <a:cubicBezTo>
                  <a:pt x="75" y="449"/>
                  <a:pt x="77" y="451"/>
                  <a:pt x="80" y="449"/>
                </a:cubicBezTo>
                <a:cubicBezTo>
                  <a:pt x="84" y="448"/>
                  <a:pt x="86" y="447"/>
                  <a:pt x="86" y="444"/>
                </a:cubicBezTo>
                <a:cubicBezTo>
                  <a:pt x="87" y="441"/>
                  <a:pt x="86" y="435"/>
                  <a:pt x="87" y="430"/>
                </a:cubicBezTo>
                <a:cubicBezTo>
                  <a:pt x="87" y="425"/>
                  <a:pt x="89" y="419"/>
                  <a:pt x="89" y="416"/>
                </a:cubicBezTo>
                <a:cubicBezTo>
                  <a:pt x="89" y="413"/>
                  <a:pt x="84" y="404"/>
                  <a:pt x="84" y="400"/>
                </a:cubicBezTo>
                <a:cubicBezTo>
                  <a:pt x="85" y="396"/>
                  <a:pt x="88" y="374"/>
                  <a:pt x="91" y="367"/>
                </a:cubicBezTo>
                <a:cubicBezTo>
                  <a:pt x="93" y="361"/>
                  <a:pt x="91" y="354"/>
                  <a:pt x="91" y="349"/>
                </a:cubicBezTo>
                <a:cubicBezTo>
                  <a:pt x="90" y="345"/>
                  <a:pt x="91" y="340"/>
                  <a:pt x="93" y="335"/>
                </a:cubicBezTo>
                <a:cubicBezTo>
                  <a:pt x="96" y="330"/>
                  <a:pt x="97" y="312"/>
                  <a:pt x="97" y="306"/>
                </a:cubicBezTo>
                <a:cubicBezTo>
                  <a:pt x="97" y="301"/>
                  <a:pt x="97" y="278"/>
                  <a:pt x="98" y="273"/>
                </a:cubicBezTo>
                <a:cubicBezTo>
                  <a:pt x="98" y="268"/>
                  <a:pt x="101" y="249"/>
                  <a:pt x="101" y="249"/>
                </a:cubicBezTo>
                <a:cubicBezTo>
                  <a:pt x="104" y="249"/>
                  <a:pt x="104" y="249"/>
                  <a:pt x="104" y="249"/>
                </a:cubicBezTo>
                <a:cubicBezTo>
                  <a:pt x="104" y="249"/>
                  <a:pt x="106" y="268"/>
                  <a:pt x="107" y="273"/>
                </a:cubicBezTo>
                <a:cubicBezTo>
                  <a:pt x="107" y="278"/>
                  <a:pt x="107" y="301"/>
                  <a:pt x="107" y="306"/>
                </a:cubicBezTo>
                <a:cubicBezTo>
                  <a:pt x="107" y="312"/>
                  <a:pt x="108" y="330"/>
                  <a:pt x="111" y="335"/>
                </a:cubicBezTo>
                <a:cubicBezTo>
                  <a:pt x="114" y="340"/>
                  <a:pt x="114" y="345"/>
                  <a:pt x="114" y="349"/>
                </a:cubicBezTo>
                <a:cubicBezTo>
                  <a:pt x="113" y="354"/>
                  <a:pt x="111" y="361"/>
                  <a:pt x="114" y="367"/>
                </a:cubicBezTo>
                <a:cubicBezTo>
                  <a:pt x="116" y="374"/>
                  <a:pt x="120" y="396"/>
                  <a:pt x="120" y="400"/>
                </a:cubicBezTo>
                <a:cubicBezTo>
                  <a:pt x="121" y="404"/>
                  <a:pt x="116" y="413"/>
                  <a:pt x="116" y="416"/>
                </a:cubicBezTo>
                <a:cubicBezTo>
                  <a:pt x="116" y="419"/>
                  <a:pt x="117" y="425"/>
                  <a:pt x="118" y="430"/>
                </a:cubicBezTo>
                <a:cubicBezTo>
                  <a:pt x="118" y="435"/>
                  <a:pt x="118" y="441"/>
                  <a:pt x="118" y="444"/>
                </a:cubicBezTo>
                <a:cubicBezTo>
                  <a:pt x="119" y="447"/>
                  <a:pt x="121" y="448"/>
                  <a:pt x="124" y="449"/>
                </a:cubicBezTo>
                <a:cubicBezTo>
                  <a:pt x="127" y="451"/>
                  <a:pt x="130" y="449"/>
                  <a:pt x="132" y="448"/>
                </a:cubicBezTo>
                <a:cubicBezTo>
                  <a:pt x="134" y="447"/>
                  <a:pt x="138" y="447"/>
                  <a:pt x="138" y="447"/>
                </a:cubicBezTo>
                <a:cubicBezTo>
                  <a:pt x="138" y="447"/>
                  <a:pt x="141" y="447"/>
                  <a:pt x="143" y="444"/>
                </a:cubicBezTo>
                <a:cubicBezTo>
                  <a:pt x="144" y="441"/>
                  <a:pt x="138" y="436"/>
                  <a:pt x="136" y="432"/>
                </a:cubicBezTo>
                <a:cubicBezTo>
                  <a:pt x="135" y="427"/>
                  <a:pt x="133" y="419"/>
                  <a:pt x="133" y="412"/>
                </a:cubicBezTo>
                <a:cubicBezTo>
                  <a:pt x="133" y="405"/>
                  <a:pt x="135" y="395"/>
                  <a:pt x="138" y="379"/>
                </a:cubicBezTo>
                <a:cubicBezTo>
                  <a:pt x="142" y="363"/>
                  <a:pt x="139" y="336"/>
                  <a:pt x="138" y="332"/>
                </a:cubicBezTo>
                <a:cubicBezTo>
                  <a:pt x="137" y="328"/>
                  <a:pt x="138" y="312"/>
                  <a:pt x="138" y="309"/>
                </a:cubicBezTo>
                <a:cubicBezTo>
                  <a:pt x="138" y="306"/>
                  <a:pt x="140" y="289"/>
                  <a:pt x="143" y="276"/>
                </a:cubicBezTo>
                <a:cubicBezTo>
                  <a:pt x="145" y="264"/>
                  <a:pt x="142" y="220"/>
                  <a:pt x="142" y="214"/>
                </a:cubicBezTo>
                <a:cubicBezTo>
                  <a:pt x="142" y="209"/>
                  <a:pt x="139" y="194"/>
                  <a:pt x="139" y="190"/>
                </a:cubicBezTo>
                <a:cubicBezTo>
                  <a:pt x="139" y="187"/>
                  <a:pt x="138" y="149"/>
                  <a:pt x="138" y="148"/>
                </a:cubicBezTo>
                <a:cubicBezTo>
                  <a:pt x="138" y="147"/>
                  <a:pt x="138" y="139"/>
                  <a:pt x="139" y="141"/>
                </a:cubicBezTo>
                <a:cubicBezTo>
                  <a:pt x="140" y="142"/>
                  <a:pt x="144" y="160"/>
                  <a:pt x="145" y="161"/>
                </a:cubicBezTo>
                <a:cubicBezTo>
                  <a:pt x="145" y="162"/>
                  <a:pt x="145" y="170"/>
                  <a:pt x="145" y="173"/>
                </a:cubicBezTo>
                <a:cubicBezTo>
                  <a:pt x="145" y="175"/>
                  <a:pt x="149" y="184"/>
                  <a:pt x="150" y="188"/>
                </a:cubicBezTo>
                <a:cubicBezTo>
                  <a:pt x="152" y="191"/>
                  <a:pt x="169" y="224"/>
                  <a:pt x="169" y="226"/>
                </a:cubicBezTo>
                <a:cubicBezTo>
                  <a:pt x="168" y="228"/>
                  <a:pt x="169" y="235"/>
                  <a:pt x="169" y="235"/>
                </a:cubicBezTo>
                <a:cubicBezTo>
                  <a:pt x="169" y="236"/>
                  <a:pt x="170" y="242"/>
                  <a:pt x="170" y="244"/>
                </a:cubicBezTo>
                <a:cubicBezTo>
                  <a:pt x="170" y="246"/>
                  <a:pt x="169" y="256"/>
                  <a:pt x="168" y="259"/>
                </a:cubicBezTo>
                <a:cubicBezTo>
                  <a:pt x="167" y="262"/>
                  <a:pt x="170" y="261"/>
                  <a:pt x="171" y="259"/>
                </a:cubicBezTo>
                <a:cubicBezTo>
                  <a:pt x="172" y="258"/>
                  <a:pt x="176" y="249"/>
                  <a:pt x="176" y="249"/>
                </a:cubicBezTo>
                <a:cubicBezTo>
                  <a:pt x="176" y="249"/>
                  <a:pt x="176" y="261"/>
                  <a:pt x="176" y="264"/>
                </a:cubicBezTo>
                <a:cubicBezTo>
                  <a:pt x="176" y="267"/>
                  <a:pt x="179" y="267"/>
                  <a:pt x="180" y="265"/>
                </a:cubicBezTo>
                <a:cubicBezTo>
                  <a:pt x="181" y="264"/>
                  <a:pt x="182" y="249"/>
                  <a:pt x="182" y="249"/>
                </a:cubicBezTo>
                <a:cubicBezTo>
                  <a:pt x="182" y="249"/>
                  <a:pt x="184" y="264"/>
                  <a:pt x="184" y="266"/>
                </a:cubicBezTo>
                <a:cubicBezTo>
                  <a:pt x="184" y="269"/>
                  <a:pt x="186" y="269"/>
                  <a:pt x="188" y="267"/>
                </a:cubicBezTo>
                <a:cubicBezTo>
                  <a:pt x="189" y="266"/>
                  <a:pt x="187" y="248"/>
                  <a:pt x="187" y="248"/>
                </a:cubicBezTo>
                <a:cubicBezTo>
                  <a:pt x="187" y="248"/>
                  <a:pt x="190" y="259"/>
                  <a:pt x="191" y="261"/>
                </a:cubicBezTo>
                <a:cubicBezTo>
                  <a:pt x="192" y="264"/>
                  <a:pt x="194" y="264"/>
                  <a:pt x="194" y="262"/>
                </a:cubicBezTo>
                <a:cubicBezTo>
                  <a:pt x="195" y="261"/>
                  <a:pt x="192" y="246"/>
                  <a:pt x="191" y="244"/>
                </a:cubicBezTo>
                <a:cubicBezTo>
                  <a:pt x="191" y="242"/>
                  <a:pt x="190" y="233"/>
                  <a:pt x="191" y="233"/>
                </a:cubicBezTo>
                <a:cubicBezTo>
                  <a:pt x="191" y="232"/>
                  <a:pt x="193" y="234"/>
                  <a:pt x="195" y="235"/>
                </a:cubicBezTo>
                <a:cubicBezTo>
                  <a:pt x="196" y="236"/>
                  <a:pt x="199" y="239"/>
                  <a:pt x="201" y="239"/>
                </a:cubicBezTo>
                <a:cubicBezTo>
                  <a:pt x="203" y="240"/>
                  <a:pt x="205" y="237"/>
                  <a:pt x="204" y="237"/>
                </a:cubicBezTo>
                <a:close/>
              </a:path>
            </a:pathLst>
          </a:custGeom>
          <a:solidFill>
            <a:srgbClr val="00B0F0"/>
          </a:solidFill>
          <a:ln>
            <a:noFill/>
          </a:ln>
        </p:spPr>
        <p:txBody>
          <a:bodyPr/>
          <a:lstStyle/>
          <a:p>
            <a:endParaRPr lang="zh-CN" altLang="en-US"/>
          </a:p>
        </p:txBody>
      </p:sp>
      <p:grpSp>
        <p:nvGrpSpPr>
          <p:cNvPr id="17" name="Group 81"/>
          <p:cNvGrpSpPr>
            <a:grpSpLocks noChangeAspect="1"/>
          </p:cNvGrpSpPr>
          <p:nvPr/>
        </p:nvGrpSpPr>
        <p:grpSpPr bwMode="auto">
          <a:xfrm>
            <a:off x="2304680" y="1048781"/>
            <a:ext cx="127151" cy="3610408"/>
            <a:chOff x="1570" y="541"/>
            <a:chExt cx="76" cy="2158"/>
          </a:xfrm>
          <a:solidFill>
            <a:srgbClr val="009BD2"/>
          </a:solidFill>
        </p:grpSpPr>
        <p:sp>
          <p:nvSpPr>
            <p:cNvPr id="18" name="Rectangle 82"/>
            <p:cNvSpPr>
              <a:spLocks noChangeArrowheads="1"/>
            </p:cNvSpPr>
            <p:nvPr/>
          </p:nvSpPr>
          <p:spPr bwMode="auto">
            <a:xfrm>
              <a:off x="1570" y="1078"/>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0" name="Rectangle 83"/>
            <p:cNvSpPr>
              <a:spLocks noChangeArrowheads="1"/>
            </p:cNvSpPr>
            <p:nvPr/>
          </p:nvSpPr>
          <p:spPr bwMode="auto">
            <a:xfrm>
              <a:off x="1570" y="1209"/>
              <a:ext cx="76" cy="1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1" name="Rectangle 84"/>
            <p:cNvSpPr>
              <a:spLocks noChangeArrowheads="1"/>
            </p:cNvSpPr>
            <p:nvPr/>
          </p:nvSpPr>
          <p:spPr bwMode="auto">
            <a:xfrm>
              <a:off x="1570" y="1344"/>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2" name="Rectangle 85"/>
            <p:cNvSpPr>
              <a:spLocks noChangeArrowheads="1"/>
            </p:cNvSpPr>
            <p:nvPr/>
          </p:nvSpPr>
          <p:spPr bwMode="auto">
            <a:xfrm>
              <a:off x="1570" y="1475"/>
              <a:ext cx="76" cy="1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3" name="Rectangle 86"/>
            <p:cNvSpPr>
              <a:spLocks noChangeArrowheads="1"/>
            </p:cNvSpPr>
            <p:nvPr/>
          </p:nvSpPr>
          <p:spPr bwMode="auto">
            <a:xfrm>
              <a:off x="1570" y="1610"/>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4" name="Rectangle 87"/>
            <p:cNvSpPr>
              <a:spLocks noChangeArrowheads="1"/>
            </p:cNvSpPr>
            <p:nvPr/>
          </p:nvSpPr>
          <p:spPr bwMode="auto">
            <a:xfrm>
              <a:off x="1570" y="1581"/>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5" name="Rectangle 88"/>
            <p:cNvSpPr>
              <a:spLocks noChangeArrowheads="1"/>
            </p:cNvSpPr>
            <p:nvPr/>
          </p:nvSpPr>
          <p:spPr bwMode="auto">
            <a:xfrm>
              <a:off x="1570" y="1552"/>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6" name="Rectangle 89"/>
            <p:cNvSpPr>
              <a:spLocks noChangeArrowheads="1"/>
            </p:cNvSpPr>
            <p:nvPr/>
          </p:nvSpPr>
          <p:spPr bwMode="auto">
            <a:xfrm>
              <a:off x="1570" y="1518"/>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7" name="Rectangle 90"/>
            <p:cNvSpPr>
              <a:spLocks noChangeArrowheads="1"/>
            </p:cNvSpPr>
            <p:nvPr/>
          </p:nvSpPr>
          <p:spPr bwMode="auto">
            <a:xfrm>
              <a:off x="1570" y="1451"/>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8" name="Rectangle 91"/>
            <p:cNvSpPr>
              <a:spLocks noChangeArrowheads="1"/>
            </p:cNvSpPr>
            <p:nvPr/>
          </p:nvSpPr>
          <p:spPr bwMode="auto">
            <a:xfrm>
              <a:off x="1570" y="1417"/>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9" name="Rectangle 92"/>
            <p:cNvSpPr>
              <a:spLocks noChangeArrowheads="1"/>
            </p:cNvSpPr>
            <p:nvPr/>
          </p:nvSpPr>
          <p:spPr bwMode="auto">
            <a:xfrm>
              <a:off x="1570" y="1383"/>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0" name="Rectangle 93"/>
            <p:cNvSpPr>
              <a:spLocks noChangeArrowheads="1"/>
            </p:cNvSpPr>
            <p:nvPr/>
          </p:nvSpPr>
          <p:spPr bwMode="auto">
            <a:xfrm>
              <a:off x="1570" y="131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1" name="Rectangle 94"/>
            <p:cNvSpPr>
              <a:spLocks noChangeArrowheads="1"/>
            </p:cNvSpPr>
            <p:nvPr/>
          </p:nvSpPr>
          <p:spPr bwMode="auto">
            <a:xfrm>
              <a:off x="1570" y="1281"/>
              <a:ext cx="52" cy="1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2" name="Rectangle 95"/>
            <p:cNvSpPr>
              <a:spLocks noChangeArrowheads="1"/>
            </p:cNvSpPr>
            <p:nvPr/>
          </p:nvSpPr>
          <p:spPr bwMode="auto">
            <a:xfrm>
              <a:off x="1570" y="1252"/>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3" name="Rectangle 96"/>
            <p:cNvSpPr>
              <a:spLocks noChangeArrowheads="1"/>
            </p:cNvSpPr>
            <p:nvPr/>
          </p:nvSpPr>
          <p:spPr bwMode="auto">
            <a:xfrm>
              <a:off x="1570" y="1184"/>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4" name="Rectangle 97"/>
            <p:cNvSpPr>
              <a:spLocks noChangeArrowheads="1"/>
            </p:cNvSpPr>
            <p:nvPr/>
          </p:nvSpPr>
          <p:spPr bwMode="auto">
            <a:xfrm>
              <a:off x="1570" y="1151"/>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8" name="Rectangle 98"/>
            <p:cNvSpPr>
              <a:spLocks noChangeArrowheads="1"/>
            </p:cNvSpPr>
            <p:nvPr/>
          </p:nvSpPr>
          <p:spPr bwMode="auto">
            <a:xfrm>
              <a:off x="1570" y="1117"/>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9" name="Rectangle 99"/>
            <p:cNvSpPr>
              <a:spLocks noChangeArrowheads="1"/>
            </p:cNvSpPr>
            <p:nvPr/>
          </p:nvSpPr>
          <p:spPr bwMode="auto">
            <a:xfrm>
              <a:off x="1570" y="1049"/>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0" name="Rectangle 100"/>
            <p:cNvSpPr>
              <a:spLocks noChangeArrowheads="1"/>
            </p:cNvSpPr>
            <p:nvPr/>
          </p:nvSpPr>
          <p:spPr bwMode="auto">
            <a:xfrm>
              <a:off x="1570" y="101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1" name="Rectangle 101"/>
            <p:cNvSpPr>
              <a:spLocks noChangeArrowheads="1"/>
            </p:cNvSpPr>
            <p:nvPr/>
          </p:nvSpPr>
          <p:spPr bwMode="auto">
            <a:xfrm>
              <a:off x="1570" y="986"/>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2" name="Rectangle 102"/>
            <p:cNvSpPr>
              <a:spLocks noChangeArrowheads="1"/>
            </p:cNvSpPr>
            <p:nvPr/>
          </p:nvSpPr>
          <p:spPr bwMode="auto">
            <a:xfrm>
              <a:off x="1570" y="938"/>
              <a:ext cx="76" cy="1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3" name="Rectangle 103"/>
            <p:cNvSpPr>
              <a:spLocks noChangeArrowheads="1"/>
            </p:cNvSpPr>
            <p:nvPr/>
          </p:nvSpPr>
          <p:spPr bwMode="auto">
            <a:xfrm>
              <a:off x="1570" y="541"/>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4" name="Rectangle 104"/>
            <p:cNvSpPr>
              <a:spLocks noChangeArrowheads="1"/>
            </p:cNvSpPr>
            <p:nvPr/>
          </p:nvSpPr>
          <p:spPr bwMode="auto">
            <a:xfrm>
              <a:off x="1570" y="672"/>
              <a:ext cx="76" cy="1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5" name="Rectangle 105"/>
            <p:cNvSpPr>
              <a:spLocks noChangeArrowheads="1"/>
            </p:cNvSpPr>
            <p:nvPr/>
          </p:nvSpPr>
          <p:spPr bwMode="auto">
            <a:xfrm>
              <a:off x="1570" y="807"/>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6" name="Rectangle 106"/>
            <p:cNvSpPr>
              <a:spLocks noChangeArrowheads="1"/>
            </p:cNvSpPr>
            <p:nvPr/>
          </p:nvSpPr>
          <p:spPr bwMode="auto">
            <a:xfrm>
              <a:off x="1570" y="914"/>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7" name="Rectangle 107"/>
            <p:cNvSpPr>
              <a:spLocks noChangeArrowheads="1"/>
            </p:cNvSpPr>
            <p:nvPr/>
          </p:nvSpPr>
          <p:spPr bwMode="auto">
            <a:xfrm>
              <a:off x="1570" y="880"/>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8" name="Rectangle 108"/>
            <p:cNvSpPr>
              <a:spLocks noChangeArrowheads="1"/>
            </p:cNvSpPr>
            <p:nvPr/>
          </p:nvSpPr>
          <p:spPr bwMode="auto">
            <a:xfrm>
              <a:off x="1570" y="846"/>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9" name="Rectangle 109"/>
            <p:cNvSpPr>
              <a:spLocks noChangeArrowheads="1"/>
            </p:cNvSpPr>
            <p:nvPr/>
          </p:nvSpPr>
          <p:spPr bwMode="auto">
            <a:xfrm>
              <a:off x="1570" y="778"/>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0" name="Rectangle 110"/>
            <p:cNvSpPr>
              <a:spLocks noChangeArrowheads="1"/>
            </p:cNvSpPr>
            <p:nvPr/>
          </p:nvSpPr>
          <p:spPr bwMode="auto">
            <a:xfrm>
              <a:off x="1570" y="744"/>
              <a:ext cx="52" cy="1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1" name="Rectangle 111"/>
            <p:cNvSpPr>
              <a:spLocks noChangeArrowheads="1"/>
            </p:cNvSpPr>
            <p:nvPr/>
          </p:nvSpPr>
          <p:spPr bwMode="auto">
            <a:xfrm>
              <a:off x="1570" y="71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2" name="Rectangle 112"/>
            <p:cNvSpPr>
              <a:spLocks noChangeArrowheads="1"/>
            </p:cNvSpPr>
            <p:nvPr/>
          </p:nvSpPr>
          <p:spPr bwMode="auto">
            <a:xfrm>
              <a:off x="1570" y="647"/>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3" name="Rectangle 113"/>
            <p:cNvSpPr>
              <a:spLocks noChangeArrowheads="1"/>
            </p:cNvSpPr>
            <p:nvPr/>
          </p:nvSpPr>
          <p:spPr bwMode="auto">
            <a:xfrm>
              <a:off x="1570" y="614"/>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4" name="Rectangle 114"/>
            <p:cNvSpPr>
              <a:spLocks noChangeArrowheads="1"/>
            </p:cNvSpPr>
            <p:nvPr/>
          </p:nvSpPr>
          <p:spPr bwMode="auto">
            <a:xfrm>
              <a:off x="1570" y="580"/>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5" name="Rectangle 115"/>
            <p:cNvSpPr>
              <a:spLocks noChangeArrowheads="1"/>
            </p:cNvSpPr>
            <p:nvPr/>
          </p:nvSpPr>
          <p:spPr bwMode="auto">
            <a:xfrm>
              <a:off x="1570" y="2147"/>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6" name="Rectangle 116"/>
            <p:cNvSpPr>
              <a:spLocks noChangeArrowheads="1"/>
            </p:cNvSpPr>
            <p:nvPr/>
          </p:nvSpPr>
          <p:spPr bwMode="auto">
            <a:xfrm>
              <a:off x="1570" y="2283"/>
              <a:ext cx="76" cy="1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7" name="Rectangle 117"/>
            <p:cNvSpPr>
              <a:spLocks noChangeArrowheads="1"/>
            </p:cNvSpPr>
            <p:nvPr/>
          </p:nvSpPr>
          <p:spPr bwMode="auto">
            <a:xfrm>
              <a:off x="1570" y="2413"/>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8" name="Rectangle 118"/>
            <p:cNvSpPr>
              <a:spLocks noChangeArrowheads="1"/>
            </p:cNvSpPr>
            <p:nvPr/>
          </p:nvSpPr>
          <p:spPr bwMode="auto">
            <a:xfrm>
              <a:off x="1570" y="2549"/>
              <a:ext cx="76" cy="1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69" name="Rectangle 119"/>
            <p:cNvSpPr>
              <a:spLocks noChangeArrowheads="1"/>
            </p:cNvSpPr>
            <p:nvPr/>
          </p:nvSpPr>
          <p:spPr bwMode="auto">
            <a:xfrm>
              <a:off x="1570" y="2679"/>
              <a:ext cx="76" cy="2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0" name="Rectangle 120"/>
            <p:cNvSpPr>
              <a:spLocks noChangeArrowheads="1"/>
            </p:cNvSpPr>
            <p:nvPr/>
          </p:nvSpPr>
          <p:spPr bwMode="auto">
            <a:xfrm>
              <a:off x="1570" y="265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1" name="Rectangle 121"/>
            <p:cNvSpPr>
              <a:spLocks noChangeArrowheads="1"/>
            </p:cNvSpPr>
            <p:nvPr/>
          </p:nvSpPr>
          <p:spPr bwMode="auto">
            <a:xfrm>
              <a:off x="1570" y="2621"/>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 name="Rectangle 122"/>
            <p:cNvSpPr>
              <a:spLocks noChangeArrowheads="1"/>
            </p:cNvSpPr>
            <p:nvPr/>
          </p:nvSpPr>
          <p:spPr bwMode="auto">
            <a:xfrm>
              <a:off x="1570" y="2587"/>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3" name="Rectangle 123"/>
            <p:cNvSpPr>
              <a:spLocks noChangeArrowheads="1"/>
            </p:cNvSpPr>
            <p:nvPr/>
          </p:nvSpPr>
          <p:spPr bwMode="auto">
            <a:xfrm>
              <a:off x="1570" y="2520"/>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4" name="Rectangle 124"/>
            <p:cNvSpPr>
              <a:spLocks noChangeArrowheads="1"/>
            </p:cNvSpPr>
            <p:nvPr/>
          </p:nvSpPr>
          <p:spPr bwMode="auto">
            <a:xfrm>
              <a:off x="1570" y="2486"/>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5" name="Rectangle 125"/>
            <p:cNvSpPr>
              <a:spLocks noChangeArrowheads="1"/>
            </p:cNvSpPr>
            <p:nvPr/>
          </p:nvSpPr>
          <p:spPr bwMode="auto">
            <a:xfrm>
              <a:off x="1570" y="2457"/>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6" name="Rectangle 126"/>
            <p:cNvSpPr>
              <a:spLocks noChangeArrowheads="1"/>
            </p:cNvSpPr>
            <p:nvPr/>
          </p:nvSpPr>
          <p:spPr bwMode="auto">
            <a:xfrm>
              <a:off x="1570" y="2384"/>
              <a:ext cx="52" cy="1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7" name="Rectangle 127"/>
            <p:cNvSpPr>
              <a:spLocks noChangeArrowheads="1"/>
            </p:cNvSpPr>
            <p:nvPr/>
          </p:nvSpPr>
          <p:spPr bwMode="auto">
            <a:xfrm>
              <a:off x="1570" y="235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8" name="Rectangle 128"/>
            <p:cNvSpPr>
              <a:spLocks noChangeArrowheads="1"/>
            </p:cNvSpPr>
            <p:nvPr/>
          </p:nvSpPr>
          <p:spPr bwMode="auto">
            <a:xfrm>
              <a:off x="1570" y="2321"/>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9" name="Rectangle 129"/>
            <p:cNvSpPr>
              <a:spLocks noChangeArrowheads="1"/>
            </p:cNvSpPr>
            <p:nvPr/>
          </p:nvSpPr>
          <p:spPr bwMode="auto">
            <a:xfrm>
              <a:off x="1570" y="2254"/>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0" name="Rectangle 130"/>
            <p:cNvSpPr>
              <a:spLocks noChangeArrowheads="1"/>
            </p:cNvSpPr>
            <p:nvPr/>
          </p:nvSpPr>
          <p:spPr bwMode="auto">
            <a:xfrm>
              <a:off x="1570" y="2220"/>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1" name="Rectangle 131"/>
            <p:cNvSpPr>
              <a:spLocks noChangeArrowheads="1"/>
            </p:cNvSpPr>
            <p:nvPr/>
          </p:nvSpPr>
          <p:spPr bwMode="auto">
            <a:xfrm>
              <a:off x="1570" y="2191"/>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2" name="Rectangle 132"/>
            <p:cNvSpPr>
              <a:spLocks noChangeArrowheads="1"/>
            </p:cNvSpPr>
            <p:nvPr/>
          </p:nvSpPr>
          <p:spPr bwMode="auto">
            <a:xfrm>
              <a:off x="1570" y="2118"/>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3" name="Rectangle 133"/>
            <p:cNvSpPr>
              <a:spLocks noChangeArrowheads="1"/>
            </p:cNvSpPr>
            <p:nvPr/>
          </p:nvSpPr>
          <p:spPr bwMode="auto">
            <a:xfrm>
              <a:off x="1570" y="2089"/>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4" name="Rectangle 134"/>
            <p:cNvSpPr>
              <a:spLocks noChangeArrowheads="1"/>
            </p:cNvSpPr>
            <p:nvPr/>
          </p:nvSpPr>
          <p:spPr bwMode="auto">
            <a:xfrm>
              <a:off x="1570" y="2055"/>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5" name="Rectangle 135"/>
            <p:cNvSpPr>
              <a:spLocks noChangeArrowheads="1"/>
            </p:cNvSpPr>
            <p:nvPr/>
          </p:nvSpPr>
          <p:spPr bwMode="auto">
            <a:xfrm>
              <a:off x="1570" y="2012"/>
              <a:ext cx="76" cy="1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6" name="Rectangle 136"/>
            <p:cNvSpPr>
              <a:spLocks noChangeArrowheads="1"/>
            </p:cNvSpPr>
            <p:nvPr/>
          </p:nvSpPr>
          <p:spPr bwMode="auto">
            <a:xfrm>
              <a:off x="1570" y="1741"/>
              <a:ext cx="76" cy="1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7" name="Rectangle 137"/>
            <p:cNvSpPr>
              <a:spLocks noChangeArrowheads="1"/>
            </p:cNvSpPr>
            <p:nvPr/>
          </p:nvSpPr>
          <p:spPr bwMode="auto">
            <a:xfrm>
              <a:off x="1570" y="1876"/>
              <a:ext cx="76" cy="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8" name="Rectangle 138"/>
            <p:cNvSpPr>
              <a:spLocks noChangeArrowheads="1"/>
            </p:cNvSpPr>
            <p:nvPr/>
          </p:nvSpPr>
          <p:spPr bwMode="auto">
            <a:xfrm>
              <a:off x="1570" y="1983"/>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89" name="Rectangle 139"/>
            <p:cNvSpPr>
              <a:spLocks noChangeArrowheads="1"/>
            </p:cNvSpPr>
            <p:nvPr/>
          </p:nvSpPr>
          <p:spPr bwMode="auto">
            <a:xfrm>
              <a:off x="1570" y="1949"/>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0" name="Rectangle 140"/>
            <p:cNvSpPr>
              <a:spLocks noChangeArrowheads="1"/>
            </p:cNvSpPr>
            <p:nvPr/>
          </p:nvSpPr>
          <p:spPr bwMode="auto">
            <a:xfrm>
              <a:off x="1570" y="1920"/>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1" name="Rectangle 141"/>
            <p:cNvSpPr>
              <a:spLocks noChangeArrowheads="1"/>
            </p:cNvSpPr>
            <p:nvPr/>
          </p:nvSpPr>
          <p:spPr bwMode="auto">
            <a:xfrm>
              <a:off x="1570" y="1847"/>
              <a:ext cx="52" cy="1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2" name="Rectangle 142"/>
            <p:cNvSpPr>
              <a:spLocks noChangeArrowheads="1"/>
            </p:cNvSpPr>
            <p:nvPr/>
          </p:nvSpPr>
          <p:spPr bwMode="auto">
            <a:xfrm>
              <a:off x="1570" y="1818"/>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3" name="Rectangle 143"/>
            <p:cNvSpPr>
              <a:spLocks noChangeArrowheads="1"/>
            </p:cNvSpPr>
            <p:nvPr/>
          </p:nvSpPr>
          <p:spPr bwMode="auto">
            <a:xfrm>
              <a:off x="1570" y="1784"/>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 name="Rectangle 144"/>
            <p:cNvSpPr>
              <a:spLocks noChangeArrowheads="1"/>
            </p:cNvSpPr>
            <p:nvPr/>
          </p:nvSpPr>
          <p:spPr bwMode="auto">
            <a:xfrm>
              <a:off x="1570" y="1717"/>
              <a:ext cx="52"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5" name="Rectangle 145"/>
            <p:cNvSpPr>
              <a:spLocks noChangeArrowheads="1"/>
            </p:cNvSpPr>
            <p:nvPr/>
          </p:nvSpPr>
          <p:spPr bwMode="auto">
            <a:xfrm>
              <a:off x="1570" y="1683"/>
              <a:ext cx="52" cy="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6" name="Rectangle 146"/>
            <p:cNvSpPr>
              <a:spLocks noChangeArrowheads="1"/>
            </p:cNvSpPr>
            <p:nvPr/>
          </p:nvSpPr>
          <p:spPr bwMode="auto">
            <a:xfrm>
              <a:off x="1570" y="1649"/>
              <a:ext cx="52" cy="1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grpSp>
      <p:grpSp>
        <p:nvGrpSpPr>
          <p:cNvPr id="97" name="组合 96"/>
          <p:cNvGrpSpPr/>
          <p:nvPr/>
        </p:nvGrpSpPr>
        <p:grpSpPr bwMode="auto">
          <a:xfrm>
            <a:off x="2757736" y="1061120"/>
            <a:ext cx="5619750" cy="919162"/>
            <a:chOff x="2902244" y="1148403"/>
            <a:chExt cx="5620158" cy="919291"/>
          </a:xfrm>
        </p:grpSpPr>
        <p:grpSp>
          <p:nvGrpSpPr>
            <p:cNvPr id="98" name="组合 6278"/>
            <p:cNvGrpSpPr/>
            <p:nvPr/>
          </p:nvGrpSpPr>
          <p:grpSpPr bwMode="auto">
            <a:xfrm>
              <a:off x="2902244" y="1148403"/>
              <a:ext cx="919291" cy="919291"/>
              <a:chOff x="2838310" y="1085031"/>
              <a:chExt cx="1129700" cy="1129700"/>
            </a:xfrm>
          </p:grpSpPr>
          <p:sp>
            <p:nvSpPr>
              <p:cNvPr id="101" name="圆角矩形 100"/>
              <p:cNvSpPr/>
              <p:nvPr/>
            </p:nvSpPr>
            <p:spPr>
              <a:xfrm>
                <a:off x="2838310" y="1085031"/>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02" name="组合 101"/>
              <p:cNvGrpSpPr/>
              <p:nvPr/>
            </p:nvGrpSpPr>
            <p:grpSpPr>
              <a:xfrm>
                <a:off x="2937999" y="1257752"/>
                <a:ext cx="930332" cy="784249"/>
                <a:chOff x="4475164" y="1866899"/>
                <a:chExt cx="192087" cy="161925"/>
              </a:xfrm>
              <a:solidFill>
                <a:srgbClr val="28C2A0"/>
              </a:solidFill>
            </p:grpSpPr>
            <p:sp>
              <p:nvSpPr>
                <p:cNvPr id="103" name="Freeform 153"/>
                <p:cNvSpPr/>
                <p:nvPr/>
              </p:nvSpPr>
              <p:spPr bwMode="auto">
                <a:xfrm>
                  <a:off x="4483100" y="1871664"/>
                  <a:ext cx="176212" cy="149225"/>
                </a:xfrm>
                <a:custGeom>
                  <a:avLst/>
                  <a:gdLst>
                    <a:gd name="T0" fmla="*/ 24 w 47"/>
                    <a:gd name="T1" fmla="*/ 39 h 40"/>
                    <a:gd name="T2" fmla="*/ 21 w 47"/>
                    <a:gd name="T3" fmla="*/ 34 h 40"/>
                    <a:gd name="T4" fmla="*/ 17 w 47"/>
                    <a:gd name="T5" fmla="*/ 32 h 40"/>
                    <a:gd name="T6" fmla="*/ 13 w 47"/>
                    <a:gd name="T7" fmla="*/ 32 h 40"/>
                    <a:gd name="T8" fmla="*/ 10 w 47"/>
                    <a:gd name="T9" fmla="*/ 28 h 40"/>
                    <a:gd name="T10" fmla="*/ 3 w 47"/>
                    <a:gd name="T11" fmla="*/ 23 h 40"/>
                    <a:gd name="T12" fmla="*/ 2 w 47"/>
                    <a:gd name="T13" fmla="*/ 19 h 40"/>
                    <a:gd name="T14" fmla="*/ 0 w 47"/>
                    <a:gd name="T15" fmla="*/ 14 h 40"/>
                    <a:gd name="T16" fmla="*/ 2 w 47"/>
                    <a:gd name="T17" fmla="*/ 11 h 40"/>
                    <a:gd name="T18" fmla="*/ 3 w 47"/>
                    <a:gd name="T19" fmla="*/ 8 h 40"/>
                    <a:gd name="T20" fmla="*/ 12 w 47"/>
                    <a:gd name="T21" fmla="*/ 3 h 40"/>
                    <a:gd name="T22" fmla="*/ 19 w 47"/>
                    <a:gd name="T23" fmla="*/ 1 h 40"/>
                    <a:gd name="T24" fmla="*/ 23 w 47"/>
                    <a:gd name="T25" fmla="*/ 1 h 40"/>
                    <a:gd name="T26" fmla="*/ 27 w 47"/>
                    <a:gd name="T27" fmla="*/ 2 h 40"/>
                    <a:gd name="T28" fmla="*/ 31 w 47"/>
                    <a:gd name="T29" fmla="*/ 2 h 40"/>
                    <a:gd name="T30" fmla="*/ 35 w 47"/>
                    <a:gd name="T31" fmla="*/ 3 h 40"/>
                    <a:gd name="T32" fmla="*/ 40 w 47"/>
                    <a:gd name="T33" fmla="*/ 5 h 40"/>
                    <a:gd name="T34" fmla="*/ 44 w 47"/>
                    <a:gd name="T35" fmla="*/ 9 h 40"/>
                    <a:gd name="T36" fmla="*/ 45 w 47"/>
                    <a:gd name="T37" fmla="*/ 13 h 40"/>
                    <a:gd name="T38" fmla="*/ 46 w 47"/>
                    <a:gd name="T39" fmla="*/ 18 h 40"/>
                    <a:gd name="T40" fmla="*/ 46 w 47"/>
                    <a:gd name="T41" fmla="*/ 21 h 40"/>
                    <a:gd name="T42" fmla="*/ 46 w 47"/>
                    <a:gd name="T43" fmla="*/ 24 h 40"/>
                    <a:gd name="T44" fmla="*/ 45 w 47"/>
                    <a:gd name="T45" fmla="*/ 27 h 40"/>
                    <a:gd name="T46" fmla="*/ 41 w 47"/>
                    <a:gd name="T47" fmla="*/ 29 h 40"/>
                    <a:gd name="T48" fmla="*/ 37 w 47"/>
                    <a:gd name="T49" fmla="*/ 37 h 40"/>
                    <a:gd name="T50" fmla="*/ 29 w 47"/>
                    <a:gd name="T51" fmla="*/ 37 h 40"/>
                    <a:gd name="T52" fmla="*/ 30 w 47"/>
                    <a:gd name="T53" fmla="*/ 39 h 40"/>
                    <a:gd name="T54" fmla="*/ 26 w 47"/>
                    <a:gd name="T55" fmla="*/ 40 h 40"/>
                    <a:gd name="T56" fmla="*/ 24 w 47"/>
                    <a:gd name="T5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40">
                      <a:moveTo>
                        <a:pt x="24" y="39"/>
                      </a:moveTo>
                      <a:cubicBezTo>
                        <a:pt x="21" y="34"/>
                        <a:pt x="21" y="34"/>
                        <a:pt x="21" y="34"/>
                      </a:cubicBezTo>
                      <a:cubicBezTo>
                        <a:pt x="21" y="34"/>
                        <a:pt x="19" y="32"/>
                        <a:pt x="17" y="32"/>
                      </a:cubicBezTo>
                      <a:cubicBezTo>
                        <a:pt x="15" y="32"/>
                        <a:pt x="16" y="33"/>
                        <a:pt x="13" y="32"/>
                      </a:cubicBezTo>
                      <a:cubicBezTo>
                        <a:pt x="11" y="31"/>
                        <a:pt x="10" y="29"/>
                        <a:pt x="10" y="28"/>
                      </a:cubicBezTo>
                      <a:cubicBezTo>
                        <a:pt x="10" y="27"/>
                        <a:pt x="4" y="24"/>
                        <a:pt x="3" y="23"/>
                      </a:cubicBezTo>
                      <a:cubicBezTo>
                        <a:pt x="2" y="22"/>
                        <a:pt x="1" y="20"/>
                        <a:pt x="2" y="19"/>
                      </a:cubicBezTo>
                      <a:cubicBezTo>
                        <a:pt x="2" y="19"/>
                        <a:pt x="0" y="16"/>
                        <a:pt x="0" y="14"/>
                      </a:cubicBezTo>
                      <a:cubicBezTo>
                        <a:pt x="1" y="12"/>
                        <a:pt x="2" y="11"/>
                        <a:pt x="2" y="11"/>
                      </a:cubicBezTo>
                      <a:cubicBezTo>
                        <a:pt x="2" y="11"/>
                        <a:pt x="1" y="10"/>
                        <a:pt x="3" y="8"/>
                      </a:cubicBezTo>
                      <a:cubicBezTo>
                        <a:pt x="5" y="6"/>
                        <a:pt x="9" y="2"/>
                        <a:pt x="12" y="3"/>
                      </a:cubicBezTo>
                      <a:cubicBezTo>
                        <a:pt x="12" y="3"/>
                        <a:pt x="17" y="0"/>
                        <a:pt x="19" y="1"/>
                      </a:cubicBezTo>
                      <a:cubicBezTo>
                        <a:pt x="22" y="3"/>
                        <a:pt x="22" y="1"/>
                        <a:pt x="23" y="1"/>
                      </a:cubicBezTo>
                      <a:cubicBezTo>
                        <a:pt x="25" y="1"/>
                        <a:pt x="26" y="1"/>
                        <a:pt x="27" y="2"/>
                      </a:cubicBezTo>
                      <a:cubicBezTo>
                        <a:pt x="28" y="2"/>
                        <a:pt x="29" y="1"/>
                        <a:pt x="31" y="2"/>
                      </a:cubicBezTo>
                      <a:cubicBezTo>
                        <a:pt x="33" y="3"/>
                        <a:pt x="35" y="3"/>
                        <a:pt x="35" y="3"/>
                      </a:cubicBezTo>
                      <a:cubicBezTo>
                        <a:pt x="35" y="3"/>
                        <a:pt x="38" y="3"/>
                        <a:pt x="40" y="5"/>
                      </a:cubicBezTo>
                      <a:cubicBezTo>
                        <a:pt x="42" y="7"/>
                        <a:pt x="42" y="8"/>
                        <a:pt x="44" y="9"/>
                      </a:cubicBezTo>
                      <a:cubicBezTo>
                        <a:pt x="45" y="11"/>
                        <a:pt x="44" y="11"/>
                        <a:pt x="45" y="13"/>
                      </a:cubicBezTo>
                      <a:cubicBezTo>
                        <a:pt x="46" y="14"/>
                        <a:pt x="46" y="16"/>
                        <a:pt x="46" y="18"/>
                      </a:cubicBezTo>
                      <a:cubicBezTo>
                        <a:pt x="46" y="20"/>
                        <a:pt x="46" y="20"/>
                        <a:pt x="46" y="21"/>
                      </a:cubicBezTo>
                      <a:cubicBezTo>
                        <a:pt x="47" y="23"/>
                        <a:pt x="46" y="24"/>
                        <a:pt x="46" y="24"/>
                      </a:cubicBezTo>
                      <a:cubicBezTo>
                        <a:pt x="46" y="24"/>
                        <a:pt x="47" y="25"/>
                        <a:pt x="45" y="27"/>
                      </a:cubicBezTo>
                      <a:cubicBezTo>
                        <a:pt x="44" y="29"/>
                        <a:pt x="41" y="29"/>
                        <a:pt x="41" y="29"/>
                      </a:cubicBezTo>
                      <a:cubicBezTo>
                        <a:pt x="41" y="29"/>
                        <a:pt x="40" y="36"/>
                        <a:pt x="37" y="37"/>
                      </a:cubicBezTo>
                      <a:cubicBezTo>
                        <a:pt x="35" y="37"/>
                        <a:pt x="29" y="37"/>
                        <a:pt x="29" y="37"/>
                      </a:cubicBezTo>
                      <a:cubicBezTo>
                        <a:pt x="29" y="37"/>
                        <a:pt x="30" y="38"/>
                        <a:pt x="30" y="39"/>
                      </a:cubicBezTo>
                      <a:cubicBezTo>
                        <a:pt x="30" y="40"/>
                        <a:pt x="27" y="40"/>
                        <a:pt x="26" y="40"/>
                      </a:cubicBezTo>
                      <a:cubicBezTo>
                        <a:pt x="25" y="40"/>
                        <a:pt x="24" y="39"/>
                        <a:pt x="24" y="39"/>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04" name="Freeform 154"/>
                <p:cNvSpPr>
                  <a:spLocks noEditPoints="1"/>
                </p:cNvSpPr>
                <p:nvPr/>
              </p:nvSpPr>
              <p:spPr bwMode="auto">
                <a:xfrm>
                  <a:off x="4475164" y="1866899"/>
                  <a:ext cx="192087" cy="161925"/>
                </a:xfrm>
                <a:custGeom>
                  <a:avLst/>
                  <a:gdLst>
                    <a:gd name="T0" fmla="*/ 48 w 51"/>
                    <a:gd name="T1" fmla="*/ 12 h 43"/>
                    <a:gd name="T2" fmla="*/ 46 w 51"/>
                    <a:gd name="T3" fmla="*/ 8 h 43"/>
                    <a:gd name="T4" fmla="*/ 34 w 51"/>
                    <a:gd name="T5" fmla="*/ 1 h 43"/>
                    <a:gd name="T6" fmla="*/ 30 w 51"/>
                    <a:gd name="T7" fmla="*/ 1 h 43"/>
                    <a:gd name="T8" fmla="*/ 22 w 51"/>
                    <a:gd name="T9" fmla="*/ 1 h 43"/>
                    <a:gd name="T10" fmla="*/ 12 w 51"/>
                    <a:gd name="T11" fmla="*/ 2 h 43"/>
                    <a:gd name="T12" fmla="*/ 2 w 51"/>
                    <a:gd name="T13" fmla="*/ 12 h 43"/>
                    <a:gd name="T14" fmla="*/ 2 w 51"/>
                    <a:gd name="T15" fmla="*/ 20 h 43"/>
                    <a:gd name="T16" fmla="*/ 7 w 51"/>
                    <a:gd name="T17" fmla="*/ 28 h 43"/>
                    <a:gd name="T18" fmla="*/ 17 w 51"/>
                    <a:gd name="T19" fmla="*/ 36 h 43"/>
                    <a:gd name="T20" fmla="*/ 22 w 51"/>
                    <a:gd name="T21" fmla="*/ 36 h 43"/>
                    <a:gd name="T22" fmla="*/ 28 w 51"/>
                    <a:gd name="T23" fmla="*/ 43 h 43"/>
                    <a:gd name="T24" fmla="*/ 36 w 51"/>
                    <a:gd name="T25" fmla="*/ 40 h 43"/>
                    <a:gd name="T26" fmla="*/ 49 w 51"/>
                    <a:gd name="T27" fmla="*/ 29 h 43"/>
                    <a:gd name="T28" fmla="*/ 22 w 51"/>
                    <a:gd name="T29" fmla="*/ 31 h 43"/>
                    <a:gd name="T30" fmla="*/ 29 w 51"/>
                    <a:gd name="T31" fmla="*/ 28 h 43"/>
                    <a:gd name="T32" fmla="*/ 24 w 51"/>
                    <a:gd name="T33" fmla="*/ 33 h 43"/>
                    <a:gd name="T34" fmla="*/ 46 w 51"/>
                    <a:gd name="T35" fmla="*/ 27 h 43"/>
                    <a:gd name="T36" fmla="*/ 35 w 51"/>
                    <a:gd name="T37" fmla="*/ 30 h 43"/>
                    <a:gd name="T38" fmla="*/ 34 w 51"/>
                    <a:gd name="T39" fmla="*/ 28 h 43"/>
                    <a:gd name="T40" fmla="*/ 35 w 51"/>
                    <a:gd name="T41" fmla="*/ 23 h 43"/>
                    <a:gd name="T42" fmla="*/ 32 w 51"/>
                    <a:gd name="T43" fmla="*/ 18 h 43"/>
                    <a:gd name="T44" fmla="*/ 29 w 51"/>
                    <a:gd name="T45" fmla="*/ 19 h 43"/>
                    <a:gd name="T46" fmla="*/ 26 w 51"/>
                    <a:gd name="T47" fmla="*/ 26 h 43"/>
                    <a:gd name="T48" fmla="*/ 19 w 51"/>
                    <a:gd name="T49" fmla="*/ 31 h 43"/>
                    <a:gd name="T50" fmla="*/ 16 w 51"/>
                    <a:gd name="T51" fmla="*/ 31 h 43"/>
                    <a:gd name="T52" fmla="*/ 14 w 51"/>
                    <a:gd name="T53" fmla="*/ 28 h 43"/>
                    <a:gd name="T54" fmla="*/ 14 w 51"/>
                    <a:gd name="T55" fmla="*/ 24 h 43"/>
                    <a:gd name="T56" fmla="*/ 13 w 51"/>
                    <a:gd name="T57" fmla="*/ 20 h 43"/>
                    <a:gd name="T58" fmla="*/ 10 w 51"/>
                    <a:gd name="T59" fmla="*/ 23 h 43"/>
                    <a:gd name="T60" fmla="*/ 7 w 51"/>
                    <a:gd name="T61" fmla="*/ 23 h 43"/>
                    <a:gd name="T62" fmla="*/ 4 w 51"/>
                    <a:gd name="T63" fmla="*/ 15 h 43"/>
                    <a:gd name="T64" fmla="*/ 13 w 51"/>
                    <a:gd name="T65" fmla="*/ 11 h 43"/>
                    <a:gd name="T66" fmla="*/ 6 w 51"/>
                    <a:gd name="T67" fmla="*/ 11 h 43"/>
                    <a:gd name="T68" fmla="*/ 12 w 51"/>
                    <a:gd name="T69" fmla="*/ 6 h 43"/>
                    <a:gd name="T70" fmla="*/ 20 w 51"/>
                    <a:gd name="T71" fmla="*/ 4 h 43"/>
                    <a:gd name="T72" fmla="*/ 22 w 51"/>
                    <a:gd name="T73" fmla="*/ 5 h 43"/>
                    <a:gd name="T74" fmla="*/ 23 w 51"/>
                    <a:gd name="T75" fmla="*/ 9 h 43"/>
                    <a:gd name="T76" fmla="*/ 15 w 51"/>
                    <a:gd name="T77" fmla="*/ 15 h 43"/>
                    <a:gd name="T78" fmla="*/ 20 w 51"/>
                    <a:gd name="T79" fmla="*/ 14 h 43"/>
                    <a:gd name="T80" fmla="*/ 22 w 51"/>
                    <a:gd name="T81" fmla="*/ 18 h 43"/>
                    <a:gd name="T82" fmla="*/ 23 w 51"/>
                    <a:gd name="T83" fmla="*/ 15 h 43"/>
                    <a:gd name="T84" fmla="*/ 23 w 51"/>
                    <a:gd name="T85" fmla="*/ 12 h 43"/>
                    <a:gd name="T86" fmla="*/ 26 w 51"/>
                    <a:gd name="T87" fmla="*/ 10 h 43"/>
                    <a:gd name="T88" fmla="*/ 25 w 51"/>
                    <a:gd name="T89" fmla="*/ 4 h 43"/>
                    <a:gd name="T90" fmla="*/ 29 w 51"/>
                    <a:gd name="T91" fmla="*/ 5 h 43"/>
                    <a:gd name="T92" fmla="*/ 37 w 51"/>
                    <a:gd name="T93" fmla="*/ 6 h 43"/>
                    <a:gd name="T94" fmla="*/ 43 w 51"/>
                    <a:gd name="T95" fmla="*/ 10 h 43"/>
                    <a:gd name="T96" fmla="*/ 44 w 51"/>
                    <a:gd name="T97" fmla="*/ 12 h 43"/>
                    <a:gd name="T98" fmla="*/ 42 w 51"/>
                    <a:gd name="T99" fmla="*/ 11 h 43"/>
                    <a:gd name="T100" fmla="*/ 46 w 51"/>
                    <a:gd name="T101" fmla="*/ 19 h 43"/>
                    <a:gd name="T102" fmla="*/ 42 w 51"/>
                    <a:gd name="T103" fmla="*/ 19 h 43"/>
                    <a:gd name="T104" fmla="*/ 38 w 51"/>
                    <a:gd name="T105" fmla="*/ 10 h 43"/>
                    <a:gd name="T106" fmla="*/ 41 w 51"/>
                    <a:gd name="T107" fmla="*/ 22 h 43"/>
                    <a:gd name="T108" fmla="*/ 46 w 51"/>
                    <a:gd name="T10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3">
                      <a:moveTo>
                        <a:pt x="50" y="22"/>
                      </a:moveTo>
                      <a:cubicBezTo>
                        <a:pt x="50" y="21"/>
                        <a:pt x="50" y="21"/>
                        <a:pt x="50" y="19"/>
                      </a:cubicBezTo>
                      <a:cubicBezTo>
                        <a:pt x="50" y="17"/>
                        <a:pt x="50" y="14"/>
                        <a:pt x="48" y="12"/>
                      </a:cubicBezTo>
                      <a:cubicBezTo>
                        <a:pt x="48" y="12"/>
                        <a:pt x="48" y="12"/>
                        <a:pt x="48" y="12"/>
                      </a:cubicBezTo>
                      <a:cubicBezTo>
                        <a:pt x="48" y="11"/>
                        <a:pt x="48" y="10"/>
                        <a:pt x="47" y="9"/>
                      </a:cubicBezTo>
                      <a:cubicBezTo>
                        <a:pt x="47" y="8"/>
                        <a:pt x="46" y="8"/>
                        <a:pt x="46" y="8"/>
                      </a:cubicBezTo>
                      <a:cubicBezTo>
                        <a:pt x="45" y="7"/>
                        <a:pt x="44" y="6"/>
                        <a:pt x="43" y="5"/>
                      </a:cubicBezTo>
                      <a:cubicBezTo>
                        <a:pt x="41" y="2"/>
                        <a:pt x="38" y="2"/>
                        <a:pt x="37" y="2"/>
                      </a:cubicBezTo>
                      <a:cubicBezTo>
                        <a:pt x="37" y="2"/>
                        <a:pt x="36" y="2"/>
                        <a:pt x="34" y="1"/>
                      </a:cubicBezTo>
                      <a:cubicBezTo>
                        <a:pt x="33" y="1"/>
                        <a:pt x="32" y="1"/>
                        <a:pt x="32" y="1"/>
                      </a:cubicBezTo>
                      <a:cubicBezTo>
                        <a:pt x="31" y="1"/>
                        <a:pt x="30" y="1"/>
                        <a:pt x="30" y="1"/>
                      </a:cubicBezTo>
                      <a:cubicBezTo>
                        <a:pt x="30" y="1"/>
                        <a:pt x="30" y="1"/>
                        <a:pt x="30" y="1"/>
                      </a:cubicBezTo>
                      <a:cubicBezTo>
                        <a:pt x="28" y="0"/>
                        <a:pt x="27" y="0"/>
                        <a:pt x="25" y="0"/>
                      </a:cubicBezTo>
                      <a:cubicBezTo>
                        <a:pt x="24" y="0"/>
                        <a:pt x="23" y="1"/>
                        <a:pt x="23" y="1"/>
                      </a:cubicBezTo>
                      <a:cubicBezTo>
                        <a:pt x="23" y="1"/>
                        <a:pt x="23" y="1"/>
                        <a:pt x="22" y="1"/>
                      </a:cubicBezTo>
                      <a:cubicBezTo>
                        <a:pt x="22" y="0"/>
                        <a:pt x="21" y="0"/>
                        <a:pt x="20" y="0"/>
                      </a:cubicBezTo>
                      <a:cubicBezTo>
                        <a:pt x="17" y="0"/>
                        <a:pt x="15" y="1"/>
                        <a:pt x="13" y="2"/>
                      </a:cubicBezTo>
                      <a:cubicBezTo>
                        <a:pt x="13" y="2"/>
                        <a:pt x="13" y="2"/>
                        <a:pt x="12" y="2"/>
                      </a:cubicBezTo>
                      <a:cubicBezTo>
                        <a:pt x="9" y="2"/>
                        <a:pt x="7" y="5"/>
                        <a:pt x="4" y="7"/>
                      </a:cubicBezTo>
                      <a:cubicBezTo>
                        <a:pt x="4" y="7"/>
                        <a:pt x="4" y="7"/>
                        <a:pt x="4" y="8"/>
                      </a:cubicBezTo>
                      <a:cubicBezTo>
                        <a:pt x="3" y="9"/>
                        <a:pt x="1" y="10"/>
                        <a:pt x="2" y="12"/>
                      </a:cubicBezTo>
                      <a:cubicBezTo>
                        <a:pt x="1" y="12"/>
                        <a:pt x="1" y="13"/>
                        <a:pt x="1" y="14"/>
                      </a:cubicBezTo>
                      <a:cubicBezTo>
                        <a:pt x="0" y="16"/>
                        <a:pt x="1" y="18"/>
                        <a:pt x="1" y="20"/>
                      </a:cubicBezTo>
                      <a:cubicBezTo>
                        <a:pt x="2" y="20"/>
                        <a:pt x="2" y="20"/>
                        <a:pt x="2" y="20"/>
                      </a:cubicBezTo>
                      <a:cubicBezTo>
                        <a:pt x="2" y="21"/>
                        <a:pt x="2" y="21"/>
                        <a:pt x="2" y="23"/>
                      </a:cubicBezTo>
                      <a:cubicBezTo>
                        <a:pt x="2" y="23"/>
                        <a:pt x="3" y="25"/>
                        <a:pt x="4" y="26"/>
                      </a:cubicBezTo>
                      <a:cubicBezTo>
                        <a:pt x="4" y="26"/>
                        <a:pt x="5" y="27"/>
                        <a:pt x="7" y="28"/>
                      </a:cubicBezTo>
                      <a:cubicBezTo>
                        <a:pt x="8" y="28"/>
                        <a:pt x="10" y="29"/>
                        <a:pt x="10" y="30"/>
                      </a:cubicBezTo>
                      <a:cubicBezTo>
                        <a:pt x="11" y="31"/>
                        <a:pt x="12" y="33"/>
                        <a:pt x="14" y="35"/>
                      </a:cubicBezTo>
                      <a:cubicBezTo>
                        <a:pt x="16" y="35"/>
                        <a:pt x="16" y="36"/>
                        <a:pt x="17" y="36"/>
                      </a:cubicBezTo>
                      <a:cubicBezTo>
                        <a:pt x="18" y="36"/>
                        <a:pt x="18" y="35"/>
                        <a:pt x="18" y="35"/>
                      </a:cubicBezTo>
                      <a:cubicBezTo>
                        <a:pt x="19" y="35"/>
                        <a:pt x="19" y="35"/>
                        <a:pt x="19" y="35"/>
                      </a:cubicBezTo>
                      <a:cubicBezTo>
                        <a:pt x="20" y="35"/>
                        <a:pt x="21" y="36"/>
                        <a:pt x="22" y="36"/>
                      </a:cubicBezTo>
                      <a:cubicBezTo>
                        <a:pt x="24" y="41"/>
                        <a:pt x="24" y="41"/>
                        <a:pt x="24" y="41"/>
                      </a:cubicBezTo>
                      <a:cubicBezTo>
                        <a:pt x="24" y="41"/>
                        <a:pt x="24" y="42"/>
                        <a:pt x="25" y="42"/>
                      </a:cubicBezTo>
                      <a:cubicBezTo>
                        <a:pt x="25" y="42"/>
                        <a:pt x="27" y="43"/>
                        <a:pt x="28" y="43"/>
                      </a:cubicBezTo>
                      <a:cubicBezTo>
                        <a:pt x="29" y="43"/>
                        <a:pt x="34" y="43"/>
                        <a:pt x="34" y="41"/>
                      </a:cubicBezTo>
                      <a:cubicBezTo>
                        <a:pt x="34" y="40"/>
                        <a:pt x="34" y="40"/>
                        <a:pt x="34" y="40"/>
                      </a:cubicBezTo>
                      <a:cubicBezTo>
                        <a:pt x="35" y="40"/>
                        <a:pt x="35" y="40"/>
                        <a:pt x="36" y="40"/>
                      </a:cubicBezTo>
                      <a:cubicBezTo>
                        <a:pt x="38" y="40"/>
                        <a:pt x="39" y="40"/>
                        <a:pt x="40" y="39"/>
                      </a:cubicBezTo>
                      <a:cubicBezTo>
                        <a:pt x="43" y="39"/>
                        <a:pt x="44" y="34"/>
                        <a:pt x="44" y="32"/>
                      </a:cubicBezTo>
                      <a:cubicBezTo>
                        <a:pt x="46" y="31"/>
                        <a:pt x="47" y="31"/>
                        <a:pt x="49" y="29"/>
                      </a:cubicBezTo>
                      <a:cubicBezTo>
                        <a:pt x="50" y="28"/>
                        <a:pt x="50" y="26"/>
                        <a:pt x="50" y="25"/>
                      </a:cubicBezTo>
                      <a:cubicBezTo>
                        <a:pt x="50" y="24"/>
                        <a:pt x="51" y="23"/>
                        <a:pt x="50" y="22"/>
                      </a:cubicBezTo>
                      <a:close/>
                      <a:moveTo>
                        <a:pt x="22" y="31"/>
                      </a:moveTo>
                      <a:cubicBezTo>
                        <a:pt x="23" y="30"/>
                        <a:pt x="25" y="29"/>
                        <a:pt x="27" y="28"/>
                      </a:cubicBezTo>
                      <a:cubicBezTo>
                        <a:pt x="27" y="28"/>
                        <a:pt x="28" y="28"/>
                        <a:pt x="29" y="28"/>
                      </a:cubicBezTo>
                      <a:cubicBezTo>
                        <a:pt x="29" y="28"/>
                        <a:pt x="29" y="28"/>
                        <a:pt x="29" y="28"/>
                      </a:cubicBezTo>
                      <a:cubicBezTo>
                        <a:pt x="29" y="29"/>
                        <a:pt x="29" y="31"/>
                        <a:pt x="29" y="32"/>
                      </a:cubicBezTo>
                      <a:cubicBezTo>
                        <a:pt x="29" y="32"/>
                        <a:pt x="29" y="32"/>
                        <a:pt x="29" y="32"/>
                      </a:cubicBezTo>
                      <a:cubicBezTo>
                        <a:pt x="27" y="32"/>
                        <a:pt x="25" y="33"/>
                        <a:pt x="24" y="33"/>
                      </a:cubicBezTo>
                      <a:cubicBezTo>
                        <a:pt x="23" y="32"/>
                        <a:pt x="23" y="32"/>
                        <a:pt x="22" y="32"/>
                      </a:cubicBezTo>
                      <a:cubicBezTo>
                        <a:pt x="22" y="32"/>
                        <a:pt x="22" y="31"/>
                        <a:pt x="22" y="31"/>
                      </a:cubicBezTo>
                      <a:close/>
                      <a:moveTo>
                        <a:pt x="46" y="27"/>
                      </a:moveTo>
                      <a:cubicBezTo>
                        <a:pt x="45" y="27"/>
                        <a:pt x="44" y="28"/>
                        <a:pt x="44" y="28"/>
                      </a:cubicBezTo>
                      <a:cubicBezTo>
                        <a:pt x="44" y="28"/>
                        <a:pt x="44" y="28"/>
                        <a:pt x="43" y="28"/>
                      </a:cubicBezTo>
                      <a:cubicBezTo>
                        <a:pt x="41" y="27"/>
                        <a:pt x="37" y="29"/>
                        <a:pt x="35" y="30"/>
                      </a:cubicBezTo>
                      <a:cubicBezTo>
                        <a:pt x="33" y="30"/>
                        <a:pt x="32" y="31"/>
                        <a:pt x="31" y="31"/>
                      </a:cubicBezTo>
                      <a:cubicBezTo>
                        <a:pt x="31" y="30"/>
                        <a:pt x="32" y="29"/>
                        <a:pt x="32" y="29"/>
                      </a:cubicBezTo>
                      <a:cubicBezTo>
                        <a:pt x="33" y="28"/>
                        <a:pt x="34" y="28"/>
                        <a:pt x="34" y="28"/>
                      </a:cubicBezTo>
                      <a:cubicBezTo>
                        <a:pt x="35" y="28"/>
                        <a:pt x="37" y="28"/>
                        <a:pt x="38" y="27"/>
                      </a:cubicBezTo>
                      <a:cubicBezTo>
                        <a:pt x="38" y="26"/>
                        <a:pt x="38" y="25"/>
                        <a:pt x="38" y="25"/>
                      </a:cubicBezTo>
                      <a:cubicBezTo>
                        <a:pt x="38" y="23"/>
                        <a:pt x="36" y="23"/>
                        <a:pt x="35" y="23"/>
                      </a:cubicBezTo>
                      <a:cubicBezTo>
                        <a:pt x="34" y="23"/>
                        <a:pt x="34" y="23"/>
                        <a:pt x="33" y="23"/>
                      </a:cubicBezTo>
                      <a:cubicBezTo>
                        <a:pt x="32" y="22"/>
                        <a:pt x="32" y="21"/>
                        <a:pt x="32" y="19"/>
                      </a:cubicBezTo>
                      <a:cubicBezTo>
                        <a:pt x="32" y="18"/>
                        <a:pt x="32" y="18"/>
                        <a:pt x="32" y="18"/>
                      </a:cubicBezTo>
                      <a:cubicBezTo>
                        <a:pt x="32" y="17"/>
                        <a:pt x="32" y="16"/>
                        <a:pt x="31" y="16"/>
                      </a:cubicBezTo>
                      <a:cubicBezTo>
                        <a:pt x="30" y="16"/>
                        <a:pt x="30" y="17"/>
                        <a:pt x="29" y="17"/>
                      </a:cubicBezTo>
                      <a:cubicBezTo>
                        <a:pt x="29" y="18"/>
                        <a:pt x="29" y="18"/>
                        <a:pt x="29" y="19"/>
                      </a:cubicBezTo>
                      <a:cubicBezTo>
                        <a:pt x="29" y="21"/>
                        <a:pt x="29" y="24"/>
                        <a:pt x="32" y="25"/>
                      </a:cubicBezTo>
                      <a:cubicBezTo>
                        <a:pt x="32" y="26"/>
                        <a:pt x="30" y="26"/>
                        <a:pt x="29" y="26"/>
                      </a:cubicBezTo>
                      <a:cubicBezTo>
                        <a:pt x="28" y="26"/>
                        <a:pt x="27" y="26"/>
                        <a:pt x="26" y="26"/>
                      </a:cubicBezTo>
                      <a:cubicBezTo>
                        <a:pt x="26" y="26"/>
                        <a:pt x="22" y="27"/>
                        <a:pt x="20" y="30"/>
                      </a:cubicBezTo>
                      <a:cubicBezTo>
                        <a:pt x="20" y="30"/>
                        <a:pt x="20" y="31"/>
                        <a:pt x="20" y="31"/>
                      </a:cubicBezTo>
                      <a:cubicBezTo>
                        <a:pt x="19" y="31"/>
                        <a:pt x="19" y="31"/>
                        <a:pt x="19" y="31"/>
                      </a:cubicBezTo>
                      <a:cubicBezTo>
                        <a:pt x="18" y="31"/>
                        <a:pt x="18" y="31"/>
                        <a:pt x="17" y="32"/>
                      </a:cubicBezTo>
                      <a:cubicBezTo>
                        <a:pt x="17" y="32"/>
                        <a:pt x="17" y="32"/>
                        <a:pt x="17" y="32"/>
                      </a:cubicBezTo>
                      <a:cubicBezTo>
                        <a:pt x="17" y="32"/>
                        <a:pt x="17" y="32"/>
                        <a:pt x="16" y="31"/>
                      </a:cubicBezTo>
                      <a:cubicBezTo>
                        <a:pt x="15" y="30"/>
                        <a:pt x="14" y="29"/>
                        <a:pt x="14" y="28"/>
                      </a:cubicBezTo>
                      <a:cubicBezTo>
                        <a:pt x="14" y="28"/>
                        <a:pt x="14" y="28"/>
                        <a:pt x="14" y="28"/>
                      </a:cubicBezTo>
                      <a:cubicBezTo>
                        <a:pt x="14" y="28"/>
                        <a:pt x="14" y="28"/>
                        <a:pt x="14" y="28"/>
                      </a:cubicBezTo>
                      <a:cubicBezTo>
                        <a:pt x="14" y="28"/>
                        <a:pt x="15" y="26"/>
                        <a:pt x="15" y="26"/>
                      </a:cubicBezTo>
                      <a:cubicBezTo>
                        <a:pt x="16" y="26"/>
                        <a:pt x="16" y="25"/>
                        <a:pt x="16" y="25"/>
                      </a:cubicBezTo>
                      <a:cubicBezTo>
                        <a:pt x="16" y="24"/>
                        <a:pt x="15" y="23"/>
                        <a:pt x="14" y="24"/>
                      </a:cubicBezTo>
                      <a:cubicBezTo>
                        <a:pt x="14" y="24"/>
                        <a:pt x="13" y="24"/>
                        <a:pt x="13" y="25"/>
                      </a:cubicBezTo>
                      <a:cubicBezTo>
                        <a:pt x="13" y="24"/>
                        <a:pt x="13" y="24"/>
                        <a:pt x="13" y="23"/>
                      </a:cubicBezTo>
                      <a:cubicBezTo>
                        <a:pt x="13" y="22"/>
                        <a:pt x="13" y="21"/>
                        <a:pt x="13" y="20"/>
                      </a:cubicBezTo>
                      <a:cubicBezTo>
                        <a:pt x="13" y="19"/>
                        <a:pt x="12" y="18"/>
                        <a:pt x="12" y="18"/>
                      </a:cubicBezTo>
                      <a:cubicBezTo>
                        <a:pt x="11" y="19"/>
                        <a:pt x="10" y="19"/>
                        <a:pt x="10" y="20"/>
                      </a:cubicBezTo>
                      <a:cubicBezTo>
                        <a:pt x="11" y="21"/>
                        <a:pt x="10" y="22"/>
                        <a:pt x="10" y="23"/>
                      </a:cubicBezTo>
                      <a:cubicBezTo>
                        <a:pt x="10" y="24"/>
                        <a:pt x="10" y="25"/>
                        <a:pt x="10" y="25"/>
                      </a:cubicBezTo>
                      <a:cubicBezTo>
                        <a:pt x="10" y="25"/>
                        <a:pt x="9" y="25"/>
                        <a:pt x="9" y="24"/>
                      </a:cubicBezTo>
                      <a:cubicBezTo>
                        <a:pt x="8" y="24"/>
                        <a:pt x="7" y="23"/>
                        <a:pt x="7" y="23"/>
                      </a:cubicBezTo>
                      <a:cubicBezTo>
                        <a:pt x="6" y="22"/>
                        <a:pt x="6" y="21"/>
                        <a:pt x="6" y="21"/>
                      </a:cubicBezTo>
                      <a:cubicBezTo>
                        <a:pt x="6" y="20"/>
                        <a:pt x="5" y="19"/>
                        <a:pt x="5" y="18"/>
                      </a:cubicBezTo>
                      <a:cubicBezTo>
                        <a:pt x="5" y="17"/>
                        <a:pt x="4" y="16"/>
                        <a:pt x="4" y="15"/>
                      </a:cubicBezTo>
                      <a:cubicBezTo>
                        <a:pt x="5" y="14"/>
                        <a:pt x="5" y="14"/>
                        <a:pt x="5" y="14"/>
                      </a:cubicBezTo>
                      <a:cubicBezTo>
                        <a:pt x="5" y="13"/>
                        <a:pt x="6" y="13"/>
                        <a:pt x="6" y="13"/>
                      </a:cubicBezTo>
                      <a:cubicBezTo>
                        <a:pt x="8" y="13"/>
                        <a:pt x="11" y="13"/>
                        <a:pt x="13" y="11"/>
                      </a:cubicBezTo>
                      <a:cubicBezTo>
                        <a:pt x="13" y="10"/>
                        <a:pt x="13" y="9"/>
                        <a:pt x="13" y="9"/>
                      </a:cubicBezTo>
                      <a:cubicBezTo>
                        <a:pt x="12" y="8"/>
                        <a:pt x="11" y="8"/>
                        <a:pt x="11" y="9"/>
                      </a:cubicBezTo>
                      <a:cubicBezTo>
                        <a:pt x="9" y="10"/>
                        <a:pt x="8" y="11"/>
                        <a:pt x="6" y="11"/>
                      </a:cubicBezTo>
                      <a:cubicBezTo>
                        <a:pt x="6" y="11"/>
                        <a:pt x="6" y="11"/>
                        <a:pt x="6" y="10"/>
                      </a:cubicBezTo>
                      <a:cubicBezTo>
                        <a:pt x="7" y="10"/>
                        <a:pt x="7" y="10"/>
                        <a:pt x="7" y="10"/>
                      </a:cubicBezTo>
                      <a:cubicBezTo>
                        <a:pt x="9" y="8"/>
                        <a:pt x="11" y="6"/>
                        <a:pt x="12" y="6"/>
                      </a:cubicBezTo>
                      <a:cubicBezTo>
                        <a:pt x="13" y="6"/>
                        <a:pt x="13" y="6"/>
                        <a:pt x="13" y="6"/>
                      </a:cubicBezTo>
                      <a:cubicBezTo>
                        <a:pt x="13" y="6"/>
                        <a:pt x="14" y="6"/>
                        <a:pt x="15" y="6"/>
                      </a:cubicBezTo>
                      <a:cubicBezTo>
                        <a:pt x="15" y="5"/>
                        <a:pt x="18" y="4"/>
                        <a:pt x="20" y="4"/>
                      </a:cubicBezTo>
                      <a:cubicBezTo>
                        <a:pt x="20" y="4"/>
                        <a:pt x="20" y="4"/>
                        <a:pt x="20" y="4"/>
                      </a:cubicBezTo>
                      <a:cubicBezTo>
                        <a:pt x="21" y="4"/>
                        <a:pt x="21" y="4"/>
                        <a:pt x="21" y="4"/>
                      </a:cubicBezTo>
                      <a:cubicBezTo>
                        <a:pt x="21" y="4"/>
                        <a:pt x="21" y="5"/>
                        <a:pt x="22" y="5"/>
                      </a:cubicBezTo>
                      <a:cubicBezTo>
                        <a:pt x="22" y="5"/>
                        <a:pt x="23" y="6"/>
                        <a:pt x="24" y="7"/>
                      </a:cubicBezTo>
                      <a:cubicBezTo>
                        <a:pt x="24" y="8"/>
                        <a:pt x="24" y="9"/>
                        <a:pt x="24" y="9"/>
                      </a:cubicBezTo>
                      <a:cubicBezTo>
                        <a:pt x="24" y="9"/>
                        <a:pt x="24" y="9"/>
                        <a:pt x="23" y="9"/>
                      </a:cubicBezTo>
                      <a:cubicBezTo>
                        <a:pt x="23" y="9"/>
                        <a:pt x="22" y="9"/>
                        <a:pt x="21" y="10"/>
                      </a:cubicBezTo>
                      <a:cubicBezTo>
                        <a:pt x="19" y="11"/>
                        <a:pt x="17" y="13"/>
                        <a:pt x="15" y="14"/>
                      </a:cubicBezTo>
                      <a:cubicBezTo>
                        <a:pt x="15" y="14"/>
                        <a:pt x="14" y="15"/>
                        <a:pt x="15" y="15"/>
                      </a:cubicBezTo>
                      <a:cubicBezTo>
                        <a:pt x="15" y="16"/>
                        <a:pt x="15" y="16"/>
                        <a:pt x="16" y="16"/>
                      </a:cubicBezTo>
                      <a:cubicBezTo>
                        <a:pt x="16" y="16"/>
                        <a:pt x="16" y="16"/>
                        <a:pt x="17" y="16"/>
                      </a:cubicBezTo>
                      <a:cubicBezTo>
                        <a:pt x="18" y="15"/>
                        <a:pt x="19" y="15"/>
                        <a:pt x="20" y="14"/>
                      </a:cubicBezTo>
                      <a:cubicBezTo>
                        <a:pt x="20" y="14"/>
                        <a:pt x="20" y="15"/>
                        <a:pt x="21" y="15"/>
                      </a:cubicBezTo>
                      <a:cubicBezTo>
                        <a:pt x="21" y="16"/>
                        <a:pt x="21" y="16"/>
                        <a:pt x="21" y="16"/>
                      </a:cubicBezTo>
                      <a:cubicBezTo>
                        <a:pt x="21" y="17"/>
                        <a:pt x="21" y="18"/>
                        <a:pt x="22" y="18"/>
                      </a:cubicBezTo>
                      <a:cubicBezTo>
                        <a:pt x="22" y="18"/>
                        <a:pt x="22" y="18"/>
                        <a:pt x="22" y="18"/>
                      </a:cubicBezTo>
                      <a:cubicBezTo>
                        <a:pt x="23" y="18"/>
                        <a:pt x="23" y="17"/>
                        <a:pt x="23" y="16"/>
                      </a:cubicBezTo>
                      <a:cubicBezTo>
                        <a:pt x="23" y="16"/>
                        <a:pt x="23" y="15"/>
                        <a:pt x="23" y="15"/>
                      </a:cubicBezTo>
                      <a:cubicBezTo>
                        <a:pt x="23" y="14"/>
                        <a:pt x="23" y="13"/>
                        <a:pt x="23" y="12"/>
                      </a:cubicBezTo>
                      <a:cubicBezTo>
                        <a:pt x="23" y="12"/>
                        <a:pt x="23" y="12"/>
                        <a:pt x="23" y="12"/>
                      </a:cubicBezTo>
                      <a:cubicBezTo>
                        <a:pt x="23" y="12"/>
                        <a:pt x="23" y="12"/>
                        <a:pt x="23" y="12"/>
                      </a:cubicBezTo>
                      <a:cubicBezTo>
                        <a:pt x="23" y="12"/>
                        <a:pt x="23" y="12"/>
                        <a:pt x="23" y="12"/>
                      </a:cubicBezTo>
                      <a:cubicBezTo>
                        <a:pt x="23" y="12"/>
                        <a:pt x="24" y="12"/>
                        <a:pt x="24" y="12"/>
                      </a:cubicBezTo>
                      <a:cubicBezTo>
                        <a:pt x="25" y="12"/>
                        <a:pt x="26" y="11"/>
                        <a:pt x="26" y="10"/>
                      </a:cubicBezTo>
                      <a:cubicBezTo>
                        <a:pt x="27" y="9"/>
                        <a:pt x="27" y="7"/>
                        <a:pt x="26" y="6"/>
                      </a:cubicBezTo>
                      <a:cubicBezTo>
                        <a:pt x="26" y="6"/>
                        <a:pt x="26" y="5"/>
                        <a:pt x="25" y="4"/>
                      </a:cubicBezTo>
                      <a:cubicBezTo>
                        <a:pt x="25" y="4"/>
                        <a:pt x="25" y="4"/>
                        <a:pt x="25" y="4"/>
                      </a:cubicBezTo>
                      <a:cubicBezTo>
                        <a:pt x="25" y="4"/>
                        <a:pt x="25" y="4"/>
                        <a:pt x="25" y="4"/>
                      </a:cubicBezTo>
                      <a:cubicBezTo>
                        <a:pt x="26" y="4"/>
                        <a:pt x="27" y="4"/>
                        <a:pt x="28" y="4"/>
                      </a:cubicBezTo>
                      <a:cubicBezTo>
                        <a:pt x="28" y="5"/>
                        <a:pt x="29" y="5"/>
                        <a:pt x="29" y="5"/>
                      </a:cubicBezTo>
                      <a:cubicBezTo>
                        <a:pt x="30" y="5"/>
                        <a:pt x="30" y="5"/>
                        <a:pt x="31" y="5"/>
                      </a:cubicBezTo>
                      <a:cubicBezTo>
                        <a:pt x="31" y="5"/>
                        <a:pt x="32" y="5"/>
                        <a:pt x="32" y="5"/>
                      </a:cubicBezTo>
                      <a:cubicBezTo>
                        <a:pt x="35" y="6"/>
                        <a:pt x="37" y="6"/>
                        <a:pt x="37" y="6"/>
                      </a:cubicBezTo>
                      <a:cubicBezTo>
                        <a:pt x="37" y="6"/>
                        <a:pt x="37" y="6"/>
                        <a:pt x="37" y="6"/>
                      </a:cubicBezTo>
                      <a:cubicBezTo>
                        <a:pt x="37" y="6"/>
                        <a:pt x="39" y="6"/>
                        <a:pt x="40" y="7"/>
                      </a:cubicBezTo>
                      <a:cubicBezTo>
                        <a:pt x="42" y="9"/>
                        <a:pt x="42" y="9"/>
                        <a:pt x="43" y="10"/>
                      </a:cubicBezTo>
                      <a:cubicBezTo>
                        <a:pt x="43" y="11"/>
                        <a:pt x="44" y="11"/>
                        <a:pt x="44" y="12"/>
                      </a:cubicBezTo>
                      <a:cubicBezTo>
                        <a:pt x="44" y="12"/>
                        <a:pt x="44" y="12"/>
                        <a:pt x="44" y="12"/>
                      </a:cubicBezTo>
                      <a:cubicBezTo>
                        <a:pt x="44" y="12"/>
                        <a:pt x="44" y="12"/>
                        <a:pt x="44" y="12"/>
                      </a:cubicBezTo>
                      <a:cubicBezTo>
                        <a:pt x="44" y="12"/>
                        <a:pt x="44" y="13"/>
                        <a:pt x="44" y="13"/>
                      </a:cubicBezTo>
                      <a:cubicBezTo>
                        <a:pt x="44" y="13"/>
                        <a:pt x="43" y="12"/>
                        <a:pt x="43" y="12"/>
                      </a:cubicBezTo>
                      <a:cubicBezTo>
                        <a:pt x="43" y="11"/>
                        <a:pt x="43" y="11"/>
                        <a:pt x="42" y="11"/>
                      </a:cubicBezTo>
                      <a:cubicBezTo>
                        <a:pt x="41" y="11"/>
                        <a:pt x="41" y="12"/>
                        <a:pt x="41" y="12"/>
                      </a:cubicBezTo>
                      <a:cubicBezTo>
                        <a:pt x="41" y="15"/>
                        <a:pt x="44" y="16"/>
                        <a:pt x="46" y="16"/>
                      </a:cubicBezTo>
                      <a:cubicBezTo>
                        <a:pt x="46" y="17"/>
                        <a:pt x="46" y="18"/>
                        <a:pt x="46" y="19"/>
                      </a:cubicBezTo>
                      <a:cubicBezTo>
                        <a:pt x="46" y="21"/>
                        <a:pt x="46" y="21"/>
                        <a:pt x="46" y="22"/>
                      </a:cubicBezTo>
                      <a:cubicBezTo>
                        <a:pt x="46" y="21"/>
                        <a:pt x="45" y="21"/>
                        <a:pt x="44" y="20"/>
                      </a:cubicBezTo>
                      <a:cubicBezTo>
                        <a:pt x="44" y="20"/>
                        <a:pt x="43" y="20"/>
                        <a:pt x="42" y="19"/>
                      </a:cubicBezTo>
                      <a:cubicBezTo>
                        <a:pt x="42" y="19"/>
                        <a:pt x="41" y="19"/>
                        <a:pt x="41" y="18"/>
                      </a:cubicBezTo>
                      <a:cubicBezTo>
                        <a:pt x="39" y="17"/>
                        <a:pt x="38" y="14"/>
                        <a:pt x="38" y="12"/>
                      </a:cubicBezTo>
                      <a:cubicBezTo>
                        <a:pt x="39" y="12"/>
                        <a:pt x="38" y="11"/>
                        <a:pt x="38" y="10"/>
                      </a:cubicBezTo>
                      <a:cubicBezTo>
                        <a:pt x="37" y="10"/>
                        <a:pt x="36" y="11"/>
                        <a:pt x="36" y="11"/>
                      </a:cubicBezTo>
                      <a:cubicBezTo>
                        <a:pt x="35" y="14"/>
                        <a:pt x="37" y="18"/>
                        <a:pt x="39" y="20"/>
                      </a:cubicBezTo>
                      <a:cubicBezTo>
                        <a:pt x="40" y="21"/>
                        <a:pt x="41" y="21"/>
                        <a:pt x="41" y="22"/>
                      </a:cubicBezTo>
                      <a:cubicBezTo>
                        <a:pt x="42" y="22"/>
                        <a:pt x="42" y="22"/>
                        <a:pt x="43" y="22"/>
                      </a:cubicBezTo>
                      <a:cubicBezTo>
                        <a:pt x="43" y="23"/>
                        <a:pt x="44" y="24"/>
                        <a:pt x="45" y="24"/>
                      </a:cubicBezTo>
                      <a:cubicBezTo>
                        <a:pt x="45" y="25"/>
                        <a:pt x="46" y="25"/>
                        <a:pt x="46" y="26"/>
                      </a:cubicBezTo>
                      <a:cubicBezTo>
                        <a:pt x="46" y="26"/>
                        <a:pt x="46" y="26"/>
                        <a:pt x="46" y="26"/>
                      </a:cubicBezTo>
                      <a:cubicBezTo>
                        <a:pt x="46" y="26"/>
                        <a:pt x="46" y="27"/>
                        <a:pt x="46" y="27"/>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spcBef>
                      <a:spcPts val="0"/>
                    </a:spcBef>
                    <a:spcAft>
                      <a:spcPts val="0"/>
                    </a:spcAft>
                    <a:defRPr/>
                  </a:pPr>
                  <a:endParaRPr lang="zh-CN" altLang="en-US">
                    <a:solidFill>
                      <a:prstClr val="black"/>
                    </a:solidFill>
                    <a:latin typeface="+mn-lt"/>
                    <a:ea typeface="+mn-ea"/>
                  </a:endParaRPr>
                </a:p>
              </p:txBody>
            </p:sp>
          </p:grpSp>
        </p:grpSp>
        <p:sp>
          <p:nvSpPr>
            <p:cNvPr id="99" name="TextBox 368"/>
            <p:cNvSpPr txBox="1">
              <a:spLocks noChangeArrowheads="1"/>
            </p:cNvSpPr>
            <p:nvPr/>
          </p:nvSpPr>
          <p:spPr bwMode="auto">
            <a:xfrm>
              <a:off x="3848944" y="1196356"/>
              <a:ext cx="204154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262626"/>
                  </a:solidFill>
                  <a:latin typeface="微软雅黑" pitchFamily="34" charset="-122"/>
                  <a:ea typeface="微软雅黑" pitchFamily="34" charset="-122"/>
                </a:rPr>
                <a:t>点击添加标题</a:t>
              </a:r>
            </a:p>
          </p:txBody>
        </p:sp>
        <p:sp>
          <p:nvSpPr>
            <p:cNvPr id="100" name="TextBox 47"/>
            <p:cNvSpPr txBox="1">
              <a:spLocks noChangeArrowheads="1"/>
            </p:cNvSpPr>
            <p:nvPr/>
          </p:nvSpPr>
          <p:spPr bwMode="auto">
            <a:xfrm>
              <a:off x="3848944" y="1496660"/>
              <a:ext cx="4673458" cy="554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000" dirty="0" smtClean="0">
                  <a:solidFill>
                    <a:srgbClr val="262626"/>
                  </a:solidFill>
                  <a:latin typeface="微软雅黑" pitchFamily="34" charset="-122"/>
                  <a:ea typeface="微软雅黑" pitchFamily="34" charset="-122"/>
                </a:rPr>
                <a:t>点击输入</a:t>
              </a:r>
              <a:r>
                <a:rPr lang="zh-CN" altLang="en-US" sz="1000" dirty="0">
                  <a:solidFill>
                    <a:srgbClr val="262626"/>
                  </a:solidFill>
                  <a:latin typeface="微软雅黑" pitchFamily="34" charset="-122"/>
                  <a:ea typeface="微软雅黑" pitchFamily="34" charset="-122"/>
                </a:rPr>
                <a:t>文本内容点击输入文本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点击输入文本内容</a:t>
              </a:r>
            </a:p>
          </p:txBody>
        </p:sp>
      </p:grpSp>
      <p:grpSp>
        <p:nvGrpSpPr>
          <p:cNvPr id="105" name="组合 104"/>
          <p:cNvGrpSpPr/>
          <p:nvPr/>
        </p:nvGrpSpPr>
        <p:grpSpPr bwMode="auto">
          <a:xfrm>
            <a:off x="2757736" y="2375569"/>
            <a:ext cx="5619750" cy="923100"/>
            <a:chOff x="2902244" y="2462685"/>
            <a:chExt cx="5620158" cy="923230"/>
          </a:xfrm>
        </p:grpSpPr>
        <p:grpSp>
          <p:nvGrpSpPr>
            <p:cNvPr id="106" name="组合 6276"/>
            <p:cNvGrpSpPr/>
            <p:nvPr/>
          </p:nvGrpSpPr>
          <p:grpSpPr bwMode="auto">
            <a:xfrm>
              <a:off x="2902244" y="2462685"/>
              <a:ext cx="919291" cy="919291"/>
              <a:chOff x="2838310" y="2277105"/>
              <a:chExt cx="1129700" cy="1129700"/>
            </a:xfrm>
          </p:grpSpPr>
          <p:sp>
            <p:nvSpPr>
              <p:cNvPr id="109" name="圆角矩形 108"/>
              <p:cNvSpPr/>
              <p:nvPr/>
            </p:nvSpPr>
            <p:spPr>
              <a:xfrm>
                <a:off x="2838310" y="2277105"/>
                <a:ext cx="1129700" cy="1129700"/>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10" name="组合 6274"/>
              <p:cNvGrpSpPr/>
              <p:nvPr/>
            </p:nvGrpSpPr>
            <p:grpSpPr bwMode="auto">
              <a:xfrm>
                <a:off x="2993429" y="2432225"/>
                <a:ext cx="819461" cy="819460"/>
                <a:chOff x="4838988" y="2441128"/>
                <a:chExt cx="1171863" cy="1171862"/>
              </a:xfrm>
            </p:grpSpPr>
            <p:sp>
              <p:nvSpPr>
                <p:cNvPr id="111" name="Freeform 156"/>
                <p:cNvSpPr>
                  <a:spLocks noEditPoints="1"/>
                </p:cNvSpPr>
                <p:nvPr/>
              </p:nvSpPr>
              <p:spPr bwMode="auto">
                <a:xfrm>
                  <a:off x="4838988" y="2441128"/>
                  <a:ext cx="1171863" cy="1171862"/>
                </a:xfrm>
                <a:custGeom>
                  <a:avLst/>
                  <a:gdLst>
                    <a:gd name="T0" fmla="*/ 600955 w 39"/>
                    <a:gd name="T1" fmla="*/ 0 h 39"/>
                    <a:gd name="T2" fmla="*/ 0 w 39"/>
                    <a:gd name="T3" fmla="*/ 570907 h 39"/>
                    <a:gd name="T4" fmla="*/ 600955 w 39"/>
                    <a:gd name="T5" fmla="*/ 1171862 h 39"/>
                    <a:gd name="T6" fmla="*/ 1171863 w 39"/>
                    <a:gd name="T7" fmla="*/ 570907 h 39"/>
                    <a:gd name="T8" fmla="*/ 600955 w 39"/>
                    <a:gd name="T9" fmla="*/ 0 h 39"/>
                    <a:gd name="T10" fmla="*/ 600955 w 39"/>
                    <a:gd name="T11" fmla="*/ 1021623 h 39"/>
                    <a:gd name="T12" fmla="*/ 150239 w 39"/>
                    <a:gd name="T13" fmla="*/ 570907 h 39"/>
                    <a:gd name="T14" fmla="*/ 600955 w 39"/>
                    <a:gd name="T15" fmla="*/ 150239 h 39"/>
                    <a:gd name="T16" fmla="*/ 1021624 w 39"/>
                    <a:gd name="T17" fmla="*/ 570907 h 39"/>
                    <a:gd name="T18" fmla="*/ 600955 w 39"/>
                    <a:gd name="T19" fmla="*/ 10216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20" y="0"/>
                      </a:moveTo>
                      <a:cubicBezTo>
                        <a:pt x="9" y="0"/>
                        <a:pt x="0" y="9"/>
                        <a:pt x="0" y="19"/>
                      </a:cubicBezTo>
                      <a:cubicBezTo>
                        <a:pt x="0" y="30"/>
                        <a:pt x="9" y="39"/>
                        <a:pt x="20" y="39"/>
                      </a:cubicBezTo>
                      <a:cubicBezTo>
                        <a:pt x="30" y="39"/>
                        <a:pt x="39" y="30"/>
                        <a:pt x="39" y="19"/>
                      </a:cubicBezTo>
                      <a:cubicBezTo>
                        <a:pt x="39" y="9"/>
                        <a:pt x="30" y="0"/>
                        <a:pt x="20" y="0"/>
                      </a:cubicBezTo>
                      <a:close/>
                      <a:moveTo>
                        <a:pt x="20" y="34"/>
                      </a:moveTo>
                      <a:cubicBezTo>
                        <a:pt x="12" y="34"/>
                        <a:pt x="5" y="27"/>
                        <a:pt x="5" y="19"/>
                      </a:cubicBezTo>
                      <a:cubicBezTo>
                        <a:pt x="5" y="11"/>
                        <a:pt x="12" y="5"/>
                        <a:pt x="20" y="5"/>
                      </a:cubicBezTo>
                      <a:cubicBezTo>
                        <a:pt x="27" y="5"/>
                        <a:pt x="34" y="11"/>
                        <a:pt x="34" y="19"/>
                      </a:cubicBezTo>
                      <a:cubicBezTo>
                        <a:pt x="34" y="27"/>
                        <a:pt x="27" y="34"/>
                        <a:pt x="20" y="34"/>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2" name="Oval 157"/>
                <p:cNvSpPr>
                  <a:spLocks noChangeArrowheads="1"/>
                </p:cNvSpPr>
                <p:nvPr/>
              </p:nvSpPr>
              <p:spPr bwMode="auto">
                <a:xfrm>
                  <a:off x="5170167" y="2772305"/>
                  <a:ext cx="509506" cy="509506"/>
                </a:xfrm>
                <a:custGeom>
                  <a:avLst/>
                  <a:gdLst>
                    <a:gd name="T0" fmla="*/ 254753 w 509506"/>
                    <a:gd name="T1" fmla="*/ 0 h 509506"/>
                    <a:gd name="T2" fmla="*/ 509506 w 509506"/>
                    <a:gd name="T3" fmla="*/ 254753 h 509506"/>
                    <a:gd name="T4" fmla="*/ 500690 w 509506"/>
                    <a:gd name="T5" fmla="*/ 317823 h 509506"/>
                    <a:gd name="T6" fmla="*/ 390879 w 509506"/>
                    <a:gd name="T7" fmla="*/ 272798 h 509506"/>
                    <a:gd name="T8" fmla="*/ 233088 w 509506"/>
                    <a:gd name="T9" fmla="*/ 430584 h 509506"/>
                    <a:gd name="T10" fmla="*/ 257129 w 509506"/>
                    <a:gd name="T11" fmla="*/ 509267 h 509506"/>
                    <a:gd name="T12" fmla="*/ 254753 w 509506"/>
                    <a:gd name="T13" fmla="*/ 509506 h 509506"/>
                    <a:gd name="T14" fmla="*/ 0 w 509506"/>
                    <a:gd name="T15" fmla="*/ 254753 h 509506"/>
                    <a:gd name="T16" fmla="*/ 254753 w 509506"/>
                    <a:gd name="T17" fmla="*/ 0 h 509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9506" h="509506">
                      <a:moveTo>
                        <a:pt x="254753" y="0"/>
                      </a:moveTo>
                      <a:cubicBezTo>
                        <a:pt x="395449" y="0"/>
                        <a:pt x="509506" y="114057"/>
                        <a:pt x="509506" y="254753"/>
                      </a:cubicBezTo>
                      <a:cubicBezTo>
                        <a:pt x="509506" y="276604"/>
                        <a:pt x="506755" y="297812"/>
                        <a:pt x="500690" y="317823"/>
                      </a:cubicBezTo>
                      <a:cubicBezTo>
                        <a:pt x="472535" y="289854"/>
                        <a:pt x="433699" y="272798"/>
                        <a:pt x="390879" y="272798"/>
                      </a:cubicBezTo>
                      <a:cubicBezTo>
                        <a:pt x="303733" y="272798"/>
                        <a:pt x="233088" y="343441"/>
                        <a:pt x="233088" y="430584"/>
                      </a:cubicBezTo>
                      <a:cubicBezTo>
                        <a:pt x="233088" y="459791"/>
                        <a:pt x="241024" y="487145"/>
                        <a:pt x="257129" y="509267"/>
                      </a:cubicBezTo>
                      <a:cubicBezTo>
                        <a:pt x="256339" y="509502"/>
                        <a:pt x="255547" y="509506"/>
                        <a:pt x="254753" y="509506"/>
                      </a:cubicBezTo>
                      <a:cubicBezTo>
                        <a:pt x="114057" y="509506"/>
                        <a:pt x="0" y="395449"/>
                        <a:pt x="0" y="254753"/>
                      </a:cubicBezTo>
                      <a:cubicBezTo>
                        <a:pt x="0" y="114057"/>
                        <a:pt x="114057" y="0"/>
                        <a:pt x="254753" y="0"/>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3" name="Oval 157"/>
                <p:cNvSpPr>
                  <a:spLocks noChangeArrowheads="1"/>
                </p:cNvSpPr>
                <p:nvPr/>
              </p:nvSpPr>
              <p:spPr bwMode="auto">
                <a:xfrm>
                  <a:off x="5204532" y="2836247"/>
                  <a:ext cx="180020" cy="18002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endParaRPr lang="zh-CN" altLang="en-US">
                    <a:solidFill>
                      <a:srgbClr val="000000"/>
                    </a:solidFill>
                  </a:endParaRPr>
                </a:p>
              </p:txBody>
            </p:sp>
          </p:grpSp>
        </p:grpSp>
        <p:sp>
          <p:nvSpPr>
            <p:cNvPr id="107" name="TextBox 370"/>
            <p:cNvSpPr txBox="1">
              <a:spLocks noChangeArrowheads="1"/>
            </p:cNvSpPr>
            <p:nvPr/>
          </p:nvSpPr>
          <p:spPr bwMode="auto">
            <a:xfrm>
              <a:off x="3848944" y="2531535"/>
              <a:ext cx="204154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262626"/>
                  </a:solidFill>
                  <a:latin typeface="微软雅黑" pitchFamily="34" charset="-122"/>
                  <a:ea typeface="微软雅黑" pitchFamily="34" charset="-122"/>
                </a:rPr>
                <a:t>点击添加标题</a:t>
              </a:r>
            </a:p>
          </p:txBody>
        </p:sp>
        <p:sp>
          <p:nvSpPr>
            <p:cNvPr id="108" name="TextBox 47"/>
            <p:cNvSpPr txBox="1">
              <a:spLocks noChangeArrowheads="1"/>
            </p:cNvSpPr>
            <p:nvPr/>
          </p:nvSpPr>
          <p:spPr bwMode="auto">
            <a:xfrm>
              <a:off x="3848944" y="2831839"/>
              <a:ext cx="4673458" cy="554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点击输入文本内容</a:t>
              </a:r>
            </a:p>
          </p:txBody>
        </p:sp>
      </p:grpSp>
      <p:grpSp>
        <p:nvGrpSpPr>
          <p:cNvPr id="114" name="组合 113"/>
          <p:cNvGrpSpPr/>
          <p:nvPr/>
        </p:nvGrpSpPr>
        <p:grpSpPr bwMode="auto">
          <a:xfrm>
            <a:off x="2757736" y="2199357"/>
            <a:ext cx="5584825" cy="1309688"/>
            <a:chOff x="2902244" y="2285650"/>
            <a:chExt cx="5585233" cy="1310457"/>
          </a:xfrm>
        </p:grpSpPr>
        <p:cxnSp>
          <p:nvCxnSpPr>
            <p:cNvPr id="115" name="直接连接符 114"/>
            <p:cNvCxnSpPr/>
            <p:nvPr/>
          </p:nvCxnSpPr>
          <p:spPr>
            <a:xfrm>
              <a:off x="2902244" y="2285650"/>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2902244" y="3596107"/>
              <a:ext cx="5585233"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bwMode="auto">
          <a:xfrm>
            <a:off x="2757736" y="3690022"/>
            <a:ext cx="5619750" cy="943995"/>
            <a:chOff x="2902244" y="3776966"/>
            <a:chExt cx="5620158" cy="944127"/>
          </a:xfrm>
        </p:grpSpPr>
        <p:sp>
          <p:nvSpPr>
            <p:cNvPr id="118" name="TextBox 372"/>
            <p:cNvSpPr txBox="1">
              <a:spLocks noChangeArrowheads="1"/>
            </p:cNvSpPr>
            <p:nvPr/>
          </p:nvSpPr>
          <p:spPr bwMode="auto">
            <a:xfrm>
              <a:off x="3848944" y="3866713"/>
              <a:ext cx="204154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a:solidFill>
                    <a:srgbClr val="262626"/>
                  </a:solidFill>
                  <a:latin typeface="微软雅黑" pitchFamily="34" charset="-122"/>
                  <a:ea typeface="微软雅黑" pitchFamily="34" charset="-122"/>
                </a:rPr>
                <a:t>点击添加标题</a:t>
              </a:r>
            </a:p>
          </p:txBody>
        </p:sp>
        <p:sp>
          <p:nvSpPr>
            <p:cNvPr id="119" name="TextBox 47"/>
            <p:cNvSpPr txBox="1">
              <a:spLocks noChangeArrowheads="1"/>
            </p:cNvSpPr>
            <p:nvPr/>
          </p:nvSpPr>
          <p:spPr bwMode="auto">
            <a:xfrm>
              <a:off x="3848944" y="4167017"/>
              <a:ext cx="4673458" cy="554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点击输入文本内容</a:t>
              </a:r>
            </a:p>
          </p:txBody>
        </p:sp>
        <p:grpSp>
          <p:nvGrpSpPr>
            <p:cNvPr id="120" name="组合 6285"/>
            <p:cNvGrpSpPr/>
            <p:nvPr/>
          </p:nvGrpSpPr>
          <p:grpSpPr bwMode="auto">
            <a:xfrm>
              <a:off x="2902244" y="3776966"/>
              <a:ext cx="919291" cy="919291"/>
              <a:chOff x="2902244" y="3776966"/>
              <a:chExt cx="919291" cy="919291"/>
            </a:xfrm>
          </p:grpSpPr>
          <p:sp>
            <p:nvSpPr>
              <p:cNvPr id="121" name="圆角矩形 120"/>
              <p:cNvSpPr/>
              <p:nvPr/>
            </p:nvSpPr>
            <p:spPr>
              <a:xfrm>
                <a:off x="2902244" y="3776966"/>
                <a:ext cx="919291" cy="919291"/>
              </a:xfrm>
              <a:prstGeom prst="roundRect">
                <a:avLst>
                  <a:gd name="adj" fmla="val 5774"/>
                </a:avLst>
              </a:prstGeom>
              <a:gradFill flip="none" rotWithShape="1">
                <a:gsLst>
                  <a:gs pos="100000">
                    <a:srgbClr val="CFCFCF"/>
                  </a:gs>
                  <a:gs pos="5417">
                    <a:schemeClr val="bg1">
                      <a:lumMod val="95000"/>
                    </a:schemeClr>
                  </a:gs>
                  <a:gs pos="62000">
                    <a:srgbClr val="E4E4E4"/>
                  </a:gs>
                </a:gsLst>
                <a:lin ang="5400000" scaled="1"/>
                <a:tileRect/>
              </a:gradFill>
              <a:ln>
                <a:noFill/>
              </a:ln>
              <a:effectLst>
                <a:outerShdw blurRad="50800" sx="99000" sy="99000" algn="ctr" rotWithShape="0">
                  <a:prstClr val="black">
                    <a:alpha val="20000"/>
                  </a:prstClr>
                </a:outerShdw>
              </a:effectLst>
              <a:scene3d>
                <a:camera prst="orthographicFront"/>
                <a:lightRig rig="threePt" dir="t"/>
              </a:scene3d>
              <a:sp3d extrusionH="76200">
                <a:extrusionClr>
                  <a:schemeClr val="bg1">
                    <a:lumMod val="95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22" name="Freeform 164"/>
              <p:cNvSpPr>
                <a:spLocks noEditPoints="1"/>
              </p:cNvSpPr>
              <p:nvPr/>
            </p:nvSpPr>
            <p:spPr bwMode="auto">
              <a:xfrm>
                <a:off x="2997047" y="3920907"/>
                <a:ext cx="729684" cy="631409"/>
              </a:xfrm>
              <a:custGeom>
                <a:avLst/>
                <a:gdLst>
                  <a:gd name="T0" fmla="*/ 654399 w 126"/>
                  <a:gd name="T1" fmla="*/ 307015 h 109"/>
                  <a:gd name="T2" fmla="*/ 579114 w 126"/>
                  <a:gd name="T3" fmla="*/ 98477 h 109"/>
                  <a:gd name="T4" fmla="*/ 474874 w 126"/>
                  <a:gd name="T5" fmla="*/ 46342 h 109"/>
                  <a:gd name="T6" fmla="*/ 393798 w 126"/>
                  <a:gd name="T7" fmla="*/ 214331 h 109"/>
                  <a:gd name="T8" fmla="*/ 393798 w 126"/>
                  <a:gd name="T9" fmla="*/ 231710 h 109"/>
                  <a:gd name="T10" fmla="*/ 382215 w 126"/>
                  <a:gd name="T11" fmla="*/ 0 h 109"/>
                  <a:gd name="T12" fmla="*/ 347469 w 126"/>
                  <a:gd name="T13" fmla="*/ 0 h 109"/>
                  <a:gd name="T14" fmla="*/ 335886 w 126"/>
                  <a:gd name="T15" fmla="*/ 237502 h 109"/>
                  <a:gd name="T16" fmla="*/ 330095 w 126"/>
                  <a:gd name="T17" fmla="*/ 214331 h 109"/>
                  <a:gd name="T18" fmla="*/ 249019 w 126"/>
                  <a:gd name="T19" fmla="*/ 46342 h 109"/>
                  <a:gd name="T20" fmla="*/ 144779 w 126"/>
                  <a:gd name="T21" fmla="*/ 98477 h 109"/>
                  <a:gd name="T22" fmla="*/ 69494 w 126"/>
                  <a:gd name="T23" fmla="*/ 307015 h 109"/>
                  <a:gd name="T24" fmla="*/ 17373 w 126"/>
                  <a:gd name="T25" fmla="*/ 538725 h 109"/>
                  <a:gd name="T26" fmla="*/ 110032 w 126"/>
                  <a:gd name="T27" fmla="*/ 625616 h 109"/>
                  <a:gd name="T28" fmla="*/ 156361 w 126"/>
                  <a:gd name="T29" fmla="*/ 544518 h 109"/>
                  <a:gd name="T30" fmla="*/ 277975 w 126"/>
                  <a:gd name="T31" fmla="*/ 550311 h 109"/>
                  <a:gd name="T32" fmla="*/ 330095 w 126"/>
                  <a:gd name="T33" fmla="*/ 463419 h 109"/>
                  <a:gd name="T34" fmla="*/ 341677 w 126"/>
                  <a:gd name="T35" fmla="*/ 295430 h 109"/>
                  <a:gd name="T36" fmla="*/ 382215 w 126"/>
                  <a:gd name="T37" fmla="*/ 295430 h 109"/>
                  <a:gd name="T38" fmla="*/ 393798 w 126"/>
                  <a:gd name="T39" fmla="*/ 463419 h 109"/>
                  <a:gd name="T40" fmla="*/ 451709 w 126"/>
                  <a:gd name="T41" fmla="*/ 550311 h 109"/>
                  <a:gd name="T42" fmla="*/ 573323 w 126"/>
                  <a:gd name="T43" fmla="*/ 544518 h 109"/>
                  <a:gd name="T44" fmla="*/ 619652 w 126"/>
                  <a:gd name="T45" fmla="*/ 625616 h 109"/>
                  <a:gd name="T46" fmla="*/ 706519 w 126"/>
                  <a:gd name="T47" fmla="*/ 538725 h 109"/>
                  <a:gd name="T48" fmla="*/ 654399 w 126"/>
                  <a:gd name="T49" fmla="*/ 307015 h 109"/>
                  <a:gd name="T50" fmla="*/ 202690 w 126"/>
                  <a:gd name="T51" fmla="*/ 295430 h 109"/>
                  <a:gd name="T52" fmla="*/ 225855 w 126"/>
                  <a:gd name="T53" fmla="*/ 382321 h 109"/>
                  <a:gd name="T54" fmla="*/ 191108 w 126"/>
                  <a:gd name="T55" fmla="*/ 475005 h 109"/>
                  <a:gd name="T56" fmla="*/ 202690 w 126"/>
                  <a:gd name="T57" fmla="*/ 382321 h 109"/>
                  <a:gd name="T58" fmla="*/ 185317 w 126"/>
                  <a:gd name="T59" fmla="*/ 312808 h 109"/>
                  <a:gd name="T60" fmla="*/ 185317 w 126"/>
                  <a:gd name="T61" fmla="*/ 312808 h 109"/>
                  <a:gd name="T62" fmla="*/ 75285 w 126"/>
                  <a:gd name="T63" fmla="*/ 451834 h 109"/>
                  <a:gd name="T64" fmla="*/ 173734 w 126"/>
                  <a:gd name="T65" fmla="*/ 295430 h 109"/>
                  <a:gd name="T66" fmla="*/ 231646 w 126"/>
                  <a:gd name="T67" fmla="*/ 243295 h 109"/>
                  <a:gd name="T68" fmla="*/ 191108 w 126"/>
                  <a:gd name="T69" fmla="*/ 191161 h 109"/>
                  <a:gd name="T70" fmla="*/ 127405 w 126"/>
                  <a:gd name="T71" fmla="*/ 185368 h 109"/>
                  <a:gd name="T72" fmla="*/ 167943 w 126"/>
                  <a:gd name="T73" fmla="*/ 162197 h 109"/>
                  <a:gd name="T74" fmla="*/ 173734 w 126"/>
                  <a:gd name="T75" fmla="*/ 162197 h 109"/>
                  <a:gd name="T76" fmla="*/ 202690 w 126"/>
                  <a:gd name="T77" fmla="*/ 167990 h 109"/>
                  <a:gd name="T78" fmla="*/ 254810 w 126"/>
                  <a:gd name="T79" fmla="*/ 237502 h 109"/>
                  <a:gd name="T80" fmla="*/ 277975 w 126"/>
                  <a:gd name="T81" fmla="*/ 231710 h 109"/>
                  <a:gd name="T82" fmla="*/ 335886 w 126"/>
                  <a:gd name="T83" fmla="*/ 243295 h 109"/>
                  <a:gd name="T84" fmla="*/ 335886 w 126"/>
                  <a:gd name="T85" fmla="*/ 266466 h 109"/>
                  <a:gd name="T86" fmla="*/ 202690 w 126"/>
                  <a:gd name="T87" fmla="*/ 295430 h 109"/>
                  <a:gd name="T88" fmla="*/ 544367 w 126"/>
                  <a:gd name="T89" fmla="*/ 312808 h 109"/>
                  <a:gd name="T90" fmla="*/ 544367 w 126"/>
                  <a:gd name="T91" fmla="*/ 312808 h 109"/>
                  <a:gd name="T92" fmla="*/ 521203 w 126"/>
                  <a:gd name="T93" fmla="*/ 382321 h 109"/>
                  <a:gd name="T94" fmla="*/ 532785 w 126"/>
                  <a:gd name="T95" fmla="*/ 475005 h 109"/>
                  <a:gd name="T96" fmla="*/ 503829 w 126"/>
                  <a:gd name="T97" fmla="*/ 382321 h 109"/>
                  <a:gd name="T98" fmla="*/ 526994 w 126"/>
                  <a:gd name="T99" fmla="*/ 295430 h 109"/>
                  <a:gd name="T100" fmla="*/ 388007 w 126"/>
                  <a:gd name="T101" fmla="*/ 266466 h 109"/>
                  <a:gd name="T102" fmla="*/ 393798 w 126"/>
                  <a:gd name="T103" fmla="*/ 243295 h 109"/>
                  <a:gd name="T104" fmla="*/ 445918 w 126"/>
                  <a:gd name="T105" fmla="*/ 231710 h 109"/>
                  <a:gd name="T106" fmla="*/ 474874 w 126"/>
                  <a:gd name="T107" fmla="*/ 237502 h 109"/>
                  <a:gd name="T108" fmla="*/ 526994 w 126"/>
                  <a:gd name="T109" fmla="*/ 167990 h 109"/>
                  <a:gd name="T110" fmla="*/ 555950 w 126"/>
                  <a:gd name="T111" fmla="*/ 162197 h 109"/>
                  <a:gd name="T112" fmla="*/ 561741 w 126"/>
                  <a:gd name="T113" fmla="*/ 162197 h 109"/>
                  <a:gd name="T114" fmla="*/ 602279 w 126"/>
                  <a:gd name="T115" fmla="*/ 185368 h 109"/>
                  <a:gd name="T116" fmla="*/ 532785 w 126"/>
                  <a:gd name="T117" fmla="*/ 191161 h 109"/>
                  <a:gd name="T118" fmla="*/ 492247 w 126"/>
                  <a:gd name="T119" fmla="*/ 243295 h 109"/>
                  <a:gd name="T120" fmla="*/ 555950 w 126"/>
                  <a:gd name="T121" fmla="*/ 295430 h 109"/>
                  <a:gd name="T122" fmla="*/ 654399 w 126"/>
                  <a:gd name="T123" fmla="*/ 451834 h 109"/>
                  <a:gd name="T124" fmla="*/ 544367 w 126"/>
                  <a:gd name="T125" fmla="*/ 312808 h 1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6" h="109">
                    <a:moveTo>
                      <a:pt x="113" y="53"/>
                    </a:moveTo>
                    <a:cubicBezTo>
                      <a:pt x="110" y="41"/>
                      <a:pt x="108" y="26"/>
                      <a:pt x="100" y="17"/>
                    </a:cubicBezTo>
                    <a:cubicBezTo>
                      <a:pt x="96" y="12"/>
                      <a:pt x="88" y="6"/>
                      <a:pt x="82" y="8"/>
                    </a:cubicBezTo>
                    <a:cubicBezTo>
                      <a:pt x="73" y="12"/>
                      <a:pt x="71" y="26"/>
                      <a:pt x="68" y="37"/>
                    </a:cubicBezTo>
                    <a:cubicBezTo>
                      <a:pt x="68" y="38"/>
                      <a:pt x="68" y="39"/>
                      <a:pt x="68" y="40"/>
                    </a:cubicBezTo>
                    <a:cubicBezTo>
                      <a:pt x="68" y="40"/>
                      <a:pt x="66" y="20"/>
                      <a:pt x="66" y="0"/>
                    </a:cubicBezTo>
                    <a:cubicBezTo>
                      <a:pt x="60" y="0"/>
                      <a:pt x="60" y="0"/>
                      <a:pt x="60" y="0"/>
                    </a:cubicBezTo>
                    <a:cubicBezTo>
                      <a:pt x="60" y="20"/>
                      <a:pt x="58" y="41"/>
                      <a:pt x="58" y="41"/>
                    </a:cubicBezTo>
                    <a:cubicBezTo>
                      <a:pt x="58" y="39"/>
                      <a:pt x="57" y="38"/>
                      <a:pt x="57" y="37"/>
                    </a:cubicBezTo>
                    <a:cubicBezTo>
                      <a:pt x="55" y="26"/>
                      <a:pt x="52" y="12"/>
                      <a:pt x="43" y="8"/>
                    </a:cubicBezTo>
                    <a:cubicBezTo>
                      <a:pt x="37" y="6"/>
                      <a:pt x="30" y="12"/>
                      <a:pt x="25" y="17"/>
                    </a:cubicBezTo>
                    <a:cubicBezTo>
                      <a:pt x="17" y="26"/>
                      <a:pt x="16" y="41"/>
                      <a:pt x="12" y="53"/>
                    </a:cubicBezTo>
                    <a:cubicBezTo>
                      <a:pt x="8" y="66"/>
                      <a:pt x="0" y="80"/>
                      <a:pt x="3" y="93"/>
                    </a:cubicBezTo>
                    <a:cubicBezTo>
                      <a:pt x="6" y="101"/>
                      <a:pt x="13" y="109"/>
                      <a:pt x="19" y="108"/>
                    </a:cubicBezTo>
                    <a:cubicBezTo>
                      <a:pt x="23" y="107"/>
                      <a:pt x="23" y="97"/>
                      <a:pt x="27" y="94"/>
                    </a:cubicBezTo>
                    <a:cubicBezTo>
                      <a:pt x="33" y="90"/>
                      <a:pt x="41" y="99"/>
                      <a:pt x="48" y="95"/>
                    </a:cubicBezTo>
                    <a:cubicBezTo>
                      <a:pt x="52" y="92"/>
                      <a:pt x="55" y="86"/>
                      <a:pt x="57" y="80"/>
                    </a:cubicBezTo>
                    <a:cubicBezTo>
                      <a:pt x="60" y="71"/>
                      <a:pt x="60" y="61"/>
                      <a:pt x="59" y="51"/>
                    </a:cubicBezTo>
                    <a:cubicBezTo>
                      <a:pt x="61" y="53"/>
                      <a:pt x="64" y="53"/>
                      <a:pt x="66" y="51"/>
                    </a:cubicBezTo>
                    <a:cubicBezTo>
                      <a:pt x="65" y="61"/>
                      <a:pt x="66" y="71"/>
                      <a:pt x="68" y="80"/>
                    </a:cubicBezTo>
                    <a:cubicBezTo>
                      <a:pt x="70" y="86"/>
                      <a:pt x="73" y="92"/>
                      <a:pt x="78" y="95"/>
                    </a:cubicBezTo>
                    <a:cubicBezTo>
                      <a:pt x="84" y="99"/>
                      <a:pt x="93" y="90"/>
                      <a:pt x="99" y="94"/>
                    </a:cubicBezTo>
                    <a:cubicBezTo>
                      <a:pt x="103" y="97"/>
                      <a:pt x="102" y="107"/>
                      <a:pt x="107" y="108"/>
                    </a:cubicBezTo>
                    <a:cubicBezTo>
                      <a:pt x="113" y="109"/>
                      <a:pt x="120" y="101"/>
                      <a:pt x="122" y="93"/>
                    </a:cubicBezTo>
                    <a:cubicBezTo>
                      <a:pt x="126" y="80"/>
                      <a:pt x="117" y="66"/>
                      <a:pt x="113" y="53"/>
                    </a:cubicBezTo>
                    <a:close/>
                    <a:moveTo>
                      <a:pt x="35" y="51"/>
                    </a:moveTo>
                    <a:cubicBezTo>
                      <a:pt x="38" y="56"/>
                      <a:pt x="39" y="61"/>
                      <a:pt x="39" y="66"/>
                    </a:cubicBezTo>
                    <a:cubicBezTo>
                      <a:pt x="39" y="72"/>
                      <a:pt x="37" y="77"/>
                      <a:pt x="33" y="82"/>
                    </a:cubicBezTo>
                    <a:cubicBezTo>
                      <a:pt x="33" y="82"/>
                      <a:pt x="36" y="71"/>
                      <a:pt x="35" y="66"/>
                    </a:cubicBezTo>
                    <a:cubicBezTo>
                      <a:pt x="35" y="62"/>
                      <a:pt x="34" y="58"/>
                      <a:pt x="32" y="54"/>
                    </a:cubicBezTo>
                    <a:cubicBezTo>
                      <a:pt x="32" y="54"/>
                      <a:pt x="32" y="54"/>
                      <a:pt x="32" y="54"/>
                    </a:cubicBezTo>
                    <a:cubicBezTo>
                      <a:pt x="28" y="61"/>
                      <a:pt x="13" y="78"/>
                      <a:pt x="13" y="78"/>
                    </a:cubicBezTo>
                    <a:cubicBezTo>
                      <a:pt x="13" y="78"/>
                      <a:pt x="23" y="59"/>
                      <a:pt x="30" y="51"/>
                    </a:cubicBezTo>
                    <a:cubicBezTo>
                      <a:pt x="33" y="47"/>
                      <a:pt x="36" y="44"/>
                      <a:pt x="40" y="42"/>
                    </a:cubicBezTo>
                    <a:cubicBezTo>
                      <a:pt x="38" y="37"/>
                      <a:pt x="36" y="35"/>
                      <a:pt x="33" y="33"/>
                    </a:cubicBezTo>
                    <a:cubicBezTo>
                      <a:pt x="30" y="31"/>
                      <a:pt x="22" y="32"/>
                      <a:pt x="22" y="32"/>
                    </a:cubicBezTo>
                    <a:cubicBezTo>
                      <a:pt x="22" y="32"/>
                      <a:pt x="26" y="28"/>
                      <a:pt x="29" y="28"/>
                    </a:cubicBezTo>
                    <a:cubicBezTo>
                      <a:pt x="29" y="28"/>
                      <a:pt x="30" y="28"/>
                      <a:pt x="30" y="28"/>
                    </a:cubicBezTo>
                    <a:cubicBezTo>
                      <a:pt x="32" y="28"/>
                      <a:pt x="33" y="28"/>
                      <a:pt x="35" y="29"/>
                    </a:cubicBezTo>
                    <a:cubicBezTo>
                      <a:pt x="38" y="31"/>
                      <a:pt x="41" y="34"/>
                      <a:pt x="44" y="41"/>
                    </a:cubicBezTo>
                    <a:cubicBezTo>
                      <a:pt x="45" y="40"/>
                      <a:pt x="47" y="40"/>
                      <a:pt x="48" y="40"/>
                    </a:cubicBezTo>
                    <a:cubicBezTo>
                      <a:pt x="51" y="40"/>
                      <a:pt x="55" y="40"/>
                      <a:pt x="58" y="42"/>
                    </a:cubicBezTo>
                    <a:cubicBezTo>
                      <a:pt x="58" y="46"/>
                      <a:pt x="58" y="46"/>
                      <a:pt x="58" y="46"/>
                    </a:cubicBezTo>
                    <a:cubicBezTo>
                      <a:pt x="48" y="43"/>
                      <a:pt x="41" y="46"/>
                      <a:pt x="35" y="51"/>
                    </a:cubicBezTo>
                    <a:close/>
                    <a:moveTo>
                      <a:pt x="94" y="54"/>
                    </a:moveTo>
                    <a:cubicBezTo>
                      <a:pt x="94" y="54"/>
                      <a:pt x="94" y="54"/>
                      <a:pt x="94" y="54"/>
                    </a:cubicBezTo>
                    <a:cubicBezTo>
                      <a:pt x="91" y="58"/>
                      <a:pt x="91" y="62"/>
                      <a:pt x="90" y="66"/>
                    </a:cubicBezTo>
                    <a:cubicBezTo>
                      <a:pt x="90" y="71"/>
                      <a:pt x="92" y="82"/>
                      <a:pt x="92" y="82"/>
                    </a:cubicBezTo>
                    <a:cubicBezTo>
                      <a:pt x="89" y="77"/>
                      <a:pt x="87" y="72"/>
                      <a:pt x="87" y="66"/>
                    </a:cubicBezTo>
                    <a:cubicBezTo>
                      <a:pt x="87" y="61"/>
                      <a:pt x="88" y="56"/>
                      <a:pt x="91" y="51"/>
                    </a:cubicBezTo>
                    <a:cubicBezTo>
                      <a:pt x="85" y="46"/>
                      <a:pt x="77" y="43"/>
                      <a:pt x="67" y="46"/>
                    </a:cubicBezTo>
                    <a:cubicBezTo>
                      <a:pt x="68" y="42"/>
                      <a:pt x="68" y="42"/>
                      <a:pt x="68" y="42"/>
                    </a:cubicBezTo>
                    <a:cubicBezTo>
                      <a:pt x="71" y="40"/>
                      <a:pt x="75" y="40"/>
                      <a:pt x="77" y="40"/>
                    </a:cubicBezTo>
                    <a:cubicBezTo>
                      <a:pt x="79" y="40"/>
                      <a:pt x="80" y="40"/>
                      <a:pt x="82" y="41"/>
                    </a:cubicBezTo>
                    <a:cubicBezTo>
                      <a:pt x="84" y="34"/>
                      <a:pt x="87" y="31"/>
                      <a:pt x="91" y="29"/>
                    </a:cubicBezTo>
                    <a:cubicBezTo>
                      <a:pt x="93" y="28"/>
                      <a:pt x="94" y="28"/>
                      <a:pt x="96" y="28"/>
                    </a:cubicBezTo>
                    <a:cubicBezTo>
                      <a:pt x="96" y="28"/>
                      <a:pt x="97" y="28"/>
                      <a:pt x="97" y="28"/>
                    </a:cubicBezTo>
                    <a:cubicBezTo>
                      <a:pt x="99" y="28"/>
                      <a:pt x="104" y="32"/>
                      <a:pt x="104" y="32"/>
                    </a:cubicBezTo>
                    <a:cubicBezTo>
                      <a:pt x="104" y="32"/>
                      <a:pt x="96" y="31"/>
                      <a:pt x="92" y="33"/>
                    </a:cubicBezTo>
                    <a:cubicBezTo>
                      <a:pt x="89" y="35"/>
                      <a:pt x="87" y="37"/>
                      <a:pt x="85" y="42"/>
                    </a:cubicBezTo>
                    <a:cubicBezTo>
                      <a:pt x="90" y="44"/>
                      <a:pt x="93" y="47"/>
                      <a:pt x="96" y="51"/>
                    </a:cubicBezTo>
                    <a:cubicBezTo>
                      <a:pt x="103" y="59"/>
                      <a:pt x="113" y="78"/>
                      <a:pt x="113" y="78"/>
                    </a:cubicBezTo>
                    <a:cubicBezTo>
                      <a:pt x="113" y="78"/>
                      <a:pt x="98" y="61"/>
                      <a:pt x="94" y="54"/>
                    </a:cubicBezTo>
                    <a:close/>
                  </a:path>
                </a:pathLst>
              </a:custGeom>
              <a:solidFill>
                <a:srgbClr val="009B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par>
                                <p:cTn id="12" presetID="2" presetClass="entr" presetSubtype="2" fill="hold" nodeType="withEffect">
                                  <p:stCondLst>
                                    <p:cond delay="0"/>
                                  </p:stCondLst>
                                  <p:childTnLst>
                                    <p:set>
                                      <p:cBhvr>
                                        <p:cTn id="13" dur="1" fill="hold">
                                          <p:stCondLst>
                                            <p:cond delay="0"/>
                                          </p:stCondLst>
                                        </p:cTn>
                                        <p:tgtEl>
                                          <p:spTgt spid="97"/>
                                        </p:tgtEl>
                                        <p:attrNameLst>
                                          <p:attrName>style.visibility</p:attrName>
                                        </p:attrNameLst>
                                      </p:cBhvr>
                                      <p:to>
                                        <p:strVal val="visible"/>
                                      </p:to>
                                    </p:set>
                                    <p:anim calcmode="lin" valueType="num">
                                      <p:cBhvr additive="base">
                                        <p:cTn id="14" dur="500" fill="hold"/>
                                        <p:tgtEl>
                                          <p:spTgt spid="97"/>
                                        </p:tgtEl>
                                        <p:attrNameLst>
                                          <p:attrName>ppt_x</p:attrName>
                                        </p:attrNameLst>
                                      </p:cBhvr>
                                      <p:tavLst>
                                        <p:tav tm="0">
                                          <p:val>
                                            <p:strVal val="1+#ppt_w/2"/>
                                          </p:val>
                                        </p:tav>
                                        <p:tav tm="100000">
                                          <p:val>
                                            <p:strVal val="#ppt_x"/>
                                          </p:val>
                                        </p:tav>
                                      </p:tavLst>
                                    </p:anim>
                                    <p:anim calcmode="lin" valueType="num">
                                      <p:cBhvr additive="base">
                                        <p:cTn id="15" dur="500" fill="hold"/>
                                        <p:tgtEl>
                                          <p:spTgt spid="97"/>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5"/>
                                        </p:tgtEl>
                                        <p:attrNameLst>
                                          <p:attrName>style.visibility</p:attrName>
                                        </p:attrNameLst>
                                      </p:cBhvr>
                                      <p:to>
                                        <p:strVal val="visible"/>
                                      </p:to>
                                    </p:set>
                                    <p:anim calcmode="lin" valueType="num">
                                      <p:cBhvr additive="base">
                                        <p:cTn id="18" dur="500" fill="hold"/>
                                        <p:tgtEl>
                                          <p:spTgt spid="105"/>
                                        </p:tgtEl>
                                        <p:attrNameLst>
                                          <p:attrName>ppt_x</p:attrName>
                                        </p:attrNameLst>
                                      </p:cBhvr>
                                      <p:tavLst>
                                        <p:tav tm="0">
                                          <p:val>
                                            <p:strVal val="1+#ppt_w/2"/>
                                          </p:val>
                                        </p:tav>
                                        <p:tav tm="100000">
                                          <p:val>
                                            <p:strVal val="#ppt_x"/>
                                          </p:val>
                                        </p:tav>
                                      </p:tavLst>
                                    </p:anim>
                                    <p:anim calcmode="lin" valueType="num">
                                      <p:cBhvr additive="base">
                                        <p:cTn id="19" dur="500" fill="hold"/>
                                        <p:tgtEl>
                                          <p:spTgt spid="10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17"/>
                                        </p:tgtEl>
                                        <p:attrNameLst>
                                          <p:attrName>style.visibility</p:attrName>
                                        </p:attrNameLst>
                                      </p:cBhvr>
                                      <p:to>
                                        <p:strVal val="visible"/>
                                      </p:to>
                                    </p:set>
                                    <p:anim calcmode="lin" valueType="num">
                                      <p:cBhvr additive="base">
                                        <p:cTn id="22" dur="500" fill="hold"/>
                                        <p:tgtEl>
                                          <p:spTgt spid="117"/>
                                        </p:tgtEl>
                                        <p:attrNameLst>
                                          <p:attrName>ppt_x</p:attrName>
                                        </p:attrNameLst>
                                      </p:cBhvr>
                                      <p:tavLst>
                                        <p:tav tm="0">
                                          <p:val>
                                            <p:strVal val="1+#ppt_w/2"/>
                                          </p:val>
                                        </p:tav>
                                        <p:tav tm="100000">
                                          <p:val>
                                            <p:strVal val="#ppt_x"/>
                                          </p:val>
                                        </p:tav>
                                      </p:tavLst>
                                    </p:anim>
                                    <p:anim calcmode="lin" valueType="num">
                                      <p:cBhvr additive="base">
                                        <p:cTn id="23" dur="500" fill="hold"/>
                                        <p:tgtEl>
                                          <p:spTgt spid="117"/>
                                        </p:tgtEl>
                                        <p:attrNameLst>
                                          <p:attrName>ppt_y</p:attrName>
                                        </p:attrNameLst>
                                      </p:cBhvr>
                                      <p:tavLst>
                                        <p:tav tm="0">
                                          <p:val>
                                            <p:strVal val="#ppt_y"/>
                                          </p:val>
                                        </p:tav>
                                        <p:tav tm="100000">
                                          <p:val>
                                            <p:strVal val="#ppt_y"/>
                                          </p:val>
                                        </p:tav>
                                      </p:tavLst>
                                    </p:anim>
                                  </p:childTnLst>
                                </p:cTn>
                              </p:par>
                              <p:par>
                                <p:cTn id="24" presetID="22" presetClass="entr" presetSubtype="8" fill="hold" nodeType="with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wipe(left)">
                                      <p:cBhvr>
                                        <p:cTn id="2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66" name="矩形 65"/>
          <p:cNvSpPr/>
          <p:nvPr/>
        </p:nvSpPr>
        <p:spPr>
          <a:xfrm>
            <a:off x="-27708" y="3491781"/>
            <a:ext cx="4599706" cy="778571"/>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29"/>
          <p:cNvSpPr>
            <a:spLocks noEditPoints="1"/>
          </p:cNvSpPr>
          <p:nvPr/>
        </p:nvSpPr>
        <p:spPr bwMode="auto">
          <a:xfrm>
            <a:off x="4944258" y="1253405"/>
            <a:ext cx="2824163" cy="2817813"/>
          </a:xfrm>
          <a:custGeom>
            <a:avLst/>
            <a:gdLst>
              <a:gd name="T0" fmla="*/ 198 w 396"/>
              <a:gd name="T1" fmla="*/ 395 h 395"/>
              <a:gd name="T2" fmla="*/ 0 w 396"/>
              <a:gd name="T3" fmla="*/ 198 h 395"/>
              <a:gd name="T4" fmla="*/ 198 w 396"/>
              <a:gd name="T5" fmla="*/ 0 h 395"/>
              <a:gd name="T6" fmla="*/ 396 w 396"/>
              <a:gd name="T7" fmla="*/ 198 h 395"/>
              <a:gd name="T8" fmla="*/ 198 w 396"/>
              <a:gd name="T9" fmla="*/ 395 h 395"/>
              <a:gd name="T10" fmla="*/ 198 w 396"/>
              <a:gd name="T11" fmla="*/ 1 h 395"/>
              <a:gd name="T12" fmla="*/ 2 w 396"/>
              <a:gd name="T13" fmla="*/ 198 h 395"/>
              <a:gd name="T14" fmla="*/ 198 w 396"/>
              <a:gd name="T15" fmla="*/ 394 h 395"/>
              <a:gd name="T16" fmla="*/ 394 w 396"/>
              <a:gd name="T17" fmla="*/ 198 h 395"/>
              <a:gd name="T18" fmla="*/ 198 w 396"/>
              <a:gd name="T19" fmla="*/ 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5">
                <a:moveTo>
                  <a:pt x="198" y="395"/>
                </a:moveTo>
                <a:cubicBezTo>
                  <a:pt x="89" y="395"/>
                  <a:pt x="0" y="307"/>
                  <a:pt x="0" y="198"/>
                </a:cubicBezTo>
                <a:cubicBezTo>
                  <a:pt x="0" y="89"/>
                  <a:pt x="89" y="0"/>
                  <a:pt x="198" y="0"/>
                </a:cubicBezTo>
                <a:cubicBezTo>
                  <a:pt x="307" y="0"/>
                  <a:pt x="396" y="89"/>
                  <a:pt x="396" y="198"/>
                </a:cubicBezTo>
                <a:cubicBezTo>
                  <a:pt x="396" y="307"/>
                  <a:pt x="307" y="395"/>
                  <a:pt x="198" y="395"/>
                </a:cubicBezTo>
                <a:close/>
                <a:moveTo>
                  <a:pt x="198" y="1"/>
                </a:moveTo>
                <a:cubicBezTo>
                  <a:pt x="90" y="1"/>
                  <a:pt x="2" y="89"/>
                  <a:pt x="2" y="198"/>
                </a:cubicBezTo>
                <a:cubicBezTo>
                  <a:pt x="2" y="306"/>
                  <a:pt x="90" y="394"/>
                  <a:pt x="198" y="394"/>
                </a:cubicBezTo>
                <a:cubicBezTo>
                  <a:pt x="306" y="394"/>
                  <a:pt x="394" y="306"/>
                  <a:pt x="394" y="198"/>
                </a:cubicBezTo>
                <a:cubicBezTo>
                  <a:pt x="394" y="89"/>
                  <a:pt x="306" y="1"/>
                  <a:pt x="198" y="1"/>
                </a:cubicBezTo>
                <a:close/>
              </a:path>
            </a:pathLst>
          </a:custGeom>
          <a:solidFill>
            <a:srgbClr val="7A7C7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矩形 68"/>
          <p:cNvSpPr/>
          <p:nvPr/>
        </p:nvSpPr>
        <p:spPr>
          <a:xfrm>
            <a:off x="5679484" y="2376064"/>
            <a:ext cx="1499354" cy="461665"/>
          </a:xfrm>
          <a:prstGeom prst="rect">
            <a:avLst/>
          </a:prstGeom>
        </p:spPr>
        <p:txBody>
          <a:bodyPr wrap="square">
            <a:spAutoFit/>
          </a:bodyPr>
          <a:lstStyle/>
          <a:p>
            <a:pPr algn="just">
              <a:lnSpc>
                <a:spcPct val="150000"/>
              </a:lnSpc>
              <a:buClr>
                <a:srgbClr val="0070C0"/>
              </a:buClr>
            </a:pPr>
            <a:r>
              <a:rPr lang="zh-CN" altLang="en-US" sz="1600" dirty="0">
                <a:latin typeface="微软雅黑" pitchFamily="34" charset="-122"/>
                <a:ea typeface="微软雅黑" pitchFamily="34" charset="-122"/>
              </a:rPr>
              <a:t>点击添加标题</a:t>
            </a:r>
            <a:endParaRPr lang="en-US" altLang="zh-CN" sz="1600" dirty="0">
              <a:latin typeface="微软雅黑" pitchFamily="34" charset="-122"/>
              <a:ea typeface="微软雅黑" pitchFamily="34" charset="-122"/>
            </a:endParaRPr>
          </a:p>
        </p:txBody>
      </p:sp>
      <p:grpSp>
        <p:nvGrpSpPr>
          <p:cNvPr id="70" name="组合 69"/>
          <p:cNvGrpSpPr/>
          <p:nvPr/>
        </p:nvGrpSpPr>
        <p:grpSpPr>
          <a:xfrm>
            <a:off x="4010486" y="1513010"/>
            <a:ext cx="1454472" cy="667495"/>
            <a:chOff x="611560" y="1275606"/>
            <a:chExt cx="1454472" cy="667495"/>
          </a:xfrm>
        </p:grpSpPr>
        <p:sp>
          <p:nvSpPr>
            <p:cNvPr id="71" name="Freeform 342"/>
            <p:cNvSpPr/>
            <p:nvPr/>
          </p:nvSpPr>
          <p:spPr bwMode="auto">
            <a:xfrm>
              <a:off x="989707" y="1371601"/>
              <a:ext cx="1076325" cy="571500"/>
            </a:xfrm>
            <a:custGeom>
              <a:avLst/>
              <a:gdLst>
                <a:gd name="T0" fmla="*/ 674 w 678"/>
                <a:gd name="T1" fmla="*/ 360 h 360"/>
                <a:gd name="T2" fmla="*/ 134 w 678"/>
                <a:gd name="T3" fmla="*/ 9 h 360"/>
                <a:gd name="T4" fmla="*/ 0 w 678"/>
                <a:gd name="T5" fmla="*/ 9 h 360"/>
                <a:gd name="T6" fmla="*/ 0 w 678"/>
                <a:gd name="T7" fmla="*/ 0 h 360"/>
                <a:gd name="T8" fmla="*/ 139 w 678"/>
                <a:gd name="T9" fmla="*/ 0 h 360"/>
                <a:gd name="T10" fmla="*/ 139 w 678"/>
                <a:gd name="T11" fmla="*/ 0 h 360"/>
                <a:gd name="T12" fmla="*/ 678 w 678"/>
                <a:gd name="T13" fmla="*/ 351 h 360"/>
                <a:gd name="T14" fmla="*/ 674 w 678"/>
                <a:gd name="T15" fmla="*/ 36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360">
                  <a:moveTo>
                    <a:pt x="674" y="360"/>
                  </a:moveTo>
                  <a:lnTo>
                    <a:pt x="134" y="9"/>
                  </a:lnTo>
                  <a:lnTo>
                    <a:pt x="0" y="9"/>
                  </a:lnTo>
                  <a:lnTo>
                    <a:pt x="0" y="0"/>
                  </a:lnTo>
                  <a:lnTo>
                    <a:pt x="139" y="0"/>
                  </a:lnTo>
                  <a:lnTo>
                    <a:pt x="139" y="0"/>
                  </a:lnTo>
                  <a:lnTo>
                    <a:pt x="678" y="351"/>
                  </a:lnTo>
                  <a:lnTo>
                    <a:pt x="674" y="360"/>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72" name="矩形 71"/>
            <p:cNvSpPr/>
            <p:nvPr/>
          </p:nvSpPr>
          <p:spPr>
            <a:xfrm>
              <a:off x="611560" y="1275606"/>
              <a:ext cx="792088" cy="499624"/>
            </a:xfrm>
            <a:prstGeom prst="rect">
              <a:avLst/>
            </a:prstGeom>
          </p:spPr>
          <p:txBody>
            <a:bodyPr wrap="square">
              <a:spAutoFit/>
            </a:bodyPr>
            <a:lstStyle/>
            <a:p>
              <a:pPr algn="just">
                <a:lnSpc>
                  <a:spcPct val="150000"/>
                </a:lnSpc>
                <a:buClr>
                  <a:srgbClr val="0070C0"/>
                </a:buClr>
              </a:pPr>
              <a:r>
                <a:rPr lang="en-US" altLang="zh-CN" sz="2000" dirty="0">
                  <a:solidFill>
                    <a:schemeClr val="accent5">
                      <a:lumMod val="75000"/>
                    </a:schemeClr>
                  </a:solidFill>
                  <a:latin typeface="微软雅黑" pitchFamily="34" charset="-122"/>
                  <a:ea typeface="微软雅黑" pitchFamily="34" charset="-122"/>
                </a:rPr>
                <a:t>57%</a:t>
              </a:r>
            </a:p>
          </p:txBody>
        </p:sp>
      </p:grpSp>
      <p:grpSp>
        <p:nvGrpSpPr>
          <p:cNvPr id="73" name="组合 72"/>
          <p:cNvGrpSpPr/>
          <p:nvPr/>
        </p:nvGrpSpPr>
        <p:grpSpPr>
          <a:xfrm>
            <a:off x="6833383" y="1277936"/>
            <a:ext cx="1430908" cy="488231"/>
            <a:chOff x="3434457" y="1040532"/>
            <a:chExt cx="1430908" cy="488231"/>
          </a:xfrm>
        </p:grpSpPr>
        <p:sp>
          <p:nvSpPr>
            <p:cNvPr id="74" name="Freeform 340"/>
            <p:cNvSpPr/>
            <p:nvPr/>
          </p:nvSpPr>
          <p:spPr bwMode="auto">
            <a:xfrm>
              <a:off x="3434457" y="1087438"/>
              <a:ext cx="1235075" cy="441325"/>
            </a:xfrm>
            <a:custGeom>
              <a:avLst/>
              <a:gdLst>
                <a:gd name="T0" fmla="*/ 0 w 778"/>
                <a:gd name="T1" fmla="*/ 278 h 278"/>
                <a:gd name="T2" fmla="*/ 0 w 778"/>
                <a:gd name="T3" fmla="*/ 269 h 278"/>
                <a:gd name="T4" fmla="*/ 584 w 778"/>
                <a:gd name="T5" fmla="*/ 0 h 278"/>
                <a:gd name="T6" fmla="*/ 778 w 778"/>
                <a:gd name="T7" fmla="*/ 0 h 278"/>
                <a:gd name="T8" fmla="*/ 778 w 778"/>
                <a:gd name="T9" fmla="*/ 13 h 278"/>
                <a:gd name="T10" fmla="*/ 584 w 778"/>
                <a:gd name="T11" fmla="*/ 13 h 278"/>
                <a:gd name="T12" fmla="*/ 0 w 778"/>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778" h="278">
                  <a:moveTo>
                    <a:pt x="0" y="278"/>
                  </a:moveTo>
                  <a:lnTo>
                    <a:pt x="0" y="269"/>
                  </a:lnTo>
                  <a:lnTo>
                    <a:pt x="584" y="0"/>
                  </a:lnTo>
                  <a:lnTo>
                    <a:pt x="778" y="0"/>
                  </a:lnTo>
                  <a:lnTo>
                    <a:pt x="778" y="13"/>
                  </a:lnTo>
                  <a:lnTo>
                    <a:pt x="584" y="13"/>
                  </a:lnTo>
                  <a:lnTo>
                    <a:pt x="0" y="278"/>
                  </a:lnTo>
                  <a:close/>
                </a:path>
              </a:pathLst>
            </a:custGeom>
            <a:solidFill>
              <a:srgbClr val="7A7C7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矩形 74"/>
            <p:cNvSpPr/>
            <p:nvPr/>
          </p:nvSpPr>
          <p:spPr>
            <a:xfrm>
              <a:off x="4260418" y="1040532"/>
              <a:ext cx="604947" cy="418191"/>
            </a:xfrm>
            <a:prstGeom prst="rect">
              <a:avLst/>
            </a:prstGeom>
          </p:spPr>
          <p:txBody>
            <a:bodyPr wrap="square">
              <a:spAutoFit/>
            </a:bodyPr>
            <a:lstStyle/>
            <a:p>
              <a:pPr algn="just">
                <a:lnSpc>
                  <a:spcPct val="150000"/>
                </a:lnSpc>
                <a:buClr>
                  <a:srgbClr val="0070C0"/>
                </a:buClr>
              </a:pPr>
              <a:r>
                <a:rPr lang="en-US" altLang="zh-CN" sz="1600" dirty="0">
                  <a:latin typeface="微软雅黑" pitchFamily="34" charset="-122"/>
                  <a:ea typeface="微软雅黑" pitchFamily="34" charset="-122"/>
                </a:rPr>
                <a:t>19%</a:t>
              </a:r>
            </a:p>
          </p:txBody>
        </p:sp>
      </p:grpSp>
      <p:grpSp>
        <p:nvGrpSpPr>
          <p:cNvPr id="76" name="组合 75"/>
          <p:cNvGrpSpPr/>
          <p:nvPr/>
        </p:nvGrpSpPr>
        <p:grpSpPr>
          <a:xfrm>
            <a:off x="7219146" y="3107605"/>
            <a:ext cx="1241286" cy="911828"/>
            <a:chOff x="3820220" y="2870201"/>
            <a:chExt cx="1241286" cy="911828"/>
          </a:xfrm>
        </p:grpSpPr>
        <p:sp>
          <p:nvSpPr>
            <p:cNvPr id="77" name="Freeform 341"/>
            <p:cNvSpPr/>
            <p:nvPr/>
          </p:nvSpPr>
          <p:spPr bwMode="auto">
            <a:xfrm>
              <a:off x="3820220" y="2870201"/>
              <a:ext cx="1112838" cy="569913"/>
            </a:xfrm>
            <a:custGeom>
              <a:avLst/>
              <a:gdLst>
                <a:gd name="T0" fmla="*/ 701 w 701"/>
                <a:gd name="T1" fmla="*/ 359 h 359"/>
                <a:gd name="T2" fmla="*/ 539 w 701"/>
                <a:gd name="T3" fmla="*/ 359 h 359"/>
                <a:gd name="T4" fmla="*/ 539 w 701"/>
                <a:gd name="T5" fmla="*/ 359 h 359"/>
                <a:gd name="T6" fmla="*/ 0 w 701"/>
                <a:gd name="T7" fmla="*/ 9 h 359"/>
                <a:gd name="T8" fmla="*/ 5 w 701"/>
                <a:gd name="T9" fmla="*/ 0 h 359"/>
                <a:gd name="T10" fmla="*/ 544 w 701"/>
                <a:gd name="T11" fmla="*/ 350 h 359"/>
                <a:gd name="T12" fmla="*/ 701 w 701"/>
                <a:gd name="T13" fmla="*/ 350 h 359"/>
                <a:gd name="T14" fmla="*/ 701 w 701"/>
                <a:gd name="T15" fmla="*/ 359 h 3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1" h="359">
                  <a:moveTo>
                    <a:pt x="701" y="359"/>
                  </a:moveTo>
                  <a:lnTo>
                    <a:pt x="539" y="359"/>
                  </a:lnTo>
                  <a:lnTo>
                    <a:pt x="539" y="359"/>
                  </a:lnTo>
                  <a:lnTo>
                    <a:pt x="0" y="9"/>
                  </a:lnTo>
                  <a:lnTo>
                    <a:pt x="5" y="0"/>
                  </a:lnTo>
                  <a:lnTo>
                    <a:pt x="544" y="350"/>
                  </a:lnTo>
                  <a:lnTo>
                    <a:pt x="701" y="350"/>
                  </a:lnTo>
                  <a:lnTo>
                    <a:pt x="701" y="359"/>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78" name="矩形 77"/>
            <p:cNvSpPr/>
            <p:nvPr/>
          </p:nvSpPr>
          <p:spPr>
            <a:xfrm>
              <a:off x="4456559" y="3363838"/>
              <a:ext cx="604947" cy="418191"/>
            </a:xfrm>
            <a:prstGeom prst="rect">
              <a:avLst/>
            </a:prstGeom>
          </p:spPr>
          <p:txBody>
            <a:bodyPr wrap="square">
              <a:spAutoFit/>
            </a:bodyPr>
            <a:lstStyle/>
            <a:p>
              <a:pPr algn="just">
                <a:lnSpc>
                  <a:spcPct val="150000"/>
                </a:lnSpc>
                <a:buClr>
                  <a:srgbClr val="0070C0"/>
                </a:buClr>
              </a:pPr>
              <a:r>
                <a:rPr lang="en-US" altLang="zh-CN" sz="1600" dirty="0">
                  <a:latin typeface="微软雅黑" pitchFamily="34" charset="-122"/>
                  <a:ea typeface="微软雅黑" pitchFamily="34" charset="-122"/>
                </a:rPr>
                <a:t>24%</a:t>
              </a:r>
            </a:p>
          </p:txBody>
        </p:sp>
      </p:grpSp>
      <p:grpSp>
        <p:nvGrpSpPr>
          <p:cNvPr id="79" name="组合 78"/>
          <p:cNvGrpSpPr/>
          <p:nvPr/>
        </p:nvGrpSpPr>
        <p:grpSpPr>
          <a:xfrm>
            <a:off x="5201433" y="1502642"/>
            <a:ext cx="2266950" cy="2325688"/>
            <a:chOff x="1802507" y="1265238"/>
            <a:chExt cx="2266950" cy="2325688"/>
          </a:xfrm>
        </p:grpSpPr>
        <p:sp>
          <p:nvSpPr>
            <p:cNvPr id="80" name="Freeform 327"/>
            <p:cNvSpPr/>
            <p:nvPr/>
          </p:nvSpPr>
          <p:spPr bwMode="auto">
            <a:xfrm>
              <a:off x="2921695" y="1322388"/>
              <a:ext cx="933450" cy="555625"/>
            </a:xfrm>
            <a:custGeom>
              <a:avLst/>
              <a:gdLst>
                <a:gd name="T0" fmla="*/ 6 w 131"/>
                <a:gd name="T1" fmla="*/ 25 h 78"/>
                <a:gd name="T2" fmla="*/ 110 w 131"/>
                <a:gd name="T3" fmla="*/ 78 h 78"/>
                <a:gd name="T4" fmla="*/ 131 w 131"/>
                <a:gd name="T5" fmla="*/ 63 h 78"/>
                <a:gd name="T6" fmla="*/ 6 w 131"/>
                <a:gd name="T7" fmla="*/ 0 h 78"/>
                <a:gd name="T8" fmla="*/ 0 w 131"/>
                <a:gd name="T9" fmla="*/ 0 h 78"/>
                <a:gd name="T10" fmla="*/ 1 w 131"/>
                <a:gd name="T11" fmla="*/ 25 h 78"/>
                <a:gd name="T12" fmla="*/ 6 w 131"/>
                <a:gd name="T13" fmla="*/ 25 h 78"/>
              </a:gdLst>
              <a:ahLst/>
              <a:cxnLst>
                <a:cxn ang="0">
                  <a:pos x="T0" y="T1"/>
                </a:cxn>
                <a:cxn ang="0">
                  <a:pos x="T2" y="T3"/>
                </a:cxn>
                <a:cxn ang="0">
                  <a:pos x="T4" y="T5"/>
                </a:cxn>
                <a:cxn ang="0">
                  <a:pos x="T6" y="T7"/>
                </a:cxn>
                <a:cxn ang="0">
                  <a:pos x="T8" y="T9"/>
                </a:cxn>
                <a:cxn ang="0">
                  <a:pos x="T10" y="T11"/>
                </a:cxn>
                <a:cxn ang="0">
                  <a:pos x="T12" y="T13"/>
                </a:cxn>
              </a:cxnLst>
              <a:rect l="0" t="0" r="r" b="b"/>
              <a:pathLst>
                <a:path w="131" h="78">
                  <a:moveTo>
                    <a:pt x="6" y="25"/>
                  </a:moveTo>
                  <a:cubicBezTo>
                    <a:pt x="48" y="25"/>
                    <a:pt x="86" y="46"/>
                    <a:pt x="110" y="78"/>
                  </a:cubicBezTo>
                  <a:cubicBezTo>
                    <a:pt x="131" y="63"/>
                    <a:pt x="131" y="63"/>
                    <a:pt x="131" y="63"/>
                  </a:cubicBezTo>
                  <a:cubicBezTo>
                    <a:pt x="102" y="25"/>
                    <a:pt x="57" y="0"/>
                    <a:pt x="6" y="0"/>
                  </a:cubicBezTo>
                  <a:cubicBezTo>
                    <a:pt x="4" y="0"/>
                    <a:pt x="2" y="0"/>
                    <a:pt x="0" y="0"/>
                  </a:cubicBezTo>
                  <a:cubicBezTo>
                    <a:pt x="1" y="25"/>
                    <a:pt x="1" y="25"/>
                    <a:pt x="1" y="25"/>
                  </a:cubicBezTo>
                  <a:cubicBezTo>
                    <a:pt x="3" y="25"/>
                    <a:pt x="4" y="25"/>
                    <a:pt x="6" y="25"/>
                  </a:cubicBezTo>
                  <a:close/>
                </a:path>
              </a:pathLst>
            </a:custGeom>
            <a:solidFill>
              <a:schemeClr val="bg1">
                <a:lumMod val="50000"/>
              </a:schemeClr>
            </a:solidFill>
            <a:ln>
              <a:noFill/>
            </a:ln>
            <a:effectLst/>
          </p:spPr>
          <p:txBody>
            <a:bodyPr vert="horz" wrap="square" lIns="91440" tIns="45720" rIns="91440" bIns="45720" numCol="1" anchor="t" anchorCtr="0" compatLnSpc="1"/>
            <a:lstStyle/>
            <a:p>
              <a:endParaRPr lang="zh-CN" altLang="en-US"/>
            </a:p>
          </p:txBody>
        </p:sp>
        <p:sp>
          <p:nvSpPr>
            <p:cNvPr id="81" name="Freeform 326"/>
            <p:cNvSpPr/>
            <p:nvPr/>
          </p:nvSpPr>
          <p:spPr bwMode="auto">
            <a:xfrm>
              <a:off x="3463032" y="1771651"/>
              <a:ext cx="606425" cy="1584325"/>
            </a:xfrm>
            <a:custGeom>
              <a:avLst/>
              <a:gdLst>
                <a:gd name="T0" fmla="*/ 85 w 85"/>
                <a:gd name="T1" fmla="*/ 92 h 222"/>
                <a:gd name="T2" fmla="*/ 55 w 85"/>
                <a:gd name="T3" fmla="*/ 0 h 222"/>
                <a:gd name="T4" fmla="*/ 34 w 85"/>
                <a:gd name="T5" fmla="*/ 15 h 222"/>
                <a:gd name="T6" fmla="*/ 59 w 85"/>
                <a:gd name="T7" fmla="*/ 92 h 222"/>
                <a:gd name="T8" fmla="*/ 0 w 85"/>
                <a:gd name="T9" fmla="*/ 201 h 222"/>
                <a:gd name="T10" fmla="*/ 14 w 85"/>
                <a:gd name="T11" fmla="*/ 222 h 222"/>
                <a:gd name="T12" fmla="*/ 85 w 85"/>
                <a:gd name="T13" fmla="*/ 92 h 222"/>
              </a:gdLst>
              <a:ahLst/>
              <a:cxnLst>
                <a:cxn ang="0">
                  <a:pos x="T0" y="T1"/>
                </a:cxn>
                <a:cxn ang="0">
                  <a:pos x="T2" y="T3"/>
                </a:cxn>
                <a:cxn ang="0">
                  <a:pos x="T4" y="T5"/>
                </a:cxn>
                <a:cxn ang="0">
                  <a:pos x="T6" y="T7"/>
                </a:cxn>
                <a:cxn ang="0">
                  <a:pos x="T8" y="T9"/>
                </a:cxn>
                <a:cxn ang="0">
                  <a:pos x="T10" y="T11"/>
                </a:cxn>
                <a:cxn ang="0">
                  <a:pos x="T12" y="T13"/>
                </a:cxn>
              </a:cxnLst>
              <a:rect l="0" t="0" r="r" b="b"/>
              <a:pathLst>
                <a:path w="85" h="222">
                  <a:moveTo>
                    <a:pt x="85" y="92"/>
                  </a:moveTo>
                  <a:cubicBezTo>
                    <a:pt x="85" y="57"/>
                    <a:pt x="74" y="26"/>
                    <a:pt x="55" y="0"/>
                  </a:cubicBezTo>
                  <a:cubicBezTo>
                    <a:pt x="34" y="15"/>
                    <a:pt x="34" y="15"/>
                    <a:pt x="34" y="15"/>
                  </a:cubicBezTo>
                  <a:cubicBezTo>
                    <a:pt x="50" y="36"/>
                    <a:pt x="59" y="63"/>
                    <a:pt x="59" y="92"/>
                  </a:cubicBezTo>
                  <a:cubicBezTo>
                    <a:pt x="59" y="137"/>
                    <a:pt x="36" y="177"/>
                    <a:pt x="0" y="201"/>
                  </a:cubicBezTo>
                  <a:cubicBezTo>
                    <a:pt x="14" y="222"/>
                    <a:pt x="14" y="222"/>
                    <a:pt x="14" y="222"/>
                  </a:cubicBezTo>
                  <a:cubicBezTo>
                    <a:pt x="56" y="194"/>
                    <a:pt x="85" y="146"/>
                    <a:pt x="85" y="92"/>
                  </a:cubicBezTo>
                  <a:close/>
                </a:path>
              </a:pathLst>
            </a:custGeom>
            <a:solidFill>
              <a:schemeClr val="bg1">
                <a:lumMod val="65000"/>
              </a:schemeClr>
            </a:solidFill>
            <a:ln>
              <a:noFill/>
            </a:ln>
            <a:effectLst/>
          </p:spPr>
          <p:txBody>
            <a:bodyPr vert="horz" wrap="square" lIns="91440" tIns="45720" rIns="91440" bIns="45720" numCol="1" anchor="t" anchorCtr="0" compatLnSpc="1"/>
            <a:lstStyle/>
            <a:p>
              <a:endParaRPr lang="zh-CN" altLang="en-US"/>
            </a:p>
          </p:txBody>
        </p:sp>
        <p:sp>
          <p:nvSpPr>
            <p:cNvPr id="82" name="Freeform 328"/>
            <p:cNvSpPr/>
            <p:nvPr/>
          </p:nvSpPr>
          <p:spPr bwMode="auto">
            <a:xfrm>
              <a:off x="1802507" y="1265238"/>
              <a:ext cx="1954213" cy="2325688"/>
            </a:xfrm>
            <a:custGeom>
              <a:avLst/>
              <a:gdLst>
                <a:gd name="T0" fmla="*/ 246 w 274"/>
                <a:gd name="T1" fmla="*/ 252 h 326"/>
                <a:gd name="T2" fmla="*/ 163 w 274"/>
                <a:gd name="T3" fmla="*/ 284 h 326"/>
                <a:gd name="T4" fmla="*/ 69 w 274"/>
                <a:gd name="T5" fmla="*/ 240 h 326"/>
                <a:gd name="T6" fmla="*/ 41 w 274"/>
                <a:gd name="T7" fmla="*/ 163 h 326"/>
                <a:gd name="T8" fmla="*/ 162 w 274"/>
                <a:gd name="T9" fmla="*/ 41 h 326"/>
                <a:gd name="T10" fmla="*/ 162 w 274"/>
                <a:gd name="T11" fmla="*/ 0 h 326"/>
                <a:gd name="T12" fmla="*/ 0 w 274"/>
                <a:gd name="T13" fmla="*/ 163 h 326"/>
                <a:gd name="T14" fmla="*/ 37 w 274"/>
                <a:gd name="T15" fmla="*/ 266 h 326"/>
                <a:gd name="T16" fmla="*/ 163 w 274"/>
                <a:gd name="T17" fmla="*/ 326 h 326"/>
                <a:gd name="T18" fmla="*/ 274 w 274"/>
                <a:gd name="T19" fmla="*/ 282 h 326"/>
                <a:gd name="T20" fmla="*/ 246 w 274"/>
                <a:gd name="T21"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326">
                  <a:moveTo>
                    <a:pt x="246" y="252"/>
                  </a:moveTo>
                  <a:cubicBezTo>
                    <a:pt x="224" y="272"/>
                    <a:pt x="195" y="284"/>
                    <a:pt x="163" y="284"/>
                  </a:cubicBezTo>
                  <a:cubicBezTo>
                    <a:pt x="125" y="284"/>
                    <a:pt x="91" y="267"/>
                    <a:pt x="69" y="240"/>
                  </a:cubicBezTo>
                  <a:cubicBezTo>
                    <a:pt x="51" y="219"/>
                    <a:pt x="41" y="192"/>
                    <a:pt x="41" y="163"/>
                  </a:cubicBezTo>
                  <a:cubicBezTo>
                    <a:pt x="41" y="96"/>
                    <a:pt x="95" y="41"/>
                    <a:pt x="162" y="41"/>
                  </a:cubicBezTo>
                  <a:cubicBezTo>
                    <a:pt x="162" y="0"/>
                    <a:pt x="162" y="0"/>
                    <a:pt x="162" y="0"/>
                  </a:cubicBezTo>
                  <a:cubicBezTo>
                    <a:pt x="73" y="0"/>
                    <a:pt x="0" y="73"/>
                    <a:pt x="0" y="163"/>
                  </a:cubicBezTo>
                  <a:cubicBezTo>
                    <a:pt x="0" y="202"/>
                    <a:pt x="14" y="238"/>
                    <a:pt x="37" y="266"/>
                  </a:cubicBezTo>
                  <a:cubicBezTo>
                    <a:pt x="67" y="302"/>
                    <a:pt x="112" y="326"/>
                    <a:pt x="163" y="326"/>
                  </a:cubicBezTo>
                  <a:cubicBezTo>
                    <a:pt x="206" y="326"/>
                    <a:pt x="245" y="309"/>
                    <a:pt x="274" y="282"/>
                  </a:cubicBezTo>
                  <a:lnTo>
                    <a:pt x="246" y="252"/>
                  </a:lnTo>
                  <a:close/>
                </a:path>
              </a:pathLst>
            </a:custGeom>
            <a:solidFill>
              <a:srgbClr val="009B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3" name="组合 82"/>
          <p:cNvGrpSpPr/>
          <p:nvPr/>
        </p:nvGrpSpPr>
        <p:grpSpPr>
          <a:xfrm>
            <a:off x="467544" y="3637061"/>
            <a:ext cx="2372439" cy="461665"/>
            <a:chOff x="1614385" y="3932535"/>
            <a:chExt cx="2372439" cy="461665"/>
          </a:xfrm>
        </p:grpSpPr>
        <p:sp>
          <p:nvSpPr>
            <p:cNvPr id="84" name="TextBox 83"/>
            <p:cNvSpPr txBox="1"/>
            <p:nvPr/>
          </p:nvSpPr>
          <p:spPr>
            <a:xfrm>
              <a:off x="1769092" y="3932535"/>
              <a:ext cx="2217732" cy="461665"/>
            </a:xfrm>
            <a:prstGeom prst="rect">
              <a:avLst/>
            </a:prstGeom>
            <a:noFill/>
          </p:spPr>
          <p:txBody>
            <a:bodyPr wrap="square" rtlCol="0">
              <a:spAutoFit/>
            </a:bodyPr>
            <a:lstStyle/>
            <a:p>
              <a:r>
                <a:rPr lang="zh-CN" altLang="en-US" sz="2400" dirty="0">
                  <a:solidFill>
                    <a:schemeClr val="bg1"/>
                  </a:solidFill>
                  <a:latin typeface="微软雅黑" pitchFamily="34" charset="-122"/>
                  <a:ea typeface="微软雅黑" pitchFamily="34" charset="-122"/>
                </a:rPr>
                <a:t>点击添加标题</a:t>
              </a:r>
            </a:p>
          </p:txBody>
        </p:sp>
        <p:grpSp>
          <p:nvGrpSpPr>
            <p:cNvPr id="85" name="组合 84"/>
            <p:cNvGrpSpPr/>
            <p:nvPr/>
          </p:nvGrpSpPr>
          <p:grpSpPr>
            <a:xfrm>
              <a:off x="1614385" y="4095171"/>
              <a:ext cx="152324" cy="152324"/>
              <a:chOff x="842767" y="3616395"/>
              <a:chExt cx="116421" cy="116421"/>
            </a:xfrm>
          </p:grpSpPr>
          <p:sp>
            <p:nvSpPr>
              <p:cNvPr id="86" name="矩形 85"/>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7" name="等腰三角形 86"/>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矩形 242"/>
          <p:cNvSpPr>
            <a:spLocks noChangeArrowheads="1"/>
          </p:cNvSpPr>
          <p:nvPr/>
        </p:nvSpPr>
        <p:spPr bwMode="auto">
          <a:xfrm>
            <a:off x="123525" y="1036752"/>
            <a:ext cx="368695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defTabSz="931545">
              <a:defRPr>
                <a:solidFill>
                  <a:schemeClr val="tx1"/>
                </a:solidFill>
                <a:latin typeface="Calibri" pitchFamily="34" charset="0"/>
                <a:ea typeface="宋体" charset="-122"/>
              </a:defRPr>
            </a:lvl1pPr>
            <a:lvl2pPr marL="742950" indent="-285750" defTabSz="931545">
              <a:defRPr>
                <a:solidFill>
                  <a:schemeClr val="tx1"/>
                </a:solidFill>
                <a:latin typeface="Calibri" pitchFamily="34" charset="0"/>
                <a:ea typeface="宋体" charset="-122"/>
              </a:defRPr>
            </a:lvl2pPr>
            <a:lvl3pPr marL="1143000" indent="-228600" defTabSz="931545">
              <a:defRPr>
                <a:solidFill>
                  <a:schemeClr val="tx1"/>
                </a:solidFill>
                <a:latin typeface="Calibri" pitchFamily="34" charset="0"/>
                <a:ea typeface="宋体" charset="-122"/>
              </a:defRPr>
            </a:lvl3pPr>
            <a:lvl4pPr marL="1600200" indent="-228600" defTabSz="931545">
              <a:defRPr>
                <a:solidFill>
                  <a:schemeClr val="tx1"/>
                </a:solidFill>
                <a:latin typeface="Calibri" pitchFamily="34" charset="0"/>
                <a:ea typeface="宋体" charset="-122"/>
              </a:defRPr>
            </a:lvl4pPr>
            <a:lvl5pPr marL="2057400" indent="-228600" defTabSz="931545">
              <a:defRPr>
                <a:solidFill>
                  <a:schemeClr val="tx1"/>
                </a:solidFill>
                <a:latin typeface="Calibri" pitchFamily="34" charset="0"/>
                <a:ea typeface="宋体" charset="-122"/>
              </a:defRPr>
            </a:lvl5pPr>
            <a:lvl6pPr marL="2514600" indent="-228600" defTabSz="931545" fontAlgn="base">
              <a:spcBef>
                <a:spcPct val="0"/>
              </a:spcBef>
              <a:spcAft>
                <a:spcPct val="0"/>
              </a:spcAft>
              <a:defRPr>
                <a:solidFill>
                  <a:schemeClr val="tx1"/>
                </a:solidFill>
                <a:latin typeface="Calibri" pitchFamily="34" charset="0"/>
                <a:ea typeface="宋体" charset="-122"/>
              </a:defRPr>
            </a:lvl6pPr>
            <a:lvl7pPr marL="2971800" indent="-228600" defTabSz="931545" fontAlgn="base">
              <a:spcBef>
                <a:spcPct val="0"/>
              </a:spcBef>
              <a:spcAft>
                <a:spcPct val="0"/>
              </a:spcAft>
              <a:defRPr>
                <a:solidFill>
                  <a:schemeClr val="tx1"/>
                </a:solidFill>
                <a:latin typeface="Calibri" pitchFamily="34" charset="0"/>
                <a:ea typeface="宋体" charset="-122"/>
              </a:defRPr>
            </a:lvl7pPr>
            <a:lvl8pPr marL="3429000" indent="-228600" defTabSz="931545" fontAlgn="base">
              <a:spcBef>
                <a:spcPct val="0"/>
              </a:spcBef>
              <a:spcAft>
                <a:spcPct val="0"/>
              </a:spcAft>
              <a:defRPr>
                <a:solidFill>
                  <a:schemeClr val="tx1"/>
                </a:solidFill>
                <a:latin typeface="Calibri" pitchFamily="34" charset="0"/>
                <a:ea typeface="宋体" charset="-122"/>
              </a:defRPr>
            </a:lvl8pPr>
            <a:lvl9pPr marL="3886200" indent="-228600" defTabSz="931545" fontAlgn="base">
              <a:spcBef>
                <a:spcPct val="0"/>
              </a:spcBef>
              <a:spcAft>
                <a:spcPct val="0"/>
              </a:spcAft>
              <a:defRPr>
                <a:solidFill>
                  <a:schemeClr val="tx1"/>
                </a:solidFill>
                <a:latin typeface="Calibri" pitchFamily="34" charset="0"/>
                <a:ea typeface="宋体" charset="-122"/>
              </a:defRPr>
            </a:lvl9pPr>
          </a:lstStyle>
          <a:p>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endParaRPr lang="en-US" altLang="zh-CN" sz="1600" dirty="0" smtClean="0">
              <a:solidFill>
                <a:srgbClr val="262626"/>
              </a:solidFill>
              <a:latin typeface="微软雅黑" pitchFamily="34" charset="-122"/>
              <a:ea typeface="微软雅黑" pitchFamily="34" charset="-122"/>
            </a:endParaRPr>
          </a:p>
          <a:p>
            <a:endParaRPr lang="en-US" altLang="zh-CN" sz="1600" dirty="0">
              <a:solidFill>
                <a:srgbClr val="262626"/>
              </a:solidFill>
              <a:latin typeface="微软雅黑" pitchFamily="34" charset="-122"/>
              <a:ea typeface="微软雅黑" pitchFamily="34" charset="-122"/>
            </a:endParaRPr>
          </a:p>
          <a:p>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a:t>
            </a:r>
            <a:r>
              <a:rPr lang="zh-CN" altLang="en-US" sz="1600" dirty="0" smtClean="0">
                <a:solidFill>
                  <a:srgbClr val="262626"/>
                </a:solidFill>
                <a:latin typeface="微软雅黑" pitchFamily="34" charset="-122"/>
                <a:ea typeface="微软雅黑" pitchFamily="34" charset="-122"/>
              </a:rPr>
              <a:t>内容</a:t>
            </a:r>
            <a:r>
              <a:rPr lang="zh-CN" altLang="en-US" sz="1600" dirty="0">
                <a:solidFill>
                  <a:srgbClr val="262626"/>
                </a:solidFill>
                <a:latin typeface="微软雅黑" pitchFamily="34" charset="-122"/>
                <a:ea typeface="微软雅黑" pitchFamily="34" charset="-122"/>
              </a:rPr>
              <a:t>点击输入文本内容</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heel(1)">
                                      <p:cBhvr>
                                        <p:cTn id="7" dur="500"/>
                                        <p:tgtEl>
                                          <p:spTgt spid="7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 calcmode="lin" valueType="num">
                                      <p:cBhvr>
                                        <p:cTn id="10" dur="500" fill="hold"/>
                                        <p:tgtEl>
                                          <p:spTgt spid="67"/>
                                        </p:tgtEl>
                                        <p:attrNameLst>
                                          <p:attrName>ppt_w</p:attrName>
                                        </p:attrNameLst>
                                      </p:cBhvr>
                                      <p:tavLst>
                                        <p:tav tm="0">
                                          <p:val>
                                            <p:fltVal val="0"/>
                                          </p:val>
                                        </p:tav>
                                        <p:tav tm="100000">
                                          <p:val>
                                            <p:strVal val="#ppt_w"/>
                                          </p:val>
                                        </p:tav>
                                      </p:tavLst>
                                    </p:anim>
                                    <p:anim calcmode="lin" valueType="num">
                                      <p:cBhvr>
                                        <p:cTn id="11" dur="500" fill="hold"/>
                                        <p:tgtEl>
                                          <p:spTgt spid="67"/>
                                        </p:tgtEl>
                                        <p:attrNameLst>
                                          <p:attrName>ppt_h</p:attrName>
                                        </p:attrNameLst>
                                      </p:cBhvr>
                                      <p:tavLst>
                                        <p:tav tm="0">
                                          <p:val>
                                            <p:fltVal val="0"/>
                                          </p:val>
                                        </p:tav>
                                        <p:tav tm="100000">
                                          <p:val>
                                            <p:strVal val="#ppt_h"/>
                                          </p:val>
                                        </p:tav>
                                      </p:tavLst>
                                    </p:anim>
                                    <p:animEffect transition="in" filter="fade">
                                      <p:cBhvr>
                                        <p:cTn id="12" dur="500"/>
                                        <p:tgtEl>
                                          <p:spTgt spid="67"/>
                                        </p:tgtEl>
                                      </p:cBhvr>
                                    </p:animEffect>
                                  </p:childTnLst>
                                </p:cTn>
                              </p:par>
                              <p:par>
                                <p:cTn id="13" presetID="26" presetClass="emph" presetSubtype="0" fill="hold" grpId="1" nodeType="withEffect">
                                  <p:stCondLst>
                                    <p:cond delay="0"/>
                                  </p:stCondLst>
                                  <p:childTnLst>
                                    <p:animEffect transition="out" filter="fade">
                                      <p:cBhvr>
                                        <p:cTn id="14" dur="500" tmFilter="0, 0; .2, .5; .8, .5; 1, 0"/>
                                        <p:tgtEl>
                                          <p:spTgt spid="67"/>
                                        </p:tgtEl>
                                      </p:cBhvr>
                                    </p:animEffect>
                                    <p:animScale>
                                      <p:cBhvr>
                                        <p:cTn id="15" dur="250" autoRev="1" fill="hold"/>
                                        <p:tgtEl>
                                          <p:spTgt spid="67"/>
                                        </p:tgtEl>
                                      </p:cBhvr>
                                      <p:by x="105000" y="105000"/>
                                    </p:animScale>
                                  </p:childTnLst>
                                </p:cTn>
                              </p:par>
                              <p:par>
                                <p:cTn id="16" presetID="22" presetClass="entr" presetSubtype="2" fill="hold"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wipe(right)">
                                      <p:cBhvr>
                                        <p:cTn id="18" dur="500"/>
                                        <p:tgtEl>
                                          <p:spTgt spid="70"/>
                                        </p:tgtEl>
                                      </p:cBhvr>
                                    </p:animEffect>
                                  </p:childTnLst>
                                </p:cTn>
                              </p:par>
                              <p:par>
                                <p:cTn id="19" presetID="22" presetClass="entr" presetSubtype="8"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ipe(left)">
                                      <p:cBhvr>
                                        <p:cTn id="21" dur="500"/>
                                        <p:tgtEl>
                                          <p:spTgt spid="73"/>
                                        </p:tgtEl>
                                      </p:cBhvr>
                                    </p:animEffect>
                                  </p:childTnLst>
                                </p:cTn>
                              </p:par>
                              <p:par>
                                <p:cTn id="22" presetID="22" presetClass="entr" presetSubtype="1" fill="hold" nodeType="with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up)">
                                      <p:cBhvr>
                                        <p:cTn id="24" dur="500"/>
                                        <p:tgtEl>
                                          <p:spTgt spid="7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par>
                                <p:cTn id="30" presetID="2" presetClass="entr" presetSubtype="8"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500" fill="hold"/>
                                        <p:tgtEl>
                                          <p:spTgt spid="83"/>
                                        </p:tgtEl>
                                        <p:attrNameLst>
                                          <p:attrName>ppt_x</p:attrName>
                                        </p:attrNameLst>
                                      </p:cBhvr>
                                      <p:tavLst>
                                        <p:tav tm="0">
                                          <p:val>
                                            <p:strVal val="0-#ppt_w/2"/>
                                          </p:val>
                                        </p:tav>
                                        <p:tav tm="100000">
                                          <p:val>
                                            <p:strVal val="#ppt_x"/>
                                          </p:val>
                                        </p:tav>
                                      </p:tavLst>
                                    </p:anim>
                                    <p:anim calcmode="lin" valueType="num">
                                      <p:cBhvr additive="base">
                                        <p:cTn id="33" dur="500" fill="hold"/>
                                        <p:tgtEl>
                                          <p:spTgt spid="83"/>
                                        </p:tgtEl>
                                        <p:attrNameLst>
                                          <p:attrName>ppt_y</p:attrName>
                                        </p:attrNameLst>
                                      </p:cBhvr>
                                      <p:tavLst>
                                        <p:tav tm="0">
                                          <p:val>
                                            <p:strVal val="#ppt_y"/>
                                          </p:val>
                                        </p:tav>
                                        <p:tav tm="100000">
                                          <p:val>
                                            <p:strVal val="#ppt_y"/>
                                          </p:val>
                                        </p:tav>
                                      </p:tavLst>
                                    </p:anim>
                                  </p:childTnLst>
                                </p:cTn>
                              </p:par>
                              <p:par>
                                <p:cTn id="34" presetID="12" presetClass="entr" presetSubtype="1"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 calcmode="lin" valueType="num">
                                      <p:cBhvr additive="base">
                                        <p:cTn id="36" dur="500"/>
                                        <p:tgtEl>
                                          <p:spTgt spid="88"/>
                                        </p:tgtEl>
                                        <p:attrNameLst>
                                          <p:attrName>ppt_y</p:attrName>
                                        </p:attrNameLst>
                                      </p:cBhvr>
                                      <p:tavLst>
                                        <p:tav tm="0">
                                          <p:val>
                                            <p:strVal val="#ppt_y-#ppt_h*1.125000"/>
                                          </p:val>
                                        </p:tav>
                                        <p:tav tm="100000">
                                          <p:val>
                                            <p:strVal val="#ppt_y"/>
                                          </p:val>
                                        </p:tav>
                                      </p:tavLst>
                                    </p:anim>
                                    <p:animEffect transition="in" filter="wipe(down)">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9" grpId="0"/>
      <p:bldP spid="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extBox 9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grpSp>
        <p:nvGrpSpPr>
          <p:cNvPr id="143" name="组合 142"/>
          <p:cNvGrpSpPr/>
          <p:nvPr/>
        </p:nvGrpSpPr>
        <p:grpSpPr bwMode="auto">
          <a:xfrm>
            <a:off x="908050" y="1463675"/>
            <a:ext cx="2743200" cy="2643188"/>
            <a:chOff x="2798068" y="923633"/>
            <a:chExt cx="3569196" cy="3439264"/>
          </a:xfrm>
        </p:grpSpPr>
        <p:sp>
          <p:nvSpPr>
            <p:cNvPr id="144" name="椭圆 143"/>
            <p:cNvSpPr/>
            <p:nvPr/>
          </p:nvSpPr>
          <p:spPr>
            <a:xfrm>
              <a:off x="2874492"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45" name="椭圆 144"/>
            <p:cNvSpPr/>
            <p:nvPr/>
          </p:nvSpPr>
          <p:spPr>
            <a:xfrm>
              <a:off x="3064519"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46" name="椭圆 145"/>
            <p:cNvSpPr/>
            <p:nvPr/>
          </p:nvSpPr>
          <p:spPr>
            <a:xfrm>
              <a:off x="2798068" y="927764"/>
              <a:ext cx="3302746" cy="3300867"/>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47" name="椭圆 146"/>
            <p:cNvSpPr/>
            <p:nvPr/>
          </p:nvSpPr>
          <p:spPr>
            <a:xfrm>
              <a:off x="3041798" y="923633"/>
              <a:ext cx="3302746"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sp>
        <p:nvSpPr>
          <p:cNvPr id="148" name="矩形 147"/>
          <p:cNvSpPr>
            <a:spLocks noChangeArrowheads="1"/>
          </p:cNvSpPr>
          <p:nvPr/>
        </p:nvSpPr>
        <p:spPr bwMode="auto">
          <a:xfrm>
            <a:off x="1555750" y="2476500"/>
            <a:ext cx="144780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600" b="1">
                <a:solidFill>
                  <a:srgbClr val="262626"/>
                </a:solidFill>
                <a:latin typeface="微软雅黑" pitchFamily="34" charset="-122"/>
                <a:ea typeface="微软雅黑" pitchFamily="34" charset="-122"/>
                <a:cs typeface="Arial" pitchFamily="34" charset="0"/>
              </a:rPr>
              <a:t>添加标题</a:t>
            </a:r>
            <a:endParaRPr lang="en-US" altLang="zh-CN" sz="1600" b="1">
              <a:solidFill>
                <a:srgbClr val="262626"/>
              </a:solidFill>
              <a:latin typeface="微软雅黑" pitchFamily="34" charset="-122"/>
              <a:ea typeface="微软雅黑" pitchFamily="34" charset="-122"/>
              <a:cs typeface="Arial" pitchFamily="34" charset="0"/>
            </a:endParaRPr>
          </a:p>
        </p:txBody>
      </p:sp>
      <p:grpSp>
        <p:nvGrpSpPr>
          <p:cNvPr id="149" name="组合 148"/>
          <p:cNvGrpSpPr/>
          <p:nvPr/>
        </p:nvGrpSpPr>
        <p:grpSpPr bwMode="auto">
          <a:xfrm>
            <a:off x="590550" y="2363788"/>
            <a:ext cx="914400" cy="882650"/>
            <a:chOff x="858064" y="2190273"/>
            <a:chExt cx="915062" cy="883212"/>
          </a:xfrm>
        </p:grpSpPr>
        <p:sp>
          <p:nvSpPr>
            <p:cNvPr id="150" name="椭圆 149"/>
            <p:cNvSpPr/>
            <p:nvPr/>
          </p:nvSpPr>
          <p:spPr>
            <a:xfrm>
              <a:off x="889914" y="2190273"/>
              <a:ext cx="883212" cy="883212"/>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51" name="椭圆 150"/>
            <p:cNvSpPr/>
            <p:nvPr/>
          </p:nvSpPr>
          <p:spPr>
            <a:xfrm>
              <a:off x="918433" y="2330062"/>
              <a:ext cx="602099"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52" name="椭圆 151"/>
            <p:cNvSpPr/>
            <p:nvPr/>
          </p:nvSpPr>
          <p:spPr>
            <a:xfrm>
              <a:off x="918222" y="2330383"/>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53" name="矩形 74"/>
            <p:cNvSpPr>
              <a:spLocks noChangeArrowheads="1"/>
            </p:cNvSpPr>
            <p:nvPr/>
          </p:nvSpPr>
          <p:spPr bwMode="auto">
            <a:xfrm>
              <a:off x="858064" y="2401047"/>
              <a:ext cx="70904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rgbClr val="262626"/>
                  </a:solidFill>
                  <a:latin typeface="微软雅黑" pitchFamily="34" charset="-122"/>
                  <a:ea typeface="微软雅黑" pitchFamily="34" charset="-122"/>
                </a:rPr>
                <a:t>添加</a:t>
              </a:r>
              <a:endParaRPr lang="en-US" altLang="zh-CN" sz="1200">
                <a:solidFill>
                  <a:srgbClr val="262626"/>
                </a:solidFill>
                <a:latin typeface="微软雅黑" pitchFamily="34" charset="-122"/>
                <a:ea typeface="微软雅黑" pitchFamily="34" charset="-122"/>
              </a:endParaRPr>
            </a:p>
            <a:p>
              <a:pPr algn="ctr"/>
              <a:r>
                <a:rPr lang="zh-CN" altLang="en-US" sz="1200">
                  <a:solidFill>
                    <a:srgbClr val="262626"/>
                  </a:solidFill>
                  <a:latin typeface="微软雅黑" pitchFamily="34" charset="-122"/>
                  <a:ea typeface="微软雅黑" pitchFamily="34" charset="-122"/>
                </a:rPr>
                <a:t>文字</a:t>
              </a:r>
              <a:endParaRPr lang="en-US" altLang="ko-KR" sz="1200">
                <a:solidFill>
                  <a:srgbClr val="262626"/>
                </a:solidFill>
                <a:latin typeface="微软雅黑" pitchFamily="34" charset="-122"/>
                <a:ea typeface="微软雅黑" pitchFamily="34" charset="-122"/>
              </a:endParaRPr>
            </a:p>
          </p:txBody>
        </p:sp>
      </p:grpSp>
      <p:grpSp>
        <p:nvGrpSpPr>
          <p:cNvPr id="154" name="组合 153"/>
          <p:cNvGrpSpPr/>
          <p:nvPr/>
        </p:nvGrpSpPr>
        <p:grpSpPr bwMode="auto">
          <a:xfrm>
            <a:off x="1784350" y="1127125"/>
            <a:ext cx="936625" cy="884238"/>
            <a:chOff x="2051720" y="987574"/>
            <a:chExt cx="937568" cy="883212"/>
          </a:xfrm>
        </p:grpSpPr>
        <p:sp>
          <p:nvSpPr>
            <p:cNvPr id="155" name="椭圆 154"/>
            <p:cNvSpPr/>
            <p:nvPr/>
          </p:nvSpPr>
          <p:spPr>
            <a:xfrm>
              <a:off x="2106076" y="987574"/>
              <a:ext cx="883212" cy="883212"/>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56" name="组合 33"/>
            <p:cNvGrpSpPr/>
            <p:nvPr/>
          </p:nvGrpSpPr>
          <p:grpSpPr bwMode="auto">
            <a:xfrm>
              <a:off x="2127056" y="1127683"/>
              <a:ext cx="602993" cy="602993"/>
              <a:chOff x="-311096" y="1479151"/>
              <a:chExt cx="602993" cy="602993"/>
            </a:xfrm>
          </p:grpSpPr>
          <p:sp>
            <p:nvSpPr>
              <p:cNvPr id="158" name="椭圆 157"/>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59" name="椭圆 158"/>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60" name="椭圆 159"/>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sp>
          <p:nvSpPr>
            <p:cNvPr id="157" name="矩形 77"/>
            <p:cNvSpPr>
              <a:spLocks noChangeArrowheads="1"/>
            </p:cNvSpPr>
            <p:nvPr/>
          </p:nvSpPr>
          <p:spPr bwMode="auto">
            <a:xfrm>
              <a:off x="2051720" y="1181898"/>
              <a:ext cx="70904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rgbClr val="262626"/>
                  </a:solidFill>
                  <a:latin typeface="微软雅黑" pitchFamily="34" charset="-122"/>
                  <a:ea typeface="微软雅黑" pitchFamily="34" charset="-122"/>
                </a:rPr>
                <a:t>添加</a:t>
              </a:r>
              <a:endParaRPr lang="en-US" altLang="zh-CN" sz="1200">
                <a:solidFill>
                  <a:srgbClr val="262626"/>
                </a:solidFill>
                <a:latin typeface="微软雅黑" pitchFamily="34" charset="-122"/>
                <a:ea typeface="微软雅黑" pitchFamily="34" charset="-122"/>
              </a:endParaRPr>
            </a:p>
            <a:p>
              <a:pPr algn="ctr"/>
              <a:r>
                <a:rPr lang="zh-CN" altLang="en-US" sz="1200">
                  <a:solidFill>
                    <a:srgbClr val="262626"/>
                  </a:solidFill>
                  <a:latin typeface="微软雅黑" pitchFamily="34" charset="-122"/>
                  <a:ea typeface="微软雅黑" pitchFamily="34" charset="-122"/>
                </a:rPr>
                <a:t>文字</a:t>
              </a:r>
              <a:endParaRPr lang="en-US" altLang="ko-KR" sz="1200">
                <a:solidFill>
                  <a:srgbClr val="262626"/>
                </a:solidFill>
                <a:latin typeface="微软雅黑" pitchFamily="34" charset="-122"/>
                <a:ea typeface="微软雅黑" pitchFamily="34" charset="-122"/>
              </a:endParaRPr>
            </a:p>
          </p:txBody>
        </p:sp>
      </p:grpSp>
      <p:grpSp>
        <p:nvGrpSpPr>
          <p:cNvPr id="161" name="组合 160"/>
          <p:cNvGrpSpPr/>
          <p:nvPr/>
        </p:nvGrpSpPr>
        <p:grpSpPr bwMode="auto">
          <a:xfrm>
            <a:off x="3035300" y="2363788"/>
            <a:ext cx="938213" cy="882650"/>
            <a:chOff x="2051720" y="987574"/>
            <a:chExt cx="937568" cy="883212"/>
          </a:xfrm>
        </p:grpSpPr>
        <p:sp>
          <p:nvSpPr>
            <p:cNvPr id="162" name="椭圆 161"/>
            <p:cNvSpPr/>
            <p:nvPr/>
          </p:nvSpPr>
          <p:spPr>
            <a:xfrm>
              <a:off x="2106076" y="987574"/>
              <a:ext cx="883212" cy="883212"/>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63" name="组合 80"/>
            <p:cNvGrpSpPr/>
            <p:nvPr/>
          </p:nvGrpSpPr>
          <p:grpSpPr bwMode="auto">
            <a:xfrm>
              <a:off x="2127056" y="1127683"/>
              <a:ext cx="602993" cy="602993"/>
              <a:chOff x="-311096" y="1479151"/>
              <a:chExt cx="602993" cy="602993"/>
            </a:xfrm>
          </p:grpSpPr>
          <p:sp>
            <p:nvSpPr>
              <p:cNvPr id="165" name="椭圆 164"/>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66" name="椭圆 165"/>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67" name="椭圆 166"/>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sp>
          <p:nvSpPr>
            <p:cNvPr id="164" name="矩形 81"/>
            <p:cNvSpPr>
              <a:spLocks noChangeArrowheads="1"/>
            </p:cNvSpPr>
            <p:nvPr/>
          </p:nvSpPr>
          <p:spPr bwMode="auto">
            <a:xfrm>
              <a:off x="2051720" y="1181898"/>
              <a:ext cx="70904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rgbClr val="262626"/>
                  </a:solidFill>
                  <a:latin typeface="微软雅黑" pitchFamily="34" charset="-122"/>
                  <a:ea typeface="微软雅黑" pitchFamily="34" charset="-122"/>
                </a:rPr>
                <a:t>添加</a:t>
              </a:r>
              <a:endParaRPr lang="en-US" altLang="zh-CN" sz="1200">
                <a:solidFill>
                  <a:srgbClr val="262626"/>
                </a:solidFill>
                <a:latin typeface="微软雅黑" pitchFamily="34" charset="-122"/>
                <a:ea typeface="微软雅黑" pitchFamily="34" charset="-122"/>
              </a:endParaRPr>
            </a:p>
            <a:p>
              <a:pPr algn="ctr"/>
              <a:r>
                <a:rPr lang="zh-CN" altLang="en-US" sz="1200">
                  <a:solidFill>
                    <a:srgbClr val="262626"/>
                  </a:solidFill>
                  <a:latin typeface="微软雅黑" pitchFamily="34" charset="-122"/>
                  <a:ea typeface="微软雅黑" pitchFamily="34" charset="-122"/>
                </a:rPr>
                <a:t>文字</a:t>
              </a:r>
              <a:endParaRPr lang="en-US" altLang="ko-KR" sz="1200">
                <a:solidFill>
                  <a:srgbClr val="262626"/>
                </a:solidFill>
                <a:latin typeface="微软雅黑" pitchFamily="34" charset="-122"/>
                <a:ea typeface="微软雅黑" pitchFamily="34" charset="-122"/>
              </a:endParaRPr>
            </a:p>
          </p:txBody>
        </p:sp>
      </p:grpSp>
      <p:grpSp>
        <p:nvGrpSpPr>
          <p:cNvPr id="168" name="组合 167"/>
          <p:cNvGrpSpPr/>
          <p:nvPr/>
        </p:nvGrpSpPr>
        <p:grpSpPr bwMode="auto">
          <a:xfrm>
            <a:off x="1784350" y="3560763"/>
            <a:ext cx="936625" cy="882650"/>
            <a:chOff x="2051720" y="987574"/>
            <a:chExt cx="937568" cy="883212"/>
          </a:xfrm>
        </p:grpSpPr>
        <p:sp>
          <p:nvSpPr>
            <p:cNvPr id="169" name="椭圆 168"/>
            <p:cNvSpPr/>
            <p:nvPr/>
          </p:nvSpPr>
          <p:spPr>
            <a:xfrm>
              <a:off x="2106076" y="987574"/>
              <a:ext cx="883212" cy="883212"/>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nvGrpSpPr>
            <p:cNvPr id="170" name="组合 87"/>
            <p:cNvGrpSpPr/>
            <p:nvPr/>
          </p:nvGrpSpPr>
          <p:grpSpPr bwMode="auto">
            <a:xfrm>
              <a:off x="2127056" y="1127683"/>
              <a:ext cx="602993" cy="602993"/>
              <a:chOff x="-311096" y="1479151"/>
              <a:chExt cx="602993" cy="602993"/>
            </a:xfrm>
          </p:grpSpPr>
          <p:sp>
            <p:nvSpPr>
              <p:cNvPr id="172" name="椭圆 171"/>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73" name="椭圆 172"/>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sp>
            <p:nvSpPr>
              <p:cNvPr id="174" name="椭圆 173"/>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endParaRPr>
              </a:p>
            </p:txBody>
          </p:sp>
        </p:grpSp>
        <p:sp>
          <p:nvSpPr>
            <p:cNvPr id="171" name="矩形 88"/>
            <p:cNvSpPr>
              <a:spLocks noChangeArrowheads="1"/>
            </p:cNvSpPr>
            <p:nvPr/>
          </p:nvSpPr>
          <p:spPr bwMode="auto">
            <a:xfrm>
              <a:off x="2051720" y="1181898"/>
              <a:ext cx="70904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rgbClr val="262626"/>
                  </a:solidFill>
                  <a:latin typeface="微软雅黑" pitchFamily="34" charset="-122"/>
                  <a:ea typeface="微软雅黑" pitchFamily="34" charset="-122"/>
                </a:rPr>
                <a:t>添加</a:t>
              </a:r>
              <a:endParaRPr lang="en-US" altLang="zh-CN" sz="1200">
                <a:solidFill>
                  <a:srgbClr val="262626"/>
                </a:solidFill>
                <a:latin typeface="微软雅黑" pitchFamily="34" charset="-122"/>
                <a:ea typeface="微软雅黑" pitchFamily="34" charset="-122"/>
              </a:endParaRPr>
            </a:p>
            <a:p>
              <a:pPr algn="ctr"/>
              <a:r>
                <a:rPr lang="zh-CN" altLang="en-US" sz="1200">
                  <a:solidFill>
                    <a:srgbClr val="262626"/>
                  </a:solidFill>
                  <a:latin typeface="微软雅黑" pitchFamily="34" charset="-122"/>
                  <a:ea typeface="微软雅黑" pitchFamily="34" charset="-122"/>
                </a:rPr>
                <a:t>文字</a:t>
              </a:r>
              <a:endParaRPr lang="en-US" altLang="ko-KR" sz="1200">
                <a:solidFill>
                  <a:srgbClr val="262626"/>
                </a:solidFill>
                <a:latin typeface="微软雅黑" pitchFamily="34" charset="-122"/>
                <a:ea typeface="微软雅黑" pitchFamily="34" charset="-122"/>
              </a:endParaRPr>
            </a:p>
          </p:txBody>
        </p:sp>
      </p:grpSp>
      <p:grpSp>
        <p:nvGrpSpPr>
          <p:cNvPr id="175" name="组合 174"/>
          <p:cNvGrpSpPr/>
          <p:nvPr/>
        </p:nvGrpSpPr>
        <p:grpSpPr>
          <a:xfrm>
            <a:off x="4355976" y="771550"/>
            <a:ext cx="4104456" cy="875705"/>
            <a:chOff x="1614385" y="3983335"/>
            <a:chExt cx="4104456" cy="875705"/>
          </a:xfrm>
        </p:grpSpPr>
        <p:grpSp>
          <p:nvGrpSpPr>
            <p:cNvPr id="176" name="组合 175"/>
            <p:cNvGrpSpPr/>
            <p:nvPr/>
          </p:nvGrpSpPr>
          <p:grpSpPr>
            <a:xfrm>
              <a:off x="1743692" y="3983335"/>
              <a:ext cx="3975149" cy="875705"/>
              <a:chOff x="702618" y="3939902"/>
              <a:chExt cx="3975149" cy="875705"/>
            </a:xfrm>
          </p:grpSpPr>
          <p:sp>
            <p:nvSpPr>
              <p:cNvPr id="180" name="TextBox 179"/>
              <p:cNvSpPr txBox="1"/>
              <p:nvPr/>
            </p:nvSpPr>
            <p:spPr>
              <a:xfrm>
                <a:off x="702618" y="3939902"/>
                <a:ext cx="1569660" cy="338554"/>
              </a:xfrm>
              <a:prstGeom prst="rect">
                <a:avLst/>
              </a:prstGeom>
              <a:noFill/>
            </p:spPr>
            <p:txBody>
              <a:bodyPr wrap="none" rtlCol="0">
                <a:spAutoFit/>
              </a:bodyPr>
              <a:lstStyle/>
              <a:p>
                <a:r>
                  <a:rPr lang="zh-CN" altLang="en-US" sz="1600" spc="200" dirty="0">
                    <a:solidFill>
                      <a:schemeClr val="tx1">
                        <a:lumMod val="85000"/>
                        <a:lumOff val="15000"/>
                      </a:schemeClr>
                    </a:solidFill>
                    <a:latin typeface="微软雅黑" pitchFamily="34" charset="-122"/>
                    <a:ea typeface="微软雅黑" pitchFamily="34" charset="-122"/>
                  </a:rPr>
                  <a:t>点击添加标题</a:t>
                </a:r>
              </a:p>
            </p:txBody>
          </p:sp>
          <p:sp>
            <p:nvSpPr>
              <p:cNvPr id="181" name="TextBox 2"/>
              <p:cNvSpPr txBox="1">
                <a:spLocks noChangeArrowheads="1"/>
              </p:cNvSpPr>
              <p:nvPr/>
            </p:nvSpPr>
            <p:spPr bwMode="auto">
              <a:xfrm>
                <a:off x="702618" y="4261609"/>
                <a:ext cx="397514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a:t>
                </a:r>
              </a:p>
            </p:txBody>
          </p:sp>
        </p:grpSp>
        <p:grpSp>
          <p:nvGrpSpPr>
            <p:cNvPr id="177" name="组合 176"/>
            <p:cNvGrpSpPr/>
            <p:nvPr/>
          </p:nvGrpSpPr>
          <p:grpSpPr>
            <a:xfrm>
              <a:off x="1614385" y="4095171"/>
              <a:ext cx="152324" cy="152324"/>
              <a:chOff x="842767" y="3616395"/>
              <a:chExt cx="116421" cy="116421"/>
            </a:xfrm>
          </p:grpSpPr>
          <p:sp>
            <p:nvSpPr>
              <p:cNvPr id="178" name="矩形 177"/>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sp>
            <p:nvSpPr>
              <p:cNvPr id="179" name="等腰三角形 178"/>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grpSp>
        <p:nvGrpSpPr>
          <p:cNvPr id="182" name="组合 181"/>
          <p:cNvGrpSpPr/>
          <p:nvPr/>
        </p:nvGrpSpPr>
        <p:grpSpPr>
          <a:xfrm>
            <a:off x="4355976" y="1845720"/>
            <a:ext cx="4104456" cy="875705"/>
            <a:chOff x="1614385" y="3983335"/>
            <a:chExt cx="4104456" cy="875705"/>
          </a:xfrm>
        </p:grpSpPr>
        <p:grpSp>
          <p:nvGrpSpPr>
            <p:cNvPr id="183" name="组合 182"/>
            <p:cNvGrpSpPr/>
            <p:nvPr/>
          </p:nvGrpSpPr>
          <p:grpSpPr>
            <a:xfrm>
              <a:off x="1743692" y="3983335"/>
              <a:ext cx="3975149" cy="875705"/>
              <a:chOff x="702618" y="3939902"/>
              <a:chExt cx="3975149" cy="875705"/>
            </a:xfrm>
          </p:grpSpPr>
          <p:sp>
            <p:nvSpPr>
              <p:cNvPr id="187" name="TextBox 186"/>
              <p:cNvSpPr txBox="1"/>
              <p:nvPr/>
            </p:nvSpPr>
            <p:spPr>
              <a:xfrm>
                <a:off x="702618" y="3939902"/>
                <a:ext cx="1569660" cy="338554"/>
              </a:xfrm>
              <a:prstGeom prst="rect">
                <a:avLst/>
              </a:prstGeom>
              <a:noFill/>
            </p:spPr>
            <p:txBody>
              <a:bodyPr wrap="none" rtlCol="0">
                <a:spAutoFit/>
              </a:bodyPr>
              <a:lstStyle/>
              <a:p>
                <a:r>
                  <a:rPr lang="zh-CN" altLang="en-US" sz="1600" spc="200" dirty="0">
                    <a:solidFill>
                      <a:schemeClr val="tx1">
                        <a:lumMod val="85000"/>
                        <a:lumOff val="15000"/>
                      </a:schemeClr>
                    </a:solidFill>
                    <a:latin typeface="微软雅黑" pitchFamily="34" charset="-122"/>
                    <a:ea typeface="微软雅黑" pitchFamily="34" charset="-122"/>
                  </a:rPr>
                  <a:t>点击添加标题</a:t>
                </a:r>
              </a:p>
            </p:txBody>
          </p:sp>
          <p:sp>
            <p:nvSpPr>
              <p:cNvPr id="188" name="TextBox 2"/>
              <p:cNvSpPr txBox="1">
                <a:spLocks noChangeArrowheads="1"/>
              </p:cNvSpPr>
              <p:nvPr/>
            </p:nvSpPr>
            <p:spPr bwMode="auto">
              <a:xfrm>
                <a:off x="702618" y="4261609"/>
                <a:ext cx="397514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点击输入文本</a:t>
                </a:r>
                <a:r>
                  <a:rPr lang="zh-CN" altLang="en-US" sz="1000" dirty="0" smtClean="0">
                    <a:solidFill>
                      <a:srgbClr val="262626"/>
                    </a:solidFill>
                    <a:latin typeface="微软雅黑" pitchFamily="34" charset="-122"/>
                    <a:ea typeface="微软雅黑" pitchFamily="34" charset="-122"/>
                  </a:rPr>
                  <a:t>内容</a:t>
                </a:r>
                <a:r>
                  <a:rPr lang="zh-CN" altLang="en-US" sz="1000" dirty="0">
                    <a:solidFill>
                      <a:srgbClr val="262626"/>
                    </a:solidFill>
                    <a:latin typeface="微软雅黑" pitchFamily="34" charset="-122"/>
                    <a:ea typeface="微软雅黑" pitchFamily="34" charset="-122"/>
                  </a:rPr>
                  <a:t>点击输入</a:t>
                </a:r>
                <a:r>
                  <a:rPr lang="zh-CN" altLang="en-US" sz="1000" dirty="0" smtClean="0">
                    <a:solidFill>
                      <a:srgbClr val="262626"/>
                    </a:solidFill>
                    <a:latin typeface="微软雅黑" pitchFamily="34" charset="-122"/>
                    <a:ea typeface="微软雅黑" pitchFamily="34" charset="-122"/>
                  </a:rPr>
                  <a:t>文本</a:t>
                </a:r>
                <a:endParaRPr lang="zh-CN" altLang="en-US" sz="1000" dirty="0">
                  <a:solidFill>
                    <a:srgbClr val="262626"/>
                  </a:solidFill>
                  <a:latin typeface="微软雅黑" pitchFamily="34" charset="-122"/>
                  <a:ea typeface="微软雅黑" pitchFamily="34" charset="-122"/>
                </a:endParaRPr>
              </a:p>
            </p:txBody>
          </p:sp>
        </p:grpSp>
        <p:grpSp>
          <p:nvGrpSpPr>
            <p:cNvPr id="184" name="组合 183"/>
            <p:cNvGrpSpPr/>
            <p:nvPr/>
          </p:nvGrpSpPr>
          <p:grpSpPr>
            <a:xfrm>
              <a:off x="1614385" y="4095171"/>
              <a:ext cx="152324" cy="152324"/>
              <a:chOff x="842767" y="3616395"/>
              <a:chExt cx="116421" cy="116421"/>
            </a:xfrm>
          </p:grpSpPr>
          <p:sp>
            <p:nvSpPr>
              <p:cNvPr id="185" name="矩形 184"/>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sp>
            <p:nvSpPr>
              <p:cNvPr id="186" name="等腰三角形 185"/>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grpSp>
        <p:nvGrpSpPr>
          <p:cNvPr id="189" name="组合 188"/>
          <p:cNvGrpSpPr/>
          <p:nvPr/>
        </p:nvGrpSpPr>
        <p:grpSpPr>
          <a:xfrm>
            <a:off x="4355976" y="2919890"/>
            <a:ext cx="4104456" cy="875705"/>
            <a:chOff x="1614385" y="3983335"/>
            <a:chExt cx="4104456" cy="875705"/>
          </a:xfrm>
        </p:grpSpPr>
        <p:grpSp>
          <p:nvGrpSpPr>
            <p:cNvPr id="190" name="组合 189"/>
            <p:cNvGrpSpPr/>
            <p:nvPr/>
          </p:nvGrpSpPr>
          <p:grpSpPr>
            <a:xfrm>
              <a:off x="1743692" y="3983335"/>
              <a:ext cx="3975149" cy="875705"/>
              <a:chOff x="702618" y="3939902"/>
              <a:chExt cx="3975149" cy="875705"/>
            </a:xfrm>
          </p:grpSpPr>
          <p:sp>
            <p:nvSpPr>
              <p:cNvPr id="194" name="TextBox 193"/>
              <p:cNvSpPr txBox="1"/>
              <p:nvPr/>
            </p:nvSpPr>
            <p:spPr>
              <a:xfrm>
                <a:off x="702618" y="3939902"/>
                <a:ext cx="1569660" cy="338554"/>
              </a:xfrm>
              <a:prstGeom prst="rect">
                <a:avLst/>
              </a:prstGeom>
              <a:noFill/>
            </p:spPr>
            <p:txBody>
              <a:bodyPr wrap="none" rtlCol="0">
                <a:spAutoFit/>
              </a:bodyPr>
              <a:lstStyle/>
              <a:p>
                <a:r>
                  <a:rPr lang="zh-CN" altLang="en-US" sz="1600" spc="200" dirty="0">
                    <a:solidFill>
                      <a:schemeClr val="tx1">
                        <a:lumMod val="85000"/>
                        <a:lumOff val="15000"/>
                      </a:schemeClr>
                    </a:solidFill>
                    <a:latin typeface="微软雅黑" pitchFamily="34" charset="-122"/>
                    <a:ea typeface="微软雅黑" pitchFamily="34" charset="-122"/>
                  </a:rPr>
                  <a:t>点击添加标题</a:t>
                </a:r>
              </a:p>
            </p:txBody>
          </p:sp>
          <p:sp>
            <p:nvSpPr>
              <p:cNvPr id="195" name="TextBox 2"/>
              <p:cNvSpPr txBox="1">
                <a:spLocks noChangeArrowheads="1"/>
              </p:cNvSpPr>
              <p:nvPr/>
            </p:nvSpPr>
            <p:spPr bwMode="auto">
              <a:xfrm>
                <a:off x="702618" y="4261609"/>
                <a:ext cx="397514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a:t>
                </a:r>
              </a:p>
            </p:txBody>
          </p:sp>
        </p:grpSp>
        <p:grpSp>
          <p:nvGrpSpPr>
            <p:cNvPr id="191" name="组合 190"/>
            <p:cNvGrpSpPr/>
            <p:nvPr/>
          </p:nvGrpSpPr>
          <p:grpSpPr>
            <a:xfrm>
              <a:off x="1614385" y="4095171"/>
              <a:ext cx="152324" cy="152324"/>
              <a:chOff x="842767" y="3616395"/>
              <a:chExt cx="116421" cy="116421"/>
            </a:xfrm>
          </p:grpSpPr>
          <p:sp>
            <p:nvSpPr>
              <p:cNvPr id="192" name="矩形 191"/>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sp>
            <p:nvSpPr>
              <p:cNvPr id="193" name="等腰三角形 192"/>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grpSp>
        <p:nvGrpSpPr>
          <p:cNvPr id="196" name="组合 195"/>
          <p:cNvGrpSpPr/>
          <p:nvPr/>
        </p:nvGrpSpPr>
        <p:grpSpPr>
          <a:xfrm>
            <a:off x="4355976" y="3994061"/>
            <a:ext cx="4104456" cy="875705"/>
            <a:chOff x="1614385" y="3983335"/>
            <a:chExt cx="4104456" cy="875705"/>
          </a:xfrm>
        </p:grpSpPr>
        <p:grpSp>
          <p:nvGrpSpPr>
            <p:cNvPr id="197" name="组合 196"/>
            <p:cNvGrpSpPr/>
            <p:nvPr/>
          </p:nvGrpSpPr>
          <p:grpSpPr>
            <a:xfrm>
              <a:off x="1743692" y="3983335"/>
              <a:ext cx="3975149" cy="875705"/>
              <a:chOff x="702618" y="3939902"/>
              <a:chExt cx="3975149" cy="875705"/>
            </a:xfrm>
          </p:grpSpPr>
          <p:sp>
            <p:nvSpPr>
              <p:cNvPr id="201" name="TextBox 200"/>
              <p:cNvSpPr txBox="1"/>
              <p:nvPr/>
            </p:nvSpPr>
            <p:spPr>
              <a:xfrm>
                <a:off x="702618" y="3939902"/>
                <a:ext cx="1569660" cy="338554"/>
              </a:xfrm>
              <a:prstGeom prst="rect">
                <a:avLst/>
              </a:prstGeom>
              <a:noFill/>
            </p:spPr>
            <p:txBody>
              <a:bodyPr wrap="none" rtlCol="0">
                <a:spAutoFit/>
              </a:bodyPr>
              <a:lstStyle/>
              <a:p>
                <a:r>
                  <a:rPr lang="zh-CN" altLang="en-US" sz="1600" spc="200" dirty="0">
                    <a:solidFill>
                      <a:schemeClr val="tx1">
                        <a:lumMod val="85000"/>
                        <a:lumOff val="15000"/>
                      </a:schemeClr>
                    </a:solidFill>
                    <a:latin typeface="微软雅黑" pitchFamily="34" charset="-122"/>
                    <a:ea typeface="微软雅黑" pitchFamily="34" charset="-122"/>
                  </a:rPr>
                  <a:t>点击添加标题</a:t>
                </a:r>
              </a:p>
            </p:txBody>
          </p:sp>
          <p:sp>
            <p:nvSpPr>
              <p:cNvPr id="202" name="TextBox 2"/>
              <p:cNvSpPr txBox="1">
                <a:spLocks noChangeArrowheads="1"/>
              </p:cNvSpPr>
              <p:nvPr/>
            </p:nvSpPr>
            <p:spPr bwMode="auto">
              <a:xfrm>
                <a:off x="702618" y="4261609"/>
                <a:ext cx="3975149"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000" dirty="0">
                    <a:solidFill>
                      <a:srgbClr val="262626"/>
                    </a:solidFill>
                    <a:latin typeface="微软雅黑" pitchFamily="34" charset="-122"/>
                    <a:ea typeface="微软雅黑"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a:t>
                </a:r>
              </a:p>
            </p:txBody>
          </p:sp>
        </p:grpSp>
        <p:grpSp>
          <p:nvGrpSpPr>
            <p:cNvPr id="198" name="组合 197"/>
            <p:cNvGrpSpPr/>
            <p:nvPr/>
          </p:nvGrpSpPr>
          <p:grpSpPr>
            <a:xfrm>
              <a:off x="1614385" y="4095171"/>
              <a:ext cx="152324" cy="152324"/>
              <a:chOff x="842767" y="3616395"/>
              <a:chExt cx="116421" cy="116421"/>
            </a:xfrm>
          </p:grpSpPr>
          <p:sp>
            <p:nvSpPr>
              <p:cNvPr id="199" name="矩形 198"/>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sp>
            <p:nvSpPr>
              <p:cNvPr id="200" name="等腰三角形 199"/>
              <p:cNvSpPr/>
              <p:nvPr/>
            </p:nvSpPr>
            <p:spPr>
              <a:xfrm rot="5400000">
                <a:off x="869392" y="3652567"/>
                <a:ext cx="70015" cy="44077"/>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p:cTn id="7" dur="500" fill="hold"/>
                                        <p:tgtEl>
                                          <p:spTgt spid="148"/>
                                        </p:tgtEl>
                                        <p:attrNameLst>
                                          <p:attrName>ppt_w</p:attrName>
                                        </p:attrNameLst>
                                      </p:cBhvr>
                                      <p:tavLst>
                                        <p:tav tm="0">
                                          <p:val>
                                            <p:strVal val="4/3*#ppt_w"/>
                                          </p:val>
                                        </p:tav>
                                        <p:tav tm="100000">
                                          <p:val>
                                            <p:strVal val="#ppt_w"/>
                                          </p:val>
                                        </p:tav>
                                      </p:tavLst>
                                    </p:anim>
                                    <p:anim calcmode="lin" valueType="num">
                                      <p:cBhvr>
                                        <p:cTn id="8" dur="500" fill="hold"/>
                                        <p:tgtEl>
                                          <p:spTgt spid="148"/>
                                        </p:tgtEl>
                                        <p:attrNameLst>
                                          <p:attrName>ppt_h</p:attrName>
                                        </p:attrNameLst>
                                      </p:cBhvr>
                                      <p:tavLst>
                                        <p:tav tm="0">
                                          <p:val>
                                            <p:strVal val="4/3*#ppt_h"/>
                                          </p:val>
                                        </p:tav>
                                        <p:tav tm="100000">
                                          <p:val>
                                            <p:strVal val="#ppt_h"/>
                                          </p:val>
                                        </p:tav>
                                      </p:tavLst>
                                    </p:anim>
                                  </p:childTnLst>
                                </p:cTn>
                              </p:par>
                              <p:par>
                                <p:cTn id="9" presetID="21" presetClass="entr" presetSubtype="1" fill="hold" nodeType="with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heel(1)">
                                      <p:cBhvr>
                                        <p:cTn id="11" dur="500"/>
                                        <p:tgtEl>
                                          <p:spTgt spid="143"/>
                                        </p:tgtEl>
                                      </p:cBhvr>
                                    </p:animEffect>
                                  </p:childTnLst>
                                </p:cTn>
                              </p:par>
                              <p:par>
                                <p:cTn id="12" presetID="53" presetClass="entr" presetSubtype="16" fill="hold" nodeType="withEffect">
                                  <p:stCondLst>
                                    <p:cond delay="0"/>
                                  </p:stCondLst>
                                  <p:childTnLst>
                                    <p:set>
                                      <p:cBhvr>
                                        <p:cTn id="13" dur="1" fill="hold">
                                          <p:stCondLst>
                                            <p:cond delay="0"/>
                                          </p:stCondLst>
                                        </p:cTn>
                                        <p:tgtEl>
                                          <p:spTgt spid="154"/>
                                        </p:tgtEl>
                                        <p:attrNameLst>
                                          <p:attrName>style.visibility</p:attrName>
                                        </p:attrNameLst>
                                      </p:cBhvr>
                                      <p:to>
                                        <p:strVal val="visible"/>
                                      </p:to>
                                    </p:set>
                                    <p:anim calcmode="lin" valueType="num">
                                      <p:cBhvr>
                                        <p:cTn id="14" dur="500" fill="hold"/>
                                        <p:tgtEl>
                                          <p:spTgt spid="154"/>
                                        </p:tgtEl>
                                        <p:attrNameLst>
                                          <p:attrName>ppt_w</p:attrName>
                                        </p:attrNameLst>
                                      </p:cBhvr>
                                      <p:tavLst>
                                        <p:tav tm="0">
                                          <p:val>
                                            <p:fltVal val="0"/>
                                          </p:val>
                                        </p:tav>
                                        <p:tav tm="100000">
                                          <p:val>
                                            <p:strVal val="#ppt_w"/>
                                          </p:val>
                                        </p:tav>
                                      </p:tavLst>
                                    </p:anim>
                                    <p:anim calcmode="lin" valueType="num">
                                      <p:cBhvr>
                                        <p:cTn id="15" dur="500" fill="hold"/>
                                        <p:tgtEl>
                                          <p:spTgt spid="154"/>
                                        </p:tgtEl>
                                        <p:attrNameLst>
                                          <p:attrName>ppt_h</p:attrName>
                                        </p:attrNameLst>
                                      </p:cBhvr>
                                      <p:tavLst>
                                        <p:tav tm="0">
                                          <p:val>
                                            <p:fltVal val="0"/>
                                          </p:val>
                                        </p:tav>
                                        <p:tav tm="100000">
                                          <p:val>
                                            <p:strVal val="#ppt_h"/>
                                          </p:val>
                                        </p:tav>
                                      </p:tavLst>
                                    </p:anim>
                                    <p:animEffect transition="in" filter="fade">
                                      <p:cBhvr>
                                        <p:cTn id="16" dur="500"/>
                                        <p:tgtEl>
                                          <p:spTgt spid="154"/>
                                        </p:tgtEl>
                                      </p:cBhvr>
                                    </p:animEffect>
                                  </p:childTnLst>
                                </p:cTn>
                              </p:par>
                              <p:par>
                                <p:cTn id="17" presetID="6" presetClass="emph" presetSubtype="0" autoRev="1" fill="hold" nodeType="withEffect">
                                  <p:stCondLst>
                                    <p:cond delay="0"/>
                                  </p:stCondLst>
                                  <p:childTnLst>
                                    <p:animScale>
                                      <p:cBhvr>
                                        <p:cTn id="18" dur="500" fill="hold"/>
                                        <p:tgtEl>
                                          <p:spTgt spid="154"/>
                                        </p:tgtEl>
                                      </p:cBhvr>
                                      <p:by x="120000" y="120000"/>
                                    </p:animScale>
                                  </p:childTnLst>
                                </p:cTn>
                              </p:par>
                              <p:par>
                                <p:cTn id="19" presetID="53" presetClass="entr" presetSubtype="16" fill="hold" nodeType="withEffect">
                                  <p:stCondLst>
                                    <p:cond delay="0"/>
                                  </p:stCondLst>
                                  <p:childTnLst>
                                    <p:set>
                                      <p:cBhvr>
                                        <p:cTn id="20" dur="1" fill="hold">
                                          <p:stCondLst>
                                            <p:cond delay="0"/>
                                          </p:stCondLst>
                                        </p:cTn>
                                        <p:tgtEl>
                                          <p:spTgt spid="161"/>
                                        </p:tgtEl>
                                        <p:attrNameLst>
                                          <p:attrName>style.visibility</p:attrName>
                                        </p:attrNameLst>
                                      </p:cBhvr>
                                      <p:to>
                                        <p:strVal val="visible"/>
                                      </p:to>
                                    </p:set>
                                    <p:anim calcmode="lin" valueType="num">
                                      <p:cBhvr>
                                        <p:cTn id="21" dur="500" fill="hold"/>
                                        <p:tgtEl>
                                          <p:spTgt spid="161"/>
                                        </p:tgtEl>
                                        <p:attrNameLst>
                                          <p:attrName>ppt_w</p:attrName>
                                        </p:attrNameLst>
                                      </p:cBhvr>
                                      <p:tavLst>
                                        <p:tav tm="0">
                                          <p:val>
                                            <p:fltVal val="0"/>
                                          </p:val>
                                        </p:tav>
                                        <p:tav tm="100000">
                                          <p:val>
                                            <p:strVal val="#ppt_w"/>
                                          </p:val>
                                        </p:tav>
                                      </p:tavLst>
                                    </p:anim>
                                    <p:anim calcmode="lin" valueType="num">
                                      <p:cBhvr>
                                        <p:cTn id="22" dur="500" fill="hold"/>
                                        <p:tgtEl>
                                          <p:spTgt spid="161"/>
                                        </p:tgtEl>
                                        <p:attrNameLst>
                                          <p:attrName>ppt_h</p:attrName>
                                        </p:attrNameLst>
                                      </p:cBhvr>
                                      <p:tavLst>
                                        <p:tav tm="0">
                                          <p:val>
                                            <p:fltVal val="0"/>
                                          </p:val>
                                        </p:tav>
                                        <p:tav tm="100000">
                                          <p:val>
                                            <p:strVal val="#ppt_h"/>
                                          </p:val>
                                        </p:tav>
                                      </p:tavLst>
                                    </p:anim>
                                    <p:animEffect transition="in" filter="fade">
                                      <p:cBhvr>
                                        <p:cTn id="23" dur="500"/>
                                        <p:tgtEl>
                                          <p:spTgt spid="161"/>
                                        </p:tgtEl>
                                      </p:cBhvr>
                                    </p:animEffect>
                                  </p:childTnLst>
                                </p:cTn>
                              </p:par>
                              <p:par>
                                <p:cTn id="24" presetID="6" presetClass="emph" presetSubtype="0" autoRev="1" fill="hold" nodeType="withEffect">
                                  <p:stCondLst>
                                    <p:cond delay="0"/>
                                  </p:stCondLst>
                                  <p:childTnLst>
                                    <p:animScale>
                                      <p:cBhvr>
                                        <p:cTn id="25" dur="500" fill="hold"/>
                                        <p:tgtEl>
                                          <p:spTgt spid="161"/>
                                        </p:tgtEl>
                                      </p:cBhvr>
                                      <p:by x="120000" y="120000"/>
                                    </p:animScale>
                                  </p:childTnLst>
                                </p:cTn>
                              </p:par>
                              <p:par>
                                <p:cTn id="26" presetID="53" presetClass="entr" presetSubtype="16" fill="hold" nodeType="withEffect">
                                  <p:stCondLst>
                                    <p:cond delay="0"/>
                                  </p:stCondLst>
                                  <p:childTnLst>
                                    <p:set>
                                      <p:cBhvr>
                                        <p:cTn id="27" dur="1" fill="hold">
                                          <p:stCondLst>
                                            <p:cond delay="0"/>
                                          </p:stCondLst>
                                        </p:cTn>
                                        <p:tgtEl>
                                          <p:spTgt spid="168"/>
                                        </p:tgtEl>
                                        <p:attrNameLst>
                                          <p:attrName>style.visibility</p:attrName>
                                        </p:attrNameLst>
                                      </p:cBhvr>
                                      <p:to>
                                        <p:strVal val="visible"/>
                                      </p:to>
                                    </p:set>
                                    <p:anim calcmode="lin" valueType="num">
                                      <p:cBhvr>
                                        <p:cTn id="28" dur="500" fill="hold"/>
                                        <p:tgtEl>
                                          <p:spTgt spid="168"/>
                                        </p:tgtEl>
                                        <p:attrNameLst>
                                          <p:attrName>ppt_w</p:attrName>
                                        </p:attrNameLst>
                                      </p:cBhvr>
                                      <p:tavLst>
                                        <p:tav tm="0">
                                          <p:val>
                                            <p:fltVal val="0"/>
                                          </p:val>
                                        </p:tav>
                                        <p:tav tm="100000">
                                          <p:val>
                                            <p:strVal val="#ppt_w"/>
                                          </p:val>
                                        </p:tav>
                                      </p:tavLst>
                                    </p:anim>
                                    <p:anim calcmode="lin" valueType="num">
                                      <p:cBhvr>
                                        <p:cTn id="29" dur="500" fill="hold"/>
                                        <p:tgtEl>
                                          <p:spTgt spid="168"/>
                                        </p:tgtEl>
                                        <p:attrNameLst>
                                          <p:attrName>ppt_h</p:attrName>
                                        </p:attrNameLst>
                                      </p:cBhvr>
                                      <p:tavLst>
                                        <p:tav tm="0">
                                          <p:val>
                                            <p:fltVal val="0"/>
                                          </p:val>
                                        </p:tav>
                                        <p:tav tm="100000">
                                          <p:val>
                                            <p:strVal val="#ppt_h"/>
                                          </p:val>
                                        </p:tav>
                                      </p:tavLst>
                                    </p:anim>
                                    <p:animEffect transition="in" filter="fade">
                                      <p:cBhvr>
                                        <p:cTn id="30" dur="500"/>
                                        <p:tgtEl>
                                          <p:spTgt spid="168"/>
                                        </p:tgtEl>
                                      </p:cBhvr>
                                    </p:animEffect>
                                  </p:childTnLst>
                                </p:cTn>
                              </p:par>
                              <p:par>
                                <p:cTn id="31" presetID="6" presetClass="emph" presetSubtype="0" autoRev="1" fill="hold" nodeType="withEffect">
                                  <p:stCondLst>
                                    <p:cond delay="0"/>
                                  </p:stCondLst>
                                  <p:childTnLst>
                                    <p:animScale>
                                      <p:cBhvr>
                                        <p:cTn id="32" dur="500" fill="hold"/>
                                        <p:tgtEl>
                                          <p:spTgt spid="168"/>
                                        </p:tgtEl>
                                      </p:cBhvr>
                                      <p:by x="120000" y="120000"/>
                                    </p:animScale>
                                  </p:childTnLst>
                                </p:cTn>
                              </p:par>
                              <p:par>
                                <p:cTn id="33" presetID="53" presetClass="entr" presetSubtype="16" fill="hold" nodeType="withEffect">
                                  <p:stCondLst>
                                    <p:cond delay="0"/>
                                  </p:stCondLst>
                                  <p:childTnLst>
                                    <p:set>
                                      <p:cBhvr>
                                        <p:cTn id="34" dur="1" fill="hold">
                                          <p:stCondLst>
                                            <p:cond delay="0"/>
                                          </p:stCondLst>
                                        </p:cTn>
                                        <p:tgtEl>
                                          <p:spTgt spid="149"/>
                                        </p:tgtEl>
                                        <p:attrNameLst>
                                          <p:attrName>style.visibility</p:attrName>
                                        </p:attrNameLst>
                                      </p:cBhvr>
                                      <p:to>
                                        <p:strVal val="visible"/>
                                      </p:to>
                                    </p:set>
                                    <p:anim calcmode="lin" valueType="num">
                                      <p:cBhvr>
                                        <p:cTn id="35" dur="500" fill="hold"/>
                                        <p:tgtEl>
                                          <p:spTgt spid="149"/>
                                        </p:tgtEl>
                                        <p:attrNameLst>
                                          <p:attrName>ppt_w</p:attrName>
                                        </p:attrNameLst>
                                      </p:cBhvr>
                                      <p:tavLst>
                                        <p:tav tm="0">
                                          <p:val>
                                            <p:fltVal val="0"/>
                                          </p:val>
                                        </p:tav>
                                        <p:tav tm="100000">
                                          <p:val>
                                            <p:strVal val="#ppt_w"/>
                                          </p:val>
                                        </p:tav>
                                      </p:tavLst>
                                    </p:anim>
                                    <p:anim calcmode="lin" valueType="num">
                                      <p:cBhvr>
                                        <p:cTn id="36" dur="500" fill="hold"/>
                                        <p:tgtEl>
                                          <p:spTgt spid="149"/>
                                        </p:tgtEl>
                                        <p:attrNameLst>
                                          <p:attrName>ppt_h</p:attrName>
                                        </p:attrNameLst>
                                      </p:cBhvr>
                                      <p:tavLst>
                                        <p:tav tm="0">
                                          <p:val>
                                            <p:fltVal val="0"/>
                                          </p:val>
                                        </p:tav>
                                        <p:tav tm="100000">
                                          <p:val>
                                            <p:strVal val="#ppt_h"/>
                                          </p:val>
                                        </p:tav>
                                      </p:tavLst>
                                    </p:anim>
                                    <p:animEffect transition="in" filter="fade">
                                      <p:cBhvr>
                                        <p:cTn id="37" dur="500"/>
                                        <p:tgtEl>
                                          <p:spTgt spid="149"/>
                                        </p:tgtEl>
                                      </p:cBhvr>
                                    </p:animEffect>
                                  </p:childTnLst>
                                </p:cTn>
                              </p:par>
                              <p:par>
                                <p:cTn id="38" presetID="6" presetClass="emph" presetSubtype="0" autoRev="1" fill="hold" nodeType="withEffect">
                                  <p:stCondLst>
                                    <p:cond delay="0"/>
                                  </p:stCondLst>
                                  <p:childTnLst>
                                    <p:animScale>
                                      <p:cBhvr>
                                        <p:cTn id="39" dur="500" fill="hold"/>
                                        <p:tgtEl>
                                          <p:spTgt spid="149"/>
                                        </p:tgtEl>
                                      </p:cBhvr>
                                      <p:by x="120000" y="120000"/>
                                    </p:animScale>
                                  </p:childTnLst>
                                </p:cTn>
                              </p:par>
                              <p:par>
                                <p:cTn id="40" presetID="12" presetClass="entr" presetSubtype="1" fill="hold" nodeType="withEffect">
                                  <p:stCondLst>
                                    <p:cond delay="0"/>
                                  </p:stCondLst>
                                  <p:childTnLst>
                                    <p:set>
                                      <p:cBhvr>
                                        <p:cTn id="41" dur="1" fill="hold">
                                          <p:stCondLst>
                                            <p:cond delay="0"/>
                                          </p:stCondLst>
                                        </p:cTn>
                                        <p:tgtEl>
                                          <p:spTgt spid="175"/>
                                        </p:tgtEl>
                                        <p:attrNameLst>
                                          <p:attrName>style.visibility</p:attrName>
                                        </p:attrNameLst>
                                      </p:cBhvr>
                                      <p:to>
                                        <p:strVal val="visible"/>
                                      </p:to>
                                    </p:set>
                                    <p:anim calcmode="lin" valueType="num">
                                      <p:cBhvr additive="base">
                                        <p:cTn id="42" dur="500"/>
                                        <p:tgtEl>
                                          <p:spTgt spid="175"/>
                                        </p:tgtEl>
                                        <p:attrNameLst>
                                          <p:attrName>ppt_y</p:attrName>
                                        </p:attrNameLst>
                                      </p:cBhvr>
                                      <p:tavLst>
                                        <p:tav tm="0">
                                          <p:val>
                                            <p:strVal val="#ppt_y-#ppt_h*1.125000"/>
                                          </p:val>
                                        </p:tav>
                                        <p:tav tm="100000">
                                          <p:val>
                                            <p:strVal val="#ppt_y"/>
                                          </p:val>
                                        </p:tav>
                                      </p:tavLst>
                                    </p:anim>
                                    <p:animEffect transition="in" filter="wipe(down)">
                                      <p:cBhvr>
                                        <p:cTn id="43" dur="500"/>
                                        <p:tgtEl>
                                          <p:spTgt spid="175"/>
                                        </p:tgtEl>
                                      </p:cBhvr>
                                    </p:animEffect>
                                  </p:childTnLst>
                                </p:cTn>
                              </p:par>
                              <p:par>
                                <p:cTn id="44" presetID="12" presetClass="entr" presetSubtype="1" fill="hold" nodeType="withEffect">
                                  <p:stCondLst>
                                    <p:cond delay="0"/>
                                  </p:stCondLst>
                                  <p:childTnLst>
                                    <p:set>
                                      <p:cBhvr>
                                        <p:cTn id="45" dur="1" fill="hold">
                                          <p:stCondLst>
                                            <p:cond delay="0"/>
                                          </p:stCondLst>
                                        </p:cTn>
                                        <p:tgtEl>
                                          <p:spTgt spid="182"/>
                                        </p:tgtEl>
                                        <p:attrNameLst>
                                          <p:attrName>style.visibility</p:attrName>
                                        </p:attrNameLst>
                                      </p:cBhvr>
                                      <p:to>
                                        <p:strVal val="visible"/>
                                      </p:to>
                                    </p:set>
                                    <p:anim calcmode="lin" valueType="num">
                                      <p:cBhvr additive="base">
                                        <p:cTn id="46" dur="500"/>
                                        <p:tgtEl>
                                          <p:spTgt spid="182"/>
                                        </p:tgtEl>
                                        <p:attrNameLst>
                                          <p:attrName>ppt_y</p:attrName>
                                        </p:attrNameLst>
                                      </p:cBhvr>
                                      <p:tavLst>
                                        <p:tav tm="0">
                                          <p:val>
                                            <p:strVal val="#ppt_y-#ppt_h*1.125000"/>
                                          </p:val>
                                        </p:tav>
                                        <p:tav tm="100000">
                                          <p:val>
                                            <p:strVal val="#ppt_y"/>
                                          </p:val>
                                        </p:tav>
                                      </p:tavLst>
                                    </p:anim>
                                    <p:animEffect transition="in" filter="wipe(down)">
                                      <p:cBhvr>
                                        <p:cTn id="47" dur="500"/>
                                        <p:tgtEl>
                                          <p:spTgt spid="182"/>
                                        </p:tgtEl>
                                      </p:cBhvr>
                                    </p:animEffect>
                                  </p:childTnLst>
                                </p:cTn>
                              </p:par>
                              <p:par>
                                <p:cTn id="48" presetID="12" presetClass="entr" presetSubtype="1" fill="hold" nodeType="withEffect">
                                  <p:stCondLst>
                                    <p:cond delay="0"/>
                                  </p:stCondLst>
                                  <p:childTnLst>
                                    <p:set>
                                      <p:cBhvr>
                                        <p:cTn id="49" dur="1" fill="hold">
                                          <p:stCondLst>
                                            <p:cond delay="0"/>
                                          </p:stCondLst>
                                        </p:cTn>
                                        <p:tgtEl>
                                          <p:spTgt spid="189"/>
                                        </p:tgtEl>
                                        <p:attrNameLst>
                                          <p:attrName>style.visibility</p:attrName>
                                        </p:attrNameLst>
                                      </p:cBhvr>
                                      <p:to>
                                        <p:strVal val="visible"/>
                                      </p:to>
                                    </p:set>
                                    <p:anim calcmode="lin" valueType="num">
                                      <p:cBhvr additive="base">
                                        <p:cTn id="50" dur="500"/>
                                        <p:tgtEl>
                                          <p:spTgt spid="189"/>
                                        </p:tgtEl>
                                        <p:attrNameLst>
                                          <p:attrName>ppt_y</p:attrName>
                                        </p:attrNameLst>
                                      </p:cBhvr>
                                      <p:tavLst>
                                        <p:tav tm="0">
                                          <p:val>
                                            <p:strVal val="#ppt_y-#ppt_h*1.125000"/>
                                          </p:val>
                                        </p:tav>
                                        <p:tav tm="100000">
                                          <p:val>
                                            <p:strVal val="#ppt_y"/>
                                          </p:val>
                                        </p:tav>
                                      </p:tavLst>
                                    </p:anim>
                                    <p:animEffect transition="in" filter="wipe(down)">
                                      <p:cBhvr>
                                        <p:cTn id="51" dur="500"/>
                                        <p:tgtEl>
                                          <p:spTgt spid="189"/>
                                        </p:tgtEl>
                                      </p:cBhvr>
                                    </p:animEffect>
                                  </p:childTnLst>
                                </p:cTn>
                              </p:par>
                              <p:par>
                                <p:cTn id="52" presetID="12" presetClass="entr" presetSubtype="1" fill="hold" nodeType="withEffect">
                                  <p:stCondLst>
                                    <p:cond delay="0"/>
                                  </p:stCondLst>
                                  <p:childTnLst>
                                    <p:set>
                                      <p:cBhvr>
                                        <p:cTn id="53" dur="1" fill="hold">
                                          <p:stCondLst>
                                            <p:cond delay="0"/>
                                          </p:stCondLst>
                                        </p:cTn>
                                        <p:tgtEl>
                                          <p:spTgt spid="196"/>
                                        </p:tgtEl>
                                        <p:attrNameLst>
                                          <p:attrName>style.visibility</p:attrName>
                                        </p:attrNameLst>
                                      </p:cBhvr>
                                      <p:to>
                                        <p:strVal val="visible"/>
                                      </p:to>
                                    </p:set>
                                    <p:anim calcmode="lin" valueType="num">
                                      <p:cBhvr additive="base">
                                        <p:cTn id="54" dur="500"/>
                                        <p:tgtEl>
                                          <p:spTgt spid="196"/>
                                        </p:tgtEl>
                                        <p:attrNameLst>
                                          <p:attrName>ppt_y</p:attrName>
                                        </p:attrNameLst>
                                      </p:cBhvr>
                                      <p:tavLst>
                                        <p:tav tm="0">
                                          <p:val>
                                            <p:strVal val="#ppt_y-#ppt_h*1.125000"/>
                                          </p:val>
                                        </p:tav>
                                        <p:tav tm="100000">
                                          <p:val>
                                            <p:strVal val="#ppt_y"/>
                                          </p:val>
                                        </p:tav>
                                      </p:tavLst>
                                    </p:anim>
                                    <p:animEffect transition="in" filter="wipe(down)">
                                      <p:cBhvr>
                                        <p:cTn id="55"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grpSp>
        <p:nvGrpSpPr>
          <p:cNvPr id="16" name="组合 15"/>
          <p:cNvGrpSpPr/>
          <p:nvPr/>
        </p:nvGrpSpPr>
        <p:grpSpPr>
          <a:xfrm>
            <a:off x="4777468" y="1139799"/>
            <a:ext cx="3557420" cy="1335819"/>
            <a:chOff x="4777468" y="1017700"/>
            <a:chExt cx="3557420" cy="1335819"/>
          </a:xfrm>
        </p:grpSpPr>
        <p:sp>
          <p:nvSpPr>
            <p:cNvPr id="17" name="圆角矩形 16"/>
            <p:cNvSpPr/>
            <p:nvPr/>
          </p:nvSpPr>
          <p:spPr>
            <a:xfrm>
              <a:off x="4840928" y="1017700"/>
              <a:ext cx="3475488" cy="371864"/>
            </a:xfrm>
            <a:prstGeom prst="roundRect">
              <a:avLst>
                <a:gd name="adj" fmla="val 10893"/>
              </a:avLst>
            </a:prstGeom>
            <a:solidFill>
              <a:srgbClr val="009BD2"/>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4893020" y="1027718"/>
              <a:ext cx="156966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点击添加标题</a:t>
              </a:r>
            </a:p>
          </p:txBody>
        </p:sp>
        <p:sp>
          <p:nvSpPr>
            <p:cNvPr id="20" name="TextBox 2"/>
            <p:cNvSpPr txBox="1">
              <a:spLocks noChangeArrowheads="1"/>
            </p:cNvSpPr>
            <p:nvPr/>
          </p:nvSpPr>
          <p:spPr bwMode="auto">
            <a:xfrm>
              <a:off x="4777468" y="1399412"/>
              <a:ext cx="355742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endParaRPr lang="zh-CN" altLang="en-US" sz="1400" dirty="0">
                <a:solidFill>
                  <a:srgbClr val="262626"/>
                </a:solidFill>
                <a:latin typeface="微软雅黑" pitchFamily="34" charset="-122"/>
                <a:ea typeface="微软雅黑" pitchFamily="34" charset="-122"/>
              </a:endParaRPr>
            </a:p>
          </p:txBody>
        </p:sp>
      </p:grpSp>
      <p:grpSp>
        <p:nvGrpSpPr>
          <p:cNvPr id="23" name="组合 22"/>
          <p:cNvGrpSpPr/>
          <p:nvPr/>
        </p:nvGrpSpPr>
        <p:grpSpPr>
          <a:xfrm>
            <a:off x="4777468" y="3039333"/>
            <a:ext cx="3557420" cy="1323245"/>
            <a:chOff x="4777468" y="3110846"/>
            <a:chExt cx="3557420" cy="1323245"/>
          </a:xfrm>
        </p:grpSpPr>
        <p:sp>
          <p:nvSpPr>
            <p:cNvPr id="24" name="圆角矩形 23"/>
            <p:cNvSpPr/>
            <p:nvPr/>
          </p:nvSpPr>
          <p:spPr>
            <a:xfrm>
              <a:off x="4840928" y="3110846"/>
              <a:ext cx="3475488" cy="371864"/>
            </a:xfrm>
            <a:prstGeom prst="roundRect">
              <a:avLst>
                <a:gd name="adj" fmla="val 10893"/>
              </a:avLst>
            </a:prstGeom>
            <a:solidFill>
              <a:srgbClr val="009BD2"/>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4893020" y="3121484"/>
              <a:ext cx="1569660" cy="369332"/>
            </a:xfrm>
            <a:prstGeom prst="rect">
              <a:avLst/>
            </a:prstGeom>
            <a:noFill/>
          </p:spPr>
          <p:txBody>
            <a:bodyPr wrap="none" rtlCol="0">
              <a:spAutoFit/>
            </a:bodyPr>
            <a:lstStyle>
              <a:defPPr>
                <a:defRPr lang="zh-CN"/>
              </a:defPPr>
              <a:lvl1pPr>
                <a:defRPr>
                  <a:solidFill>
                    <a:schemeClr val="bg1"/>
                  </a:solidFill>
                  <a:latin typeface="微软雅黑" pitchFamily="34" charset="-122"/>
                  <a:ea typeface="微软雅黑" pitchFamily="34" charset="-122"/>
                </a:defRPr>
              </a:lvl1pPr>
            </a:lstStyle>
            <a:p>
              <a:r>
                <a:rPr lang="zh-CN" altLang="en-US" dirty="0"/>
                <a:t>点击添加标题</a:t>
              </a:r>
            </a:p>
          </p:txBody>
        </p:sp>
        <p:sp>
          <p:nvSpPr>
            <p:cNvPr id="37" name="TextBox 2"/>
            <p:cNvSpPr txBox="1">
              <a:spLocks noChangeArrowheads="1"/>
            </p:cNvSpPr>
            <p:nvPr/>
          </p:nvSpPr>
          <p:spPr bwMode="auto">
            <a:xfrm>
              <a:off x="4777468" y="3479984"/>
              <a:ext cx="355742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a:t>
              </a:r>
              <a:r>
                <a:rPr lang="zh-CN" altLang="en-US" sz="1400" dirty="0" smtClean="0">
                  <a:solidFill>
                    <a:srgbClr val="262626"/>
                  </a:solidFill>
                  <a:latin typeface="微软雅黑" pitchFamily="34" charset="-122"/>
                  <a:ea typeface="微软雅黑" pitchFamily="34" charset="-122"/>
                </a:rPr>
                <a:t>内容</a:t>
              </a:r>
              <a:r>
                <a:rPr lang="zh-CN" altLang="en-US" sz="1400" dirty="0">
                  <a:solidFill>
                    <a:srgbClr val="262626"/>
                  </a:solidFill>
                  <a:latin typeface="微软雅黑" pitchFamily="34" charset="-122"/>
                  <a:ea typeface="微软雅黑" pitchFamily="34" charset="-122"/>
                </a:rPr>
                <a:t>点击输入文本内容</a:t>
              </a:r>
            </a:p>
          </p:txBody>
        </p:sp>
      </p:grpSp>
      <p:grpSp>
        <p:nvGrpSpPr>
          <p:cNvPr id="38" name="组合 37"/>
          <p:cNvGrpSpPr/>
          <p:nvPr/>
        </p:nvGrpSpPr>
        <p:grpSpPr>
          <a:xfrm>
            <a:off x="2395721" y="1149817"/>
            <a:ext cx="2381747" cy="1388795"/>
            <a:chOff x="3514637" y="1748508"/>
            <a:chExt cx="1490326" cy="869008"/>
          </a:xfrm>
        </p:grpSpPr>
        <p:cxnSp>
          <p:nvCxnSpPr>
            <p:cNvPr id="39" name="直接连接符 38"/>
            <p:cNvCxnSpPr/>
            <p:nvPr/>
          </p:nvCxnSpPr>
          <p:spPr>
            <a:xfrm>
              <a:off x="3514637" y="2183012"/>
              <a:ext cx="14445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004963" y="1748508"/>
              <a:ext cx="0" cy="8690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2395721" y="3039333"/>
            <a:ext cx="2381747" cy="1388795"/>
            <a:chOff x="3514637" y="1748508"/>
            <a:chExt cx="1490326" cy="869008"/>
          </a:xfrm>
        </p:grpSpPr>
        <p:cxnSp>
          <p:nvCxnSpPr>
            <p:cNvPr id="43" name="直接连接符 42"/>
            <p:cNvCxnSpPr/>
            <p:nvPr/>
          </p:nvCxnSpPr>
          <p:spPr>
            <a:xfrm>
              <a:off x="3514637" y="2183012"/>
              <a:ext cx="14445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004963" y="1748508"/>
              <a:ext cx="0" cy="8690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5"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6" name="Picture 18"/>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94017" y="3049971"/>
            <a:ext cx="1658706" cy="1610010"/>
          </a:xfrm>
          <a:prstGeom prst="ellipse">
            <a:avLst/>
          </a:prstGeom>
          <a:noFill/>
          <a:ln w="38100">
            <a:solidFill>
              <a:schemeClr val="bg1"/>
            </a:solidFill>
          </a:ln>
          <a:effectLst>
            <a:outerShdw blurRad="50800" sx="101000" sy="101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7" name="Picture 17"/>
          <p:cNvPicPr>
            <a:picLocks noChangeAspect="1" noChangeArrowheads="1"/>
          </p:cNvPicPr>
          <p:nvPr/>
        </p:nvPicPr>
        <p:blipFill>
          <a:blip r:embed="rId4" cstate="email"/>
          <a:stretch>
            <a:fillRect/>
          </a:stretch>
        </p:blipFill>
        <p:spPr bwMode="auto">
          <a:xfrm>
            <a:off x="891394" y="969342"/>
            <a:ext cx="1663952" cy="1675442"/>
          </a:xfrm>
          <a:prstGeom prst="ellipse">
            <a:avLst/>
          </a:prstGeom>
          <a:blipFill>
            <a:blip r:embed="rId4" cstate="email"/>
            <a:stretch>
              <a:fillRect/>
            </a:stretch>
          </a:blipFill>
          <a:ln w="38100">
            <a:solidFill>
              <a:schemeClr val="bg1"/>
            </a:solidFill>
          </a:ln>
          <a:effectLst>
            <a:outerShdw blurRad="50800" sx="101000" sy="101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ppt_y</p:attrName>
                                        </p:attrNameLst>
                                      </p:cBhvr>
                                      <p:tavLst>
                                        <p:tav tm="0">
                                          <p:val>
                                            <p:strVal val="#ppt_y+#ppt_h*1.125000"/>
                                          </p:val>
                                        </p:tav>
                                        <p:tav tm="100000">
                                          <p:val>
                                            <p:strVal val="#ppt_y"/>
                                          </p:val>
                                        </p:tav>
                                      </p:tavLst>
                                    </p:anim>
                                    <p:animEffect transition="in" filter="wipe(up)">
                                      <p:cBhvr>
                                        <p:cTn id="8" dur="500"/>
                                        <p:tgtEl>
                                          <p:spTgt spid="47"/>
                                        </p:tgtEl>
                                      </p:cBhvr>
                                    </p:animEffect>
                                  </p:childTnLst>
                                </p:cTn>
                              </p:par>
                              <p:par>
                                <p:cTn id="9" presetID="12" presetClass="entr" presetSubtype="1"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p:tgtEl>
                                          <p:spTgt spid="46"/>
                                        </p:tgtEl>
                                        <p:attrNameLst>
                                          <p:attrName>ppt_y</p:attrName>
                                        </p:attrNameLst>
                                      </p:cBhvr>
                                      <p:tavLst>
                                        <p:tav tm="0">
                                          <p:val>
                                            <p:strVal val="#ppt_y-#ppt_h*1.125000"/>
                                          </p:val>
                                        </p:tav>
                                        <p:tav tm="100000">
                                          <p:val>
                                            <p:strVal val="#ppt_y"/>
                                          </p:val>
                                        </p:tav>
                                      </p:tavLst>
                                    </p:anim>
                                    <p:animEffect transition="in" filter="wipe(down)">
                                      <p:cBhvr>
                                        <p:cTn id="12" dur="500"/>
                                        <p:tgtEl>
                                          <p:spTgt spid="46"/>
                                        </p:tgtEl>
                                      </p:cBhvr>
                                    </p:animEffect>
                                  </p:childTnLst>
                                </p:cTn>
                              </p:par>
                              <p:par>
                                <p:cTn id="13" presetID="22" presetClass="entr" presetSubtype="8"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920068" y="1512448"/>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1</a:t>
            </a:r>
            <a:endParaRPr lang="zh-CN" altLang="en-US" sz="2700" dirty="0">
              <a:latin typeface="+mj-lt"/>
              <a:ea typeface="Arial Unicode MS" pitchFamily="34" charset="-122"/>
              <a:cs typeface="Arial Unicode MS" pitchFamily="34" charset="-122"/>
            </a:endParaRPr>
          </a:p>
        </p:txBody>
      </p:sp>
      <p:grpSp>
        <p:nvGrpSpPr>
          <p:cNvPr id="26" name="组合 25"/>
          <p:cNvGrpSpPr/>
          <p:nvPr/>
        </p:nvGrpSpPr>
        <p:grpSpPr>
          <a:xfrm>
            <a:off x="5568140" y="1512242"/>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29" name="圆角矩形 28"/>
          <p:cNvSpPr/>
          <p:nvPr/>
        </p:nvSpPr>
        <p:spPr>
          <a:xfrm>
            <a:off x="4920068" y="221165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2</a:t>
            </a:r>
            <a:endParaRPr lang="zh-CN" altLang="en-US" sz="2700" dirty="0">
              <a:latin typeface="+mj-lt"/>
              <a:ea typeface="Arial Unicode MS" pitchFamily="34" charset="-122"/>
              <a:cs typeface="Arial Unicode MS" pitchFamily="34" charset="-122"/>
            </a:endParaRPr>
          </a:p>
        </p:txBody>
      </p:sp>
      <p:grpSp>
        <p:nvGrpSpPr>
          <p:cNvPr id="30" name="组合 29"/>
          <p:cNvGrpSpPr/>
          <p:nvPr/>
        </p:nvGrpSpPr>
        <p:grpSpPr>
          <a:xfrm>
            <a:off x="5550238" y="2211444"/>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33" name="圆角矩形 32"/>
          <p:cNvSpPr/>
          <p:nvPr/>
        </p:nvSpPr>
        <p:spPr>
          <a:xfrm>
            <a:off x="4920068" y="2900451"/>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3</a:t>
            </a:r>
            <a:endParaRPr lang="zh-CN" altLang="en-US" sz="2700" dirty="0">
              <a:latin typeface="+mj-lt"/>
              <a:ea typeface="Arial Unicode MS" pitchFamily="34" charset="-122"/>
              <a:cs typeface="Arial Unicode MS" pitchFamily="34" charset="-122"/>
            </a:endParaRPr>
          </a:p>
        </p:txBody>
      </p:sp>
      <p:grpSp>
        <p:nvGrpSpPr>
          <p:cNvPr id="56" name="组合 55"/>
          <p:cNvGrpSpPr/>
          <p:nvPr/>
        </p:nvGrpSpPr>
        <p:grpSpPr>
          <a:xfrm>
            <a:off x="5568140" y="2900242"/>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59" name="圆角矩形 58"/>
          <p:cNvSpPr/>
          <p:nvPr/>
        </p:nvSpPr>
        <p:spPr>
          <a:xfrm>
            <a:off x="4920068" y="360330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4</a:t>
            </a:r>
            <a:endParaRPr lang="zh-CN" altLang="en-US" sz="2700" dirty="0">
              <a:latin typeface="+mj-lt"/>
              <a:ea typeface="Arial Unicode MS" pitchFamily="34" charset="-122"/>
              <a:cs typeface="Arial Unicode MS" pitchFamily="34" charset="-122"/>
            </a:endParaRPr>
          </a:p>
        </p:txBody>
      </p:sp>
      <p:grpSp>
        <p:nvGrpSpPr>
          <p:cNvPr id="60" name="组合 59"/>
          <p:cNvGrpSpPr/>
          <p:nvPr/>
        </p:nvGrpSpPr>
        <p:grpSpPr>
          <a:xfrm>
            <a:off x="5568140" y="3602937"/>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63" name="圆角矩形 62"/>
          <p:cNvSpPr/>
          <p:nvPr/>
        </p:nvSpPr>
        <p:spPr>
          <a:xfrm>
            <a:off x="4920165" y="4300225"/>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itchFamily="34" charset="-122"/>
                <a:cs typeface="Arial Unicode MS" pitchFamily="34" charset="-122"/>
              </a:rPr>
              <a:t>5</a:t>
            </a:r>
            <a:endParaRPr lang="zh-CN" altLang="en-US" sz="2700" dirty="0">
              <a:latin typeface="+mj-lt"/>
              <a:ea typeface="Arial Unicode MS" pitchFamily="34" charset="-122"/>
              <a:cs typeface="Arial Unicode MS" pitchFamily="34" charset="-122"/>
            </a:endParaRPr>
          </a:p>
        </p:txBody>
      </p:sp>
      <p:grpSp>
        <p:nvGrpSpPr>
          <p:cNvPr id="64" name="组合 63"/>
          <p:cNvGrpSpPr/>
          <p:nvPr/>
        </p:nvGrpSpPr>
        <p:grpSpPr>
          <a:xfrm>
            <a:off x="5568140" y="4300225"/>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itchFamily="34" charset="-122"/>
                <a:cs typeface="Arial Unicode MS"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itchFamily="34" charset="-122"/>
                  <a:ea typeface="微软雅黑" pitchFamily="34" charset="-122"/>
                  <a:cs typeface="Times New Roman" pitchFamily="18" charset="0"/>
                </a:rPr>
                <a:t>点击输入标题</a:t>
              </a:r>
              <a:endParaRPr lang="zh-CN" altLang="zh-CN" sz="2000" b="1" kern="100" dirty="0">
                <a:solidFill>
                  <a:schemeClr val="bg1"/>
                </a:solidFill>
                <a:latin typeface="微软雅黑" pitchFamily="34" charset="-122"/>
                <a:ea typeface="微软雅黑" pitchFamily="34" charset="-122"/>
                <a:cs typeface="Times New Roman" pitchFamily="18" charset="0"/>
              </a:endParaRPr>
            </a:p>
          </p:txBody>
        </p:sp>
      </p:grpSp>
      <p:sp>
        <p:nvSpPr>
          <p:cNvPr id="67" name="下箭头 66"/>
          <p:cNvSpPr/>
          <p:nvPr/>
        </p:nvSpPr>
        <p:spPr>
          <a:xfrm rot="16200000">
            <a:off x="4094635" y="2212460"/>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pic>
        <p:nvPicPr>
          <p:cNvPr id="75" name="图片 46"/>
          <p:cNvPicPr>
            <a:picLocks noChangeAspect="1" noChangeArrowheads="1"/>
          </p:cNvPicPr>
          <p:nvPr/>
        </p:nvPicPr>
        <p:blipFill>
          <a:blip r:embed="rId3">
            <a:extLst>
              <a:ext uri="{28A0092B-C50C-407E-A947-70E740481C1C}">
                <a14:useLocalDpi xmlns:a14="http://schemas.microsoft.com/office/drawing/2010/main" xmlns="" val="0"/>
              </a:ext>
            </a:extLst>
          </a:blip>
          <a:stretch>
            <a:fillRect/>
          </a:stretch>
        </p:blipFill>
        <p:spPr bwMode="auto">
          <a:xfrm>
            <a:off x="358" y="-9190"/>
            <a:ext cx="4053448" cy="51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 name="任意多边形 24"/>
          <p:cNvSpPr/>
          <p:nvPr/>
        </p:nvSpPr>
        <p:spPr bwMode="auto">
          <a:xfrm>
            <a:off x="2859901" y="4074224"/>
            <a:ext cx="603165" cy="1069273"/>
          </a:xfrm>
          <a:custGeom>
            <a:avLst/>
            <a:gdLst>
              <a:gd name="T0" fmla="*/ 738765 w 1691134"/>
              <a:gd name="T1" fmla="*/ 0 h 2997200"/>
              <a:gd name="T2" fmla="*/ 1691134 w 1691134"/>
              <a:gd name="T3" fmla="*/ 0 h 2997200"/>
              <a:gd name="T4" fmla="*/ 1056757 w 1691134"/>
              <a:gd name="T5" fmla="*/ 2997200 h 2997200"/>
              <a:gd name="T6" fmla="*/ 0 w 1691134"/>
              <a:gd name="T7" fmla="*/ 2997200 h 2997200"/>
              <a:gd name="T8" fmla="*/ 738765 w 1691134"/>
              <a:gd name="T9" fmla="*/ 0 h 2997200"/>
              <a:gd name="T10" fmla="*/ 0 60000 65536"/>
              <a:gd name="T11" fmla="*/ 0 60000 65536"/>
              <a:gd name="T12" fmla="*/ 0 60000 65536"/>
              <a:gd name="T13" fmla="*/ 0 60000 65536"/>
              <a:gd name="T14" fmla="*/ 0 60000 65536"/>
              <a:gd name="T15" fmla="*/ 0 w 1691134"/>
              <a:gd name="T16" fmla="*/ 0 h 2997200"/>
              <a:gd name="T17" fmla="*/ 1691134 w 1691134"/>
              <a:gd name="T18" fmla="*/ 2997200 h 2997200"/>
            </a:gdLst>
            <a:ahLst/>
            <a:cxnLst>
              <a:cxn ang="T10">
                <a:pos x="T0" y="T1"/>
              </a:cxn>
              <a:cxn ang="T11">
                <a:pos x="T2" y="T3"/>
              </a:cxn>
              <a:cxn ang="T12">
                <a:pos x="T4" y="T5"/>
              </a:cxn>
              <a:cxn ang="T13">
                <a:pos x="T6" y="T7"/>
              </a:cxn>
              <a:cxn ang="T14">
                <a:pos x="T8" y="T9"/>
              </a:cxn>
            </a:cxnLst>
            <a:rect l="T15" t="T16" r="T17" b="T18"/>
            <a:pathLst>
              <a:path w="1691134" h="2997200">
                <a:moveTo>
                  <a:pt x="738765" y="0"/>
                </a:moveTo>
                <a:lnTo>
                  <a:pt x="1691134" y="0"/>
                </a:lnTo>
                <a:lnTo>
                  <a:pt x="1056757" y="2997200"/>
                </a:lnTo>
                <a:lnTo>
                  <a:pt x="0" y="2997200"/>
                </a:lnTo>
                <a:lnTo>
                  <a:pt x="738765" y="0"/>
                </a:lnTo>
                <a:close/>
              </a:path>
            </a:pathLst>
          </a:custGeom>
          <a:solidFill>
            <a:srgbClr val="595959"/>
          </a:soli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sp>
        <p:nvSpPr>
          <p:cNvPr id="77" name="任意多边形 25"/>
          <p:cNvSpPr/>
          <p:nvPr/>
        </p:nvSpPr>
        <p:spPr bwMode="auto">
          <a:xfrm>
            <a:off x="2780062" y="-32280"/>
            <a:ext cx="1359890" cy="5198868"/>
          </a:xfrm>
          <a:custGeom>
            <a:avLst/>
            <a:gdLst>
              <a:gd name="T0" fmla="*/ 1660868 w 1793367"/>
              <a:gd name="T1" fmla="*/ 0 h 6858000"/>
              <a:gd name="T2" fmla="*/ 1793367 w 1793367"/>
              <a:gd name="T3" fmla="*/ 0 h 6858000"/>
              <a:gd name="T4" fmla="*/ 132499 w 1793367"/>
              <a:gd name="T5" fmla="*/ 6858000 h 6858000"/>
              <a:gd name="T6" fmla="*/ 0 w 1793367"/>
              <a:gd name="T7" fmla="*/ 6858000 h 6858000"/>
              <a:gd name="T8" fmla="*/ 1660868 w 1793367"/>
              <a:gd name="T9" fmla="*/ 0 h 6858000"/>
              <a:gd name="T10" fmla="*/ 0 60000 65536"/>
              <a:gd name="T11" fmla="*/ 0 60000 65536"/>
              <a:gd name="T12" fmla="*/ 0 60000 65536"/>
              <a:gd name="T13" fmla="*/ 0 60000 65536"/>
              <a:gd name="T14" fmla="*/ 0 60000 65536"/>
              <a:gd name="T15" fmla="*/ 0 w 1793367"/>
              <a:gd name="T16" fmla="*/ 0 h 6858000"/>
              <a:gd name="T17" fmla="*/ 1793367 w 1793367"/>
              <a:gd name="T18" fmla="*/ 6858000 h 6858000"/>
            </a:gdLst>
            <a:ahLst/>
            <a:cxnLst>
              <a:cxn ang="T10">
                <a:pos x="T0" y="T1"/>
              </a:cxn>
              <a:cxn ang="T11">
                <a:pos x="T2" y="T3"/>
              </a:cxn>
              <a:cxn ang="T12">
                <a:pos x="T4" y="T5"/>
              </a:cxn>
              <a:cxn ang="T13">
                <a:pos x="T6" y="T7"/>
              </a:cxn>
              <a:cxn ang="T14">
                <a:pos x="T8" y="T9"/>
              </a:cxn>
            </a:cxnLst>
            <a:rect l="T15" t="T16" r="T17" b="T18"/>
            <a:pathLst>
              <a:path w="1793367" h="6858000">
                <a:moveTo>
                  <a:pt x="1660868" y="0"/>
                </a:moveTo>
                <a:lnTo>
                  <a:pt x="1793367" y="0"/>
                </a:lnTo>
                <a:lnTo>
                  <a:pt x="132499" y="6858000"/>
                </a:lnTo>
                <a:lnTo>
                  <a:pt x="0" y="6858000"/>
                </a:lnTo>
                <a:lnTo>
                  <a:pt x="1660868" y="0"/>
                </a:lnTo>
                <a:close/>
              </a:path>
            </a:pathLst>
          </a:custGeom>
          <a:solidFill>
            <a:srgbClr val="252424"/>
          </a:solidFill>
          <a:ln w="12700" cap="flat" cmpd="sng">
            <a:solidFill>
              <a:srgbClr val="404040"/>
            </a:solidFill>
            <a:round/>
          </a:ln>
        </p:spPr>
        <p:txBody>
          <a:bodyPr anchor="ctr"/>
          <a:lstStyle/>
          <a:p>
            <a:endParaRPr lang="zh-CN" altLang="en-US"/>
          </a:p>
        </p:txBody>
      </p:sp>
      <p:sp>
        <p:nvSpPr>
          <p:cNvPr id="78" name="TextBox 77"/>
          <p:cNvSpPr txBox="1"/>
          <p:nvPr/>
        </p:nvSpPr>
        <p:spPr>
          <a:xfrm>
            <a:off x="4888052" y="238572"/>
            <a:ext cx="2160240" cy="954025"/>
          </a:xfrm>
          <a:prstGeom prst="rect">
            <a:avLst/>
          </a:prstGeom>
          <a:noFill/>
        </p:spPr>
        <p:txBody>
          <a:bodyPr wrap="square" lIns="91361" tIns="45679" rIns="91361" bIns="45679">
            <a:spAutoFit/>
          </a:bodyPr>
          <a:lstStyle/>
          <a:p>
            <a:pPr>
              <a:defRPr/>
            </a:pPr>
            <a:r>
              <a:rPr lang="zh-CN" altLang="en-US" sz="3200" b="1" dirty="0">
                <a:solidFill>
                  <a:schemeClr val="tx2"/>
                </a:solidFill>
                <a:latin typeface="微软雅黑" pitchFamily="34" charset="-122"/>
                <a:ea typeface="微软雅黑" pitchFamily="34" charset="-122"/>
              </a:rPr>
              <a:t>目录</a:t>
            </a:r>
            <a:endParaRPr lang="en-US" altLang="zh-CN" sz="3200" b="1" dirty="0">
              <a:solidFill>
                <a:schemeClr val="tx2"/>
              </a:solidFill>
              <a:latin typeface="微软雅黑" pitchFamily="34" charset="-122"/>
              <a:ea typeface="微软雅黑" pitchFamily="34" charset="-122"/>
            </a:endParaRPr>
          </a:p>
          <a:p>
            <a:pPr>
              <a:defRPr/>
            </a:pPr>
            <a:r>
              <a:rPr lang="en-US" altLang="zh-CN" sz="2200" b="1" dirty="0">
                <a:solidFill>
                  <a:schemeClr val="tx2"/>
                </a:solidFill>
                <a:latin typeface="微软雅黑" pitchFamily="34" charset="-122"/>
                <a:ea typeface="微软雅黑" pitchFamily="34" charset="-122"/>
              </a:rPr>
              <a:t>CONTENTS</a:t>
            </a:r>
            <a:endParaRPr lang="zh-CN" altLang="en-US" sz="2200" b="1" dirty="0">
              <a:solidFill>
                <a:schemeClr val="tx2"/>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ppt_x"/>
                                          </p:val>
                                        </p:tav>
                                        <p:tav tm="100000">
                                          <p:val>
                                            <p:strVal val="#ppt_x"/>
                                          </p:val>
                                        </p:tav>
                                      </p:tavLst>
                                    </p:anim>
                                    <p:anim calcmode="lin" valueType="num">
                                      <p:cBhvr>
                                        <p:cTn id="8" dur="500" fill="hold"/>
                                        <p:tgtEl>
                                          <p:spTgt spid="78"/>
                                        </p:tgtEl>
                                        <p:attrNameLst>
                                          <p:attrName>ppt_y</p:attrName>
                                        </p:attrNameLst>
                                      </p:cBhvr>
                                      <p:tavLst>
                                        <p:tav tm="0">
                                          <p:val>
                                            <p:strVal val="#ppt_y-#ppt_h/2"/>
                                          </p:val>
                                        </p:tav>
                                        <p:tav tm="100000">
                                          <p:val>
                                            <p:strVal val="#ppt_y"/>
                                          </p:val>
                                        </p:tav>
                                      </p:tavLst>
                                    </p:anim>
                                    <p:anim calcmode="lin" valueType="num">
                                      <p:cBhvr>
                                        <p:cTn id="9" dur="500" fill="hold"/>
                                        <p:tgtEl>
                                          <p:spTgt spid="78"/>
                                        </p:tgtEl>
                                        <p:attrNameLst>
                                          <p:attrName>ppt_w</p:attrName>
                                        </p:attrNameLst>
                                      </p:cBhvr>
                                      <p:tavLst>
                                        <p:tav tm="0">
                                          <p:val>
                                            <p:strVal val="#ppt_w"/>
                                          </p:val>
                                        </p:tav>
                                        <p:tav tm="100000">
                                          <p:val>
                                            <p:strVal val="#ppt_w"/>
                                          </p:val>
                                        </p:tav>
                                      </p:tavLst>
                                    </p:anim>
                                    <p:anim calcmode="lin" valueType="num">
                                      <p:cBhvr>
                                        <p:cTn id="10" dur="500" fill="hold"/>
                                        <p:tgtEl>
                                          <p:spTgt spid="78"/>
                                        </p:tgtEl>
                                        <p:attrNameLst>
                                          <p:attrName>ppt_h</p:attrName>
                                        </p:attrNameLst>
                                      </p:cBhvr>
                                      <p:tavLst>
                                        <p:tav tm="0">
                                          <p:val>
                                            <p:fltVal val="0"/>
                                          </p:val>
                                        </p:tav>
                                        <p:tav tm="100000">
                                          <p:val>
                                            <p:strVal val="#ppt_h"/>
                                          </p:val>
                                        </p:tav>
                                      </p:tavLst>
                                    </p:anim>
                                  </p:childTnLst>
                                </p:cTn>
                              </p:par>
                            </p:childTnLst>
                          </p:cTn>
                        </p:par>
                        <p:par>
                          <p:cTn id="11" fill="hold">
                            <p:stCondLst>
                              <p:cond delay="23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500" fill="hold"/>
                                        <p:tgtEl>
                                          <p:spTgt spid="25"/>
                                        </p:tgtEl>
                                        <p:attrNameLst>
                                          <p:attrName>ppt_x</p:attrName>
                                          <p:attrName>ppt_y</p:attrName>
                                        </p:attrNameLst>
                                      </p:cBhvr>
                                      <p:rCtr x="1862" y="-2060"/>
                                    </p:animMotion>
                                  </p:childTnLst>
                                </p:cTn>
                              </p:par>
                              <p:par>
                                <p:cTn id="17" presetID="22" presetClass="entr" presetSubtype="8"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56" presetClass="path" presetSubtype="0" accel="50000" decel="50000" fill="hold" grpId="1" nodeType="withEffect">
                                  <p:stCondLst>
                                    <p:cond delay="0"/>
                                  </p:stCondLst>
                                  <p:childTnLst>
                                    <p:animMotion origin="layout" path="M -0.03737 0.0412 L -6.25E-7 2.96296E-6 " pathEditMode="relative" rAng="0" ptsTypes="AA">
                                      <p:cBhvr>
                                        <p:cTn id="24" dur="500" fill="hold"/>
                                        <p:tgtEl>
                                          <p:spTgt spid="29"/>
                                        </p:tgtEl>
                                        <p:attrNameLst>
                                          <p:attrName>ppt_x</p:attrName>
                                          <p:attrName>ppt_y</p:attrName>
                                        </p:attrNameLst>
                                      </p:cBhvr>
                                      <p:rCtr x="1862" y="-2060"/>
                                    </p:animMotion>
                                  </p:childTnLst>
                                </p:cTn>
                              </p:par>
                              <p:par>
                                <p:cTn id="25" presetID="22" presetClass="entr" presetSubtype="8"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56" presetClass="path" presetSubtype="0" accel="50000" decel="50000" fill="hold" grpId="1" nodeType="withEffect">
                                  <p:stCondLst>
                                    <p:cond delay="0"/>
                                  </p:stCondLst>
                                  <p:childTnLst>
                                    <p:animMotion origin="layout" path="M -0.03737 0.0412 L -6.25E-7 -7.40741E-7 " pathEditMode="relative" rAng="0" ptsTypes="AA">
                                      <p:cBhvr>
                                        <p:cTn id="32" dur="500" fill="hold"/>
                                        <p:tgtEl>
                                          <p:spTgt spid="33"/>
                                        </p:tgtEl>
                                        <p:attrNameLst>
                                          <p:attrName>ppt_x</p:attrName>
                                          <p:attrName>ppt_y</p:attrName>
                                        </p:attrNameLst>
                                      </p:cBhvr>
                                      <p:rCtr x="1862" y="-2060"/>
                                    </p:animMotion>
                                  </p:childTnLst>
                                </p:cTn>
                              </p:par>
                              <p:par>
                                <p:cTn id="33" presetID="22" presetClass="entr" presetSubtype="8"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56" presetClass="path" presetSubtype="0" accel="50000" decel="50000" fill="hold" grpId="1" nodeType="withEffect">
                                  <p:stCondLst>
                                    <p:cond delay="0"/>
                                  </p:stCondLst>
                                  <p:childTnLst>
                                    <p:animMotion origin="layout" path="M -0.03737 0.04121 L -6.25E-7 -4.44444E-6 " pathEditMode="relative" rAng="0" ptsTypes="AA">
                                      <p:cBhvr>
                                        <p:cTn id="40" dur="500" fill="hold"/>
                                        <p:tgtEl>
                                          <p:spTgt spid="59"/>
                                        </p:tgtEl>
                                        <p:attrNameLst>
                                          <p:attrName>ppt_x</p:attrName>
                                          <p:attrName>ppt_y</p:attrName>
                                        </p:attrNameLst>
                                      </p:cBhvr>
                                      <p:rCtr x="1862" y="-2060"/>
                                    </p:animMotion>
                                  </p:childTnLst>
                                </p:cTn>
                              </p:par>
                              <p:par>
                                <p:cTn id="41" presetID="22" presetClass="entr" presetSubtype="8"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56" presetClass="path" presetSubtype="0" accel="50000" decel="50000" fill="hold" grpId="1" nodeType="withEffect">
                                  <p:stCondLst>
                                    <p:cond delay="0"/>
                                  </p:stCondLst>
                                  <p:childTnLst>
                                    <p:animMotion origin="layout" path="M -0.03737 0.04121 L -6.25E-7 -4.44444E-6 " pathEditMode="relative" rAng="0" ptsTypes="AA">
                                      <p:cBhvr>
                                        <p:cTn id="48" dur="500" fill="hold"/>
                                        <p:tgtEl>
                                          <p:spTgt spid="63"/>
                                        </p:tgtEl>
                                        <p:attrNameLst>
                                          <p:attrName>ppt_x</p:attrName>
                                          <p:attrName>ppt_y</p:attrName>
                                        </p:attrNameLst>
                                      </p:cBhvr>
                                      <p:rCtr x="1862" y="-2060"/>
                                    </p:animMotion>
                                  </p:childTnLst>
                                </p:cTn>
                              </p:par>
                              <p:par>
                                <p:cTn id="49" presetID="22" presetClass="entr" presetSubtype="8" fill="hold"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500"/>
                                        <p:tgtEl>
                                          <p:spTgt spid="64"/>
                                        </p:tgtEl>
                                      </p:cBhvr>
                                    </p:animEffect>
                                  </p:childTnLst>
                                </p:cTn>
                              </p:par>
                            </p:childTnLst>
                          </p:cTn>
                        </p:par>
                        <p:par>
                          <p:cTn id="52" fill="hold">
                            <p:stCondLst>
                              <p:cond delay="2800"/>
                            </p:stCondLst>
                            <p:childTnLst>
                              <p:par>
                                <p:cTn id="53" presetID="2" presetClass="entr" presetSubtype="8"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fill="hold"/>
                                        <p:tgtEl>
                                          <p:spTgt spid="67"/>
                                        </p:tgtEl>
                                        <p:attrNameLst>
                                          <p:attrName>ppt_x</p:attrName>
                                        </p:attrNameLst>
                                      </p:cBhvr>
                                      <p:tavLst>
                                        <p:tav tm="0">
                                          <p:val>
                                            <p:strVal val="0-#ppt_w/2"/>
                                          </p:val>
                                        </p:tav>
                                        <p:tav tm="100000">
                                          <p:val>
                                            <p:strVal val="#ppt_x"/>
                                          </p:val>
                                        </p:tav>
                                      </p:tavLst>
                                    </p:anim>
                                    <p:anim calcmode="lin" valueType="num">
                                      <p:cBhvr additive="base">
                                        <p:cTn id="56" dur="500" fill="hold"/>
                                        <p:tgtEl>
                                          <p:spTgt spid="67"/>
                                        </p:tgtEl>
                                        <p:attrNameLst>
                                          <p:attrName>ppt_y</p:attrName>
                                        </p:attrNameLst>
                                      </p:cBhvr>
                                      <p:tavLst>
                                        <p:tav tm="0">
                                          <p:val>
                                            <p:strVal val="#ppt_y"/>
                                          </p:val>
                                        </p:tav>
                                        <p:tav tm="100000">
                                          <p:val>
                                            <p:strVal val="#ppt_y"/>
                                          </p:val>
                                        </p:tav>
                                      </p:tavLst>
                                    </p:anim>
                                  </p:childTnLst>
                                </p:cTn>
                              </p:par>
                            </p:childTnLst>
                          </p:cTn>
                        </p:par>
                        <p:par>
                          <p:cTn id="57" fill="hold">
                            <p:stCondLst>
                              <p:cond delay="3300"/>
                            </p:stCondLst>
                            <p:childTnLst>
                              <p:par>
                                <p:cTn id="58" presetID="26" presetClass="emph" presetSubtype="0" fill="hold" grpId="2" nodeType="afterEffect">
                                  <p:stCondLst>
                                    <p:cond delay="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30"/>
                                        </p:tgtEl>
                                      </p:cBhvr>
                                    </p:animEffect>
                                    <p:animScale>
                                      <p:cBhvr>
                                        <p:cTn id="63"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29" grpId="2" animBg="1"/>
      <p:bldP spid="33" grpId="0" animBg="1"/>
      <p:bldP spid="33" grpId="1" animBg="1"/>
      <p:bldP spid="59" grpId="0" animBg="1"/>
      <p:bldP spid="59" grpId="1" animBg="1"/>
      <p:bldP spid="63" grpId="0" animBg="1"/>
      <p:bldP spid="63" grpId="1" animBg="1"/>
      <p:bldP spid="67" grpId="0" animBg="1"/>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67005" y="2233484"/>
            <a:ext cx="6082315" cy="2912702"/>
            <a:chOff x="4078023" y="2973498"/>
            <a:chExt cx="8113977" cy="3884502"/>
          </a:xfrm>
          <a:solidFill>
            <a:schemeClr val="tx2"/>
          </a:solidFill>
        </p:grpSpPr>
        <p:sp>
          <p:nvSpPr>
            <p:cNvPr id="19"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p:spPr>
          <p:txBody>
            <a:bodyPr/>
            <a:lstStyle/>
            <a:p>
              <a:endParaRPr lang="zh-CN" altLang="en-US" sz="2100">
                <a:latin typeface="微软雅黑" pitchFamily="34" charset="-122"/>
                <a:ea typeface="微软雅黑" pitchFamily="34" charset="-122"/>
              </a:endParaRPr>
            </a:p>
          </p:txBody>
        </p:sp>
        <p:sp>
          <p:nvSpPr>
            <p:cNvPr id="20"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2"/>
            </a:solidFill>
            <a:ln>
              <a:noFill/>
            </a:ln>
          </p:spPr>
          <p:txBody>
            <a:bodyPr vert="horz" wrap="square" lIns="91440" tIns="45720" rIns="91440" bIns="45720" numCol="1" anchor="t" anchorCtr="0" compatLnSpc="1"/>
            <a:lstStyle/>
            <a:p>
              <a:endParaRPr lang="zh-CN" altLang="en-US" sz="2400">
                <a:latin typeface="微软雅黑" pitchFamily="34" charset="-122"/>
                <a:ea typeface="微软雅黑" pitchFamily="34" charset="-122"/>
              </a:endParaRPr>
            </a:p>
          </p:txBody>
        </p:sp>
        <p:sp>
          <p:nvSpPr>
            <p:cNvPr id="21"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p:spPr>
          <p:txBody>
            <a:bodyPr vert="horz" wrap="square" lIns="91440" tIns="45720" rIns="91440" bIns="45720" numCol="1" anchor="t" anchorCtr="0" compatLnSpc="1"/>
            <a:lstStyle/>
            <a:p>
              <a:endParaRPr lang="zh-CN" altLang="en-US" sz="2400">
                <a:latin typeface="微软雅黑" pitchFamily="34" charset="-122"/>
                <a:ea typeface="微软雅黑" pitchFamily="34" charset="-122"/>
              </a:endParaRPr>
            </a:p>
          </p:txBody>
        </p:sp>
        <p:sp>
          <p:nvSpPr>
            <p:cNvPr id="22"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p:spPr>
          <p:txBody>
            <a:bodyPr/>
            <a:lstStyle/>
            <a:p>
              <a:endParaRPr lang="zh-CN" altLang="en-US" sz="2100">
                <a:latin typeface="微软雅黑" pitchFamily="34" charset="-122"/>
                <a:ea typeface="微软雅黑" pitchFamily="34" charset="-122"/>
              </a:endParaRPr>
            </a:p>
          </p:txBody>
        </p:sp>
      </p:grpSp>
      <p:sp>
        <p:nvSpPr>
          <p:cNvPr id="23" name="Content Placeholder 2"/>
          <p:cNvSpPr txBox="1"/>
          <p:nvPr/>
        </p:nvSpPr>
        <p:spPr>
          <a:xfrm>
            <a:off x="381857" y="1042772"/>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2"/>
                </a:solidFill>
                <a:latin typeface="+mn-ea"/>
                <a:cs typeface="Arial" pitchFamily="34" charset="0"/>
              </a:rPr>
              <a:t>点击添加小标题</a:t>
            </a:r>
            <a:endParaRPr lang="en-US" altLang="zh-CN" sz="1600" b="1" dirty="0">
              <a:solidFill>
                <a:schemeClr val="tx2"/>
              </a:solidFill>
              <a:latin typeface="+mn-ea"/>
              <a:cs typeface="Arial" pitchFamily="34" charset="0"/>
            </a:endParaRPr>
          </a:p>
          <a:p>
            <a:pPr marL="0" indent="0">
              <a:lnSpc>
                <a:spcPct val="130000"/>
              </a:lnSpc>
              <a:buNone/>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endParaRPr lang="en-US" altLang="zh-CN" sz="1200" dirty="0" smtClean="0">
              <a:solidFill>
                <a:srgbClr val="262626"/>
              </a:solidFill>
              <a:latin typeface="微软雅黑" pitchFamily="34" charset="-122"/>
              <a:ea typeface="微软雅黑" pitchFamily="34" charset="-122"/>
            </a:endParaRPr>
          </a:p>
          <a:p>
            <a:pPr marL="0" indent="0">
              <a:lnSpc>
                <a:spcPct val="130000"/>
              </a:lnSpc>
              <a:buNone/>
            </a:pPr>
            <a:endParaRPr lang="en-US" altLang="zh-CN" sz="1200" dirty="0">
              <a:solidFill>
                <a:srgbClr val="262626"/>
              </a:solidFill>
              <a:latin typeface="微软雅黑" pitchFamily="34" charset="-122"/>
              <a:ea typeface="微软雅黑" pitchFamily="34" charset="-122"/>
            </a:endParaRPr>
          </a:p>
          <a:p>
            <a:pPr marL="0" indent="0">
              <a:lnSpc>
                <a:spcPct val="130000"/>
              </a:lnSpc>
              <a:buNone/>
            </a:pP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5294518" y="3325217"/>
            <a:ext cx="1592312" cy="748365"/>
            <a:chOff x="4982259" y="5322156"/>
            <a:chExt cx="2124188" cy="998051"/>
          </a:xfrm>
          <a:solidFill>
            <a:schemeClr val="tx1">
              <a:lumMod val="85000"/>
              <a:lumOff val="15000"/>
              <a:alpha val="35000"/>
            </a:schemeClr>
          </a:solidFill>
        </p:grpSpPr>
        <p:sp>
          <p:nvSpPr>
            <p:cNvPr id="28" name="Oval 13"/>
            <p:cNvSpPr>
              <a:spLocks noChangeArrowheads="1"/>
            </p:cNvSpPr>
            <p:nvPr/>
          </p:nvSpPr>
          <p:spPr bwMode="auto">
            <a:xfrm>
              <a:off x="4982259" y="5322156"/>
              <a:ext cx="189027" cy="191390"/>
            </a:xfrm>
            <a:prstGeom prst="ellipse">
              <a:avLst/>
            </a:prstGeom>
            <a:solidFill>
              <a:schemeClr val="tx2"/>
            </a:solidFill>
            <a:ln>
              <a:noFill/>
            </a:ln>
          </p:spPr>
          <p:txBody>
            <a:bodyPr/>
            <a:lstStyle/>
            <a:p>
              <a:endParaRPr lang="zh-CN" altLang="en-US" sz="2100">
                <a:latin typeface="微软雅黑" pitchFamily="34" charset="-122"/>
                <a:ea typeface="微软雅黑" pitchFamily="34" charset="-122"/>
              </a:endParaRPr>
            </a:p>
          </p:txBody>
        </p:sp>
        <p:cxnSp>
          <p:nvCxnSpPr>
            <p:cNvPr id="29" name="直接连接符 2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682257" y="3988391"/>
            <a:ext cx="1592312" cy="748365"/>
            <a:chOff x="4982259" y="5322156"/>
            <a:chExt cx="2124188" cy="998051"/>
          </a:xfrm>
          <a:solidFill>
            <a:schemeClr val="tx1">
              <a:lumMod val="85000"/>
              <a:lumOff val="15000"/>
              <a:alpha val="35000"/>
            </a:schemeClr>
          </a:solidFill>
        </p:grpSpPr>
        <p:sp>
          <p:nvSpPr>
            <p:cNvPr id="32" name="Oval 13"/>
            <p:cNvSpPr>
              <a:spLocks noChangeArrowheads="1"/>
            </p:cNvSpPr>
            <p:nvPr/>
          </p:nvSpPr>
          <p:spPr bwMode="auto">
            <a:xfrm>
              <a:off x="4982259" y="5322156"/>
              <a:ext cx="189027" cy="191390"/>
            </a:xfrm>
            <a:prstGeom prst="ellipse">
              <a:avLst/>
            </a:prstGeom>
            <a:solidFill>
              <a:schemeClr val="tx2"/>
            </a:solidFill>
            <a:ln>
              <a:noFill/>
            </a:ln>
          </p:spPr>
          <p:txBody>
            <a:bodyPr/>
            <a:lstStyle/>
            <a:p>
              <a:endParaRPr lang="zh-CN" altLang="en-US" sz="2100">
                <a:latin typeface="微软雅黑" pitchFamily="34" charset="-122"/>
                <a:ea typeface="微软雅黑" pitchFamily="34" charset="-122"/>
              </a:endParaRPr>
            </a:p>
          </p:txBody>
        </p:sp>
        <p:cxnSp>
          <p:nvCxnSpPr>
            <p:cNvPr id="33" name="直接连接符 3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473014" y="2576852"/>
            <a:ext cx="1592312" cy="748365"/>
            <a:chOff x="4982259" y="5322156"/>
            <a:chExt cx="2124188" cy="998051"/>
          </a:xfrm>
          <a:solidFill>
            <a:schemeClr val="tx1">
              <a:lumMod val="85000"/>
              <a:lumOff val="15000"/>
              <a:alpha val="35000"/>
            </a:schemeClr>
          </a:solidFill>
        </p:grpSpPr>
        <p:sp>
          <p:nvSpPr>
            <p:cNvPr id="36" name="Oval 13"/>
            <p:cNvSpPr>
              <a:spLocks noChangeArrowheads="1"/>
            </p:cNvSpPr>
            <p:nvPr/>
          </p:nvSpPr>
          <p:spPr bwMode="auto">
            <a:xfrm>
              <a:off x="4982259" y="5322156"/>
              <a:ext cx="189027" cy="191390"/>
            </a:xfrm>
            <a:prstGeom prst="ellipse">
              <a:avLst/>
            </a:prstGeom>
            <a:solidFill>
              <a:schemeClr val="tx2"/>
            </a:solidFill>
            <a:ln>
              <a:noFill/>
            </a:ln>
          </p:spPr>
          <p:txBody>
            <a:bodyPr/>
            <a:lstStyle/>
            <a:p>
              <a:endParaRPr lang="zh-CN" altLang="en-US" sz="2100">
                <a:latin typeface="微软雅黑" pitchFamily="34" charset="-122"/>
                <a:ea typeface="微软雅黑" pitchFamily="34" charset="-122"/>
              </a:endParaRPr>
            </a:p>
          </p:txBody>
        </p:sp>
        <p:cxnSp>
          <p:nvCxnSpPr>
            <p:cNvPr id="37" name="直接连接符 3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254303" y="1823747"/>
            <a:ext cx="1592312" cy="748365"/>
            <a:chOff x="4982259" y="5322156"/>
            <a:chExt cx="2124188" cy="998051"/>
          </a:xfrm>
          <a:solidFill>
            <a:schemeClr val="tx1">
              <a:lumMod val="85000"/>
              <a:lumOff val="15000"/>
              <a:alpha val="35000"/>
            </a:schemeClr>
          </a:solidFill>
        </p:grpSpPr>
        <p:sp>
          <p:nvSpPr>
            <p:cNvPr id="40" name="Oval 13"/>
            <p:cNvSpPr>
              <a:spLocks noChangeArrowheads="1"/>
            </p:cNvSpPr>
            <p:nvPr/>
          </p:nvSpPr>
          <p:spPr bwMode="auto">
            <a:xfrm>
              <a:off x="4982259" y="5322156"/>
              <a:ext cx="189027" cy="191390"/>
            </a:xfrm>
            <a:prstGeom prst="ellipse">
              <a:avLst/>
            </a:prstGeom>
            <a:solidFill>
              <a:schemeClr val="tx2"/>
            </a:solidFill>
            <a:ln>
              <a:noFill/>
            </a:ln>
          </p:spPr>
          <p:txBody>
            <a:bodyPr/>
            <a:lstStyle/>
            <a:p>
              <a:endParaRPr lang="zh-CN" altLang="en-US" sz="2100">
                <a:latin typeface="微软雅黑" pitchFamily="34" charset="-122"/>
                <a:ea typeface="微软雅黑" pitchFamily="34" charset="-122"/>
              </a:endParaRPr>
            </a:p>
          </p:txBody>
        </p:sp>
        <p:cxnSp>
          <p:nvCxnSpPr>
            <p:cNvPr id="41" name="直接连接符 4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3" name="文本框 12"/>
          <p:cNvSpPr txBox="1"/>
          <p:nvPr/>
        </p:nvSpPr>
        <p:spPr>
          <a:xfrm>
            <a:off x="2242982" y="388698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4" name="文本框 12"/>
          <p:cNvSpPr txBox="1"/>
          <p:nvPr/>
        </p:nvSpPr>
        <p:spPr>
          <a:xfrm>
            <a:off x="3854997" y="324696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5" name="文本框 12"/>
          <p:cNvSpPr txBox="1"/>
          <p:nvPr/>
        </p:nvSpPr>
        <p:spPr>
          <a:xfrm>
            <a:off x="5032536" y="2498600"/>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6" name="文本框 12"/>
          <p:cNvSpPr txBox="1"/>
          <p:nvPr/>
        </p:nvSpPr>
        <p:spPr>
          <a:xfrm>
            <a:off x="5832919" y="1708848"/>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85000"/>
                    <a:lumOff val="15000"/>
                  </a:schemeClr>
                </a:solidFill>
                <a:latin typeface="微软雅黑" pitchFamily="34" charset="-122"/>
                <a:ea typeface="微软雅黑" pitchFamily="34" charset="-122"/>
              </a:rPr>
              <a:t>点击添加内容</a:t>
            </a:r>
          </a:p>
        </p:txBody>
      </p:sp>
      <p:sp>
        <p:nvSpPr>
          <p:cNvPr id="50" name="TextBox 4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anim calcmode="lin" valueType="num">
                                      <p:cBhvr>
                                        <p:cTn id="44" dur="500" fill="hold"/>
                                        <p:tgtEl>
                                          <p:spTgt spid="23"/>
                                        </p:tgtEl>
                                        <p:attrNameLst>
                                          <p:attrName>ppt_x</p:attrName>
                                        </p:attrNameLst>
                                      </p:cBhvr>
                                      <p:tavLst>
                                        <p:tav tm="0">
                                          <p:val>
                                            <p:strVal val="#ppt_x"/>
                                          </p:val>
                                        </p:tav>
                                        <p:tav tm="100000">
                                          <p:val>
                                            <p:strVal val="#ppt_x"/>
                                          </p:val>
                                        </p:tav>
                                      </p:tavLst>
                                    </p:anim>
                                    <p:anim calcmode="lin" valueType="num">
                                      <p:cBhvr>
                                        <p:cTn id="4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4265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2" name="TextBox 21"/>
          <p:cNvSpPr txBox="1"/>
          <p:nvPr/>
        </p:nvSpPr>
        <p:spPr>
          <a:xfrm>
            <a:off x="888055" y="391661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23" name="TextBox 22"/>
          <p:cNvSpPr txBox="1"/>
          <p:nvPr/>
        </p:nvSpPr>
        <p:spPr>
          <a:xfrm>
            <a:off x="2368604"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4" name="TextBox 23"/>
          <p:cNvSpPr txBox="1"/>
          <p:nvPr/>
        </p:nvSpPr>
        <p:spPr>
          <a:xfrm>
            <a:off x="3479317"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5" name="TextBox 24"/>
          <p:cNvSpPr txBox="1"/>
          <p:nvPr/>
        </p:nvSpPr>
        <p:spPr>
          <a:xfrm>
            <a:off x="459003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6" name="TextBox 25"/>
          <p:cNvSpPr txBox="1"/>
          <p:nvPr/>
        </p:nvSpPr>
        <p:spPr>
          <a:xfrm>
            <a:off x="888055" y="354757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27" name="TextBox 26"/>
          <p:cNvSpPr txBox="1"/>
          <p:nvPr/>
        </p:nvSpPr>
        <p:spPr>
          <a:xfrm>
            <a:off x="888055" y="317853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28" name="TextBox 27"/>
          <p:cNvSpPr txBox="1"/>
          <p:nvPr/>
        </p:nvSpPr>
        <p:spPr>
          <a:xfrm>
            <a:off x="888055" y="280949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29" name="TextBox 28"/>
          <p:cNvSpPr txBox="1"/>
          <p:nvPr/>
        </p:nvSpPr>
        <p:spPr>
          <a:xfrm>
            <a:off x="888055" y="244045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30" name="TextBox 29"/>
          <p:cNvSpPr txBox="1"/>
          <p:nvPr/>
        </p:nvSpPr>
        <p:spPr>
          <a:xfrm>
            <a:off x="888055" y="2071409"/>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31" name="TextBox 30"/>
          <p:cNvSpPr txBox="1"/>
          <p:nvPr/>
        </p:nvSpPr>
        <p:spPr>
          <a:xfrm>
            <a:off x="888055" y="169612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32" name="组合 31"/>
          <p:cNvGrpSpPr/>
          <p:nvPr/>
        </p:nvGrpSpPr>
        <p:grpSpPr>
          <a:xfrm>
            <a:off x="1176087" y="1402578"/>
            <a:ext cx="4464496" cy="2952328"/>
            <a:chOff x="1126939" y="1350372"/>
            <a:chExt cx="4464496" cy="2952328"/>
          </a:xfrm>
        </p:grpSpPr>
        <p:cxnSp>
          <p:nvCxnSpPr>
            <p:cNvPr id="33" name="直接连接符 3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88055" y="133332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43" name="TextBox 42"/>
          <p:cNvSpPr txBox="1"/>
          <p:nvPr/>
        </p:nvSpPr>
        <p:spPr>
          <a:xfrm>
            <a:off x="888055" y="428565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44" name="矩形 43"/>
          <p:cNvSpPr/>
          <p:nvPr/>
        </p:nvSpPr>
        <p:spPr>
          <a:xfrm>
            <a:off x="1436921" y="3247783"/>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5" name="矩形 44"/>
          <p:cNvSpPr/>
          <p:nvPr/>
        </p:nvSpPr>
        <p:spPr>
          <a:xfrm>
            <a:off x="1436921" y="3616823"/>
            <a:ext cx="648072" cy="7380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6" name="矩形 45"/>
          <p:cNvSpPr/>
          <p:nvPr/>
        </p:nvSpPr>
        <p:spPr>
          <a:xfrm>
            <a:off x="2537773" y="2509701"/>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7" name="矩形 46"/>
          <p:cNvSpPr/>
          <p:nvPr/>
        </p:nvSpPr>
        <p:spPr>
          <a:xfrm>
            <a:off x="2537773" y="3063262"/>
            <a:ext cx="648072" cy="12916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8" name="矩形 47"/>
          <p:cNvSpPr/>
          <p:nvPr/>
        </p:nvSpPr>
        <p:spPr>
          <a:xfrm>
            <a:off x="3648486" y="2140659"/>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9" name="矩形 48"/>
          <p:cNvSpPr/>
          <p:nvPr/>
        </p:nvSpPr>
        <p:spPr>
          <a:xfrm>
            <a:off x="3648486" y="2578949"/>
            <a:ext cx="648072" cy="17759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0" name="矩形 49"/>
          <p:cNvSpPr/>
          <p:nvPr/>
        </p:nvSpPr>
        <p:spPr>
          <a:xfrm>
            <a:off x="4765164" y="1771619"/>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1" name="矩形 50"/>
          <p:cNvSpPr/>
          <p:nvPr/>
        </p:nvSpPr>
        <p:spPr>
          <a:xfrm>
            <a:off x="4765164" y="1975883"/>
            <a:ext cx="648072" cy="23790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2" name="TextBox 51"/>
          <p:cNvSpPr txBox="1"/>
          <p:nvPr/>
        </p:nvSpPr>
        <p:spPr>
          <a:xfrm>
            <a:off x="6084168" y="1759860"/>
            <a:ext cx="2448272" cy="738664"/>
          </a:xfrm>
          <a:prstGeom prst="rect">
            <a:avLst/>
          </a:prstGeom>
          <a:noFill/>
        </p:spPr>
        <p:txBody>
          <a:bodyPr wrap="square" lIns="0" tIns="0" rIns="0" bIns="0" rtlCol="0">
            <a:spAutoFit/>
          </a:bodyPr>
          <a:lstStyle/>
          <a:p>
            <a:pPr algn="just"/>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a:t>
            </a:r>
            <a:r>
              <a:rPr lang="zh-CN" altLang="en-US" sz="1200" dirty="0" smtClean="0">
                <a:solidFill>
                  <a:srgbClr val="262626"/>
                </a:solidFill>
                <a:latin typeface="微软雅黑" pitchFamily="34" charset="-122"/>
                <a:ea typeface="微软雅黑" pitchFamily="34" charset="-122"/>
              </a:rPr>
              <a:t>内容</a:t>
            </a:r>
            <a:r>
              <a:rPr lang="zh-CN" altLang="en-US" sz="1200" dirty="0">
                <a:solidFill>
                  <a:srgbClr val="262626"/>
                </a:solidFill>
                <a:latin typeface="微软雅黑" pitchFamily="34" charset="-122"/>
                <a:ea typeface="微软雅黑" pitchFamily="34" charset="-122"/>
              </a:rPr>
              <a:t>点击输入文本内容</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53" name="TextBox 52"/>
          <p:cNvSpPr txBox="1"/>
          <p:nvPr/>
        </p:nvSpPr>
        <p:spPr>
          <a:xfrm>
            <a:off x="6084169" y="1275606"/>
            <a:ext cx="2059343" cy="311551"/>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点击输入标题文本</a:t>
            </a:r>
          </a:p>
        </p:txBody>
      </p:sp>
      <p:sp>
        <p:nvSpPr>
          <p:cNvPr id="54" name="TextBox 53"/>
          <p:cNvSpPr txBox="1"/>
          <p:nvPr/>
        </p:nvSpPr>
        <p:spPr>
          <a:xfrm>
            <a:off x="6061309" y="3015411"/>
            <a:ext cx="2275367" cy="492443"/>
          </a:xfrm>
          <a:prstGeom prst="rect">
            <a:avLst/>
          </a:prstGeom>
          <a:noFill/>
        </p:spPr>
        <p:txBody>
          <a:bodyPr wrap="square" lIns="0" tIns="0" rIns="0" bIns="0" rtlCol="0">
            <a:spAutoFit/>
          </a:bodyPr>
          <a:lstStyle/>
          <a:p>
            <a:r>
              <a:rPr lang="zh-CN" altLang="en-US" sz="3200" b="1" dirty="0" smtClean="0">
                <a:solidFill>
                  <a:schemeClr val="tx2"/>
                </a:solidFill>
                <a:latin typeface="+mn-ea"/>
                <a:cs typeface="Arial" pitchFamily="34" charset="0"/>
              </a:rPr>
              <a:t>输入文本</a:t>
            </a:r>
            <a:endParaRPr lang="zh-CN" altLang="en-US" sz="3200" b="1" dirty="0">
              <a:solidFill>
                <a:schemeClr val="tx2"/>
              </a:solidFill>
              <a:latin typeface="+mn-ea"/>
              <a:cs typeface="Arial" pitchFamily="34" charset="0"/>
            </a:endParaRPr>
          </a:p>
        </p:txBody>
      </p:sp>
      <p:sp>
        <p:nvSpPr>
          <p:cNvPr id="55" name="TextBox 54"/>
          <p:cNvSpPr txBox="1"/>
          <p:nvPr/>
        </p:nvSpPr>
        <p:spPr>
          <a:xfrm>
            <a:off x="6084168" y="2696543"/>
            <a:ext cx="1440160" cy="219240"/>
          </a:xfrm>
          <a:prstGeom prst="rect">
            <a:avLst/>
          </a:prstGeom>
          <a:noFill/>
        </p:spPr>
        <p:txBody>
          <a:bodyPr wrap="square" lIns="0" tIns="0" rIns="0" bIns="0" rtlCol="0">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关键词</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56" name="椭圆 55"/>
          <p:cNvSpPr>
            <a:spLocks noChangeAspect="1"/>
          </p:cNvSpPr>
          <p:nvPr/>
        </p:nvSpPr>
        <p:spPr>
          <a:xfrm>
            <a:off x="6791553" y="384134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7" name="椭圆 56"/>
          <p:cNvSpPr>
            <a:spLocks noChangeAspect="1"/>
          </p:cNvSpPr>
          <p:nvPr/>
        </p:nvSpPr>
        <p:spPr>
          <a:xfrm>
            <a:off x="6791553"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8" name="TextBox 57"/>
          <p:cNvSpPr txBox="1"/>
          <p:nvPr/>
        </p:nvSpPr>
        <p:spPr>
          <a:xfrm>
            <a:off x="6095069" y="3789245"/>
            <a:ext cx="634928" cy="219240"/>
          </a:xfrm>
          <a:prstGeom prst="rect">
            <a:avLst/>
          </a:prstGeom>
          <a:noFill/>
        </p:spPr>
        <p:txBody>
          <a:bodyPr wrap="square" lIns="0" tIns="0" rIns="0" bIns="0" rtlCol="0">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关键词</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6095069" y="4133542"/>
            <a:ext cx="634928" cy="219240"/>
          </a:xfrm>
          <a:prstGeom prst="rect">
            <a:avLst/>
          </a:prstGeom>
          <a:noFill/>
        </p:spPr>
        <p:txBody>
          <a:bodyPr wrap="square" lIns="0" tIns="0" rIns="0" bIns="0" rtlCol="0">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关键词</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60" name="TextBox 9"/>
          <p:cNvSpPr txBox="1">
            <a:spLocks noChangeArrowheads="1"/>
          </p:cNvSpPr>
          <p:nvPr/>
        </p:nvSpPr>
        <p:spPr bwMode="auto">
          <a:xfrm>
            <a:off x="1480196" y="2909375"/>
            <a:ext cx="561525" cy="311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53%</a:t>
            </a:r>
            <a:endParaRPr lang="zh-CN" altLang="en-US" sz="2000" b="1" dirty="0">
              <a:solidFill>
                <a:schemeClr val="tx2"/>
              </a:solidFill>
              <a:latin typeface="微软雅黑" pitchFamily="34" charset="-122"/>
              <a:ea typeface="微软雅黑" pitchFamily="34" charset="-122"/>
            </a:endParaRPr>
          </a:p>
        </p:txBody>
      </p:sp>
      <p:sp>
        <p:nvSpPr>
          <p:cNvPr id="61" name="TextBox 9"/>
          <p:cNvSpPr txBox="1">
            <a:spLocks noChangeArrowheads="1"/>
          </p:cNvSpPr>
          <p:nvPr/>
        </p:nvSpPr>
        <p:spPr bwMode="auto">
          <a:xfrm>
            <a:off x="3645846" y="1798482"/>
            <a:ext cx="561525" cy="311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72%</a:t>
            </a:r>
            <a:endParaRPr lang="zh-CN" altLang="en-US" sz="2000" b="1" dirty="0">
              <a:solidFill>
                <a:schemeClr val="tx2"/>
              </a:solidFill>
              <a:latin typeface="微软雅黑" pitchFamily="34" charset="-122"/>
              <a:ea typeface="微软雅黑" pitchFamily="34" charset="-122"/>
            </a:endParaRPr>
          </a:p>
        </p:txBody>
      </p:sp>
      <p:sp>
        <p:nvSpPr>
          <p:cNvPr id="62" name="TextBox 9"/>
          <p:cNvSpPr txBox="1">
            <a:spLocks noChangeArrowheads="1"/>
          </p:cNvSpPr>
          <p:nvPr/>
        </p:nvSpPr>
        <p:spPr bwMode="auto">
          <a:xfrm>
            <a:off x="2581047" y="2178857"/>
            <a:ext cx="561525" cy="311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60%</a:t>
            </a:r>
            <a:endParaRPr lang="zh-CN" altLang="en-US" sz="2000" b="1" dirty="0">
              <a:solidFill>
                <a:schemeClr val="tx2"/>
              </a:solidFill>
              <a:latin typeface="微软雅黑" pitchFamily="34" charset="-122"/>
              <a:ea typeface="微软雅黑" pitchFamily="34" charset="-122"/>
            </a:endParaRPr>
          </a:p>
        </p:txBody>
      </p:sp>
      <p:sp>
        <p:nvSpPr>
          <p:cNvPr id="63" name="TextBox 9"/>
          <p:cNvSpPr txBox="1">
            <a:spLocks noChangeArrowheads="1"/>
          </p:cNvSpPr>
          <p:nvPr/>
        </p:nvSpPr>
        <p:spPr bwMode="auto">
          <a:xfrm>
            <a:off x="4808439" y="1430404"/>
            <a:ext cx="561525" cy="311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90%</a:t>
            </a:r>
            <a:endParaRPr lang="zh-CN" altLang="en-US" sz="2000" b="1" dirty="0">
              <a:solidFill>
                <a:schemeClr val="tx2"/>
              </a:solidFill>
              <a:latin typeface="微软雅黑" pitchFamily="34" charset="-122"/>
              <a:ea typeface="微软雅黑" pitchFamily="34" charset="-122"/>
            </a:endParaRPr>
          </a:p>
        </p:txBody>
      </p:sp>
      <p:sp>
        <p:nvSpPr>
          <p:cNvPr id="64" name="椭圆 63"/>
          <p:cNvSpPr>
            <a:spLocks noChangeAspect="1"/>
          </p:cNvSpPr>
          <p:nvPr/>
        </p:nvSpPr>
        <p:spPr>
          <a:xfrm>
            <a:off x="7005839"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65" name="椭圆 64"/>
          <p:cNvSpPr>
            <a:spLocks noChangeAspect="1"/>
          </p:cNvSpPr>
          <p:nvPr/>
        </p:nvSpPr>
        <p:spPr>
          <a:xfrm>
            <a:off x="7211644"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1"/>
              </a:solidFill>
            </a:endParaRPr>
          </a:p>
        </p:txBody>
      </p:sp>
      <p:sp>
        <p:nvSpPr>
          <p:cNvPr id="66" name="椭圆 65"/>
          <p:cNvSpPr>
            <a:spLocks noChangeAspect="1"/>
          </p:cNvSpPr>
          <p:nvPr/>
        </p:nvSpPr>
        <p:spPr>
          <a:xfrm>
            <a:off x="7416328"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2"/>
              </a:solidFill>
            </a:endParaRPr>
          </a:p>
        </p:txBody>
      </p:sp>
      <p:sp>
        <p:nvSpPr>
          <p:cNvPr id="67" name="TextBox 66"/>
          <p:cNvSpPr txBox="1"/>
          <p:nvPr/>
        </p:nvSpPr>
        <p:spPr>
          <a:xfrm>
            <a:off x="714128" y="4449996"/>
            <a:ext cx="528523" cy="230832"/>
          </a:xfrm>
          <a:prstGeom prst="rect">
            <a:avLst/>
          </a:prstGeom>
          <a:noFill/>
        </p:spPr>
        <p:txBody>
          <a:bodyPr wrap="square" lIns="91426" tIns="45712" rIns="91426" bIns="45712" rtlCol="0">
            <a:spAutoFit/>
          </a:bodyPr>
          <a:lstStyle/>
          <a:p>
            <a:pPr algn="ctr"/>
            <a:r>
              <a:rPr lang="zh-CN" altLang="en-US" sz="900" dirty="0">
                <a:latin typeface="微软雅黑" pitchFamily="34" charset="-122"/>
                <a:ea typeface="微软雅黑" pitchFamily="34" charset="-122"/>
              </a:rPr>
              <a:t>（万元）</a:t>
            </a: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0-#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0-#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500" fill="hold"/>
                                        <p:tgtEl>
                                          <p:spTgt spid="67"/>
                                        </p:tgtEl>
                                        <p:attrNameLst>
                                          <p:attrName>ppt_x</p:attrName>
                                        </p:attrNameLst>
                                      </p:cBhvr>
                                      <p:tavLst>
                                        <p:tav tm="0">
                                          <p:val>
                                            <p:strVal val="0-#ppt_w/2"/>
                                          </p:val>
                                        </p:tav>
                                        <p:tav tm="100000">
                                          <p:val>
                                            <p:strVal val="#ppt_x"/>
                                          </p:val>
                                        </p:tav>
                                      </p:tavLst>
                                    </p:anim>
                                    <p:anim calcmode="lin" valueType="num">
                                      <p:cBhvr additive="base">
                                        <p:cTn id="58" dur="5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0-#ppt_w/2"/>
                                          </p:val>
                                        </p:tav>
                                        <p:tav tm="100000">
                                          <p:val>
                                            <p:strVal val="#ppt_x"/>
                                          </p:val>
                                        </p:tav>
                                      </p:tavLst>
                                    </p:anim>
                                    <p:anim calcmode="lin" valueType="num">
                                      <p:cBhvr additive="base">
                                        <p:cTn id="63" dur="5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down)">
                                      <p:cBhvr>
                                        <p:cTn id="67" dur="500"/>
                                        <p:tgtEl>
                                          <p:spTgt spid="44"/>
                                        </p:tgtEl>
                                      </p:cBhvr>
                                    </p:animEffect>
                                  </p:childTnLst>
                                </p:cTn>
                              </p:par>
                            </p:childTnLst>
                          </p:cTn>
                        </p:par>
                        <p:par>
                          <p:cTn id="68" fill="hold">
                            <p:stCondLst>
                              <p:cond delay="6500"/>
                            </p:stCondLst>
                            <p:childTnLst>
                              <p:par>
                                <p:cTn id="69" presetID="2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childTnLst>
                          </p:cTn>
                        </p:par>
                        <p:par>
                          <p:cTn id="72" fill="hold">
                            <p:stCondLst>
                              <p:cond delay="7000"/>
                            </p:stCondLst>
                            <p:childTnLst>
                              <p:par>
                                <p:cTn id="73" presetID="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fill="hold"/>
                                        <p:tgtEl>
                                          <p:spTgt spid="23"/>
                                        </p:tgtEl>
                                        <p:attrNameLst>
                                          <p:attrName>ppt_x</p:attrName>
                                        </p:attrNameLst>
                                      </p:cBhvr>
                                      <p:tavLst>
                                        <p:tav tm="0">
                                          <p:val>
                                            <p:strVal val="0-#ppt_w/2"/>
                                          </p:val>
                                        </p:tav>
                                        <p:tav tm="100000">
                                          <p:val>
                                            <p:strVal val="#ppt_x"/>
                                          </p:val>
                                        </p:tav>
                                      </p:tavLst>
                                    </p:anim>
                                    <p:anim calcmode="lin" valueType="num">
                                      <p:cBhvr additive="base">
                                        <p:cTn id="76" dur="500" fill="hold"/>
                                        <p:tgtEl>
                                          <p:spTgt spid="23"/>
                                        </p:tgtEl>
                                        <p:attrNameLst>
                                          <p:attrName>ppt_y</p:attrName>
                                        </p:attrNameLst>
                                      </p:cBhvr>
                                      <p:tavLst>
                                        <p:tav tm="0">
                                          <p:val>
                                            <p:strVal val="#ppt_y"/>
                                          </p:val>
                                        </p:tav>
                                        <p:tav tm="100000">
                                          <p:val>
                                            <p:strVal val="#ppt_y"/>
                                          </p:val>
                                        </p:tav>
                                      </p:tavLst>
                                    </p:anim>
                                  </p:childTnLst>
                                </p:cTn>
                              </p:par>
                            </p:childTnLst>
                          </p:cTn>
                        </p:par>
                        <p:par>
                          <p:cTn id="77" fill="hold">
                            <p:stCondLst>
                              <p:cond delay="7500"/>
                            </p:stCondLst>
                            <p:childTnLst>
                              <p:par>
                                <p:cTn id="78" presetID="2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500"/>
                                        <p:tgtEl>
                                          <p:spTgt spid="46"/>
                                        </p:tgtEl>
                                      </p:cBhvr>
                                    </p:animEffect>
                                  </p:childTnLst>
                                </p:cTn>
                              </p:par>
                            </p:childTnLst>
                          </p:cTn>
                        </p:par>
                        <p:par>
                          <p:cTn id="81" fill="hold">
                            <p:stCondLst>
                              <p:cond delay="8000"/>
                            </p:stCondLst>
                            <p:childTnLst>
                              <p:par>
                                <p:cTn id="82" presetID="22" presetClass="entr" presetSubtype="4"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down)">
                                      <p:cBhvr>
                                        <p:cTn id="84" dur="500"/>
                                        <p:tgtEl>
                                          <p:spTgt spid="47"/>
                                        </p:tgtEl>
                                      </p:cBhvr>
                                    </p:animEffect>
                                  </p:childTnLst>
                                </p:cTn>
                              </p:par>
                            </p:childTnLst>
                          </p:cTn>
                        </p:par>
                        <p:par>
                          <p:cTn id="85" fill="hold">
                            <p:stCondLst>
                              <p:cond delay="8500"/>
                            </p:stCondLst>
                            <p:childTnLst>
                              <p:par>
                                <p:cTn id="86" presetID="2" presetClass="entr" presetSubtype="8"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fill="hold"/>
                                        <p:tgtEl>
                                          <p:spTgt spid="24"/>
                                        </p:tgtEl>
                                        <p:attrNameLst>
                                          <p:attrName>ppt_x</p:attrName>
                                        </p:attrNameLst>
                                      </p:cBhvr>
                                      <p:tavLst>
                                        <p:tav tm="0">
                                          <p:val>
                                            <p:strVal val="0-#ppt_w/2"/>
                                          </p:val>
                                        </p:tav>
                                        <p:tav tm="100000">
                                          <p:val>
                                            <p:strVal val="#ppt_x"/>
                                          </p:val>
                                        </p:tav>
                                      </p:tavLst>
                                    </p:anim>
                                    <p:anim calcmode="lin" valueType="num">
                                      <p:cBhvr additive="base">
                                        <p:cTn id="89" dur="500" fill="hold"/>
                                        <p:tgtEl>
                                          <p:spTgt spid="24"/>
                                        </p:tgtEl>
                                        <p:attrNameLst>
                                          <p:attrName>ppt_y</p:attrName>
                                        </p:attrNameLst>
                                      </p:cBhvr>
                                      <p:tavLst>
                                        <p:tav tm="0">
                                          <p:val>
                                            <p:strVal val="#ppt_y"/>
                                          </p:val>
                                        </p:tav>
                                        <p:tav tm="100000">
                                          <p:val>
                                            <p:strVal val="#ppt_y"/>
                                          </p:val>
                                        </p:tav>
                                      </p:tavLst>
                                    </p:anim>
                                  </p:childTnLst>
                                </p:cTn>
                              </p:par>
                            </p:childTnLst>
                          </p:cTn>
                        </p:par>
                        <p:par>
                          <p:cTn id="90" fill="hold">
                            <p:stCondLst>
                              <p:cond delay="9000"/>
                            </p:stCondLst>
                            <p:childTnLst>
                              <p:par>
                                <p:cTn id="91" presetID="22" presetClass="entr" presetSubtype="4"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500"/>
                                        <p:tgtEl>
                                          <p:spTgt spid="48"/>
                                        </p:tgtEl>
                                      </p:cBhvr>
                                    </p:animEffect>
                                  </p:childTnLst>
                                </p:cTn>
                              </p:par>
                            </p:childTnLst>
                          </p:cTn>
                        </p:par>
                        <p:par>
                          <p:cTn id="94" fill="hold">
                            <p:stCondLst>
                              <p:cond delay="9500"/>
                            </p:stCondLst>
                            <p:childTnLst>
                              <p:par>
                                <p:cTn id="95" presetID="22" presetClass="entr" presetSubtype="4"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down)">
                                      <p:cBhvr>
                                        <p:cTn id="97" dur="500"/>
                                        <p:tgtEl>
                                          <p:spTgt spid="49"/>
                                        </p:tgtEl>
                                      </p:cBhvr>
                                    </p:animEffect>
                                  </p:childTnLst>
                                </p:cTn>
                              </p:par>
                            </p:childTnLst>
                          </p:cTn>
                        </p:par>
                        <p:par>
                          <p:cTn id="98" fill="hold">
                            <p:stCondLst>
                              <p:cond delay="10000"/>
                            </p:stCondLst>
                            <p:childTnLst>
                              <p:par>
                                <p:cTn id="99" presetID="2" presetClass="entr" presetSubtype="8"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500" fill="hold"/>
                                        <p:tgtEl>
                                          <p:spTgt spid="25"/>
                                        </p:tgtEl>
                                        <p:attrNameLst>
                                          <p:attrName>ppt_x</p:attrName>
                                        </p:attrNameLst>
                                      </p:cBhvr>
                                      <p:tavLst>
                                        <p:tav tm="0">
                                          <p:val>
                                            <p:strVal val="0-#ppt_w/2"/>
                                          </p:val>
                                        </p:tav>
                                        <p:tav tm="100000">
                                          <p:val>
                                            <p:strVal val="#ppt_x"/>
                                          </p:val>
                                        </p:tav>
                                      </p:tavLst>
                                    </p:anim>
                                    <p:anim calcmode="lin" valueType="num">
                                      <p:cBhvr additive="base">
                                        <p:cTn id="102" dur="500" fill="hold"/>
                                        <p:tgtEl>
                                          <p:spTgt spid="25"/>
                                        </p:tgtEl>
                                        <p:attrNameLst>
                                          <p:attrName>ppt_y</p:attrName>
                                        </p:attrNameLst>
                                      </p:cBhvr>
                                      <p:tavLst>
                                        <p:tav tm="0">
                                          <p:val>
                                            <p:strVal val="#ppt_y"/>
                                          </p:val>
                                        </p:tav>
                                        <p:tav tm="100000">
                                          <p:val>
                                            <p:strVal val="#ppt_y"/>
                                          </p:val>
                                        </p:tav>
                                      </p:tavLst>
                                    </p:anim>
                                  </p:childTnLst>
                                </p:cTn>
                              </p:par>
                            </p:childTnLst>
                          </p:cTn>
                        </p:par>
                        <p:par>
                          <p:cTn id="103" fill="hold">
                            <p:stCondLst>
                              <p:cond delay="10500"/>
                            </p:stCondLst>
                            <p:childTnLst>
                              <p:par>
                                <p:cTn id="104" presetID="22" presetClass="entr" presetSubtype="4"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wipe(down)">
                                      <p:cBhvr>
                                        <p:cTn id="106" dur="500"/>
                                        <p:tgtEl>
                                          <p:spTgt spid="50"/>
                                        </p:tgtEl>
                                      </p:cBhvr>
                                    </p:animEffect>
                                  </p:childTnLst>
                                </p:cTn>
                              </p:par>
                            </p:childTnLst>
                          </p:cTn>
                        </p:par>
                        <p:par>
                          <p:cTn id="107" fill="hold">
                            <p:stCondLst>
                              <p:cond delay="11000"/>
                            </p:stCondLst>
                            <p:childTnLst>
                              <p:par>
                                <p:cTn id="108" presetID="22" presetClass="entr" presetSubtype="4" fill="hold" grpId="0" nodeType="after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wipe(down)">
                                      <p:cBhvr>
                                        <p:cTn id="110" dur="500"/>
                                        <p:tgtEl>
                                          <p:spTgt spid="51"/>
                                        </p:tgtEl>
                                      </p:cBhvr>
                                    </p:animEffect>
                                  </p:childTnLst>
                                </p:cTn>
                              </p:par>
                            </p:childTnLst>
                          </p:cTn>
                        </p:par>
                        <p:par>
                          <p:cTn id="111" fill="hold">
                            <p:stCondLst>
                              <p:cond delay="11500"/>
                            </p:stCondLst>
                            <p:childTnLst>
                              <p:par>
                                <p:cTn id="112" presetID="2" presetClass="entr" presetSubtype="2"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500" fill="hold"/>
                                        <p:tgtEl>
                                          <p:spTgt spid="53"/>
                                        </p:tgtEl>
                                        <p:attrNameLst>
                                          <p:attrName>ppt_x</p:attrName>
                                        </p:attrNameLst>
                                      </p:cBhvr>
                                      <p:tavLst>
                                        <p:tav tm="0">
                                          <p:val>
                                            <p:strVal val="1+#ppt_w/2"/>
                                          </p:val>
                                        </p:tav>
                                        <p:tav tm="100000">
                                          <p:val>
                                            <p:strVal val="#ppt_x"/>
                                          </p:val>
                                        </p:tav>
                                      </p:tavLst>
                                    </p:anim>
                                    <p:anim calcmode="lin" valueType="num">
                                      <p:cBhvr additive="base">
                                        <p:cTn id="115" dur="500" fill="hold"/>
                                        <p:tgtEl>
                                          <p:spTgt spid="53"/>
                                        </p:tgtEl>
                                        <p:attrNameLst>
                                          <p:attrName>ppt_y</p:attrName>
                                        </p:attrNameLst>
                                      </p:cBhvr>
                                      <p:tavLst>
                                        <p:tav tm="0">
                                          <p:val>
                                            <p:strVal val="#ppt_y"/>
                                          </p:val>
                                        </p:tav>
                                        <p:tav tm="100000">
                                          <p:val>
                                            <p:strVal val="#ppt_y"/>
                                          </p:val>
                                        </p:tav>
                                      </p:tavLst>
                                    </p:anim>
                                  </p:childTnLst>
                                </p:cTn>
                              </p:par>
                            </p:childTnLst>
                          </p:cTn>
                        </p:par>
                        <p:par>
                          <p:cTn id="116" fill="hold">
                            <p:stCondLst>
                              <p:cond delay="12000"/>
                            </p:stCondLst>
                            <p:childTnLst>
                              <p:par>
                                <p:cTn id="117" presetID="2" presetClass="entr" presetSubtype="2"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500" fill="hold"/>
                                        <p:tgtEl>
                                          <p:spTgt spid="52"/>
                                        </p:tgtEl>
                                        <p:attrNameLst>
                                          <p:attrName>ppt_x</p:attrName>
                                        </p:attrNameLst>
                                      </p:cBhvr>
                                      <p:tavLst>
                                        <p:tav tm="0">
                                          <p:val>
                                            <p:strVal val="1+#ppt_w/2"/>
                                          </p:val>
                                        </p:tav>
                                        <p:tav tm="100000">
                                          <p:val>
                                            <p:strVal val="#ppt_x"/>
                                          </p:val>
                                        </p:tav>
                                      </p:tavLst>
                                    </p:anim>
                                    <p:anim calcmode="lin" valueType="num">
                                      <p:cBhvr additive="base">
                                        <p:cTn id="120" dur="500" fill="hold"/>
                                        <p:tgtEl>
                                          <p:spTgt spid="52"/>
                                        </p:tgtEl>
                                        <p:attrNameLst>
                                          <p:attrName>ppt_y</p:attrName>
                                        </p:attrNameLst>
                                      </p:cBhvr>
                                      <p:tavLst>
                                        <p:tav tm="0">
                                          <p:val>
                                            <p:strVal val="#ppt_y"/>
                                          </p:val>
                                        </p:tav>
                                        <p:tav tm="100000">
                                          <p:val>
                                            <p:strVal val="#ppt_y"/>
                                          </p:val>
                                        </p:tav>
                                      </p:tavLst>
                                    </p:anim>
                                  </p:childTnLst>
                                </p:cTn>
                              </p:par>
                            </p:childTnLst>
                          </p:cTn>
                        </p:par>
                        <p:par>
                          <p:cTn id="121" fill="hold">
                            <p:stCondLst>
                              <p:cond delay="125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13000"/>
                            </p:stCondLst>
                            <p:childTnLst>
                              <p:par>
                                <p:cTn id="126" presetID="22" presetClass="entr" presetSubtype="8"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wipe(left)">
                                      <p:cBhvr>
                                        <p:cTn id="128" dur="500"/>
                                        <p:tgtEl>
                                          <p:spTgt spid="54"/>
                                        </p:tgtEl>
                                      </p:cBhvr>
                                    </p:animEffect>
                                  </p:childTnLst>
                                </p:cTn>
                              </p:par>
                            </p:childTnLst>
                          </p:cTn>
                        </p:par>
                        <p:par>
                          <p:cTn id="129" fill="hold">
                            <p:stCondLst>
                              <p:cond delay="13500"/>
                            </p:stCondLst>
                            <p:childTnLst>
                              <p:par>
                                <p:cTn id="130" presetID="22" presetClass="entr" presetSubtype="8" fill="hold" grpId="0" nodeType="after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left)">
                                      <p:cBhvr>
                                        <p:cTn id="132" dur="500"/>
                                        <p:tgtEl>
                                          <p:spTgt spid="58"/>
                                        </p:tgtEl>
                                      </p:cBhvr>
                                    </p:animEffect>
                                  </p:childTnLst>
                                </p:cTn>
                              </p:par>
                            </p:childTnLst>
                          </p:cTn>
                        </p:par>
                        <p:par>
                          <p:cTn id="133" fill="hold">
                            <p:stCondLst>
                              <p:cond delay="14000"/>
                            </p:stCondLst>
                            <p:childTnLst>
                              <p:par>
                                <p:cTn id="134" presetID="53" presetClass="entr" presetSubtype="16"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 calcmode="lin" valueType="num">
                                      <p:cBhvr>
                                        <p:cTn id="136" dur="500" fill="hold"/>
                                        <p:tgtEl>
                                          <p:spTgt spid="56"/>
                                        </p:tgtEl>
                                        <p:attrNameLst>
                                          <p:attrName>ppt_w</p:attrName>
                                        </p:attrNameLst>
                                      </p:cBhvr>
                                      <p:tavLst>
                                        <p:tav tm="0">
                                          <p:val>
                                            <p:fltVal val="0"/>
                                          </p:val>
                                        </p:tav>
                                        <p:tav tm="100000">
                                          <p:val>
                                            <p:strVal val="#ppt_w"/>
                                          </p:val>
                                        </p:tav>
                                      </p:tavLst>
                                    </p:anim>
                                    <p:anim calcmode="lin" valueType="num">
                                      <p:cBhvr>
                                        <p:cTn id="137" dur="500" fill="hold"/>
                                        <p:tgtEl>
                                          <p:spTgt spid="56"/>
                                        </p:tgtEl>
                                        <p:attrNameLst>
                                          <p:attrName>ppt_h</p:attrName>
                                        </p:attrNameLst>
                                      </p:cBhvr>
                                      <p:tavLst>
                                        <p:tav tm="0">
                                          <p:val>
                                            <p:fltVal val="0"/>
                                          </p:val>
                                        </p:tav>
                                        <p:tav tm="100000">
                                          <p:val>
                                            <p:strVal val="#ppt_h"/>
                                          </p:val>
                                        </p:tav>
                                      </p:tavLst>
                                    </p:anim>
                                    <p:animEffect transition="in" filter="fade">
                                      <p:cBhvr>
                                        <p:cTn id="138" dur="500"/>
                                        <p:tgtEl>
                                          <p:spTgt spid="56"/>
                                        </p:tgtEl>
                                      </p:cBhvr>
                                    </p:animEffect>
                                  </p:childTnLst>
                                </p:cTn>
                              </p:par>
                            </p:childTnLst>
                          </p:cTn>
                        </p:par>
                        <p:par>
                          <p:cTn id="139" fill="hold">
                            <p:stCondLst>
                              <p:cond delay="14500"/>
                            </p:stCondLst>
                            <p:childTnLst>
                              <p:par>
                                <p:cTn id="140" presetID="22" presetClass="entr" presetSubtype="8" fill="hold" grpId="0" nodeType="afterEffect">
                                  <p:stCondLst>
                                    <p:cond delay="0"/>
                                  </p:stCondLst>
                                  <p:childTnLst>
                                    <p:set>
                                      <p:cBhvr>
                                        <p:cTn id="141" dur="1" fill="hold">
                                          <p:stCondLst>
                                            <p:cond delay="0"/>
                                          </p:stCondLst>
                                        </p:cTn>
                                        <p:tgtEl>
                                          <p:spTgt spid="59"/>
                                        </p:tgtEl>
                                        <p:attrNameLst>
                                          <p:attrName>style.visibility</p:attrName>
                                        </p:attrNameLst>
                                      </p:cBhvr>
                                      <p:to>
                                        <p:strVal val="visible"/>
                                      </p:to>
                                    </p:set>
                                    <p:animEffect transition="in" filter="wipe(left)">
                                      <p:cBhvr>
                                        <p:cTn id="142" dur="500"/>
                                        <p:tgtEl>
                                          <p:spTgt spid="59"/>
                                        </p:tgtEl>
                                      </p:cBhvr>
                                    </p:animEffect>
                                  </p:childTnLst>
                                </p:cTn>
                              </p:par>
                            </p:childTnLst>
                          </p:cTn>
                        </p:par>
                        <p:par>
                          <p:cTn id="143" fill="hold">
                            <p:stCondLst>
                              <p:cond delay="15000"/>
                            </p:stCondLst>
                            <p:childTnLst>
                              <p:par>
                                <p:cTn id="144" presetID="53" presetClass="entr" presetSubtype="16" fill="hold" grpId="0" nodeType="afterEffect">
                                  <p:stCondLst>
                                    <p:cond delay="0"/>
                                  </p:stCondLst>
                                  <p:childTnLst>
                                    <p:set>
                                      <p:cBhvr>
                                        <p:cTn id="145" dur="1" fill="hold">
                                          <p:stCondLst>
                                            <p:cond delay="0"/>
                                          </p:stCondLst>
                                        </p:cTn>
                                        <p:tgtEl>
                                          <p:spTgt spid="57"/>
                                        </p:tgtEl>
                                        <p:attrNameLst>
                                          <p:attrName>style.visibility</p:attrName>
                                        </p:attrNameLst>
                                      </p:cBhvr>
                                      <p:to>
                                        <p:strVal val="visible"/>
                                      </p:to>
                                    </p:set>
                                    <p:anim calcmode="lin" valueType="num">
                                      <p:cBhvr>
                                        <p:cTn id="146" dur="500" fill="hold"/>
                                        <p:tgtEl>
                                          <p:spTgt spid="57"/>
                                        </p:tgtEl>
                                        <p:attrNameLst>
                                          <p:attrName>ppt_w</p:attrName>
                                        </p:attrNameLst>
                                      </p:cBhvr>
                                      <p:tavLst>
                                        <p:tav tm="0">
                                          <p:val>
                                            <p:fltVal val="0"/>
                                          </p:val>
                                        </p:tav>
                                        <p:tav tm="100000">
                                          <p:val>
                                            <p:strVal val="#ppt_w"/>
                                          </p:val>
                                        </p:tav>
                                      </p:tavLst>
                                    </p:anim>
                                    <p:anim calcmode="lin" valueType="num">
                                      <p:cBhvr>
                                        <p:cTn id="147" dur="500" fill="hold"/>
                                        <p:tgtEl>
                                          <p:spTgt spid="57"/>
                                        </p:tgtEl>
                                        <p:attrNameLst>
                                          <p:attrName>ppt_h</p:attrName>
                                        </p:attrNameLst>
                                      </p:cBhvr>
                                      <p:tavLst>
                                        <p:tav tm="0">
                                          <p:val>
                                            <p:fltVal val="0"/>
                                          </p:val>
                                        </p:tav>
                                        <p:tav tm="100000">
                                          <p:val>
                                            <p:strVal val="#ppt_h"/>
                                          </p:val>
                                        </p:tav>
                                      </p:tavLst>
                                    </p:anim>
                                    <p:animEffect transition="in" filter="fade">
                                      <p:cBhvr>
                                        <p:cTn id="148" dur="500"/>
                                        <p:tgtEl>
                                          <p:spTgt spid="57"/>
                                        </p:tgtEl>
                                      </p:cBhvr>
                                    </p:animEffect>
                                  </p:childTnLst>
                                </p:cTn>
                              </p:par>
                            </p:childTnLst>
                          </p:cTn>
                        </p:par>
                        <p:par>
                          <p:cTn id="149" fill="hold">
                            <p:stCondLst>
                              <p:cond delay="15500"/>
                            </p:stCondLst>
                            <p:childTnLst>
                              <p:par>
                                <p:cTn id="150" presetID="53" presetClass="entr" presetSubtype="16" fill="hold" grpId="0" nodeType="afterEffect">
                                  <p:stCondLst>
                                    <p:cond delay="0"/>
                                  </p:stCondLst>
                                  <p:childTnLst>
                                    <p:set>
                                      <p:cBhvr>
                                        <p:cTn id="151" dur="1" fill="hold">
                                          <p:stCondLst>
                                            <p:cond delay="0"/>
                                          </p:stCondLst>
                                        </p:cTn>
                                        <p:tgtEl>
                                          <p:spTgt spid="64"/>
                                        </p:tgtEl>
                                        <p:attrNameLst>
                                          <p:attrName>style.visibility</p:attrName>
                                        </p:attrNameLst>
                                      </p:cBhvr>
                                      <p:to>
                                        <p:strVal val="visible"/>
                                      </p:to>
                                    </p:set>
                                    <p:anim calcmode="lin" valueType="num">
                                      <p:cBhvr>
                                        <p:cTn id="152" dur="500" fill="hold"/>
                                        <p:tgtEl>
                                          <p:spTgt spid="64"/>
                                        </p:tgtEl>
                                        <p:attrNameLst>
                                          <p:attrName>ppt_w</p:attrName>
                                        </p:attrNameLst>
                                      </p:cBhvr>
                                      <p:tavLst>
                                        <p:tav tm="0">
                                          <p:val>
                                            <p:fltVal val="0"/>
                                          </p:val>
                                        </p:tav>
                                        <p:tav tm="100000">
                                          <p:val>
                                            <p:strVal val="#ppt_w"/>
                                          </p:val>
                                        </p:tav>
                                      </p:tavLst>
                                    </p:anim>
                                    <p:anim calcmode="lin" valueType="num">
                                      <p:cBhvr>
                                        <p:cTn id="153" dur="500" fill="hold"/>
                                        <p:tgtEl>
                                          <p:spTgt spid="64"/>
                                        </p:tgtEl>
                                        <p:attrNameLst>
                                          <p:attrName>ppt_h</p:attrName>
                                        </p:attrNameLst>
                                      </p:cBhvr>
                                      <p:tavLst>
                                        <p:tav tm="0">
                                          <p:val>
                                            <p:fltVal val="0"/>
                                          </p:val>
                                        </p:tav>
                                        <p:tav tm="100000">
                                          <p:val>
                                            <p:strVal val="#ppt_h"/>
                                          </p:val>
                                        </p:tav>
                                      </p:tavLst>
                                    </p:anim>
                                    <p:animEffect transition="in" filter="fade">
                                      <p:cBhvr>
                                        <p:cTn id="154" dur="500"/>
                                        <p:tgtEl>
                                          <p:spTgt spid="64"/>
                                        </p:tgtEl>
                                      </p:cBhvr>
                                    </p:animEffect>
                                  </p:childTnLst>
                                </p:cTn>
                              </p:par>
                            </p:childTnLst>
                          </p:cTn>
                        </p:par>
                        <p:par>
                          <p:cTn id="155" fill="hold">
                            <p:stCondLst>
                              <p:cond delay="16000"/>
                            </p:stCondLst>
                            <p:childTnLst>
                              <p:par>
                                <p:cTn id="156" presetID="53" presetClass="entr" presetSubtype="16"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p:cTn id="158" dur="500" fill="hold"/>
                                        <p:tgtEl>
                                          <p:spTgt spid="65"/>
                                        </p:tgtEl>
                                        <p:attrNameLst>
                                          <p:attrName>ppt_w</p:attrName>
                                        </p:attrNameLst>
                                      </p:cBhvr>
                                      <p:tavLst>
                                        <p:tav tm="0">
                                          <p:val>
                                            <p:fltVal val="0"/>
                                          </p:val>
                                        </p:tav>
                                        <p:tav tm="100000">
                                          <p:val>
                                            <p:strVal val="#ppt_w"/>
                                          </p:val>
                                        </p:tav>
                                      </p:tavLst>
                                    </p:anim>
                                    <p:anim calcmode="lin" valueType="num">
                                      <p:cBhvr>
                                        <p:cTn id="159" dur="500" fill="hold"/>
                                        <p:tgtEl>
                                          <p:spTgt spid="65"/>
                                        </p:tgtEl>
                                        <p:attrNameLst>
                                          <p:attrName>ppt_h</p:attrName>
                                        </p:attrNameLst>
                                      </p:cBhvr>
                                      <p:tavLst>
                                        <p:tav tm="0">
                                          <p:val>
                                            <p:fltVal val="0"/>
                                          </p:val>
                                        </p:tav>
                                        <p:tav tm="100000">
                                          <p:val>
                                            <p:strVal val="#ppt_h"/>
                                          </p:val>
                                        </p:tav>
                                      </p:tavLst>
                                    </p:anim>
                                    <p:animEffect transition="in" filter="fade">
                                      <p:cBhvr>
                                        <p:cTn id="160" dur="500"/>
                                        <p:tgtEl>
                                          <p:spTgt spid="65"/>
                                        </p:tgtEl>
                                      </p:cBhvr>
                                    </p:animEffect>
                                  </p:childTnLst>
                                </p:cTn>
                              </p:par>
                            </p:childTnLst>
                          </p:cTn>
                        </p:par>
                        <p:par>
                          <p:cTn id="161" fill="hold">
                            <p:stCondLst>
                              <p:cond delay="16500"/>
                            </p:stCondLst>
                            <p:childTnLst>
                              <p:par>
                                <p:cTn id="162" presetID="53" presetClass="entr" presetSubtype="16"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 calcmode="lin" valueType="num">
                                      <p:cBhvr>
                                        <p:cTn id="164" dur="500" fill="hold"/>
                                        <p:tgtEl>
                                          <p:spTgt spid="66"/>
                                        </p:tgtEl>
                                        <p:attrNameLst>
                                          <p:attrName>ppt_w</p:attrName>
                                        </p:attrNameLst>
                                      </p:cBhvr>
                                      <p:tavLst>
                                        <p:tav tm="0">
                                          <p:val>
                                            <p:fltVal val="0"/>
                                          </p:val>
                                        </p:tav>
                                        <p:tav tm="100000">
                                          <p:val>
                                            <p:strVal val="#ppt_w"/>
                                          </p:val>
                                        </p:tav>
                                      </p:tavLst>
                                    </p:anim>
                                    <p:anim calcmode="lin" valueType="num">
                                      <p:cBhvr>
                                        <p:cTn id="165" dur="500" fill="hold"/>
                                        <p:tgtEl>
                                          <p:spTgt spid="66"/>
                                        </p:tgtEl>
                                        <p:attrNameLst>
                                          <p:attrName>ppt_h</p:attrName>
                                        </p:attrNameLst>
                                      </p:cBhvr>
                                      <p:tavLst>
                                        <p:tav tm="0">
                                          <p:val>
                                            <p:fltVal val="0"/>
                                          </p:val>
                                        </p:tav>
                                        <p:tav tm="100000">
                                          <p:val>
                                            <p:strVal val="#ppt_h"/>
                                          </p:val>
                                        </p:tav>
                                      </p:tavLst>
                                    </p:anim>
                                    <p:animEffect transition="in" filter="fade">
                                      <p:cBhvr>
                                        <p:cTn id="166" dur="500"/>
                                        <p:tgtEl>
                                          <p:spTgt spid="66"/>
                                        </p:tgtEl>
                                      </p:cBhvr>
                                    </p:animEffect>
                                  </p:childTnLst>
                                </p:cTn>
                              </p:par>
                            </p:childTnLst>
                          </p:cTn>
                        </p:par>
                        <p:par>
                          <p:cTn id="167" fill="hold">
                            <p:stCondLst>
                              <p:cond delay="17000"/>
                            </p:stCondLst>
                            <p:childTnLst>
                              <p:par>
                                <p:cTn id="168" presetID="10" presetClass="entr" presetSubtype="0" fill="hold" grpId="0" nodeType="afterEffect">
                                  <p:stCondLst>
                                    <p:cond delay="0"/>
                                  </p:stCondLst>
                                  <p:childTnLst>
                                    <p:set>
                                      <p:cBhvr>
                                        <p:cTn id="169" dur="1" fill="hold">
                                          <p:stCondLst>
                                            <p:cond delay="0"/>
                                          </p:stCondLst>
                                        </p:cTn>
                                        <p:tgtEl>
                                          <p:spTgt spid="60"/>
                                        </p:tgtEl>
                                        <p:attrNameLst>
                                          <p:attrName>style.visibility</p:attrName>
                                        </p:attrNameLst>
                                      </p:cBhvr>
                                      <p:to>
                                        <p:strVal val="visible"/>
                                      </p:to>
                                    </p:set>
                                    <p:animEffect transition="in" filter="fade">
                                      <p:cBhvr>
                                        <p:cTn id="170" dur="500"/>
                                        <p:tgtEl>
                                          <p:spTgt spid="6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fade">
                                      <p:cBhvr>
                                        <p:cTn id="176" dur="500"/>
                                        <p:tgtEl>
                                          <p:spTgt spid="6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fade">
                                      <p:cBhvr>
                                        <p:cTn id="1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animBg="1"/>
      <p:bldP spid="57" grpId="0" animBg="1"/>
      <p:bldP spid="58" grpId="0"/>
      <p:bldP spid="59" grpId="0"/>
      <p:bldP spid="60" grpId="0"/>
      <p:bldP spid="61" grpId="0"/>
      <p:bldP spid="62" grpId="0"/>
      <p:bldP spid="63" grpId="0"/>
      <p:bldP spid="64" grpId="0" animBg="1"/>
      <p:bldP spid="65" grpId="0" animBg="1"/>
      <p:bldP spid="66" grpId="0" animBg="1"/>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商务医疗工作报告ppt模板"/>
</p:tagLst>
</file>

<file path=ppt/theme/theme1.xml><?xml version="1.0" encoding="utf-8"?>
<a:theme xmlns:a="http://schemas.openxmlformats.org/drawingml/2006/main" name="Office 主题​​">
  <a:themeElements>
    <a:clrScheme name="自定义 1">
      <a:dk1>
        <a:srgbClr val="080808"/>
      </a:dk1>
      <a:lt1>
        <a:srgbClr val="FFFFFF"/>
      </a:lt1>
      <a:dk2>
        <a:srgbClr val="00B0F0"/>
      </a:dk2>
      <a:lt2>
        <a:srgbClr val="0070C0"/>
      </a:lt2>
      <a:accent1>
        <a:srgbClr val="080808"/>
      </a:accent1>
      <a:accent2>
        <a:srgbClr val="FFFFFF"/>
      </a:accent2>
      <a:accent3>
        <a:srgbClr val="949494"/>
      </a:accent3>
      <a:accent4>
        <a:srgbClr val="080808"/>
      </a:accent4>
      <a:accent5>
        <a:srgbClr val="080808"/>
      </a:accent5>
      <a:accent6>
        <a:srgbClr val="080808"/>
      </a:accent6>
      <a:hlink>
        <a:srgbClr val="080808"/>
      </a:hlink>
      <a:folHlink>
        <a:srgbClr val="080808"/>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2694</Words>
  <Application>Microsoft Office PowerPoint</Application>
  <PresentationFormat>全屏显示(16:9)</PresentationFormat>
  <Paragraphs>342</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CHENYING0907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商务医疗工作报告ppt模板</dc:title>
  <dc:creator>CHENYING0907</dc:creator>
  <cp:lastModifiedBy>Sky123.Org</cp:lastModifiedBy>
  <cp:revision>186</cp:revision>
  <dcterms:created xsi:type="dcterms:W3CDTF">2014-12-16T06:14:00Z</dcterms:created>
  <dcterms:modified xsi:type="dcterms:W3CDTF">2017-09-21T06:45:26Z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